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charts/chart2.xml" ContentType="application/vnd.openxmlformats-officedocument.drawingml.chart+xml"/>
  <Override PartName="/ppt/charts/chart20.xml" ContentType="application/vnd.openxmlformats-officedocument.drawingml.chart+xml"/>
  <Override PartName="/ppt/charts/chart21.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6" r:id="rId3"/>
  </p:sldMasterIdLst>
  <p:notesMasterIdLst>
    <p:notesMasterId r:id="rId6"/>
  </p:notesMasterIdLst>
  <p:handoutMasterIdLst>
    <p:handoutMasterId r:id="rId21"/>
  </p:handoutMasterIdLst>
  <p:sldIdLst>
    <p:sldId id="2044" r:id="rId4"/>
    <p:sldId id="2172" r:id="rId5"/>
    <p:sldId id="2174" r:id="rId7"/>
    <p:sldId id="2175" r:id="rId8"/>
    <p:sldId id="2177" r:id="rId9"/>
    <p:sldId id="2182" r:id="rId10"/>
    <p:sldId id="2181" r:id="rId11"/>
    <p:sldId id="2274" r:id="rId12"/>
    <p:sldId id="2275" r:id="rId13"/>
    <p:sldId id="2276" r:id="rId14"/>
    <p:sldId id="2281" r:id="rId15"/>
    <p:sldId id="2282" r:id="rId16"/>
    <p:sldId id="2283" r:id="rId17"/>
    <p:sldId id="2189" r:id="rId18"/>
    <p:sldId id="2042" r:id="rId19"/>
    <p:sldId id="2017" r:id="rId20"/>
  </p:sldIdLst>
  <p:sldSz cx="12192000" cy="6858000"/>
  <p:notesSz cx="6858000" cy="9144000"/>
  <p:custDataLst>
    <p:tags r:id="rId2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39" autoAdjust="0"/>
    <p:restoredTop sz="94672"/>
  </p:normalViewPr>
  <p:slideViewPr>
    <p:cSldViewPr snapToGrid="0" showGuides="1">
      <p:cViewPr varScale="1">
        <p:scale>
          <a:sx n="82" d="100"/>
          <a:sy n="82" d="100"/>
        </p:scale>
        <p:origin x="126" y="504"/>
      </p:cViewPr>
      <p:guideLst>
        <p:guide pos="411"/>
        <p:guide pos="4082"/>
        <p:guide orient="horz" pos="596"/>
        <p:guide orient="horz" pos="2187"/>
        <p:guide orient="horz" pos="3933"/>
        <p:guide orient="horz" pos="3859"/>
      </p:guideLst>
    </p:cSldViewPr>
  </p:slideViewPr>
  <p:notesTextViewPr>
    <p:cViewPr>
      <p:scale>
        <a:sx n="3" d="2"/>
        <a:sy n="3" d="2"/>
      </p:scale>
      <p:origin x="0" y="0"/>
    </p:cViewPr>
  </p:notesTextViewPr>
  <p:notesViewPr>
    <p:cSldViewPr snapToGrid="0">
      <p:cViewPr varScale="1">
        <p:scale>
          <a:sx n="65" d="100"/>
          <a:sy n="65" d="100"/>
        </p:scale>
        <p:origin x="2796" y="84"/>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notesMaster" Target="notesMasters/notesMaster1.xml"/><Relationship Id="rId5" Type="http://schemas.openxmlformats.org/officeDocument/2006/relationships/slide" Target="slides/slide2.xml"/><Relationship Id="rId4" Type="http://schemas.openxmlformats.org/officeDocument/2006/relationships/slide" Target="slides/slide1.xml"/><Relationship Id="rId3" Type="http://schemas.openxmlformats.org/officeDocument/2006/relationships/slideMaster" Target="slideMasters/slideMaster2.xml"/><Relationship Id="rId25" Type="http://schemas.openxmlformats.org/officeDocument/2006/relationships/tags" Target="tags/tag4.xml"/><Relationship Id="rId24" Type="http://schemas.openxmlformats.org/officeDocument/2006/relationships/tableStyles" Target="tableStyles.xml"/><Relationship Id="rId23" Type="http://schemas.openxmlformats.org/officeDocument/2006/relationships/viewProps" Target="viewProps.xml"/><Relationship Id="rId22" Type="http://schemas.openxmlformats.org/officeDocument/2006/relationships/presProps" Target="presProps.xml"/><Relationship Id="rId21" Type="http://schemas.openxmlformats.org/officeDocument/2006/relationships/handoutMaster" Target="handoutMasters/handoutMaster1.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oleObject" Target="file:///D:\&#24037;&#20316;\&#25968;&#25454;\&#26216;&#25253;&#25968;&#25454;%20&#24429;&#21338;202001.xlsx" TargetMode="External"/></Relationships>
</file>

<file path=ppt/charts/_rels/chart2.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oleObject" Target="file:///D:\&#24037;&#20316;\&#25968;&#25454;\&#36335;&#36879;&#25968;&#25454;%20&#34917;&#20805;.xlsx" TargetMode="External"/></Relationships>
</file>

<file path=ppt/charts/_rels/chart3.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oleObject" Target="file:///D:\&#24037;&#20316;\&#25968;&#25454;\&#36335;&#36879;&#25968;&#25454;%20&#34917;&#20805;.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D:\&#24037;&#20316;\&#25968;&#25454;\&#36335;&#36879;&#25968;&#25454;%20&#34917;&#20805;.xlsx" TargetMode="External"/></Relationships>
</file>

<file path=ppt/charts/_rels/chart5.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oleObject" Target="file:///D:\&#24037;&#20316;\&#25968;&#25454;\&#36335;&#36879;&#25968;&#25454;%20&#34917;&#20805;.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E:\&#25968;&#25454;\&#32858;&#37231;.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E:\&#25968;&#25454;\&#32858;&#37231;.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E:\&#25968;&#25454;\&#32858;&#37231;.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E:\&#25968;&#25454;\&#32858;&#37231;.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E:\&#25968;&#25454;\&#32858;&#37231;.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E:\&#25968;&#25454;\&#32858;&#37231;.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E:\&#25968;&#25454;\&#32858;&#37231;.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E:\&#25968;&#25454;\&#32858;&#37231;.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E:\&#25968;&#25454;\&#32858;&#37231;.xlsx"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file:///E:\&#25968;&#25454;\&#32858;&#37231;.xlsx"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file:///E:\&#25968;&#25454;\&#32858;&#37231;.xlsx" TargetMode="External"/></Relationships>
</file>

<file path=ppt/charts/_rels/chart17.xml.rels><?xml version="1.0" encoding="UTF-8" standalone="yes"?>
<Relationships xmlns="http://schemas.openxmlformats.org/package/2006/relationships"><Relationship Id="rId1" Type="http://schemas.openxmlformats.org/officeDocument/2006/relationships/oleObject" Target="file:///E:\&#25968;&#25454;\&#32858;&#37231;.xlsx" TargetMode="External"/></Relationships>
</file>

<file path=ppt/charts/_rels/chart18.xml.rels><?xml version="1.0" encoding="UTF-8" standalone="yes"?>
<Relationships xmlns="http://schemas.openxmlformats.org/package/2006/relationships"><Relationship Id="rId1" Type="http://schemas.openxmlformats.org/officeDocument/2006/relationships/oleObject" Target="file:///E:\&#25968;&#25454;\&#32858;&#37231;.xlsx" TargetMode="External"/></Relationships>
</file>

<file path=ppt/charts/_rels/chart19.xml.rels><?xml version="1.0" encoding="UTF-8" standalone="yes"?>
<Relationships xmlns="http://schemas.openxmlformats.org/package/2006/relationships"><Relationship Id="rId1" Type="http://schemas.openxmlformats.org/officeDocument/2006/relationships/oleObject" Target="file:///E:\&#25968;&#25454;\&#32858;&#37231;.xlsx" TargetMode="External"/></Relationships>
</file>

<file path=ppt/charts/_rels/chart20.xml.rels><?xml version="1.0" encoding="UTF-8" standalone="yes"?>
<Relationships xmlns="http://schemas.openxmlformats.org/package/2006/relationships"><Relationship Id="rId1" Type="http://schemas.openxmlformats.org/officeDocument/2006/relationships/oleObject" Target="file:///E:\&#25968;&#25454;\&#32858;&#37231;.xlsx" TargetMode="External"/></Relationships>
</file>

<file path=ppt/charts/_rels/chart21.xml.rels><?xml version="1.0" encoding="UTF-8" standalone="yes"?>
<Relationships xmlns="http://schemas.openxmlformats.org/package/2006/relationships"><Relationship Id="rId1" Type="http://schemas.openxmlformats.org/officeDocument/2006/relationships/oleObject" Target="file:///E:\&#25968;&#25454;\&#32858;&#3723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19050" cap="rnd" cmpd="sng" algn="ctr">
              <a:solidFill>
                <a:srgbClr val="C00000"/>
              </a:solidFill>
              <a:prstDash val="solid"/>
              <a:round/>
            </a:ln>
          </c:spPr>
          <c:marker>
            <c:symbol val="none"/>
          </c:marker>
          <c:dLbls>
            <c:delete val="1"/>
          </c:dLbls>
          <c:cat>
            <c:numRef>
              <c:f>'M4-M1'!$X$3:$X$516</c:f>
              <c:numCache>
                <c:formatCode>yyyy/m/d</c:formatCode>
                <c:ptCount val="514"/>
                <c:pt idx="0" c:formatCode="yyyy/m/d">
                  <c:v>46265</c:v>
                </c:pt>
                <c:pt idx="1" c:formatCode="yyyy/m/d">
                  <c:v>46262</c:v>
                </c:pt>
                <c:pt idx="2" c:formatCode="yyyy/m/d">
                  <c:v>46261</c:v>
                </c:pt>
                <c:pt idx="3" c:formatCode="yyyy/m/d">
                  <c:v>46260</c:v>
                </c:pt>
                <c:pt idx="4" c:formatCode="yyyy/m/d">
                  <c:v>46259</c:v>
                </c:pt>
                <c:pt idx="5" c:formatCode="yyyy/m/d">
                  <c:v>46258</c:v>
                </c:pt>
                <c:pt idx="6" c:formatCode="yyyy/m/d">
                  <c:v>46255</c:v>
                </c:pt>
                <c:pt idx="7" c:formatCode="yyyy/m/d">
                  <c:v>46254</c:v>
                </c:pt>
                <c:pt idx="8" c:formatCode="yyyy/m/d">
                  <c:v>46253</c:v>
                </c:pt>
                <c:pt idx="9" c:formatCode="yyyy/m/d">
                  <c:v>46252</c:v>
                </c:pt>
                <c:pt idx="10" c:formatCode="yyyy/m/d">
                  <c:v>46251</c:v>
                </c:pt>
                <c:pt idx="11" c:formatCode="yyyy/m/d">
                  <c:v>46248</c:v>
                </c:pt>
                <c:pt idx="12" c:formatCode="yyyy/m/d">
                  <c:v>46247</c:v>
                </c:pt>
                <c:pt idx="13" c:formatCode="yyyy/m/d">
                  <c:v>46246</c:v>
                </c:pt>
                <c:pt idx="14" c:formatCode="yyyy/m/d">
                  <c:v>46245</c:v>
                </c:pt>
                <c:pt idx="15" c:formatCode="yyyy/m/d">
                  <c:v>46244</c:v>
                </c:pt>
                <c:pt idx="16" c:formatCode="yyyy/m/d">
                  <c:v>46241</c:v>
                </c:pt>
                <c:pt idx="17" c:formatCode="yyyy/m/d">
                  <c:v>46240</c:v>
                </c:pt>
                <c:pt idx="18" c:formatCode="yyyy/m/d">
                  <c:v>46239</c:v>
                </c:pt>
                <c:pt idx="19" c:formatCode="yyyy/m/d">
                  <c:v>46238</c:v>
                </c:pt>
                <c:pt idx="20" c:formatCode="yyyy/m/d">
                  <c:v>46237</c:v>
                </c:pt>
                <c:pt idx="21" c:formatCode="yyyy/m/d">
                  <c:v>46234</c:v>
                </c:pt>
                <c:pt idx="22" c:formatCode="yyyy/m/d">
                  <c:v>46233</c:v>
                </c:pt>
                <c:pt idx="23" c:formatCode="yyyy/m/d">
                  <c:v>46232</c:v>
                </c:pt>
                <c:pt idx="24" c:formatCode="yyyy/m/d">
                  <c:v>46231</c:v>
                </c:pt>
                <c:pt idx="25" c:formatCode="yyyy/m/d">
                  <c:v>46230</c:v>
                </c:pt>
                <c:pt idx="26" c:formatCode="yyyy/m/d">
                  <c:v>46227</c:v>
                </c:pt>
                <c:pt idx="27" c:formatCode="yyyy/m/d">
                  <c:v>46226</c:v>
                </c:pt>
                <c:pt idx="28" c:formatCode="yyyy/m/d">
                  <c:v>46225</c:v>
                </c:pt>
                <c:pt idx="29" c:formatCode="yyyy/m/d">
                  <c:v>46224</c:v>
                </c:pt>
                <c:pt idx="30" c:formatCode="yyyy/m/d">
                  <c:v>46223</c:v>
                </c:pt>
                <c:pt idx="31" c:formatCode="yyyy/m/d">
                  <c:v>46220</c:v>
                </c:pt>
                <c:pt idx="32" c:formatCode="yyyy/m/d">
                  <c:v>46219</c:v>
                </c:pt>
                <c:pt idx="33" c:formatCode="yyyy/m/d">
                  <c:v>46218</c:v>
                </c:pt>
                <c:pt idx="34" c:formatCode="yyyy/m/d">
                  <c:v>46217</c:v>
                </c:pt>
                <c:pt idx="35" c:formatCode="yyyy/m/d">
                  <c:v>46216</c:v>
                </c:pt>
                <c:pt idx="36" c:formatCode="yyyy/m/d">
                  <c:v>46213</c:v>
                </c:pt>
                <c:pt idx="37" c:formatCode="yyyy/m/d">
                  <c:v>46212</c:v>
                </c:pt>
                <c:pt idx="38" c:formatCode="yyyy/m/d">
                  <c:v>46211</c:v>
                </c:pt>
                <c:pt idx="39" c:formatCode="yyyy/m/d">
                  <c:v>46210</c:v>
                </c:pt>
                <c:pt idx="40" c:formatCode="yyyy/m/d">
                  <c:v>46209</c:v>
                </c:pt>
                <c:pt idx="41" c:formatCode="yyyy/m/d">
                  <c:v>46206</c:v>
                </c:pt>
                <c:pt idx="42" c:formatCode="yyyy/m/d">
                  <c:v>46205</c:v>
                </c:pt>
                <c:pt idx="43" c:formatCode="yyyy/m/d">
                  <c:v>46204</c:v>
                </c:pt>
                <c:pt idx="44" c:formatCode="yyyy/m/d">
                  <c:v>46203</c:v>
                </c:pt>
                <c:pt idx="45" c:formatCode="yyyy/m/d">
                  <c:v>46202</c:v>
                </c:pt>
                <c:pt idx="46" c:formatCode="yyyy/m/d">
                  <c:v>46199</c:v>
                </c:pt>
                <c:pt idx="47" c:formatCode="yyyy/m/d">
                  <c:v>46198</c:v>
                </c:pt>
                <c:pt idx="48" c:formatCode="yyyy/m/d">
                  <c:v>46197</c:v>
                </c:pt>
                <c:pt idx="49" c:formatCode="yyyy/m/d">
                  <c:v>46196</c:v>
                </c:pt>
                <c:pt idx="50" c:formatCode="yyyy/m/d">
                  <c:v>46195</c:v>
                </c:pt>
                <c:pt idx="51" c:formatCode="yyyy/m/d">
                  <c:v>46192</c:v>
                </c:pt>
                <c:pt idx="52" c:formatCode="yyyy/m/d">
                  <c:v>46191</c:v>
                </c:pt>
                <c:pt idx="53" c:formatCode="yyyy/m/d">
                  <c:v>46190</c:v>
                </c:pt>
                <c:pt idx="54" c:formatCode="yyyy/m/d">
                  <c:v>46189</c:v>
                </c:pt>
                <c:pt idx="55" c:formatCode="yyyy/m/d">
                  <c:v>46188</c:v>
                </c:pt>
                <c:pt idx="56" c:formatCode="yyyy/m/d">
                  <c:v>46185</c:v>
                </c:pt>
                <c:pt idx="57" c:formatCode="yyyy/m/d">
                  <c:v>46184</c:v>
                </c:pt>
                <c:pt idx="58" c:formatCode="yyyy/m/d">
                  <c:v>46183</c:v>
                </c:pt>
                <c:pt idx="59" c:formatCode="yyyy/m/d">
                  <c:v>46182</c:v>
                </c:pt>
                <c:pt idx="60" c:formatCode="yyyy/m/d">
                  <c:v>46181</c:v>
                </c:pt>
                <c:pt idx="61" c:formatCode="yyyy/m/d">
                  <c:v>46178</c:v>
                </c:pt>
                <c:pt idx="62" c:formatCode="yyyy/m/d">
                  <c:v>46177</c:v>
                </c:pt>
                <c:pt idx="63" c:formatCode="yyyy/m/d">
                  <c:v>46176</c:v>
                </c:pt>
                <c:pt idx="64" c:formatCode="yyyy/m/d">
                  <c:v>46175</c:v>
                </c:pt>
                <c:pt idx="65" c:formatCode="yyyy/m/d">
                  <c:v>46174</c:v>
                </c:pt>
                <c:pt idx="66" c:formatCode="yyyy/m/d">
                  <c:v>46171</c:v>
                </c:pt>
                <c:pt idx="67" c:formatCode="yyyy/m/d">
                  <c:v>46170</c:v>
                </c:pt>
                <c:pt idx="68" c:formatCode="yyyy/m/d">
                  <c:v>46169</c:v>
                </c:pt>
                <c:pt idx="69" c:formatCode="yyyy/m/d">
                  <c:v>46168</c:v>
                </c:pt>
                <c:pt idx="70" c:formatCode="yyyy/m/d">
                  <c:v>46167</c:v>
                </c:pt>
                <c:pt idx="71" c:formatCode="yyyy/m/d">
                  <c:v>46164</c:v>
                </c:pt>
                <c:pt idx="72" c:formatCode="yyyy/m/d">
                  <c:v>46163</c:v>
                </c:pt>
                <c:pt idx="73" c:formatCode="yyyy/m/d">
                  <c:v>46162</c:v>
                </c:pt>
                <c:pt idx="74" c:formatCode="yyyy/m/d">
                  <c:v>46161</c:v>
                </c:pt>
                <c:pt idx="75" c:formatCode="yyyy/m/d">
                  <c:v>46160</c:v>
                </c:pt>
                <c:pt idx="76" c:formatCode="yyyy/m/d">
                  <c:v>46157</c:v>
                </c:pt>
                <c:pt idx="77" c:formatCode="yyyy/m/d">
                  <c:v>46156</c:v>
                </c:pt>
                <c:pt idx="78" c:formatCode="yyyy/m/d">
                  <c:v>46155</c:v>
                </c:pt>
                <c:pt idx="79" c:formatCode="yyyy/m/d">
                  <c:v>46154</c:v>
                </c:pt>
                <c:pt idx="80" c:formatCode="yyyy/m/d">
                  <c:v>46153</c:v>
                </c:pt>
                <c:pt idx="81" c:formatCode="yyyy/m/d">
                  <c:v>46150</c:v>
                </c:pt>
                <c:pt idx="82" c:formatCode="yyyy/m/d">
                  <c:v>46149</c:v>
                </c:pt>
                <c:pt idx="83" c:formatCode="yyyy/m/d">
                  <c:v>46148</c:v>
                </c:pt>
                <c:pt idx="84" c:formatCode="yyyy/m/d">
                  <c:v>46147</c:v>
                </c:pt>
                <c:pt idx="85" c:formatCode="yyyy/m/d">
                  <c:v>46146</c:v>
                </c:pt>
                <c:pt idx="86" c:formatCode="yyyy/m/d">
                  <c:v>46143</c:v>
                </c:pt>
                <c:pt idx="87" c:formatCode="yyyy/m/d">
                  <c:v>46142</c:v>
                </c:pt>
                <c:pt idx="88" c:formatCode="yyyy/m/d">
                  <c:v>46141</c:v>
                </c:pt>
                <c:pt idx="89" c:formatCode="yyyy/m/d">
                  <c:v>46140</c:v>
                </c:pt>
                <c:pt idx="90" c:formatCode="yyyy/m/d">
                  <c:v>46139</c:v>
                </c:pt>
                <c:pt idx="91" c:formatCode="yyyy/m/d">
                  <c:v>46136</c:v>
                </c:pt>
                <c:pt idx="92" c:formatCode="yyyy/m/d">
                  <c:v>46135</c:v>
                </c:pt>
                <c:pt idx="93" c:formatCode="yyyy/m/d">
                  <c:v>46134</c:v>
                </c:pt>
                <c:pt idx="94" c:formatCode="yyyy/m/d">
                  <c:v>46133</c:v>
                </c:pt>
                <c:pt idx="95" c:formatCode="yyyy/m/d">
                  <c:v>46132</c:v>
                </c:pt>
                <c:pt idx="96" c:formatCode="yyyy/m/d">
                  <c:v>46129</c:v>
                </c:pt>
                <c:pt idx="97" c:formatCode="yyyy/m/d">
                  <c:v>46128</c:v>
                </c:pt>
                <c:pt idx="98" c:formatCode="yyyy/m/d">
                  <c:v>46127</c:v>
                </c:pt>
                <c:pt idx="99" c:formatCode="yyyy/m/d">
                  <c:v>46126</c:v>
                </c:pt>
                <c:pt idx="100" c:formatCode="yyyy/m/d">
                  <c:v>46125</c:v>
                </c:pt>
                <c:pt idx="101" c:formatCode="yyyy/m/d">
                  <c:v>46122</c:v>
                </c:pt>
                <c:pt idx="102" c:formatCode="yyyy/m/d">
                  <c:v>46121</c:v>
                </c:pt>
                <c:pt idx="103" c:formatCode="yyyy/m/d">
                  <c:v>46120</c:v>
                </c:pt>
                <c:pt idx="104" c:formatCode="yyyy/m/d">
                  <c:v>46119</c:v>
                </c:pt>
                <c:pt idx="105" c:formatCode="yyyy/m/d">
                  <c:v>46118</c:v>
                </c:pt>
                <c:pt idx="106" c:formatCode="yyyy/m/d">
                  <c:v>46115</c:v>
                </c:pt>
                <c:pt idx="107" c:formatCode="yyyy/m/d">
                  <c:v>46114</c:v>
                </c:pt>
                <c:pt idx="108" c:formatCode="yyyy/m/d">
                  <c:v>46113</c:v>
                </c:pt>
                <c:pt idx="109" c:formatCode="yyyy/m/d">
                  <c:v>46112</c:v>
                </c:pt>
                <c:pt idx="110" c:formatCode="yyyy/m/d">
                  <c:v>46111</c:v>
                </c:pt>
                <c:pt idx="111" c:formatCode="yyyy/m/d">
                  <c:v>46108</c:v>
                </c:pt>
                <c:pt idx="112" c:formatCode="yyyy/m/d">
                  <c:v>46107</c:v>
                </c:pt>
                <c:pt idx="113" c:formatCode="yyyy/m/d">
                  <c:v>46106</c:v>
                </c:pt>
                <c:pt idx="114" c:formatCode="yyyy/m/d">
                  <c:v>46105</c:v>
                </c:pt>
                <c:pt idx="115" c:formatCode="yyyy/m/d">
                  <c:v>46104</c:v>
                </c:pt>
                <c:pt idx="116" c:formatCode="yyyy/m/d">
                  <c:v>46101</c:v>
                </c:pt>
                <c:pt idx="117" c:formatCode="yyyy/m/d">
                  <c:v>46100</c:v>
                </c:pt>
                <c:pt idx="118" c:formatCode="yyyy/m/d">
                  <c:v>46099</c:v>
                </c:pt>
                <c:pt idx="119" c:formatCode="yyyy/m/d">
                  <c:v>46098</c:v>
                </c:pt>
                <c:pt idx="120" c:formatCode="yyyy/m/d">
                  <c:v>46097</c:v>
                </c:pt>
                <c:pt idx="121" c:formatCode="yyyy/m/d">
                  <c:v>46094</c:v>
                </c:pt>
                <c:pt idx="122" c:formatCode="yyyy/m/d">
                  <c:v>46093</c:v>
                </c:pt>
                <c:pt idx="123" c:formatCode="yyyy/m/d">
                  <c:v>46092</c:v>
                </c:pt>
                <c:pt idx="124" c:formatCode="yyyy/m/d">
                  <c:v>46091</c:v>
                </c:pt>
                <c:pt idx="125" c:formatCode="yyyy/m/d">
                  <c:v>46090</c:v>
                </c:pt>
                <c:pt idx="126" c:formatCode="yyyy/m/d">
                  <c:v>46087</c:v>
                </c:pt>
                <c:pt idx="127" c:formatCode="yyyy/m/d">
                  <c:v>46086</c:v>
                </c:pt>
                <c:pt idx="128" c:formatCode="yyyy/m/d">
                  <c:v>46085</c:v>
                </c:pt>
                <c:pt idx="129" c:formatCode="yyyy/m/d">
                  <c:v>46084</c:v>
                </c:pt>
                <c:pt idx="130" c:formatCode="yyyy/m/d">
                  <c:v>46083</c:v>
                </c:pt>
                <c:pt idx="131" c:formatCode="yyyy/m/d">
                  <c:v>46080</c:v>
                </c:pt>
                <c:pt idx="132" c:formatCode="yyyy/m/d">
                  <c:v>46079</c:v>
                </c:pt>
                <c:pt idx="133" c:formatCode="yyyy/m/d">
                  <c:v>46078</c:v>
                </c:pt>
                <c:pt idx="134" c:formatCode="yyyy/m/d">
                  <c:v>46077</c:v>
                </c:pt>
                <c:pt idx="135" c:formatCode="yyyy/m/d">
                  <c:v>46076</c:v>
                </c:pt>
                <c:pt idx="136" c:formatCode="yyyy/m/d">
                  <c:v>46073</c:v>
                </c:pt>
                <c:pt idx="137" c:formatCode="yyyy/m/d">
                  <c:v>46072</c:v>
                </c:pt>
                <c:pt idx="138" c:formatCode="yyyy/m/d">
                  <c:v>46071</c:v>
                </c:pt>
                <c:pt idx="139" c:formatCode="yyyy/m/d">
                  <c:v>46070</c:v>
                </c:pt>
                <c:pt idx="140" c:formatCode="yyyy/m/d">
                  <c:v>46069</c:v>
                </c:pt>
                <c:pt idx="141" c:formatCode="yyyy/m/d">
                  <c:v>46066</c:v>
                </c:pt>
                <c:pt idx="142" c:formatCode="yyyy/m/d">
                  <c:v>46065</c:v>
                </c:pt>
                <c:pt idx="143" c:formatCode="yyyy/m/d">
                  <c:v>46064</c:v>
                </c:pt>
                <c:pt idx="144" c:formatCode="yyyy/m/d">
                  <c:v>46063</c:v>
                </c:pt>
                <c:pt idx="145" c:formatCode="yyyy/m/d">
                  <c:v>46062</c:v>
                </c:pt>
                <c:pt idx="146" c:formatCode="yyyy/m/d">
                  <c:v>46059</c:v>
                </c:pt>
                <c:pt idx="147" c:formatCode="yyyy/m/d">
                  <c:v>46058</c:v>
                </c:pt>
                <c:pt idx="148" c:formatCode="yyyy/m/d">
                  <c:v>46057</c:v>
                </c:pt>
                <c:pt idx="149" c:formatCode="yyyy/m/d">
                  <c:v>46056</c:v>
                </c:pt>
                <c:pt idx="150" c:formatCode="yyyy/m/d">
                  <c:v>46055</c:v>
                </c:pt>
                <c:pt idx="151" c:formatCode="yyyy/m/d">
                  <c:v>46052</c:v>
                </c:pt>
                <c:pt idx="152" c:formatCode="yyyy/m/d">
                  <c:v>46051</c:v>
                </c:pt>
                <c:pt idx="153" c:formatCode="yyyy/m/d">
                  <c:v>46050</c:v>
                </c:pt>
                <c:pt idx="154" c:formatCode="yyyy/m/d">
                  <c:v>46049</c:v>
                </c:pt>
                <c:pt idx="155" c:formatCode="yyyy/m/d">
                  <c:v>46048</c:v>
                </c:pt>
                <c:pt idx="156" c:formatCode="yyyy/m/d">
                  <c:v>46045</c:v>
                </c:pt>
                <c:pt idx="157" c:formatCode="yyyy/m/d">
                  <c:v>46044</c:v>
                </c:pt>
                <c:pt idx="158" c:formatCode="yyyy/m/d">
                  <c:v>46043</c:v>
                </c:pt>
                <c:pt idx="159" c:formatCode="yyyy/m/d">
                  <c:v>46042</c:v>
                </c:pt>
                <c:pt idx="160" c:formatCode="yyyy/m/d">
                  <c:v>46041</c:v>
                </c:pt>
                <c:pt idx="161" c:formatCode="yyyy/m/d">
                  <c:v>46038</c:v>
                </c:pt>
                <c:pt idx="162" c:formatCode="yyyy/m/d">
                  <c:v>46037</c:v>
                </c:pt>
                <c:pt idx="163" c:formatCode="yyyy/m/d">
                  <c:v>46036</c:v>
                </c:pt>
                <c:pt idx="164" c:formatCode="yyyy/m/d">
                  <c:v>46035</c:v>
                </c:pt>
                <c:pt idx="165" c:formatCode="yyyy/m/d">
                  <c:v>46034</c:v>
                </c:pt>
                <c:pt idx="166" c:formatCode="yyyy/m/d">
                  <c:v>46031</c:v>
                </c:pt>
                <c:pt idx="167" c:formatCode="yyyy/m/d">
                  <c:v>46030</c:v>
                </c:pt>
                <c:pt idx="168" c:formatCode="yyyy/m/d">
                  <c:v>46029</c:v>
                </c:pt>
                <c:pt idx="169" c:formatCode="yyyy/m/d">
                  <c:v>46028</c:v>
                </c:pt>
                <c:pt idx="170" c:formatCode="yyyy/m/d">
                  <c:v>46027</c:v>
                </c:pt>
                <c:pt idx="171" c:formatCode="yyyy/m/d">
                  <c:v>46024</c:v>
                </c:pt>
                <c:pt idx="172" c:formatCode="yyyy/m/d">
                  <c:v>46023</c:v>
                </c:pt>
                <c:pt idx="173" c:formatCode="yyyy/m/d">
                  <c:v>46022</c:v>
                </c:pt>
                <c:pt idx="174" c:formatCode="yyyy/m/d">
                  <c:v>46021</c:v>
                </c:pt>
                <c:pt idx="175" c:formatCode="yyyy/m/d">
                  <c:v>46020</c:v>
                </c:pt>
                <c:pt idx="176" c:formatCode="yyyy/m/d">
                  <c:v>46017</c:v>
                </c:pt>
                <c:pt idx="177" c:formatCode="yyyy/m/d">
                  <c:v>46016</c:v>
                </c:pt>
                <c:pt idx="178" c:formatCode="yyyy/m/d">
                  <c:v>46015</c:v>
                </c:pt>
                <c:pt idx="179" c:formatCode="yyyy/m/d">
                  <c:v>46014</c:v>
                </c:pt>
                <c:pt idx="180" c:formatCode="yyyy/m/d">
                  <c:v>46013</c:v>
                </c:pt>
                <c:pt idx="181" c:formatCode="yyyy/m/d">
                  <c:v>46010</c:v>
                </c:pt>
                <c:pt idx="182" c:formatCode="yyyy/m/d">
                  <c:v>46009</c:v>
                </c:pt>
                <c:pt idx="183" c:formatCode="yyyy/m/d">
                  <c:v>46008</c:v>
                </c:pt>
                <c:pt idx="184" c:formatCode="yyyy/m/d">
                  <c:v>46007</c:v>
                </c:pt>
                <c:pt idx="185" c:formatCode="yyyy/m/d">
                  <c:v>46006</c:v>
                </c:pt>
                <c:pt idx="186" c:formatCode="yyyy/m/d">
                  <c:v>46003</c:v>
                </c:pt>
                <c:pt idx="187" c:formatCode="yyyy/m/d">
                  <c:v>46002</c:v>
                </c:pt>
                <c:pt idx="188" c:formatCode="yyyy/m/d">
                  <c:v>46001</c:v>
                </c:pt>
                <c:pt idx="189" c:formatCode="yyyy/m/d">
                  <c:v>46000</c:v>
                </c:pt>
                <c:pt idx="190" c:formatCode="yyyy/m/d">
                  <c:v>45999</c:v>
                </c:pt>
                <c:pt idx="191" c:formatCode="yyyy/m/d">
                  <c:v>45996</c:v>
                </c:pt>
                <c:pt idx="192" c:formatCode="yyyy/m/d">
                  <c:v>45995</c:v>
                </c:pt>
                <c:pt idx="193" c:formatCode="yyyy/m/d">
                  <c:v>45994</c:v>
                </c:pt>
                <c:pt idx="194" c:formatCode="yyyy/m/d">
                  <c:v>45993</c:v>
                </c:pt>
                <c:pt idx="195" c:formatCode="yyyy/m/d">
                  <c:v>45992</c:v>
                </c:pt>
                <c:pt idx="196" c:formatCode="yyyy/m/d">
                  <c:v>45989</c:v>
                </c:pt>
                <c:pt idx="197" c:formatCode="yyyy/m/d">
                  <c:v>45988</c:v>
                </c:pt>
                <c:pt idx="198" c:formatCode="yyyy/m/d">
                  <c:v>45987</c:v>
                </c:pt>
                <c:pt idx="199" c:formatCode="yyyy/m/d">
                  <c:v>45986</c:v>
                </c:pt>
                <c:pt idx="200" c:formatCode="yyyy/m/d">
                  <c:v>45985</c:v>
                </c:pt>
                <c:pt idx="201" c:formatCode="yyyy/m/d">
                  <c:v>45982</c:v>
                </c:pt>
                <c:pt idx="202" c:formatCode="yyyy/m/d">
                  <c:v>45981</c:v>
                </c:pt>
                <c:pt idx="203" c:formatCode="yyyy/m/d">
                  <c:v>45980</c:v>
                </c:pt>
                <c:pt idx="204" c:formatCode="yyyy/m/d">
                  <c:v>45979</c:v>
                </c:pt>
                <c:pt idx="205" c:formatCode="yyyy/m/d">
                  <c:v>45978</c:v>
                </c:pt>
                <c:pt idx="206" c:formatCode="yyyy/m/d">
                  <c:v>45975</c:v>
                </c:pt>
                <c:pt idx="207" c:formatCode="yyyy/m/d">
                  <c:v>45974</c:v>
                </c:pt>
                <c:pt idx="208" c:formatCode="yyyy/m/d">
                  <c:v>45973</c:v>
                </c:pt>
                <c:pt idx="209" c:formatCode="yyyy/m/d">
                  <c:v>45972</c:v>
                </c:pt>
                <c:pt idx="210" c:formatCode="yyyy/m/d">
                  <c:v>45971</c:v>
                </c:pt>
                <c:pt idx="211" c:formatCode="yyyy/m/d">
                  <c:v>45968</c:v>
                </c:pt>
                <c:pt idx="212" c:formatCode="yyyy/m/d">
                  <c:v>45967</c:v>
                </c:pt>
                <c:pt idx="213" c:formatCode="yyyy/m/d">
                  <c:v>45966</c:v>
                </c:pt>
                <c:pt idx="214" c:formatCode="yyyy/m/d">
                  <c:v>45965</c:v>
                </c:pt>
                <c:pt idx="215" c:formatCode="yyyy/m/d">
                  <c:v>45964</c:v>
                </c:pt>
                <c:pt idx="216" c:formatCode="yyyy/m/d">
                  <c:v>45961</c:v>
                </c:pt>
                <c:pt idx="217" c:formatCode="yyyy/m/d">
                  <c:v>45960</c:v>
                </c:pt>
                <c:pt idx="218" c:formatCode="yyyy/m/d">
                  <c:v>45959</c:v>
                </c:pt>
                <c:pt idx="219" c:formatCode="yyyy/m/d">
                  <c:v>45958</c:v>
                </c:pt>
                <c:pt idx="220" c:formatCode="yyyy/m/d">
                  <c:v>45957</c:v>
                </c:pt>
                <c:pt idx="221" c:formatCode="yyyy/m/d">
                  <c:v>45954</c:v>
                </c:pt>
                <c:pt idx="222" c:formatCode="yyyy/m/d">
                  <c:v>45953</c:v>
                </c:pt>
                <c:pt idx="223" c:formatCode="yyyy/m/d">
                  <c:v>45952</c:v>
                </c:pt>
                <c:pt idx="224" c:formatCode="yyyy/m/d">
                  <c:v>45951</c:v>
                </c:pt>
                <c:pt idx="225" c:formatCode="yyyy/m/d">
                  <c:v>45950</c:v>
                </c:pt>
                <c:pt idx="226" c:formatCode="yyyy/m/d">
                  <c:v>45947</c:v>
                </c:pt>
                <c:pt idx="227" c:formatCode="yyyy/m/d">
                  <c:v>45946</c:v>
                </c:pt>
                <c:pt idx="228" c:formatCode="yyyy/m/d">
                  <c:v>45945</c:v>
                </c:pt>
                <c:pt idx="229" c:formatCode="yyyy/m/d">
                  <c:v>45944</c:v>
                </c:pt>
                <c:pt idx="230" c:formatCode="yyyy/m/d">
                  <c:v>45943</c:v>
                </c:pt>
                <c:pt idx="231" c:formatCode="yyyy/m/d">
                  <c:v>45940</c:v>
                </c:pt>
                <c:pt idx="232" c:formatCode="yyyy/m/d">
                  <c:v>45939</c:v>
                </c:pt>
                <c:pt idx="233" c:formatCode="yyyy/m/d">
                  <c:v>45938</c:v>
                </c:pt>
                <c:pt idx="234" c:formatCode="yyyy/m/d">
                  <c:v>45937</c:v>
                </c:pt>
                <c:pt idx="235" c:formatCode="yyyy/m/d">
                  <c:v>45936</c:v>
                </c:pt>
                <c:pt idx="236" c:formatCode="yyyy/m/d">
                  <c:v>45933</c:v>
                </c:pt>
                <c:pt idx="237" c:formatCode="yyyy/m/d">
                  <c:v>45932</c:v>
                </c:pt>
                <c:pt idx="238" c:formatCode="yyyy/m/d">
                  <c:v>45931</c:v>
                </c:pt>
                <c:pt idx="239" c:formatCode="yyyy/m/d">
                  <c:v>45930</c:v>
                </c:pt>
                <c:pt idx="240" c:formatCode="yyyy/m/d">
                  <c:v>45929</c:v>
                </c:pt>
                <c:pt idx="241" c:formatCode="yyyy/m/d">
                  <c:v>45926</c:v>
                </c:pt>
                <c:pt idx="242" c:formatCode="yyyy/m/d">
                  <c:v>45925</c:v>
                </c:pt>
                <c:pt idx="243" c:formatCode="yyyy/m/d">
                  <c:v>45924</c:v>
                </c:pt>
                <c:pt idx="244" c:formatCode="yyyy/m/d">
                  <c:v>45923</c:v>
                </c:pt>
                <c:pt idx="245" c:formatCode="yyyy/m/d">
                  <c:v>45922</c:v>
                </c:pt>
                <c:pt idx="246" c:formatCode="yyyy/m/d">
                  <c:v>45919</c:v>
                </c:pt>
                <c:pt idx="247" c:formatCode="yyyy/m/d">
                  <c:v>45918</c:v>
                </c:pt>
                <c:pt idx="248" c:formatCode="yyyy/m/d">
                  <c:v>45917</c:v>
                </c:pt>
                <c:pt idx="249" c:formatCode="yyyy/m/d">
                  <c:v>45916</c:v>
                </c:pt>
                <c:pt idx="250" c:formatCode="yyyy/m/d">
                  <c:v>45915</c:v>
                </c:pt>
                <c:pt idx="251" c:formatCode="yyyy/m/d">
                  <c:v>45912</c:v>
                </c:pt>
                <c:pt idx="252" c:formatCode="yyyy/m/d">
                  <c:v>45911</c:v>
                </c:pt>
                <c:pt idx="253" c:formatCode="yyyy/m/d">
                  <c:v>45910</c:v>
                </c:pt>
                <c:pt idx="254" c:formatCode="yyyy/m/d">
                  <c:v>45909</c:v>
                </c:pt>
                <c:pt idx="255" c:formatCode="yyyy/m/d">
                  <c:v>45908</c:v>
                </c:pt>
                <c:pt idx="256" c:formatCode="yyyy/m/d">
                  <c:v>45905</c:v>
                </c:pt>
                <c:pt idx="257" c:formatCode="yyyy/m/d">
                  <c:v>45904</c:v>
                </c:pt>
                <c:pt idx="258" c:formatCode="yyyy/m/d">
                  <c:v>45903</c:v>
                </c:pt>
                <c:pt idx="259" c:formatCode="yyyy/m/d">
                  <c:v>45902</c:v>
                </c:pt>
                <c:pt idx="260" c:formatCode="yyyy/m/d">
                  <c:v>45901</c:v>
                </c:pt>
                <c:pt idx="261" c:formatCode="yyyy/m/d">
                  <c:v>45898</c:v>
                </c:pt>
                <c:pt idx="262" c:formatCode="yyyy/m/d">
                  <c:v>45897</c:v>
                </c:pt>
                <c:pt idx="263" c:formatCode="yyyy/m/d">
                  <c:v>45896</c:v>
                </c:pt>
                <c:pt idx="264" c:formatCode="yyyy/m/d">
                  <c:v>45895</c:v>
                </c:pt>
                <c:pt idx="265" c:formatCode="yyyy/m/d">
                  <c:v>45894</c:v>
                </c:pt>
                <c:pt idx="266" c:formatCode="yyyy/m/d">
                  <c:v>45891</c:v>
                </c:pt>
                <c:pt idx="267" c:formatCode="yyyy/m/d">
                  <c:v>45890</c:v>
                </c:pt>
                <c:pt idx="268" c:formatCode="yyyy/m/d">
                  <c:v>45889</c:v>
                </c:pt>
                <c:pt idx="269" c:formatCode="yyyy/m/d">
                  <c:v>45888</c:v>
                </c:pt>
                <c:pt idx="270" c:formatCode="yyyy/m/d">
                  <c:v>45887</c:v>
                </c:pt>
                <c:pt idx="271" c:formatCode="yyyy/m/d">
                  <c:v>45884</c:v>
                </c:pt>
                <c:pt idx="272" c:formatCode="yyyy/m/d">
                  <c:v>45883</c:v>
                </c:pt>
                <c:pt idx="273" c:formatCode="yyyy/m/d">
                  <c:v>45882</c:v>
                </c:pt>
                <c:pt idx="274" c:formatCode="yyyy/m/d">
                  <c:v>45881</c:v>
                </c:pt>
                <c:pt idx="275" c:formatCode="yyyy/m/d">
                  <c:v>45880</c:v>
                </c:pt>
                <c:pt idx="276" c:formatCode="yyyy/m/d">
                  <c:v>45877</c:v>
                </c:pt>
                <c:pt idx="277" c:formatCode="yyyy/m/d">
                  <c:v>45876</c:v>
                </c:pt>
                <c:pt idx="278" c:formatCode="yyyy/m/d">
                  <c:v>45875</c:v>
                </c:pt>
                <c:pt idx="279" c:formatCode="yyyy/m/d">
                  <c:v>45874</c:v>
                </c:pt>
                <c:pt idx="280" c:formatCode="yyyy/m/d">
                  <c:v>45873</c:v>
                </c:pt>
                <c:pt idx="281" c:formatCode="yyyy/m/d">
                  <c:v>45870</c:v>
                </c:pt>
                <c:pt idx="282" c:formatCode="yyyy/m/d">
                  <c:v>45869</c:v>
                </c:pt>
                <c:pt idx="283" c:formatCode="yyyy/m/d">
                  <c:v>45868</c:v>
                </c:pt>
                <c:pt idx="284" c:formatCode="yyyy/m/d">
                  <c:v>45867</c:v>
                </c:pt>
                <c:pt idx="285" c:formatCode="yyyy/m/d">
                  <c:v>45866</c:v>
                </c:pt>
                <c:pt idx="286" c:formatCode="yyyy/m/d">
                  <c:v>45863</c:v>
                </c:pt>
                <c:pt idx="287" c:formatCode="yyyy/m/d">
                  <c:v>45862</c:v>
                </c:pt>
                <c:pt idx="288" c:formatCode="yyyy/m/d">
                  <c:v>45861</c:v>
                </c:pt>
                <c:pt idx="289" c:formatCode="yyyy/m/d">
                  <c:v>45860</c:v>
                </c:pt>
                <c:pt idx="290" c:formatCode="yyyy/m/d">
                  <c:v>45859</c:v>
                </c:pt>
                <c:pt idx="291" c:formatCode="yyyy/m/d">
                  <c:v>45856</c:v>
                </c:pt>
                <c:pt idx="292" c:formatCode="yyyy/m/d">
                  <c:v>45855</c:v>
                </c:pt>
                <c:pt idx="293" c:formatCode="yyyy/m/d">
                  <c:v>45854</c:v>
                </c:pt>
                <c:pt idx="294" c:formatCode="yyyy/m/d">
                  <c:v>45853</c:v>
                </c:pt>
                <c:pt idx="295" c:formatCode="yyyy/m/d">
                  <c:v>45852</c:v>
                </c:pt>
                <c:pt idx="296" c:formatCode="yyyy/m/d">
                  <c:v>45849</c:v>
                </c:pt>
                <c:pt idx="297" c:formatCode="yyyy/m/d">
                  <c:v>45848</c:v>
                </c:pt>
                <c:pt idx="298" c:formatCode="yyyy/m/d">
                  <c:v>45847</c:v>
                </c:pt>
                <c:pt idx="299" c:formatCode="yyyy/m/d">
                  <c:v>45846</c:v>
                </c:pt>
                <c:pt idx="300" c:formatCode="yyyy/m/d">
                  <c:v>45845</c:v>
                </c:pt>
                <c:pt idx="301" c:formatCode="yyyy/m/d">
                  <c:v>45842</c:v>
                </c:pt>
                <c:pt idx="302" c:formatCode="yyyy/m/d">
                  <c:v>45841</c:v>
                </c:pt>
                <c:pt idx="303" c:formatCode="yyyy/m/d">
                  <c:v>45840</c:v>
                </c:pt>
                <c:pt idx="304" c:formatCode="yyyy/m/d">
                  <c:v>45839</c:v>
                </c:pt>
                <c:pt idx="305" c:formatCode="yyyy/m/d">
                  <c:v>45838</c:v>
                </c:pt>
                <c:pt idx="306" c:formatCode="yyyy/m/d">
                  <c:v>45835</c:v>
                </c:pt>
                <c:pt idx="307" c:formatCode="yyyy/m/d">
                  <c:v>45834</c:v>
                </c:pt>
                <c:pt idx="308" c:formatCode="yyyy/m/d">
                  <c:v>45833</c:v>
                </c:pt>
                <c:pt idx="309" c:formatCode="yyyy/m/d">
                  <c:v>45832</c:v>
                </c:pt>
                <c:pt idx="310" c:formatCode="yyyy/m/d">
                  <c:v>45831</c:v>
                </c:pt>
                <c:pt idx="311" c:formatCode="yyyy/m/d">
                  <c:v>45828</c:v>
                </c:pt>
                <c:pt idx="312" c:formatCode="yyyy/m/d">
                  <c:v>45827</c:v>
                </c:pt>
                <c:pt idx="313" c:formatCode="yyyy/m/d">
                  <c:v>45826</c:v>
                </c:pt>
                <c:pt idx="314" c:formatCode="yyyy/m/d">
                  <c:v>45825</c:v>
                </c:pt>
                <c:pt idx="315" c:formatCode="yyyy/m/d">
                  <c:v>45824</c:v>
                </c:pt>
                <c:pt idx="316" c:formatCode="yyyy/m/d">
                  <c:v>45821</c:v>
                </c:pt>
                <c:pt idx="317" c:formatCode="yyyy/m/d">
                  <c:v>45820</c:v>
                </c:pt>
                <c:pt idx="318" c:formatCode="yyyy/m/d">
                  <c:v>45819</c:v>
                </c:pt>
                <c:pt idx="319" c:formatCode="yyyy/m/d">
                  <c:v>45818</c:v>
                </c:pt>
                <c:pt idx="320" c:formatCode="yyyy/m/d">
                  <c:v>45817</c:v>
                </c:pt>
                <c:pt idx="321" c:formatCode="yyyy/m/d">
                  <c:v>45814</c:v>
                </c:pt>
                <c:pt idx="322" c:formatCode="yyyy/m/d">
                  <c:v>45813</c:v>
                </c:pt>
                <c:pt idx="323" c:formatCode="yyyy/m/d">
                  <c:v>45812</c:v>
                </c:pt>
                <c:pt idx="324" c:formatCode="yyyy/m/d">
                  <c:v>45811</c:v>
                </c:pt>
                <c:pt idx="325" c:formatCode="yyyy/m/d">
                  <c:v>45810</c:v>
                </c:pt>
                <c:pt idx="326" c:formatCode="yyyy/m/d">
                  <c:v>45807</c:v>
                </c:pt>
                <c:pt idx="327" c:formatCode="yyyy/m/d">
                  <c:v>45806</c:v>
                </c:pt>
                <c:pt idx="328" c:formatCode="yyyy/m/d">
                  <c:v>45805</c:v>
                </c:pt>
                <c:pt idx="329" c:formatCode="yyyy/m/d">
                  <c:v>45804</c:v>
                </c:pt>
                <c:pt idx="330" c:formatCode="yyyy/m/d">
                  <c:v>45803</c:v>
                </c:pt>
                <c:pt idx="331" c:formatCode="yyyy/m/d">
                  <c:v>45800</c:v>
                </c:pt>
                <c:pt idx="332" c:formatCode="yyyy/m/d">
                  <c:v>45799</c:v>
                </c:pt>
                <c:pt idx="333" c:formatCode="yyyy/m/d">
                  <c:v>45798</c:v>
                </c:pt>
                <c:pt idx="334" c:formatCode="yyyy/m/d">
                  <c:v>45797</c:v>
                </c:pt>
                <c:pt idx="335" c:formatCode="yyyy/m/d">
                  <c:v>45796</c:v>
                </c:pt>
                <c:pt idx="336" c:formatCode="yyyy/m/d">
                  <c:v>45793</c:v>
                </c:pt>
                <c:pt idx="337" c:formatCode="yyyy/m/d">
                  <c:v>45792</c:v>
                </c:pt>
                <c:pt idx="338" c:formatCode="yyyy/m/d">
                  <c:v>45791</c:v>
                </c:pt>
                <c:pt idx="339" c:formatCode="yyyy/m/d">
                  <c:v>45790</c:v>
                </c:pt>
                <c:pt idx="340" c:formatCode="yyyy/m/d">
                  <c:v>45789</c:v>
                </c:pt>
                <c:pt idx="341" c:formatCode="yyyy/m/d">
                  <c:v>45786</c:v>
                </c:pt>
                <c:pt idx="342" c:formatCode="yyyy/m/d">
                  <c:v>45785</c:v>
                </c:pt>
                <c:pt idx="343" c:formatCode="yyyy/m/d">
                  <c:v>45784</c:v>
                </c:pt>
                <c:pt idx="344" c:formatCode="yyyy/m/d">
                  <c:v>45783</c:v>
                </c:pt>
                <c:pt idx="345" c:formatCode="yyyy/m/d">
                  <c:v>45782</c:v>
                </c:pt>
                <c:pt idx="346" c:formatCode="yyyy/m/d">
                  <c:v>45779</c:v>
                </c:pt>
                <c:pt idx="347" c:formatCode="yyyy/m/d">
                  <c:v>45778</c:v>
                </c:pt>
                <c:pt idx="348" c:formatCode="yyyy/m/d">
                  <c:v>45777</c:v>
                </c:pt>
                <c:pt idx="349" c:formatCode="yyyy/m/d">
                  <c:v>45776</c:v>
                </c:pt>
                <c:pt idx="350" c:formatCode="yyyy/m/d">
                  <c:v>45775</c:v>
                </c:pt>
                <c:pt idx="351" c:formatCode="yyyy/m/d">
                  <c:v>45772</c:v>
                </c:pt>
                <c:pt idx="352" c:formatCode="yyyy/m/d">
                  <c:v>45771</c:v>
                </c:pt>
                <c:pt idx="353" c:formatCode="yyyy/m/d">
                  <c:v>45770</c:v>
                </c:pt>
                <c:pt idx="354" c:formatCode="yyyy/m/d">
                  <c:v>45769</c:v>
                </c:pt>
                <c:pt idx="355" c:formatCode="yyyy/m/d">
                  <c:v>45768</c:v>
                </c:pt>
                <c:pt idx="356" c:formatCode="yyyy/m/d">
                  <c:v>45765</c:v>
                </c:pt>
                <c:pt idx="357" c:formatCode="yyyy/m/d">
                  <c:v>45764</c:v>
                </c:pt>
                <c:pt idx="358" c:formatCode="yyyy/m/d">
                  <c:v>45763</c:v>
                </c:pt>
                <c:pt idx="359" c:formatCode="yyyy/m/d">
                  <c:v>45762</c:v>
                </c:pt>
                <c:pt idx="360" c:formatCode="yyyy/m/d">
                  <c:v>45761</c:v>
                </c:pt>
                <c:pt idx="361" c:formatCode="yyyy/m/d">
                  <c:v>45758</c:v>
                </c:pt>
                <c:pt idx="362" c:formatCode="yyyy/m/d">
                  <c:v>45757</c:v>
                </c:pt>
                <c:pt idx="363" c:formatCode="yyyy/m/d">
                  <c:v>45756</c:v>
                </c:pt>
                <c:pt idx="364" c:formatCode="yyyy/m/d">
                  <c:v>45755</c:v>
                </c:pt>
                <c:pt idx="365" c:formatCode="yyyy/m/d">
                  <c:v>45754</c:v>
                </c:pt>
                <c:pt idx="366" c:formatCode="yyyy/m/d">
                  <c:v>45751</c:v>
                </c:pt>
                <c:pt idx="367" c:formatCode="yyyy/m/d">
                  <c:v>45750</c:v>
                </c:pt>
                <c:pt idx="368" c:formatCode="yyyy/m/d">
                  <c:v>45749</c:v>
                </c:pt>
                <c:pt idx="369" c:formatCode="yyyy/m/d">
                  <c:v>45748</c:v>
                </c:pt>
                <c:pt idx="370" c:formatCode="yyyy/m/d">
                  <c:v>45747</c:v>
                </c:pt>
                <c:pt idx="371" c:formatCode="yyyy/m/d">
                  <c:v>45744</c:v>
                </c:pt>
                <c:pt idx="372" c:formatCode="yyyy/m/d">
                  <c:v>45743</c:v>
                </c:pt>
                <c:pt idx="373" c:formatCode="yyyy/m/d">
                  <c:v>45742</c:v>
                </c:pt>
                <c:pt idx="374" c:formatCode="yyyy/m/d">
                  <c:v>45741</c:v>
                </c:pt>
                <c:pt idx="375" c:formatCode="yyyy/m/d">
                  <c:v>45740</c:v>
                </c:pt>
                <c:pt idx="376" c:formatCode="yyyy/m/d">
                  <c:v>45737</c:v>
                </c:pt>
                <c:pt idx="377" c:formatCode="yyyy/m/d">
                  <c:v>45736</c:v>
                </c:pt>
                <c:pt idx="378" c:formatCode="yyyy/m/d">
                  <c:v>45735</c:v>
                </c:pt>
                <c:pt idx="379" c:formatCode="yyyy/m/d">
                  <c:v>45734</c:v>
                </c:pt>
                <c:pt idx="380" c:formatCode="yyyy/m/d">
                  <c:v>45733</c:v>
                </c:pt>
                <c:pt idx="381" c:formatCode="yyyy/m/d">
                  <c:v>45730</c:v>
                </c:pt>
                <c:pt idx="382" c:formatCode="yyyy/m/d">
                  <c:v>45729</c:v>
                </c:pt>
                <c:pt idx="383" c:formatCode="yyyy/m/d">
                  <c:v>45728</c:v>
                </c:pt>
                <c:pt idx="384" c:formatCode="yyyy/m/d">
                  <c:v>45727</c:v>
                </c:pt>
                <c:pt idx="385" c:formatCode="yyyy/m/d">
                  <c:v>45726</c:v>
                </c:pt>
                <c:pt idx="386" c:formatCode="yyyy/m/d">
                  <c:v>45723</c:v>
                </c:pt>
                <c:pt idx="387" c:formatCode="yyyy/m/d">
                  <c:v>45722</c:v>
                </c:pt>
                <c:pt idx="388" c:formatCode="yyyy/m/d">
                  <c:v>45721</c:v>
                </c:pt>
                <c:pt idx="389" c:formatCode="yyyy/m/d">
                  <c:v>45720</c:v>
                </c:pt>
                <c:pt idx="390" c:formatCode="yyyy/m/d">
                  <c:v>45719</c:v>
                </c:pt>
                <c:pt idx="391" c:formatCode="yyyy/m/d">
                  <c:v>45716</c:v>
                </c:pt>
                <c:pt idx="392" c:formatCode="yyyy/m/d">
                  <c:v>45715</c:v>
                </c:pt>
                <c:pt idx="393" c:formatCode="yyyy/m/d">
                  <c:v>45714</c:v>
                </c:pt>
                <c:pt idx="394" c:formatCode="yyyy/m/d">
                  <c:v>45713</c:v>
                </c:pt>
                <c:pt idx="395" c:formatCode="yyyy/m/d">
                  <c:v>45712</c:v>
                </c:pt>
                <c:pt idx="396" c:formatCode="yyyy/m/d">
                  <c:v>45709</c:v>
                </c:pt>
                <c:pt idx="397" c:formatCode="yyyy/m/d">
                  <c:v>45708</c:v>
                </c:pt>
                <c:pt idx="398" c:formatCode="yyyy/m/d">
                  <c:v>45707</c:v>
                </c:pt>
                <c:pt idx="399" c:formatCode="yyyy/m/d">
                  <c:v>45706</c:v>
                </c:pt>
                <c:pt idx="400" c:formatCode="yyyy/m/d">
                  <c:v>45702</c:v>
                </c:pt>
                <c:pt idx="401" c:formatCode="yyyy/m/d">
                  <c:v>45701</c:v>
                </c:pt>
                <c:pt idx="402" c:formatCode="yyyy/m/d">
                  <c:v>45700</c:v>
                </c:pt>
                <c:pt idx="403" c:formatCode="yyyy/m/d">
                  <c:v>45699</c:v>
                </c:pt>
                <c:pt idx="404" c:formatCode="yyyy/m/d">
                  <c:v>45698</c:v>
                </c:pt>
                <c:pt idx="405" c:formatCode="yyyy/m/d">
                  <c:v>45695</c:v>
                </c:pt>
                <c:pt idx="406" c:formatCode="yyyy/m/d">
                  <c:v>45694</c:v>
                </c:pt>
                <c:pt idx="407" c:formatCode="yyyy/m/d">
                  <c:v>45693</c:v>
                </c:pt>
                <c:pt idx="408" c:formatCode="yyyy/m/d">
                  <c:v>45692</c:v>
                </c:pt>
                <c:pt idx="409" c:formatCode="yyyy/m/d">
                  <c:v>45691</c:v>
                </c:pt>
                <c:pt idx="410" c:formatCode="yyyy/m/d">
                  <c:v>45688</c:v>
                </c:pt>
                <c:pt idx="411" c:formatCode="yyyy/m/d">
                  <c:v>45687</c:v>
                </c:pt>
                <c:pt idx="412" c:formatCode="yyyy/m/d">
                  <c:v>45686</c:v>
                </c:pt>
                <c:pt idx="413" c:formatCode="yyyy/m/d">
                  <c:v>45685</c:v>
                </c:pt>
                <c:pt idx="414" c:formatCode="yyyy/m/d">
                  <c:v>45684</c:v>
                </c:pt>
                <c:pt idx="415" c:formatCode="yyyy/m/d">
                  <c:v>45681</c:v>
                </c:pt>
                <c:pt idx="416" c:formatCode="yyyy/m/d">
                  <c:v>45680</c:v>
                </c:pt>
                <c:pt idx="417" c:formatCode="yyyy/m/d">
                  <c:v>45679</c:v>
                </c:pt>
                <c:pt idx="418" c:formatCode="yyyy/m/d">
                  <c:v>45678</c:v>
                </c:pt>
                <c:pt idx="419" c:formatCode="yyyy/m/d">
                  <c:v>45677</c:v>
                </c:pt>
                <c:pt idx="420" c:formatCode="yyyy/m/d">
                  <c:v>45674</c:v>
                </c:pt>
                <c:pt idx="421" c:formatCode="yyyy/m/d">
                  <c:v>45673</c:v>
                </c:pt>
                <c:pt idx="422" c:formatCode="yyyy/m/d">
                  <c:v>45672</c:v>
                </c:pt>
                <c:pt idx="423" c:formatCode="yyyy/m/d">
                  <c:v>45671</c:v>
                </c:pt>
                <c:pt idx="424" c:formatCode="yyyy/m/d">
                  <c:v>45670</c:v>
                </c:pt>
                <c:pt idx="425" c:formatCode="yyyy/m/d">
                  <c:v>45667</c:v>
                </c:pt>
                <c:pt idx="426" c:formatCode="yyyy/m/d">
                  <c:v>45666</c:v>
                </c:pt>
                <c:pt idx="427" c:formatCode="yyyy/m/d">
                  <c:v>45665</c:v>
                </c:pt>
                <c:pt idx="428" c:formatCode="yyyy/m/d">
                  <c:v>45664</c:v>
                </c:pt>
                <c:pt idx="429" c:formatCode="yyyy/m/d">
                  <c:v>45663</c:v>
                </c:pt>
                <c:pt idx="430" c:formatCode="yyyy/m/d">
                  <c:v>45660</c:v>
                </c:pt>
                <c:pt idx="431" c:formatCode="yyyy/m/d">
                  <c:v>45659</c:v>
                </c:pt>
                <c:pt idx="432" c:formatCode="yyyy/m/d">
                  <c:v>45658</c:v>
                </c:pt>
                <c:pt idx="433" c:formatCode="yyyy/m/d">
                  <c:v>45657</c:v>
                </c:pt>
                <c:pt idx="434" c:formatCode="yyyy/m/d">
                  <c:v>45656</c:v>
                </c:pt>
                <c:pt idx="435" c:formatCode="yyyy/m/d">
                  <c:v>45653</c:v>
                </c:pt>
                <c:pt idx="436" c:formatCode="yyyy/m/d">
                  <c:v>45652</c:v>
                </c:pt>
                <c:pt idx="437" c:formatCode="yyyy/m/d">
                  <c:v>45651</c:v>
                </c:pt>
                <c:pt idx="438" c:formatCode="yyyy/m/d">
                  <c:v>45650</c:v>
                </c:pt>
                <c:pt idx="439" c:formatCode="yyyy/m/d">
                  <c:v>45649</c:v>
                </c:pt>
                <c:pt idx="440" c:formatCode="yyyy/m/d">
                  <c:v>45646</c:v>
                </c:pt>
                <c:pt idx="441" c:formatCode="yyyy/m/d">
                  <c:v>45645</c:v>
                </c:pt>
                <c:pt idx="442" c:formatCode="yyyy/m/d">
                  <c:v>45644</c:v>
                </c:pt>
                <c:pt idx="443" c:formatCode="yyyy/m/d">
                  <c:v>45643</c:v>
                </c:pt>
                <c:pt idx="444" c:formatCode="yyyy/m/d">
                  <c:v>45642</c:v>
                </c:pt>
                <c:pt idx="445" c:formatCode="yyyy/m/d">
                  <c:v>45639</c:v>
                </c:pt>
                <c:pt idx="446" c:formatCode="yyyy/m/d">
                  <c:v>45638</c:v>
                </c:pt>
                <c:pt idx="447" c:formatCode="yyyy/m/d">
                  <c:v>45637</c:v>
                </c:pt>
                <c:pt idx="448" c:formatCode="yyyy/m/d">
                  <c:v>45636</c:v>
                </c:pt>
                <c:pt idx="449" c:formatCode="yyyy/m/d">
                  <c:v>45635</c:v>
                </c:pt>
                <c:pt idx="450" c:formatCode="yyyy/m/d">
                  <c:v>45632</c:v>
                </c:pt>
                <c:pt idx="451" c:formatCode="yyyy/m/d">
                  <c:v>45631</c:v>
                </c:pt>
                <c:pt idx="452" c:formatCode="yyyy/m/d">
                  <c:v>45630</c:v>
                </c:pt>
                <c:pt idx="453" c:formatCode="yyyy/m/d">
                  <c:v>45629</c:v>
                </c:pt>
                <c:pt idx="454" c:formatCode="yyyy/m/d">
                  <c:v>45628</c:v>
                </c:pt>
                <c:pt idx="455" c:formatCode="yyyy/m/d">
                  <c:v>45625</c:v>
                </c:pt>
                <c:pt idx="456" c:formatCode="yyyy/m/d">
                  <c:v>45624</c:v>
                </c:pt>
                <c:pt idx="457" c:formatCode="yyyy/m/d">
                  <c:v>45623</c:v>
                </c:pt>
                <c:pt idx="458" c:formatCode="yyyy/m/d">
                  <c:v>45622</c:v>
                </c:pt>
                <c:pt idx="459" c:formatCode="yyyy/m/d">
                  <c:v>45621</c:v>
                </c:pt>
                <c:pt idx="460" c:formatCode="yyyy/m/d">
                  <c:v>45618</c:v>
                </c:pt>
                <c:pt idx="461" c:formatCode="yyyy/m/d">
                  <c:v>45617</c:v>
                </c:pt>
                <c:pt idx="462" c:formatCode="yyyy/m/d">
                  <c:v>45616</c:v>
                </c:pt>
                <c:pt idx="463" c:formatCode="yyyy/m/d">
                  <c:v>45615</c:v>
                </c:pt>
                <c:pt idx="464" c:formatCode="yyyy/m/d">
                  <c:v>45614</c:v>
                </c:pt>
                <c:pt idx="465" c:formatCode="yyyy/m/d">
                  <c:v>45611</c:v>
                </c:pt>
                <c:pt idx="466" c:formatCode="yyyy/m/d">
                  <c:v>45610</c:v>
                </c:pt>
                <c:pt idx="467" c:formatCode="yyyy/m/d">
                  <c:v>45609</c:v>
                </c:pt>
                <c:pt idx="468" c:formatCode="yyyy/m/d">
                  <c:v>45608</c:v>
                </c:pt>
                <c:pt idx="469" c:formatCode="yyyy/m/d">
                  <c:v>45607</c:v>
                </c:pt>
                <c:pt idx="470" c:formatCode="yyyy/m/d">
                  <c:v>45604</c:v>
                </c:pt>
                <c:pt idx="471" c:formatCode="yyyy/m/d">
                  <c:v>45603</c:v>
                </c:pt>
                <c:pt idx="472" c:formatCode="yyyy/m/d">
                  <c:v>45602</c:v>
                </c:pt>
                <c:pt idx="473" c:formatCode="yyyy/m/d">
                  <c:v>45601</c:v>
                </c:pt>
                <c:pt idx="474" c:formatCode="yyyy/m/d">
                  <c:v>45600</c:v>
                </c:pt>
                <c:pt idx="475" c:formatCode="yyyy/m/d">
                  <c:v>45597</c:v>
                </c:pt>
                <c:pt idx="476" c:formatCode="yyyy/m/d">
                  <c:v>45596</c:v>
                </c:pt>
                <c:pt idx="477" c:formatCode="yyyy/m/d">
                  <c:v>45595</c:v>
                </c:pt>
                <c:pt idx="478" c:formatCode="yyyy/m/d">
                  <c:v>45594</c:v>
                </c:pt>
                <c:pt idx="479" c:formatCode="yyyy/m/d">
                  <c:v>45593</c:v>
                </c:pt>
                <c:pt idx="480" c:formatCode="yyyy/m/d">
                  <c:v>45590</c:v>
                </c:pt>
                <c:pt idx="481" c:formatCode="yyyy/m/d">
                  <c:v>45589</c:v>
                </c:pt>
                <c:pt idx="482" c:formatCode="yyyy/m/d">
                  <c:v>45588</c:v>
                </c:pt>
                <c:pt idx="483" c:formatCode="yyyy/m/d">
                  <c:v>45587</c:v>
                </c:pt>
                <c:pt idx="484" c:formatCode="yyyy/m/d">
                  <c:v>45586</c:v>
                </c:pt>
                <c:pt idx="485" c:formatCode="yyyy/m/d">
                  <c:v>45583</c:v>
                </c:pt>
                <c:pt idx="486" c:formatCode="yyyy/m/d">
                  <c:v>45582</c:v>
                </c:pt>
                <c:pt idx="487" c:formatCode="yyyy/m/d">
                  <c:v>45581</c:v>
                </c:pt>
                <c:pt idx="488" c:formatCode="yyyy/m/d">
                  <c:v>45580</c:v>
                </c:pt>
                <c:pt idx="489" c:formatCode="yyyy/m/d">
                  <c:v>45579</c:v>
                </c:pt>
                <c:pt idx="490" c:formatCode="yyyy/m/d">
                  <c:v>45576</c:v>
                </c:pt>
                <c:pt idx="491" c:formatCode="yyyy/m/d">
                  <c:v>45575</c:v>
                </c:pt>
                <c:pt idx="492" c:formatCode="yyyy/m/d">
                  <c:v>45574</c:v>
                </c:pt>
                <c:pt idx="493" c:formatCode="yyyy/m/d">
                  <c:v>45573</c:v>
                </c:pt>
                <c:pt idx="494" c:formatCode="yyyy/m/d">
                  <c:v>45572</c:v>
                </c:pt>
                <c:pt idx="495" c:formatCode="yyyy/m/d">
                  <c:v>45569</c:v>
                </c:pt>
                <c:pt idx="496" c:formatCode="yyyy/m/d">
                  <c:v>45568</c:v>
                </c:pt>
                <c:pt idx="497" c:formatCode="yyyy/m/d">
                  <c:v>45567</c:v>
                </c:pt>
                <c:pt idx="498" c:formatCode="yyyy/m/d">
                  <c:v>45566</c:v>
                </c:pt>
                <c:pt idx="499" c:formatCode="yyyy/m/d">
                  <c:v>45565</c:v>
                </c:pt>
                <c:pt idx="500" c:formatCode="yyyy/m/d">
                  <c:v>45562</c:v>
                </c:pt>
                <c:pt idx="501" c:formatCode="yyyy/m/d">
                  <c:v>45561</c:v>
                </c:pt>
                <c:pt idx="502" c:formatCode="yyyy/m/d">
                  <c:v>45560</c:v>
                </c:pt>
                <c:pt idx="503" c:formatCode="yyyy/m/d">
                  <c:v>45559</c:v>
                </c:pt>
                <c:pt idx="504" c:formatCode="yyyy/m/d">
                  <c:v>45558</c:v>
                </c:pt>
                <c:pt idx="505" c:formatCode="yyyy/m/d">
                  <c:v>45555</c:v>
                </c:pt>
                <c:pt idx="506" c:formatCode="yyyy/m/d">
                  <c:v>45554</c:v>
                </c:pt>
                <c:pt idx="507" c:formatCode="yyyy/m/d">
                  <c:v>45553</c:v>
                </c:pt>
                <c:pt idx="508" c:formatCode="yyyy/m/d">
                  <c:v>45552</c:v>
                </c:pt>
                <c:pt idx="509" c:formatCode="yyyy/m/d">
                  <c:v>45551</c:v>
                </c:pt>
                <c:pt idx="510" c:formatCode="yyyy/m/d">
                  <c:v>45548</c:v>
                </c:pt>
                <c:pt idx="511" c:formatCode="yyyy/m/d">
                  <c:v>45547</c:v>
                </c:pt>
                <c:pt idx="512" c:formatCode="yyyy/m/d">
                  <c:v>45546</c:v>
                </c:pt>
                <c:pt idx="513" c:formatCode="yyyy/m/d">
                  <c:v>45545</c:v>
                </c:pt>
              </c:numCache>
            </c:numRef>
          </c:cat>
          <c:val>
            <c:numRef>
              <c:f>'M4-M1'!$AA$3:$AA$516</c:f>
              <c:numCache>
                <c:formatCode>0.00_ </c:formatCode>
                <c:ptCount val="514"/>
                <c:pt idx="0">
                  <c:v>6.13000000000001</c:v>
                </c:pt>
                <c:pt idx="1">
                  <c:v>8.63000000000001</c:v>
                </c:pt>
                <c:pt idx="2">
                  <c:v>9.02000000000001</c:v>
                </c:pt>
                <c:pt idx="3">
                  <c:v>6.56</c:v>
                </c:pt>
                <c:pt idx="4">
                  <c:v>8.31</c:v>
                </c:pt>
                <c:pt idx="5">
                  <c:v>8.07000000000001</c:v>
                </c:pt>
                <c:pt idx="6">
                  <c:v>6.72</c:v>
                </c:pt>
                <c:pt idx="7">
                  <c:v>7.87</c:v>
                </c:pt>
                <c:pt idx="8">
                  <c:v>7.38</c:v>
                </c:pt>
                <c:pt idx="9">
                  <c:v>7.06</c:v>
                </c:pt>
                <c:pt idx="10">
                  <c:v>6.73999999999999</c:v>
                </c:pt>
                <c:pt idx="11">
                  <c:v>5.88</c:v>
                </c:pt>
                <c:pt idx="12">
                  <c:v>5.59999999999999</c:v>
                </c:pt>
                <c:pt idx="13">
                  <c:v>6.11999999999999</c:v>
                </c:pt>
                <c:pt idx="14">
                  <c:v>5.34999999999999</c:v>
                </c:pt>
                <c:pt idx="15">
                  <c:v>4.45999999999999</c:v>
                </c:pt>
                <c:pt idx="16">
                  <c:v>4.36</c:v>
                </c:pt>
                <c:pt idx="17">
                  <c:v>4.94</c:v>
                </c:pt>
                <c:pt idx="18">
                  <c:v>3.75</c:v>
                </c:pt>
                <c:pt idx="19">
                  <c:v>3.39</c:v>
                </c:pt>
                <c:pt idx="20">
                  <c:v>5.78</c:v>
                </c:pt>
                <c:pt idx="21">
                  <c:v>4.02</c:v>
                </c:pt>
                <c:pt idx="22">
                  <c:v>3.52</c:v>
                </c:pt>
                <c:pt idx="23">
                  <c:v>5.39999999999999</c:v>
                </c:pt>
                <c:pt idx="24">
                  <c:v>6.49000000000001</c:v>
                </c:pt>
                <c:pt idx="25">
                  <c:v>7.5</c:v>
                </c:pt>
                <c:pt idx="26">
                  <c:v>11.26</c:v>
                </c:pt>
                <c:pt idx="27">
                  <c:v>11.56</c:v>
                </c:pt>
                <c:pt idx="28">
                  <c:v>8.34</c:v>
                </c:pt>
                <c:pt idx="29">
                  <c:v>4.53999999999999</c:v>
                </c:pt>
                <c:pt idx="30">
                  <c:v>3.87</c:v>
                </c:pt>
                <c:pt idx="31">
                  <c:v>2.75</c:v>
                </c:pt>
                <c:pt idx="32">
                  <c:v>2.58</c:v>
                </c:pt>
                <c:pt idx="33">
                  <c:v>2.91</c:v>
                </c:pt>
                <c:pt idx="34">
                  <c:v>2.92</c:v>
                </c:pt>
                <c:pt idx="35">
                  <c:v>0.0100000000000051</c:v>
                </c:pt>
                <c:pt idx="36">
                  <c:v>-1.05</c:v>
                </c:pt>
                <c:pt idx="37">
                  <c:v>-0.239999999999995</c:v>
                </c:pt>
                <c:pt idx="38">
                  <c:v>-0.140000000000001</c:v>
                </c:pt>
                <c:pt idx="39">
                  <c:v>-0.710000000000008</c:v>
                </c:pt>
                <c:pt idx="40">
                  <c:v>-1.81</c:v>
                </c:pt>
                <c:pt idx="41">
                  <c:v>-1.92</c:v>
                </c:pt>
                <c:pt idx="42">
                  <c:v>-1.91999999999999</c:v>
                </c:pt>
                <c:pt idx="43">
                  <c:v>-1.48999999999999</c:v>
                </c:pt>
                <c:pt idx="44">
                  <c:v>-3.66</c:v>
                </c:pt>
                <c:pt idx="45">
                  <c:v>-3.54000000000001</c:v>
                </c:pt>
                <c:pt idx="46">
                  <c:v>-1.40000000000001</c:v>
                </c:pt>
                <c:pt idx="47">
                  <c:v>-0.740000000000002</c:v>
                </c:pt>
                <c:pt idx="48">
                  <c:v>-1.48</c:v>
                </c:pt>
                <c:pt idx="49">
                  <c:v>-0.760000000000005</c:v>
                </c:pt>
                <c:pt idx="50">
                  <c:v>0.450000000000003</c:v>
                </c:pt>
                <c:pt idx="51">
                  <c:v>0.540000000000006</c:v>
                </c:pt>
                <c:pt idx="52">
                  <c:v>0.540000000000006</c:v>
                </c:pt>
                <c:pt idx="53">
                  <c:v>0.859999999999999</c:v>
                </c:pt>
                <c:pt idx="54">
                  <c:v>0.899999999999991</c:v>
                </c:pt>
                <c:pt idx="55">
                  <c:v>1.73999999999999</c:v>
                </c:pt>
                <c:pt idx="56">
                  <c:v>3.2</c:v>
                </c:pt>
                <c:pt idx="57">
                  <c:v>3.84999999999999</c:v>
                </c:pt>
                <c:pt idx="58">
                  <c:v>4.18000000000001</c:v>
                </c:pt>
                <c:pt idx="59">
                  <c:v>4.61</c:v>
                </c:pt>
                <c:pt idx="60">
                  <c:v>5.70999999999999</c:v>
                </c:pt>
                <c:pt idx="61">
                  <c:v>6.27000000000001</c:v>
                </c:pt>
                <c:pt idx="62">
                  <c:v>6.99000000000001</c:v>
                </c:pt>
                <c:pt idx="63">
                  <c:v>7.56999999999999</c:v>
                </c:pt>
                <c:pt idx="64">
                  <c:v>6.92999999999999</c:v>
                </c:pt>
                <c:pt idx="65">
                  <c:v>6.95</c:v>
                </c:pt>
                <c:pt idx="66">
                  <c:v>13.04</c:v>
                </c:pt>
                <c:pt idx="67">
                  <c:v>21.74</c:v>
                </c:pt>
                <c:pt idx="68">
                  <c:v>9.75</c:v>
                </c:pt>
                <c:pt idx="69">
                  <c:v>9.89</c:v>
                </c:pt>
                <c:pt idx="70">
                  <c:v>8.84</c:v>
                </c:pt>
                <c:pt idx="71">
                  <c:v>8.84</c:v>
                </c:pt>
                <c:pt idx="72">
                  <c:v>8.88</c:v>
                </c:pt>
                <c:pt idx="73">
                  <c:v>10.16</c:v>
                </c:pt>
                <c:pt idx="74">
                  <c:v>10.99</c:v>
                </c:pt>
                <c:pt idx="75">
                  <c:v>11.41</c:v>
                </c:pt>
                <c:pt idx="76">
                  <c:v>11.2</c:v>
                </c:pt>
                <c:pt idx="77">
                  <c:v>10.82</c:v>
                </c:pt>
                <c:pt idx="78">
                  <c:v>10.37</c:v>
                </c:pt>
                <c:pt idx="79">
                  <c:v>10.44</c:v>
                </c:pt>
                <c:pt idx="80">
                  <c:v>10.07</c:v>
                </c:pt>
                <c:pt idx="81">
                  <c:v>9.64999999999999</c:v>
                </c:pt>
                <c:pt idx="82">
                  <c:v>9.38</c:v>
                </c:pt>
                <c:pt idx="83">
                  <c:v>9.69</c:v>
                </c:pt>
                <c:pt idx="84">
                  <c:v>10.72</c:v>
                </c:pt>
                <c:pt idx="85">
                  <c:v>12.33</c:v>
                </c:pt>
                <c:pt idx="86">
                  <c:v>15.34</c:v>
                </c:pt>
                <c:pt idx="87">
                  <c:v>2.03</c:v>
                </c:pt>
                <c:pt idx="88">
                  <c:v>10.15</c:v>
                </c:pt>
                <c:pt idx="89">
                  <c:v>-1.60000000000001</c:v>
                </c:pt>
                <c:pt idx="90">
                  <c:v>15.11</c:v>
                </c:pt>
                <c:pt idx="91">
                  <c:v>14.25</c:v>
                </c:pt>
                <c:pt idx="92">
                  <c:v>12.77</c:v>
                </c:pt>
                <c:pt idx="93">
                  <c:v>11.99</c:v>
                </c:pt>
                <c:pt idx="94">
                  <c:v>10.57</c:v>
                </c:pt>
                <c:pt idx="95">
                  <c:v>10.53</c:v>
                </c:pt>
                <c:pt idx="96">
                  <c:v>10.16</c:v>
                </c:pt>
                <c:pt idx="97">
                  <c:v>11.23</c:v>
                </c:pt>
                <c:pt idx="98">
                  <c:v>9.78</c:v>
                </c:pt>
                <c:pt idx="99">
                  <c:v>10.14</c:v>
                </c:pt>
                <c:pt idx="100">
                  <c:v>12.59</c:v>
                </c:pt>
                <c:pt idx="101">
                  <c:v>10.56</c:v>
                </c:pt>
                <c:pt idx="102">
                  <c:v>11.77</c:v>
                </c:pt>
                <c:pt idx="103">
                  <c:v>10.64</c:v>
                </c:pt>
                <c:pt idx="104">
                  <c:v>21.32</c:v>
                </c:pt>
                <c:pt idx="105">
                  <c:v>22.81</c:v>
                </c:pt>
                <c:pt idx="106">
                  <c:v>23.08</c:v>
                </c:pt>
                <c:pt idx="107">
                  <c:v>23.08</c:v>
                </c:pt>
                <c:pt idx="108">
                  <c:v>17.2</c:v>
                </c:pt>
                <c:pt idx="109">
                  <c:v>28.87</c:v>
                </c:pt>
                <c:pt idx="110">
                  <c:v>18.01</c:v>
                </c:pt>
                <c:pt idx="111">
                  <c:v>18.75</c:v>
                </c:pt>
                <c:pt idx="112">
                  <c:v>21.39</c:v>
                </c:pt>
                <c:pt idx="113">
                  <c:v>30</c:v>
                </c:pt>
                <c:pt idx="114">
                  <c:v>33.92</c:v>
                </c:pt>
                <c:pt idx="115">
                  <c:v>11.98</c:v>
                </c:pt>
                <c:pt idx="116">
                  <c:v>16.82</c:v>
                </c:pt>
                <c:pt idx="117">
                  <c:v>14.6</c:v>
                </c:pt>
                <c:pt idx="118">
                  <c:v>13.37</c:v>
                </c:pt>
                <c:pt idx="119">
                  <c:v>12.21</c:v>
                </c:pt>
                <c:pt idx="120">
                  <c:v>11.99</c:v>
                </c:pt>
                <c:pt idx="121">
                  <c:v>12.11</c:v>
                </c:pt>
                <c:pt idx="122">
                  <c:v>10.91</c:v>
                </c:pt>
                <c:pt idx="123">
                  <c:v>7.66</c:v>
                </c:pt>
                <c:pt idx="124">
                  <c:v>7.51000000000001</c:v>
                </c:pt>
                <c:pt idx="125">
                  <c:v>13.73</c:v>
                </c:pt>
                <c:pt idx="126">
                  <c:v>12.46</c:v>
                </c:pt>
                <c:pt idx="127">
                  <c:v>9.45</c:v>
                </c:pt>
                <c:pt idx="128">
                  <c:v>7.00999999999999</c:v>
                </c:pt>
                <c:pt idx="129">
                  <c:v>6.73</c:v>
                </c:pt>
                <c:pt idx="130">
                  <c:v>4.16</c:v>
                </c:pt>
                <c:pt idx="131">
                  <c:v>-0.450000000000003</c:v>
                </c:pt>
                <c:pt idx="132">
                  <c:v>0.230000000000004</c:v>
                </c:pt>
                <c:pt idx="133">
                  <c:v>1.23</c:v>
                </c:pt>
                <c:pt idx="134">
                  <c:v>1.25999999999999</c:v>
                </c:pt>
                <c:pt idx="135">
                  <c:v>1.55</c:v>
                </c:pt>
                <c:pt idx="136">
                  <c:v>1.51000000000001</c:v>
                </c:pt>
                <c:pt idx="137">
                  <c:v>1.40000000000001</c:v>
                </c:pt>
                <c:pt idx="138">
                  <c:v>0.879999999999995</c:v>
                </c:pt>
                <c:pt idx="139">
                  <c:v>1.34999999999999</c:v>
                </c:pt>
                <c:pt idx="140">
                  <c:v>1.42</c:v>
                </c:pt>
                <c:pt idx="141">
                  <c:v>1.42</c:v>
                </c:pt>
                <c:pt idx="142">
                  <c:v>1.42999999999999</c:v>
                </c:pt>
                <c:pt idx="143">
                  <c:v>1.44</c:v>
                </c:pt>
                <c:pt idx="144">
                  <c:v>1.34</c:v>
                </c:pt>
                <c:pt idx="145">
                  <c:v>1.42999999999999</c:v>
                </c:pt>
                <c:pt idx="146">
                  <c:v>1.55999999999999</c:v>
                </c:pt>
                <c:pt idx="147">
                  <c:v>1.66</c:v>
                </c:pt>
                <c:pt idx="148">
                  <c:v>1.89999999999999</c:v>
                </c:pt>
                <c:pt idx="149">
                  <c:v>1.69000000000001</c:v>
                </c:pt>
                <c:pt idx="150">
                  <c:v>1.77</c:v>
                </c:pt>
                <c:pt idx="151">
                  <c:v>-0.439999999999998</c:v>
                </c:pt>
                <c:pt idx="152">
                  <c:v>0.320000000000007</c:v>
                </c:pt>
                <c:pt idx="153">
                  <c:v>0.25</c:v>
                </c:pt>
                <c:pt idx="154">
                  <c:v>0.820000000000007</c:v>
                </c:pt>
                <c:pt idx="155">
                  <c:v>1.55</c:v>
                </c:pt>
                <c:pt idx="156">
                  <c:v>1.53</c:v>
                </c:pt>
                <c:pt idx="157">
                  <c:v>1.3</c:v>
                </c:pt>
                <c:pt idx="158">
                  <c:v>0.219999999999999</c:v>
                </c:pt>
                <c:pt idx="159">
                  <c:v>1.32</c:v>
                </c:pt>
                <c:pt idx="160">
                  <c:v>0.660000000000004</c:v>
                </c:pt>
                <c:pt idx="161">
                  <c:v>0.660000000000004</c:v>
                </c:pt>
                <c:pt idx="162">
                  <c:v>1.3</c:v>
                </c:pt>
                <c:pt idx="163">
                  <c:v>1.23999999999999</c:v>
                </c:pt>
                <c:pt idx="164">
                  <c:v>1.34</c:v>
                </c:pt>
                <c:pt idx="165">
                  <c:v>0.960000000000001</c:v>
                </c:pt>
                <c:pt idx="166">
                  <c:v>0.829999999999998</c:v>
                </c:pt>
                <c:pt idx="167">
                  <c:v>0.669999999999995</c:v>
                </c:pt>
                <c:pt idx="168">
                  <c:v>0.490000000000002</c:v>
                </c:pt>
                <c:pt idx="169">
                  <c:v>0.560000000000002</c:v>
                </c:pt>
                <c:pt idx="170">
                  <c:v>0.530000000000001</c:v>
                </c:pt>
                <c:pt idx="171">
                  <c:v>0.609999999999999</c:v>
                </c:pt>
                <c:pt idx="172">
                  <c:v>0.600000000000001</c:v>
                </c:pt>
                <c:pt idx="173">
                  <c:v>0.549999999999997</c:v>
                </c:pt>
                <c:pt idx="174">
                  <c:v>0.0700000000000003</c:v>
                </c:pt>
                <c:pt idx="175">
                  <c:v>1.15</c:v>
                </c:pt>
                <c:pt idx="176">
                  <c:v>0.859999999999999</c:v>
                </c:pt>
                <c:pt idx="177">
                  <c:v>0.82</c:v>
                </c:pt>
                <c:pt idx="178">
                  <c:v>0.82</c:v>
                </c:pt>
                <c:pt idx="179">
                  <c:v>0.880000000000003</c:v>
                </c:pt>
                <c:pt idx="180">
                  <c:v>0.899999999999999</c:v>
                </c:pt>
                <c:pt idx="181">
                  <c:v>0.740000000000002</c:v>
                </c:pt>
                <c:pt idx="182">
                  <c:v>0.600000000000001</c:v>
                </c:pt>
                <c:pt idx="183">
                  <c:v>0.519999999999996</c:v>
                </c:pt>
                <c:pt idx="184">
                  <c:v>0.5</c:v>
                </c:pt>
                <c:pt idx="185">
                  <c:v>0.509999999999998</c:v>
                </c:pt>
                <c:pt idx="186">
                  <c:v>0.710000000000001</c:v>
                </c:pt>
                <c:pt idx="187">
                  <c:v>0.43</c:v>
                </c:pt>
                <c:pt idx="188">
                  <c:v>0.649999999999999</c:v>
                </c:pt>
                <c:pt idx="189">
                  <c:v>0.659999999999997</c:v>
                </c:pt>
                <c:pt idx="190">
                  <c:v>0.780000000000001</c:v>
                </c:pt>
                <c:pt idx="191">
                  <c:v>0.840000000000003</c:v>
                </c:pt>
                <c:pt idx="192">
                  <c:v>0.849999999999994</c:v>
                </c:pt>
                <c:pt idx="193">
                  <c:v>0.659999999999997</c:v>
                </c:pt>
                <c:pt idx="194">
                  <c:v>0.539999999999999</c:v>
                </c:pt>
                <c:pt idx="195">
                  <c:v>0.789999999999999</c:v>
                </c:pt>
                <c:pt idx="196">
                  <c:v>1.34999999999999</c:v>
                </c:pt>
                <c:pt idx="197">
                  <c:v>0.690000000000005</c:v>
                </c:pt>
                <c:pt idx="198">
                  <c:v>0.690000000000005</c:v>
                </c:pt>
                <c:pt idx="199">
                  <c:v>0.620000000000005</c:v>
                </c:pt>
                <c:pt idx="200">
                  <c:v>1.19</c:v>
                </c:pt>
                <c:pt idx="201">
                  <c:v>1.16</c:v>
                </c:pt>
                <c:pt idx="202">
                  <c:v>1.13</c:v>
                </c:pt>
                <c:pt idx="203">
                  <c:v>1.07</c:v>
                </c:pt>
                <c:pt idx="204">
                  <c:v>1.01000000000001</c:v>
                </c:pt>
                <c:pt idx="205">
                  <c:v>0.950000000000003</c:v>
                </c:pt>
                <c:pt idx="206">
                  <c:v>0.989999999999995</c:v>
                </c:pt>
                <c:pt idx="207">
                  <c:v>0.88000000000001</c:v>
                </c:pt>
                <c:pt idx="208">
                  <c:v>0.850000000000001</c:v>
                </c:pt>
                <c:pt idx="209">
                  <c:v>0.890000000000001</c:v>
                </c:pt>
                <c:pt idx="210">
                  <c:v>0.890000000000001</c:v>
                </c:pt>
                <c:pt idx="211">
                  <c:v>0.890000000000001</c:v>
                </c:pt>
                <c:pt idx="212">
                  <c:v>0.93</c:v>
                </c:pt>
                <c:pt idx="213">
                  <c:v>1.04999999999999</c:v>
                </c:pt>
                <c:pt idx="214">
                  <c:v>1.17999999999999</c:v>
                </c:pt>
                <c:pt idx="215">
                  <c:v>1.34999999999999</c:v>
                </c:pt>
                <c:pt idx="216">
                  <c:v>0.700000000000003</c:v>
                </c:pt>
                <c:pt idx="217">
                  <c:v>0.510000000000005</c:v>
                </c:pt>
                <c:pt idx="218">
                  <c:v>1.73</c:v>
                </c:pt>
                <c:pt idx="219">
                  <c:v>1.23</c:v>
                </c:pt>
                <c:pt idx="220">
                  <c:v>1.65000000000001</c:v>
                </c:pt>
                <c:pt idx="221">
                  <c:v>1.75999999999999</c:v>
                </c:pt>
                <c:pt idx="222">
                  <c:v>1.70999999999999</c:v>
                </c:pt>
                <c:pt idx="223">
                  <c:v>0.799999999999997</c:v>
                </c:pt>
                <c:pt idx="224">
                  <c:v>0.729999999999997</c:v>
                </c:pt>
                <c:pt idx="225">
                  <c:v>0.550000000000004</c:v>
                </c:pt>
                <c:pt idx="226">
                  <c:v>0.619999999999997</c:v>
                </c:pt>
                <c:pt idx="227">
                  <c:v>0.850000000000001</c:v>
                </c:pt>
                <c:pt idx="228">
                  <c:v>0.859999999999999</c:v>
                </c:pt>
                <c:pt idx="229">
                  <c:v>0.940000000000005</c:v>
                </c:pt>
                <c:pt idx="230">
                  <c:v>0.949999999999996</c:v>
                </c:pt>
                <c:pt idx="231">
                  <c:v>1.16</c:v>
                </c:pt>
                <c:pt idx="232">
                  <c:v>1.06</c:v>
                </c:pt>
                <c:pt idx="233">
                  <c:v>1.28999999999999</c:v>
                </c:pt>
                <c:pt idx="234">
                  <c:v>1.03999999999999</c:v>
                </c:pt>
                <c:pt idx="235">
                  <c:v>1.02</c:v>
                </c:pt>
                <c:pt idx="236">
                  <c:v>0.959999999999994</c:v>
                </c:pt>
                <c:pt idx="237">
                  <c:v>1.01000000000001</c:v>
                </c:pt>
                <c:pt idx="238">
                  <c:v>1.13000000000001</c:v>
                </c:pt>
                <c:pt idx="239">
                  <c:v>2.27</c:v>
                </c:pt>
                <c:pt idx="240">
                  <c:v>1.09999999999999</c:v>
                </c:pt>
                <c:pt idx="241">
                  <c:v>1.82000000000001</c:v>
                </c:pt>
                <c:pt idx="242">
                  <c:v>2.75</c:v>
                </c:pt>
                <c:pt idx="243">
                  <c:v>2.78</c:v>
                </c:pt>
                <c:pt idx="244">
                  <c:v>2.59999999999999</c:v>
                </c:pt>
                <c:pt idx="245">
                  <c:v>2.58</c:v>
                </c:pt>
                <c:pt idx="246">
                  <c:v>1.63</c:v>
                </c:pt>
                <c:pt idx="247">
                  <c:v>2.42</c:v>
                </c:pt>
                <c:pt idx="248">
                  <c:v>2.43000000000001</c:v>
                </c:pt>
                <c:pt idx="249">
                  <c:v>2.42</c:v>
                </c:pt>
                <c:pt idx="250">
                  <c:v>2.18000000000001</c:v>
                </c:pt>
                <c:pt idx="251">
                  <c:v>1.84</c:v>
                </c:pt>
                <c:pt idx="252">
                  <c:v>1.64</c:v>
                </c:pt>
                <c:pt idx="253">
                  <c:v>3.25</c:v>
                </c:pt>
                <c:pt idx="254">
                  <c:v>1.38</c:v>
                </c:pt>
                <c:pt idx="255">
                  <c:v>2.47000000000001</c:v>
                </c:pt>
                <c:pt idx="256">
                  <c:v>1.51000000000001</c:v>
                </c:pt>
                <c:pt idx="257">
                  <c:v>1.63</c:v>
                </c:pt>
                <c:pt idx="258">
                  <c:v>1.72</c:v>
                </c:pt>
                <c:pt idx="259">
                  <c:v>1.86</c:v>
                </c:pt>
                <c:pt idx="260">
                  <c:v>1.87</c:v>
                </c:pt>
                <c:pt idx="261">
                  <c:v>1.37</c:v>
                </c:pt>
                <c:pt idx="262">
                  <c:v>0.290000000000006</c:v>
                </c:pt>
                <c:pt idx="263">
                  <c:v>1.43000000000001</c:v>
                </c:pt>
                <c:pt idx="264">
                  <c:v>2.09</c:v>
                </c:pt>
                <c:pt idx="265">
                  <c:v>1.35000000000001</c:v>
                </c:pt>
                <c:pt idx="266">
                  <c:v>1.22999999999999</c:v>
                </c:pt>
                <c:pt idx="267">
                  <c:v>1.28</c:v>
                </c:pt>
                <c:pt idx="268">
                  <c:v>1.66000000000001</c:v>
                </c:pt>
                <c:pt idx="269">
                  <c:v>2.09999999999999</c:v>
                </c:pt>
                <c:pt idx="270">
                  <c:v>1.71000000000001</c:v>
                </c:pt>
                <c:pt idx="271">
                  <c:v>1.67999999999999</c:v>
                </c:pt>
                <c:pt idx="272">
                  <c:v>1.8</c:v>
                </c:pt>
                <c:pt idx="273">
                  <c:v>1.58</c:v>
                </c:pt>
                <c:pt idx="274">
                  <c:v>2.03999999999999</c:v>
                </c:pt>
                <c:pt idx="275">
                  <c:v>2.08999999999999</c:v>
                </c:pt>
                <c:pt idx="276">
                  <c:v>2.2</c:v>
                </c:pt>
                <c:pt idx="277">
                  <c:v>2.08</c:v>
                </c:pt>
                <c:pt idx="278">
                  <c:v>2.23999999999999</c:v>
                </c:pt>
                <c:pt idx="279">
                  <c:v>2.32000000000001</c:v>
                </c:pt>
                <c:pt idx="280">
                  <c:v>2.42999999999999</c:v>
                </c:pt>
                <c:pt idx="281">
                  <c:v>2.43000000000001</c:v>
                </c:pt>
                <c:pt idx="282">
                  <c:v>4.36</c:v>
                </c:pt>
                <c:pt idx="283">
                  <c:v>3.63999999999999</c:v>
                </c:pt>
                <c:pt idx="284">
                  <c:v>3.37</c:v>
                </c:pt>
                <c:pt idx="285">
                  <c:v>3.04000000000001</c:v>
                </c:pt>
                <c:pt idx="286">
                  <c:v>1.79000000000001</c:v>
                </c:pt>
                <c:pt idx="287">
                  <c:v>1.81</c:v>
                </c:pt>
                <c:pt idx="288">
                  <c:v>2.01000000000001</c:v>
                </c:pt>
                <c:pt idx="289">
                  <c:v>3.31</c:v>
                </c:pt>
                <c:pt idx="290">
                  <c:v>3.31999999999999</c:v>
                </c:pt>
                <c:pt idx="291">
                  <c:v>3.34</c:v>
                </c:pt>
                <c:pt idx="292">
                  <c:v>3.26</c:v>
                </c:pt>
                <c:pt idx="293">
                  <c:v>3.13</c:v>
                </c:pt>
                <c:pt idx="294">
                  <c:v>3.34</c:v>
                </c:pt>
                <c:pt idx="295">
                  <c:v>2.57000000000001</c:v>
                </c:pt>
                <c:pt idx="296">
                  <c:v>3.16000000000001</c:v>
                </c:pt>
                <c:pt idx="297">
                  <c:v>2.56999999999999</c:v>
                </c:pt>
                <c:pt idx="298">
                  <c:v>2.69999999999999</c:v>
                </c:pt>
                <c:pt idx="299">
                  <c:v>2.61</c:v>
                </c:pt>
                <c:pt idx="300">
                  <c:v>3.35000000000001</c:v>
                </c:pt>
                <c:pt idx="301">
                  <c:v>3.36</c:v>
                </c:pt>
                <c:pt idx="302">
                  <c:v>3.36</c:v>
                </c:pt>
                <c:pt idx="303">
                  <c:v>2.3</c:v>
                </c:pt>
                <c:pt idx="304">
                  <c:v>2.09999999999999</c:v>
                </c:pt>
                <c:pt idx="305">
                  <c:v>2.42</c:v>
                </c:pt>
                <c:pt idx="306">
                  <c:v>2.39</c:v>
                </c:pt>
                <c:pt idx="307">
                  <c:v>2.49000000000001</c:v>
                </c:pt>
                <c:pt idx="308">
                  <c:v>2.09999999999999</c:v>
                </c:pt>
                <c:pt idx="309">
                  <c:v>2.20999999999999</c:v>
                </c:pt>
                <c:pt idx="310">
                  <c:v>2.78</c:v>
                </c:pt>
                <c:pt idx="311">
                  <c:v>3.77</c:v>
                </c:pt>
                <c:pt idx="312">
                  <c:v>3.52</c:v>
                </c:pt>
                <c:pt idx="313">
                  <c:v>3.36</c:v>
                </c:pt>
                <c:pt idx="314">
                  <c:v>3.25999999999999</c:v>
                </c:pt>
                <c:pt idx="315">
                  <c:v>2.84</c:v>
                </c:pt>
                <c:pt idx="316">
                  <c:v>3.38000000000001</c:v>
                </c:pt>
                <c:pt idx="317">
                  <c:v>2.01000000000001</c:v>
                </c:pt>
                <c:pt idx="318">
                  <c:v>1.88</c:v>
                </c:pt>
                <c:pt idx="319">
                  <c:v>1.72999999999999</c:v>
                </c:pt>
                <c:pt idx="320">
                  <c:v>1.48999999999999</c:v>
                </c:pt>
                <c:pt idx="321">
                  <c:v>1.3</c:v>
                </c:pt>
                <c:pt idx="322">
                  <c:v>1.31</c:v>
                </c:pt>
                <c:pt idx="323">
                  <c:v>1.32</c:v>
                </c:pt>
                <c:pt idx="324">
                  <c:v>1.3</c:v>
                </c:pt>
                <c:pt idx="325">
                  <c:v>1.56</c:v>
                </c:pt>
                <c:pt idx="326">
                  <c:v>2.17</c:v>
                </c:pt>
                <c:pt idx="327">
                  <c:v>0.230000000000004</c:v>
                </c:pt>
                <c:pt idx="328">
                  <c:v>2.22</c:v>
                </c:pt>
                <c:pt idx="329">
                  <c:v>1.5</c:v>
                </c:pt>
                <c:pt idx="330">
                  <c:v>1.02</c:v>
                </c:pt>
                <c:pt idx="331">
                  <c:v>1.02</c:v>
                </c:pt>
                <c:pt idx="332">
                  <c:v>1.18</c:v>
                </c:pt>
                <c:pt idx="333">
                  <c:v>1.19</c:v>
                </c:pt>
                <c:pt idx="334">
                  <c:v>1.28</c:v>
                </c:pt>
                <c:pt idx="335">
                  <c:v>1.12</c:v>
                </c:pt>
                <c:pt idx="336">
                  <c:v>1.02</c:v>
                </c:pt>
                <c:pt idx="337">
                  <c:v>0.829999999999998</c:v>
                </c:pt>
                <c:pt idx="338">
                  <c:v>1.02</c:v>
                </c:pt>
                <c:pt idx="339">
                  <c:v>1.03999999999999</c:v>
                </c:pt>
                <c:pt idx="340">
                  <c:v>1.06</c:v>
                </c:pt>
                <c:pt idx="341">
                  <c:v>1.06</c:v>
                </c:pt>
                <c:pt idx="342">
                  <c:v>0.910000000000004</c:v>
                </c:pt>
                <c:pt idx="343">
                  <c:v>0.900000000000006</c:v>
                </c:pt>
                <c:pt idx="344">
                  <c:v>0.900000000000006</c:v>
                </c:pt>
                <c:pt idx="345">
                  <c:v>0.660000000000004</c:v>
                </c:pt>
                <c:pt idx="346">
                  <c:v>0.75</c:v>
                </c:pt>
                <c:pt idx="347">
                  <c:v>0.780000000000001</c:v>
                </c:pt>
                <c:pt idx="348">
                  <c:v>1.32</c:v>
                </c:pt>
                <c:pt idx="349">
                  <c:v>-0.540000000000006</c:v>
                </c:pt>
                <c:pt idx="350">
                  <c:v>1.46000000000001</c:v>
                </c:pt>
                <c:pt idx="351">
                  <c:v>2.05999999999999</c:v>
                </c:pt>
                <c:pt idx="352">
                  <c:v>1.95999999999999</c:v>
                </c:pt>
                <c:pt idx="353">
                  <c:v>2.12</c:v>
                </c:pt>
                <c:pt idx="354">
                  <c:v>2.34999999999999</c:v>
                </c:pt>
                <c:pt idx="355">
                  <c:v>2.37</c:v>
                </c:pt>
                <c:pt idx="356">
                  <c:v>2.36</c:v>
                </c:pt>
                <c:pt idx="357">
                  <c:v>2.36</c:v>
                </c:pt>
                <c:pt idx="358">
                  <c:v>2.26</c:v>
                </c:pt>
                <c:pt idx="359">
                  <c:v>2.03</c:v>
                </c:pt>
                <c:pt idx="360">
                  <c:v>1.92999999999999</c:v>
                </c:pt>
                <c:pt idx="361">
                  <c:v>1.98</c:v>
                </c:pt>
                <c:pt idx="362">
                  <c:v>1.72000000000001</c:v>
                </c:pt>
                <c:pt idx="363">
                  <c:v>1.73</c:v>
                </c:pt>
                <c:pt idx="364">
                  <c:v>1.63</c:v>
                </c:pt>
                <c:pt idx="365">
                  <c:v>1.63</c:v>
                </c:pt>
                <c:pt idx="366">
                  <c:v>2.22</c:v>
                </c:pt>
                <c:pt idx="367">
                  <c:v>2.47</c:v>
                </c:pt>
                <c:pt idx="368">
                  <c:v>2.5</c:v>
                </c:pt>
                <c:pt idx="369">
                  <c:v>2.38</c:v>
                </c:pt>
                <c:pt idx="370">
                  <c:v>0.290000000000006</c:v>
                </c:pt>
                <c:pt idx="371">
                  <c:v>1.26000000000001</c:v>
                </c:pt>
                <c:pt idx="372">
                  <c:v>1.97</c:v>
                </c:pt>
                <c:pt idx="373">
                  <c:v>1.94</c:v>
                </c:pt>
                <c:pt idx="374">
                  <c:v>1.83</c:v>
                </c:pt>
                <c:pt idx="375">
                  <c:v>1.81</c:v>
                </c:pt>
                <c:pt idx="376">
                  <c:v>1.70999999999999</c:v>
                </c:pt>
                <c:pt idx="377">
                  <c:v>1.67</c:v>
                </c:pt>
                <c:pt idx="378">
                  <c:v>1.58</c:v>
                </c:pt>
                <c:pt idx="379">
                  <c:v>1.58</c:v>
                </c:pt>
                <c:pt idx="380">
                  <c:v>1.61999999999999</c:v>
                </c:pt>
                <c:pt idx="381">
                  <c:v>1.65000000000001</c:v>
                </c:pt>
                <c:pt idx="382">
                  <c:v>1.59999999999999</c:v>
                </c:pt>
                <c:pt idx="383">
                  <c:v>1.61999999999999</c:v>
                </c:pt>
                <c:pt idx="384">
                  <c:v>1.63</c:v>
                </c:pt>
                <c:pt idx="385">
                  <c:v>1.61</c:v>
                </c:pt>
                <c:pt idx="386">
                  <c:v>1.58</c:v>
                </c:pt>
                <c:pt idx="387">
                  <c:v>1.53</c:v>
                </c:pt>
                <c:pt idx="388">
                  <c:v>1.42</c:v>
                </c:pt>
                <c:pt idx="389">
                  <c:v>1.48</c:v>
                </c:pt>
                <c:pt idx="390">
                  <c:v>1.48</c:v>
                </c:pt>
                <c:pt idx="391">
                  <c:v>2.86999999999999</c:v>
                </c:pt>
                <c:pt idx="392">
                  <c:v>2.45</c:v>
                </c:pt>
                <c:pt idx="393">
                  <c:v>3.11</c:v>
                </c:pt>
                <c:pt idx="394">
                  <c:v>2.66</c:v>
                </c:pt>
                <c:pt idx="395">
                  <c:v>1.29000000000001</c:v>
                </c:pt>
                <c:pt idx="396">
                  <c:v>1.53999999999999</c:v>
                </c:pt>
                <c:pt idx="397">
                  <c:v>1.88</c:v>
                </c:pt>
                <c:pt idx="398">
                  <c:v>3.73</c:v>
                </c:pt>
                <c:pt idx="399">
                  <c:v>1.86</c:v>
                </c:pt>
                <c:pt idx="400">
                  <c:v>1.75</c:v>
                </c:pt>
                <c:pt idx="401">
                  <c:v>1.83</c:v>
                </c:pt>
                <c:pt idx="402">
                  <c:v>1.79000000000001</c:v>
                </c:pt>
                <c:pt idx="403">
                  <c:v>3.61999999999999</c:v>
                </c:pt>
                <c:pt idx="404">
                  <c:v>1.99000000000001</c:v>
                </c:pt>
                <c:pt idx="405">
                  <c:v>2.05</c:v>
                </c:pt>
                <c:pt idx="406">
                  <c:v>2.2</c:v>
                </c:pt>
                <c:pt idx="407">
                  <c:v>2.31999999999999</c:v>
                </c:pt>
                <c:pt idx="408">
                  <c:v>4.19</c:v>
                </c:pt>
                <c:pt idx="409">
                  <c:v>2.67</c:v>
                </c:pt>
                <c:pt idx="410">
                  <c:v>3.22000000000001</c:v>
                </c:pt>
                <c:pt idx="411">
                  <c:v>2.86999999999999</c:v>
                </c:pt>
                <c:pt idx="412">
                  <c:v>2.72</c:v>
                </c:pt>
                <c:pt idx="413">
                  <c:v>3.45999999999999</c:v>
                </c:pt>
                <c:pt idx="414">
                  <c:v>2.32000000000001</c:v>
                </c:pt>
                <c:pt idx="415">
                  <c:v>2.75</c:v>
                </c:pt>
                <c:pt idx="416">
                  <c:v>2.5</c:v>
                </c:pt>
                <c:pt idx="417">
                  <c:v>2.48</c:v>
                </c:pt>
                <c:pt idx="418">
                  <c:v>4.45</c:v>
                </c:pt>
                <c:pt idx="419">
                  <c:v>4.01000000000001</c:v>
                </c:pt>
                <c:pt idx="420">
                  <c:v>3.45</c:v>
                </c:pt>
                <c:pt idx="421">
                  <c:v>3.55</c:v>
                </c:pt>
                <c:pt idx="422">
                  <c:v>3.17</c:v>
                </c:pt>
                <c:pt idx="423">
                  <c:v>3</c:v>
                </c:pt>
                <c:pt idx="424">
                  <c:v>3.29000000000001</c:v>
                </c:pt>
                <c:pt idx="425">
                  <c:v>2.08</c:v>
                </c:pt>
                <c:pt idx="426">
                  <c:v>1.59</c:v>
                </c:pt>
                <c:pt idx="427">
                  <c:v>1.59</c:v>
                </c:pt>
                <c:pt idx="428">
                  <c:v>1.55</c:v>
                </c:pt>
                <c:pt idx="429">
                  <c:v>1.42</c:v>
                </c:pt>
                <c:pt idx="430">
                  <c:v>1.75</c:v>
                </c:pt>
                <c:pt idx="431">
                  <c:v>1.05</c:v>
                </c:pt>
                <c:pt idx="432">
                  <c:v>1.05</c:v>
                </c:pt>
                <c:pt idx="433">
                  <c:v>2.06</c:v>
                </c:pt>
                <c:pt idx="434">
                  <c:v>1.17</c:v>
                </c:pt>
                <c:pt idx="435">
                  <c:v>1.13</c:v>
                </c:pt>
                <c:pt idx="436">
                  <c:v>1.12</c:v>
                </c:pt>
                <c:pt idx="437">
                  <c:v>1.03</c:v>
                </c:pt>
                <c:pt idx="438">
                  <c:v>1.03</c:v>
                </c:pt>
                <c:pt idx="439">
                  <c:v>0.930000000000007</c:v>
                </c:pt>
                <c:pt idx="440">
                  <c:v>1.23999999999999</c:v>
                </c:pt>
                <c:pt idx="441">
                  <c:v>1.32000000000001</c:v>
                </c:pt>
                <c:pt idx="442">
                  <c:v>0.950000000000003</c:v>
                </c:pt>
                <c:pt idx="443">
                  <c:v>0.879999999999995</c:v>
                </c:pt>
                <c:pt idx="444">
                  <c:v>1.14999999999999</c:v>
                </c:pt>
                <c:pt idx="445">
                  <c:v>1.14</c:v>
                </c:pt>
                <c:pt idx="446">
                  <c:v>1.17999999999999</c:v>
                </c:pt>
                <c:pt idx="447">
                  <c:v>0.980000000000004</c:v>
                </c:pt>
                <c:pt idx="448">
                  <c:v>1.06</c:v>
                </c:pt>
                <c:pt idx="449">
                  <c:v>1.06999999999999</c:v>
                </c:pt>
                <c:pt idx="450">
                  <c:v>1.11</c:v>
                </c:pt>
                <c:pt idx="451">
                  <c:v>1.09</c:v>
                </c:pt>
                <c:pt idx="452">
                  <c:v>0.899999999999991</c:v>
                </c:pt>
                <c:pt idx="453">
                  <c:v>0.88000000000001</c:v>
                </c:pt>
                <c:pt idx="454">
                  <c:v>0.879999999999995</c:v>
                </c:pt>
                <c:pt idx="455">
                  <c:v>0.679999999999993</c:v>
                </c:pt>
                <c:pt idx="456">
                  <c:v>1.06999999999999</c:v>
                </c:pt>
                <c:pt idx="457">
                  <c:v>1.06999999999999</c:v>
                </c:pt>
                <c:pt idx="458">
                  <c:v>1.28</c:v>
                </c:pt>
                <c:pt idx="459">
                  <c:v>1.35000000000001</c:v>
                </c:pt>
                <c:pt idx="460">
                  <c:v>1.33</c:v>
                </c:pt>
                <c:pt idx="461">
                  <c:v>1.09</c:v>
                </c:pt>
                <c:pt idx="462">
                  <c:v>0.870000000000005</c:v>
                </c:pt>
                <c:pt idx="463">
                  <c:v>0.820000000000007</c:v>
                </c:pt>
                <c:pt idx="464">
                  <c:v>0.75</c:v>
                </c:pt>
                <c:pt idx="465">
                  <c:v>0.739999999999995</c:v>
                </c:pt>
                <c:pt idx="466">
                  <c:v>0.819999999999993</c:v>
                </c:pt>
                <c:pt idx="467">
                  <c:v>0.760000000000005</c:v>
                </c:pt>
                <c:pt idx="468">
                  <c:v>0.670000000000002</c:v>
                </c:pt>
                <c:pt idx="469">
                  <c:v>0.650000000000006</c:v>
                </c:pt>
                <c:pt idx="470">
                  <c:v>0.799999999999997</c:v>
                </c:pt>
                <c:pt idx="471">
                  <c:v>0.910000000000011</c:v>
                </c:pt>
                <c:pt idx="472">
                  <c:v>0.929999999999993</c:v>
                </c:pt>
                <c:pt idx="473">
                  <c:v>0.980000000000004</c:v>
                </c:pt>
                <c:pt idx="474">
                  <c:v>0.929999999999993</c:v>
                </c:pt>
                <c:pt idx="475">
                  <c:v>0.900000000000006</c:v>
                </c:pt>
                <c:pt idx="476">
                  <c:v>0.570000000000007</c:v>
                </c:pt>
                <c:pt idx="477">
                  <c:v>1.26000000000001</c:v>
                </c:pt>
                <c:pt idx="478">
                  <c:v>1.63</c:v>
                </c:pt>
                <c:pt idx="479">
                  <c:v>2.05</c:v>
                </c:pt>
                <c:pt idx="480">
                  <c:v>1.07000000000001</c:v>
                </c:pt>
                <c:pt idx="481">
                  <c:v>1.05</c:v>
                </c:pt>
                <c:pt idx="482">
                  <c:v>1.09999999999999</c:v>
                </c:pt>
                <c:pt idx="483">
                  <c:v>1.08</c:v>
                </c:pt>
                <c:pt idx="484">
                  <c:v>0.980000000000004</c:v>
                </c:pt>
                <c:pt idx="485">
                  <c:v>1.06999999999999</c:v>
                </c:pt>
                <c:pt idx="486">
                  <c:v>1.14</c:v>
                </c:pt>
                <c:pt idx="487">
                  <c:v>1.05</c:v>
                </c:pt>
                <c:pt idx="488">
                  <c:v>0.969999999999999</c:v>
                </c:pt>
                <c:pt idx="489">
                  <c:v>1.11999999999999</c:v>
                </c:pt>
                <c:pt idx="490">
                  <c:v>1.28</c:v>
                </c:pt>
                <c:pt idx="491">
                  <c:v>1.31999999999999</c:v>
                </c:pt>
                <c:pt idx="492">
                  <c:v>1.17</c:v>
                </c:pt>
                <c:pt idx="493">
                  <c:v>1.2</c:v>
                </c:pt>
                <c:pt idx="494">
                  <c:v>1.59</c:v>
                </c:pt>
                <c:pt idx="495">
                  <c:v>1.62</c:v>
                </c:pt>
                <c:pt idx="496">
                  <c:v>1.05</c:v>
                </c:pt>
                <c:pt idx="497">
                  <c:v>0.900000000000006</c:v>
                </c:pt>
                <c:pt idx="498">
                  <c:v>0.790000000000006</c:v>
                </c:pt>
                <c:pt idx="499">
                  <c:v>1.81999999999999</c:v>
                </c:pt>
                <c:pt idx="500">
                  <c:v>1.33</c:v>
                </c:pt>
                <c:pt idx="501">
                  <c:v>1.23</c:v>
                </c:pt>
                <c:pt idx="502">
                  <c:v>1.87</c:v>
                </c:pt>
                <c:pt idx="503">
                  <c:v>1.45</c:v>
                </c:pt>
                <c:pt idx="504">
                  <c:v>1.46000000000001</c:v>
                </c:pt>
                <c:pt idx="505">
                  <c:v>1.61</c:v>
                </c:pt>
                <c:pt idx="506">
                  <c:v>1.66</c:v>
                </c:pt>
                <c:pt idx="507">
                  <c:v>1.47</c:v>
                </c:pt>
                <c:pt idx="508">
                  <c:v>1.39</c:v>
                </c:pt>
                <c:pt idx="509">
                  <c:v>1.31999999999999</c:v>
                </c:pt>
                <c:pt idx="510">
                  <c:v>1.28</c:v>
                </c:pt>
                <c:pt idx="511">
                  <c:v>1.22999999999999</c:v>
                </c:pt>
                <c:pt idx="512">
                  <c:v>1.03</c:v>
                </c:pt>
                <c:pt idx="513">
                  <c:v>0.939999999999998</c:v>
                </c:pt>
              </c:numCache>
            </c:numRef>
          </c:val>
          <c:smooth val="0"/>
        </c:ser>
        <c:dLbls>
          <c:showLegendKey val="0"/>
          <c:showVal val="0"/>
          <c:showCatName val="0"/>
          <c:showSerName val="0"/>
          <c:showPercent val="0"/>
          <c:showBubbleSize val="0"/>
        </c:dLbls>
        <c:marker val="0"/>
        <c:smooth val="0"/>
        <c:axId val="637564720"/>
        <c:axId val="637565112"/>
      </c:lineChart>
      <c:dateAx>
        <c:axId val="637564720"/>
        <c:scaling>
          <c:orientation val="minMax"/>
        </c:scaling>
        <c:delete val="0"/>
        <c:axPos val="b"/>
        <c:numFmt formatCode="yy/mm" sourceLinked="0"/>
        <c:majorTickMark val="out"/>
        <c:minorTickMark val="none"/>
        <c:tickLblPos val="low"/>
        <c:txPr>
          <a:bodyPr rot="-60000000" spcFirstLastPara="0" vertOverflow="ellipsis" vert="horz" wrap="square" anchor="ctr" anchorCtr="1"/>
          <a:lstStyle/>
          <a:p>
            <a:pPr>
              <a:defRPr lang="zh-CN" sz="9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p>
        </c:txPr>
        <c:crossAx val="637565112"/>
        <c:crosses val="autoZero"/>
        <c:auto val="1"/>
        <c:lblOffset val="100"/>
        <c:baseTimeUnit val="days"/>
        <c:majorUnit val="3"/>
        <c:majorTimeUnit val="months"/>
      </c:dateAx>
      <c:valAx>
        <c:axId val="637565112"/>
        <c:scaling>
          <c:orientation val="minMax"/>
          <c:min val="-2"/>
        </c:scaling>
        <c:delete val="0"/>
        <c:axPos val="l"/>
        <c:numFmt formatCode="0.00_ " sourceLinked="1"/>
        <c:majorTickMark val="out"/>
        <c:minorTickMark val="none"/>
        <c:tickLblPos val="nextTo"/>
        <c:txPr>
          <a:bodyPr rot="-60000000" spcFirstLastPara="0" vertOverflow="ellipsis" vert="horz" wrap="square" anchor="ctr" anchorCtr="1"/>
          <a:lstStyle/>
          <a:p>
            <a:pPr>
              <a:defRPr lang="zh-CN" sz="9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p>
        </c:txPr>
        <c:crossAx val="637564720"/>
        <c:crosses val="autoZero"/>
        <c:crossBetween val="between"/>
      </c:valAx>
      <c:spPr>
        <a:noFill/>
        <a:ln w="25400">
          <a:noFill/>
        </a:ln>
      </c:spPr>
    </c:plotArea>
    <c:plotVisOnly val="1"/>
    <c:dispBlanksAs val="gap"/>
    <c:showDLblsOverMax val="0"/>
  </c:chart>
  <c:spPr>
    <a:ln w="9525" cap="flat" cmpd="sng" algn="ctr">
      <a:noFill/>
      <a:prstDash val="solid"/>
      <a:round/>
    </a:ln>
  </c:spPr>
  <c:txPr>
    <a:bodyPr/>
    <a:lstStyle/>
    <a:p>
      <a:pPr>
        <a:defRPr lang="zh-CN" sz="900">
          <a:solidFill>
            <a:sysClr val="windowText" lastClr="000000"/>
          </a:solidFill>
          <a:latin typeface="Times New Roman" panose="02020603050405020304" pitchFamily="18" charset="0"/>
          <a:cs typeface="Times New Roman" panose="02020603050405020304" pitchFamily="18" charset="0"/>
        </a:defRPr>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'[路透数据 补充.xlsx]欧美汽柴利润'!$EP$2</c:f>
              <c:strCache>
                <c:ptCount val="1"/>
                <c:pt idx="0">
                  <c:v>2026</c:v>
                </c:pt>
              </c:strCache>
            </c:strRef>
          </c:tx>
          <c:spPr>
            <a:ln w="28575" cap="rnd">
              <a:solidFill>
                <a:srgbClr val="8E0000"/>
              </a:solidFill>
              <a:round/>
            </a:ln>
            <a:effectLst/>
          </c:spPr>
          <c:marker>
            <c:symbol val="none"/>
          </c:marker>
          <c:dLbls>
            <c:delete val="1"/>
          </c:dLbls>
          <c:cat>
            <c:numRef>
              <c:f>'[路透数据 补充.xlsx]欧美汽柴利润'!$EO$3:$EO$306</c:f>
              <c:numCache>
                <c:formatCode>yyyy/m/d</c:formatCode>
                <c:ptCount val="304"/>
                <c:pt idx="0" c:formatCode="yyyy/m/d">
                  <c:v>46294</c:v>
                </c:pt>
                <c:pt idx="1" c:formatCode="yyyy/m/d">
                  <c:v>46293</c:v>
                </c:pt>
                <c:pt idx="2" c:formatCode="yyyy/m/d">
                  <c:v>46290</c:v>
                </c:pt>
                <c:pt idx="3" c:formatCode="yyyy/m/d">
                  <c:v>46289</c:v>
                </c:pt>
                <c:pt idx="4" c:formatCode="yyyy/m/d">
                  <c:v>46288</c:v>
                </c:pt>
                <c:pt idx="5" c:formatCode="yyyy/m/d">
                  <c:v>46287</c:v>
                </c:pt>
                <c:pt idx="6" c:formatCode="yyyy/m/d">
                  <c:v>46286</c:v>
                </c:pt>
                <c:pt idx="7" c:formatCode="yyyy/m/d">
                  <c:v>46283</c:v>
                </c:pt>
                <c:pt idx="8" c:formatCode="yyyy/m/d">
                  <c:v>46282</c:v>
                </c:pt>
                <c:pt idx="9" c:formatCode="yyyy/m/d">
                  <c:v>46281</c:v>
                </c:pt>
                <c:pt idx="10" c:formatCode="yyyy/m/d">
                  <c:v>46280</c:v>
                </c:pt>
                <c:pt idx="11" c:formatCode="yyyy/m/d">
                  <c:v>46279</c:v>
                </c:pt>
                <c:pt idx="12" c:formatCode="yyyy/m/d">
                  <c:v>46276</c:v>
                </c:pt>
                <c:pt idx="13" c:formatCode="yyyy/m/d">
                  <c:v>46275</c:v>
                </c:pt>
                <c:pt idx="14" c:formatCode="yyyy/m/d">
                  <c:v>46274</c:v>
                </c:pt>
                <c:pt idx="15" c:formatCode="yyyy/m/d">
                  <c:v>46273</c:v>
                </c:pt>
                <c:pt idx="16" c:formatCode="yyyy/m/d">
                  <c:v>46272</c:v>
                </c:pt>
                <c:pt idx="17" c:formatCode="yyyy/m/d">
                  <c:v>46269</c:v>
                </c:pt>
                <c:pt idx="18" c:formatCode="yyyy/m/d">
                  <c:v>46268</c:v>
                </c:pt>
                <c:pt idx="19" c:formatCode="yyyy/m/d">
                  <c:v>46267</c:v>
                </c:pt>
                <c:pt idx="20" c:formatCode="yyyy/m/d">
                  <c:v>46266</c:v>
                </c:pt>
                <c:pt idx="21" c:formatCode="yyyy/m/d">
                  <c:v>46265</c:v>
                </c:pt>
                <c:pt idx="22" c:formatCode="yyyy/m/d">
                  <c:v>46262</c:v>
                </c:pt>
                <c:pt idx="23" c:formatCode="yyyy/m/d">
                  <c:v>46261</c:v>
                </c:pt>
                <c:pt idx="24" c:formatCode="yyyy/m/d">
                  <c:v>46260</c:v>
                </c:pt>
                <c:pt idx="25" c:formatCode="yyyy/m/d">
                  <c:v>46259</c:v>
                </c:pt>
                <c:pt idx="26" c:formatCode="yyyy/m/d">
                  <c:v>46258</c:v>
                </c:pt>
                <c:pt idx="27" c:formatCode="yyyy/m/d">
                  <c:v>46255</c:v>
                </c:pt>
                <c:pt idx="28" c:formatCode="yyyy/m/d">
                  <c:v>46254</c:v>
                </c:pt>
                <c:pt idx="29" c:formatCode="yyyy/m/d">
                  <c:v>46253</c:v>
                </c:pt>
                <c:pt idx="30" c:formatCode="yyyy/m/d">
                  <c:v>46252</c:v>
                </c:pt>
                <c:pt idx="31" c:formatCode="yyyy/m/d">
                  <c:v>46251</c:v>
                </c:pt>
                <c:pt idx="32" c:formatCode="yyyy/m/d">
                  <c:v>46248</c:v>
                </c:pt>
                <c:pt idx="33" c:formatCode="yyyy/m/d">
                  <c:v>46247</c:v>
                </c:pt>
                <c:pt idx="34" c:formatCode="yyyy/m/d">
                  <c:v>46246</c:v>
                </c:pt>
                <c:pt idx="35" c:formatCode="yyyy/m/d">
                  <c:v>46245</c:v>
                </c:pt>
                <c:pt idx="36" c:formatCode="yyyy/m/d">
                  <c:v>46244</c:v>
                </c:pt>
                <c:pt idx="37" c:formatCode="yyyy/m/d">
                  <c:v>46241</c:v>
                </c:pt>
                <c:pt idx="38" c:formatCode="yyyy/m/d">
                  <c:v>46240</c:v>
                </c:pt>
                <c:pt idx="39" c:formatCode="yyyy/m/d">
                  <c:v>46239</c:v>
                </c:pt>
                <c:pt idx="40" c:formatCode="yyyy/m/d">
                  <c:v>46238</c:v>
                </c:pt>
                <c:pt idx="41" c:formatCode="yyyy/m/d">
                  <c:v>46237</c:v>
                </c:pt>
                <c:pt idx="42" c:formatCode="yyyy/m/d">
                  <c:v>46234</c:v>
                </c:pt>
                <c:pt idx="43" c:formatCode="yyyy/m/d">
                  <c:v>46233</c:v>
                </c:pt>
                <c:pt idx="44" c:formatCode="yyyy/m/d">
                  <c:v>46232</c:v>
                </c:pt>
                <c:pt idx="45" c:formatCode="yyyy/m/d">
                  <c:v>46231</c:v>
                </c:pt>
                <c:pt idx="46" c:formatCode="yyyy/m/d">
                  <c:v>46230</c:v>
                </c:pt>
                <c:pt idx="47" c:formatCode="yyyy/m/d">
                  <c:v>46227</c:v>
                </c:pt>
                <c:pt idx="48" c:formatCode="yyyy/m/d">
                  <c:v>46226</c:v>
                </c:pt>
                <c:pt idx="49" c:formatCode="yyyy/m/d">
                  <c:v>46225</c:v>
                </c:pt>
                <c:pt idx="50" c:formatCode="yyyy/m/d">
                  <c:v>46224</c:v>
                </c:pt>
                <c:pt idx="51" c:formatCode="yyyy/m/d">
                  <c:v>46223</c:v>
                </c:pt>
                <c:pt idx="52" c:formatCode="yyyy/m/d">
                  <c:v>46220</c:v>
                </c:pt>
                <c:pt idx="53" c:formatCode="yyyy/m/d">
                  <c:v>46220</c:v>
                </c:pt>
                <c:pt idx="54" c:formatCode="yyyy/m/d">
                  <c:v>46219</c:v>
                </c:pt>
                <c:pt idx="55" c:formatCode="yyyy/m/d">
                  <c:v>46218</c:v>
                </c:pt>
                <c:pt idx="56" c:formatCode="yyyy/m/d">
                  <c:v>46217</c:v>
                </c:pt>
                <c:pt idx="57" c:formatCode="yyyy/m/d">
                  <c:v>46216</c:v>
                </c:pt>
                <c:pt idx="58" c:formatCode="yyyy/m/d">
                  <c:v>46213</c:v>
                </c:pt>
                <c:pt idx="59" c:formatCode="yyyy/m/d">
                  <c:v>46212</c:v>
                </c:pt>
                <c:pt idx="60" c:formatCode="yyyy/m/d">
                  <c:v>46211</c:v>
                </c:pt>
                <c:pt idx="61" c:formatCode="yyyy/m/d">
                  <c:v>46210</c:v>
                </c:pt>
                <c:pt idx="62" c:formatCode="yyyy/m/d">
                  <c:v>46209</c:v>
                </c:pt>
                <c:pt idx="63" c:formatCode="yyyy/m/d">
                  <c:v>46206</c:v>
                </c:pt>
                <c:pt idx="64" c:formatCode="yyyy/m/d">
                  <c:v>46205</c:v>
                </c:pt>
                <c:pt idx="65" c:formatCode="yyyy/m/d">
                  <c:v>46204</c:v>
                </c:pt>
                <c:pt idx="66" c:formatCode="yyyy/m/d">
                  <c:v>46203</c:v>
                </c:pt>
                <c:pt idx="67" c:formatCode="yyyy/m/d">
                  <c:v>46202</c:v>
                </c:pt>
                <c:pt idx="68" c:formatCode="yyyy/m/d">
                  <c:v>46199</c:v>
                </c:pt>
                <c:pt idx="69" c:formatCode="yyyy/m/d">
                  <c:v>46198</c:v>
                </c:pt>
                <c:pt idx="70" c:formatCode="yyyy/m/d">
                  <c:v>46197</c:v>
                </c:pt>
                <c:pt idx="71" c:formatCode="yyyy/m/d">
                  <c:v>46196</c:v>
                </c:pt>
                <c:pt idx="72" c:formatCode="yyyy/m/d">
                  <c:v>46195</c:v>
                </c:pt>
                <c:pt idx="73" c:formatCode="yyyy/m/d">
                  <c:v>46192</c:v>
                </c:pt>
                <c:pt idx="74" c:formatCode="yyyy/m/d">
                  <c:v>46191</c:v>
                </c:pt>
                <c:pt idx="75" c:formatCode="yyyy/m/d">
                  <c:v>46190</c:v>
                </c:pt>
                <c:pt idx="76" c:formatCode="yyyy/m/d">
                  <c:v>46189</c:v>
                </c:pt>
                <c:pt idx="77" c:formatCode="yyyy/m/d">
                  <c:v>46188</c:v>
                </c:pt>
                <c:pt idx="78" c:formatCode="yyyy/m/d">
                  <c:v>46185</c:v>
                </c:pt>
                <c:pt idx="79" c:formatCode="yyyy/m/d">
                  <c:v>46184</c:v>
                </c:pt>
                <c:pt idx="80" c:formatCode="yyyy/m/d">
                  <c:v>46183</c:v>
                </c:pt>
                <c:pt idx="81" c:formatCode="yyyy/m/d">
                  <c:v>46182</c:v>
                </c:pt>
                <c:pt idx="82" c:formatCode="yyyy/m/d">
                  <c:v>46181</c:v>
                </c:pt>
                <c:pt idx="83" c:formatCode="yyyy/m/d">
                  <c:v>46178</c:v>
                </c:pt>
                <c:pt idx="84" c:formatCode="yyyy/m/d">
                  <c:v>46177</c:v>
                </c:pt>
                <c:pt idx="85" c:formatCode="yyyy/m/d">
                  <c:v>46176</c:v>
                </c:pt>
                <c:pt idx="86" c:formatCode="yyyy/m/d">
                  <c:v>46175</c:v>
                </c:pt>
                <c:pt idx="87" c:formatCode="yyyy/m/d">
                  <c:v>46174</c:v>
                </c:pt>
                <c:pt idx="88" c:formatCode="yyyy/m/d">
                  <c:v>46171</c:v>
                </c:pt>
                <c:pt idx="89" c:formatCode="yyyy/m/d">
                  <c:v>46170</c:v>
                </c:pt>
                <c:pt idx="90" c:formatCode="yyyy/m/d">
                  <c:v>46169</c:v>
                </c:pt>
                <c:pt idx="91" c:formatCode="yyyy/m/d">
                  <c:v>46168</c:v>
                </c:pt>
                <c:pt idx="92" c:formatCode="yyyy/m/d">
                  <c:v>46167</c:v>
                </c:pt>
                <c:pt idx="93" c:formatCode="yyyy/m/d">
                  <c:v>46164</c:v>
                </c:pt>
                <c:pt idx="94" c:formatCode="yyyy/m/d">
                  <c:v>46163</c:v>
                </c:pt>
                <c:pt idx="95" c:formatCode="yyyy/m/d">
                  <c:v>46162</c:v>
                </c:pt>
                <c:pt idx="96" c:formatCode="yyyy/m/d">
                  <c:v>46161</c:v>
                </c:pt>
                <c:pt idx="97" c:formatCode="yyyy/m/d">
                  <c:v>46160</c:v>
                </c:pt>
                <c:pt idx="98" c:formatCode="yyyy/m/d">
                  <c:v>46157</c:v>
                </c:pt>
                <c:pt idx="99" c:formatCode="yyyy/m/d">
                  <c:v>46156</c:v>
                </c:pt>
                <c:pt idx="100" c:formatCode="yyyy/m/d">
                  <c:v>46155</c:v>
                </c:pt>
                <c:pt idx="101" c:formatCode="yyyy/m/d">
                  <c:v>46154</c:v>
                </c:pt>
                <c:pt idx="102" c:formatCode="yyyy/m/d">
                  <c:v>46153</c:v>
                </c:pt>
                <c:pt idx="103" c:formatCode="yyyy/m/d">
                  <c:v>46150</c:v>
                </c:pt>
                <c:pt idx="104" c:formatCode="yyyy/m/d">
                  <c:v>46149</c:v>
                </c:pt>
                <c:pt idx="105" c:formatCode="yyyy/m/d">
                  <c:v>46148</c:v>
                </c:pt>
                <c:pt idx="106" c:formatCode="yyyy/m/d">
                  <c:v>46147</c:v>
                </c:pt>
                <c:pt idx="107" c:formatCode="yyyy/m/d">
                  <c:v>46146</c:v>
                </c:pt>
                <c:pt idx="108" c:formatCode="yyyy/m/d">
                  <c:v>46143</c:v>
                </c:pt>
                <c:pt idx="109" c:formatCode="yyyy/m/d">
                  <c:v>46142</c:v>
                </c:pt>
                <c:pt idx="110" c:formatCode="yyyy/m/d">
                  <c:v>46141</c:v>
                </c:pt>
                <c:pt idx="111" c:formatCode="yyyy/m/d">
                  <c:v>46140</c:v>
                </c:pt>
                <c:pt idx="112" c:formatCode="yyyy/m/d">
                  <c:v>46139</c:v>
                </c:pt>
                <c:pt idx="113" c:formatCode="yyyy/m/d">
                  <c:v>46136</c:v>
                </c:pt>
                <c:pt idx="114" c:formatCode="yyyy/m/d">
                  <c:v>46135</c:v>
                </c:pt>
                <c:pt idx="115" c:formatCode="yyyy/m/d">
                  <c:v>46134</c:v>
                </c:pt>
                <c:pt idx="116" c:formatCode="yyyy/m/d">
                  <c:v>46133</c:v>
                </c:pt>
                <c:pt idx="117" c:formatCode="yyyy/m/d">
                  <c:v>46132</c:v>
                </c:pt>
                <c:pt idx="118" c:formatCode="yyyy/m/d">
                  <c:v>46129</c:v>
                </c:pt>
                <c:pt idx="119" c:formatCode="yyyy/m/d">
                  <c:v>46128</c:v>
                </c:pt>
                <c:pt idx="120" c:formatCode="yyyy/m/d">
                  <c:v>46127</c:v>
                </c:pt>
                <c:pt idx="121" c:formatCode="yyyy/m/d">
                  <c:v>46126</c:v>
                </c:pt>
                <c:pt idx="122" c:formatCode="yyyy/m/d">
                  <c:v>46125</c:v>
                </c:pt>
                <c:pt idx="123" c:formatCode="yyyy/m/d">
                  <c:v>46122</c:v>
                </c:pt>
                <c:pt idx="124" c:formatCode="yyyy/m/d">
                  <c:v>46121</c:v>
                </c:pt>
                <c:pt idx="125" c:formatCode="yyyy/m/d">
                  <c:v>46120</c:v>
                </c:pt>
                <c:pt idx="126" c:formatCode="yyyy/m/d">
                  <c:v>46119</c:v>
                </c:pt>
                <c:pt idx="127" c:formatCode="yyyy/m/d">
                  <c:v>46118</c:v>
                </c:pt>
                <c:pt idx="128" c:formatCode="yyyy/m/d">
                  <c:v>46115</c:v>
                </c:pt>
                <c:pt idx="129" c:formatCode="yyyy/m/d">
                  <c:v>46114</c:v>
                </c:pt>
                <c:pt idx="130" c:formatCode="yyyy/m/d">
                  <c:v>46113</c:v>
                </c:pt>
                <c:pt idx="131" c:formatCode="yyyy/m/d">
                  <c:v>46112</c:v>
                </c:pt>
                <c:pt idx="132" c:formatCode="yyyy/m/d">
                  <c:v>46111</c:v>
                </c:pt>
                <c:pt idx="133" c:formatCode="yyyy/m/d">
                  <c:v>46108</c:v>
                </c:pt>
                <c:pt idx="134" c:formatCode="yyyy/m/d">
                  <c:v>46107</c:v>
                </c:pt>
                <c:pt idx="135" c:formatCode="yyyy/m/d">
                  <c:v>46106</c:v>
                </c:pt>
                <c:pt idx="136" c:formatCode="yyyy/m/d">
                  <c:v>46105</c:v>
                </c:pt>
                <c:pt idx="137" c:formatCode="yyyy/m/d">
                  <c:v>46104</c:v>
                </c:pt>
                <c:pt idx="138" c:formatCode="yyyy/m/d">
                  <c:v>46101</c:v>
                </c:pt>
                <c:pt idx="139" c:formatCode="yyyy/m/d">
                  <c:v>46100</c:v>
                </c:pt>
                <c:pt idx="140" c:formatCode="yyyy/m/d">
                  <c:v>46099</c:v>
                </c:pt>
                <c:pt idx="141" c:formatCode="yyyy/m/d">
                  <c:v>46098</c:v>
                </c:pt>
                <c:pt idx="142" c:formatCode="yyyy/m/d">
                  <c:v>46097</c:v>
                </c:pt>
                <c:pt idx="143" c:formatCode="yyyy/m/d">
                  <c:v>46094</c:v>
                </c:pt>
                <c:pt idx="144" c:formatCode="yyyy/m/d">
                  <c:v>46093</c:v>
                </c:pt>
                <c:pt idx="145" c:formatCode="yyyy/m/d">
                  <c:v>46092</c:v>
                </c:pt>
                <c:pt idx="146" c:formatCode="yyyy/m/d">
                  <c:v>46091</c:v>
                </c:pt>
                <c:pt idx="147" c:formatCode="yyyy/m/d">
                  <c:v>46090</c:v>
                </c:pt>
                <c:pt idx="148" c:formatCode="yyyy/m/d">
                  <c:v>46087</c:v>
                </c:pt>
                <c:pt idx="149" c:formatCode="yyyy/m/d">
                  <c:v>46086</c:v>
                </c:pt>
                <c:pt idx="150" c:formatCode="yyyy/m/d">
                  <c:v>46085</c:v>
                </c:pt>
                <c:pt idx="151" c:formatCode="yyyy/m/d">
                  <c:v>46084</c:v>
                </c:pt>
                <c:pt idx="152" c:formatCode="yyyy/m/d">
                  <c:v>46083</c:v>
                </c:pt>
                <c:pt idx="153" c:formatCode="yyyy/m/d">
                  <c:v>46080</c:v>
                </c:pt>
                <c:pt idx="154" c:formatCode="yyyy/m/d">
                  <c:v>46079</c:v>
                </c:pt>
                <c:pt idx="155" c:formatCode="yyyy/m/d">
                  <c:v>46078</c:v>
                </c:pt>
                <c:pt idx="156" c:formatCode="yyyy/m/d">
                  <c:v>46077</c:v>
                </c:pt>
                <c:pt idx="157" c:formatCode="yyyy/m/d">
                  <c:v>46076</c:v>
                </c:pt>
                <c:pt idx="158" c:formatCode="yyyy/m/d">
                  <c:v>46073</c:v>
                </c:pt>
                <c:pt idx="159" c:formatCode="yyyy/m/d">
                  <c:v>46072</c:v>
                </c:pt>
                <c:pt idx="160" c:formatCode="yyyy/m/d">
                  <c:v>46071</c:v>
                </c:pt>
                <c:pt idx="161" c:formatCode="yyyy/m/d">
                  <c:v>46070</c:v>
                </c:pt>
                <c:pt idx="162" c:formatCode="yyyy/m/d">
                  <c:v>46069</c:v>
                </c:pt>
                <c:pt idx="163" c:formatCode="yyyy/m/d">
                  <c:v>46066</c:v>
                </c:pt>
                <c:pt idx="164" c:formatCode="yyyy/m/d">
                  <c:v>46065</c:v>
                </c:pt>
                <c:pt idx="165" c:formatCode="yyyy/m/d">
                  <c:v>46064</c:v>
                </c:pt>
                <c:pt idx="166" c:formatCode="yyyy/m/d">
                  <c:v>46063</c:v>
                </c:pt>
                <c:pt idx="167" c:formatCode="yyyy/m/d">
                  <c:v>46062</c:v>
                </c:pt>
                <c:pt idx="168" c:formatCode="yyyy/m/d">
                  <c:v>46059</c:v>
                </c:pt>
                <c:pt idx="169" c:formatCode="yyyy/m/d">
                  <c:v>46058</c:v>
                </c:pt>
                <c:pt idx="170" c:formatCode="yyyy/m/d">
                  <c:v>46057</c:v>
                </c:pt>
                <c:pt idx="171" c:formatCode="yyyy/m/d">
                  <c:v>46056</c:v>
                </c:pt>
                <c:pt idx="172" c:formatCode="yyyy/m/d">
                  <c:v>46055</c:v>
                </c:pt>
                <c:pt idx="173" c:formatCode="yyyy/m/d">
                  <c:v>46052</c:v>
                </c:pt>
                <c:pt idx="174" c:formatCode="yyyy/m/d">
                  <c:v>46051</c:v>
                </c:pt>
                <c:pt idx="175" c:formatCode="yyyy/m/d">
                  <c:v>46050</c:v>
                </c:pt>
                <c:pt idx="176" c:formatCode="yyyy/m/d">
                  <c:v>46049</c:v>
                </c:pt>
                <c:pt idx="177" c:formatCode="yyyy/m/d">
                  <c:v>46048</c:v>
                </c:pt>
                <c:pt idx="178" c:formatCode="yyyy/m/d">
                  <c:v>46045</c:v>
                </c:pt>
                <c:pt idx="179" c:formatCode="yyyy/m/d">
                  <c:v>46044</c:v>
                </c:pt>
                <c:pt idx="180" c:formatCode="yyyy/m/d">
                  <c:v>46043</c:v>
                </c:pt>
                <c:pt idx="181" c:formatCode="yyyy/m/d">
                  <c:v>46042</c:v>
                </c:pt>
                <c:pt idx="182" c:formatCode="yyyy/m/d">
                  <c:v>46041</c:v>
                </c:pt>
                <c:pt idx="183" c:formatCode="yyyy/m/d">
                  <c:v>46038</c:v>
                </c:pt>
                <c:pt idx="184" c:formatCode="yyyy/m/d">
                  <c:v>46037</c:v>
                </c:pt>
                <c:pt idx="185" c:formatCode="yyyy/m/d">
                  <c:v>46036</c:v>
                </c:pt>
                <c:pt idx="186" c:formatCode="yyyy/m/d">
                  <c:v>46035</c:v>
                </c:pt>
                <c:pt idx="187" c:formatCode="yyyy/m/d">
                  <c:v>46034</c:v>
                </c:pt>
                <c:pt idx="188" c:formatCode="yyyy/m/d">
                  <c:v>46031</c:v>
                </c:pt>
                <c:pt idx="189" c:formatCode="yyyy/m/d">
                  <c:v>46030</c:v>
                </c:pt>
                <c:pt idx="190" c:formatCode="yyyy/m/d">
                  <c:v>46029</c:v>
                </c:pt>
                <c:pt idx="191" c:formatCode="yyyy/m/d">
                  <c:v>46028</c:v>
                </c:pt>
                <c:pt idx="192" c:formatCode="yyyy/m/d">
                  <c:v>46027</c:v>
                </c:pt>
                <c:pt idx="193" c:formatCode="yyyy/m/d">
                  <c:v>46024</c:v>
                </c:pt>
                <c:pt idx="194" c:formatCode="yyyy/m/d">
                  <c:v>46023</c:v>
                </c:pt>
                <c:pt idx="195" c:formatCode="yyyy/m/d">
                  <c:v>46022</c:v>
                </c:pt>
                <c:pt idx="196" c:formatCode="yyyy/m/d">
                  <c:v>46021</c:v>
                </c:pt>
                <c:pt idx="197" c:formatCode="yyyy/m/d">
                  <c:v>46020</c:v>
                </c:pt>
                <c:pt idx="198" c:formatCode="yyyy/m/d">
                  <c:v>46017</c:v>
                </c:pt>
                <c:pt idx="199" c:formatCode="yyyy/m/d">
                  <c:v>46016</c:v>
                </c:pt>
                <c:pt idx="200" c:formatCode="yyyy/m/d">
                  <c:v>46015</c:v>
                </c:pt>
                <c:pt idx="201" c:formatCode="yyyy/m/d">
                  <c:v>46014</c:v>
                </c:pt>
                <c:pt idx="202" c:formatCode="yyyy/m/d">
                  <c:v>46013</c:v>
                </c:pt>
                <c:pt idx="203" c:formatCode="yyyy/m/d">
                  <c:v>46010</c:v>
                </c:pt>
                <c:pt idx="204" c:formatCode="yyyy/m/d">
                  <c:v>46009</c:v>
                </c:pt>
                <c:pt idx="205" c:formatCode="yyyy/m/d">
                  <c:v>46008</c:v>
                </c:pt>
                <c:pt idx="206" c:formatCode="yyyy/m/d">
                  <c:v>46007</c:v>
                </c:pt>
                <c:pt idx="207" c:formatCode="yyyy/m/d">
                  <c:v>46006</c:v>
                </c:pt>
                <c:pt idx="208" c:formatCode="yyyy/m/d">
                  <c:v>46003</c:v>
                </c:pt>
                <c:pt idx="209" c:formatCode="yyyy/m/d">
                  <c:v>46002</c:v>
                </c:pt>
                <c:pt idx="210" c:formatCode="yyyy/m/d">
                  <c:v>46001</c:v>
                </c:pt>
                <c:pt idx="211" c:formatCode="yyyy/m/d">
                  <c:v>46000</c:v>
                </c:pt>
                <c:pt idx="212" c:formatCode="yyyy/m/d">
                  <c:v>45999</c:v>
                </c:pt>
                <c:pt idx="213" c:formatCode="yyyy/m/d">
                  <c:v>45996</c:v>
                </c:pt>
                <c:pt idx="214" c:formatCode="yyyy/m/d">
                  <c:v>45995</c:v>
                </c:pt>
                <c:pt idx="215" c:formatCode="yyyy/m/d">
                  <c:v>45994</c:v>
                </c:pt>
                <c:pt idx="216" c:formatCode="yyyy/m/d">
                  <c:v>45993</c:v>
                </c:pt>
                <c:pt idx="217" c:formatCode="yyyy/m/d">
                  <c:v>45992</c:v>
                </c:pt>
                <c:pt idx="218" c:formatCode="yyyy/m/d">
                  <c:v>45989</c:v>
                </c:pt>
                <c:pt idx="219" c:formatCode="yyyy/m/d">
                  <c:v>45988</c:v>
                </c:pt>
                <c:pt idx="220" c:formatCode="yyyy/m/d">
                  <c:v>45987</c:v>
                </c:pt>
                <c:pt idx="221" c:formatCode="yyyy/m/d">
                  <c:v>45986</c:v>
                </c:pt>
                <c:pt idx="222" c:formatCode="yyyy/m/d">
                  <c:v>45985</c:v>
                </c:pt>
                <c:pt idx="223" c:formatCode="yyyy/m/d">
                  <c:v>45982</c:v>
                </c:pt>
                <c:pt idx="224" c:formatCode="yyyy/m/d">
                  <c:v>45981</c:v>
                </c:pt>
                <c:pt idx="225" c:formatCode="yyyy/m/d">
                  <c:v>45980</c:v>
                </c:pt>
                <c:pt idx="226" c:formatCode="yyyy/m/d">
                  <c:v>45979</c:v>
                </c:pt>
                <c:pt idx="227" c:formatCode="yyyy/m/d">
                  <c:v>45978</c:v>
                </c:pt>
                <c:pt idx="228" c:formatCode="yyyy/m/d">
                  <c:v>45975</c:v>
                </c:pt>
                <c:pt idx="229" c:formatCode="yyyy/m/d">
                  <c:v>45974</c:v>
                </c:pt>
                <c:pt idx="230" c:formatCode="yyyy/m/d">
                  <c:v>45973</c:v>
                </c:pt>
                <c:pt idx="231" c:formatCode="yyyy/m/d">
                  <c:v>45972</c:v>
                </c:pt>
                <c:pt idx="232" c:formatCode="yyyy/m/d">
                  <c:v>45971</c:v>
                </c:pt>
                <c:pt idx="233" c:formatCode="yyyy/m/d">
                  <c:v>45968</c:v>
                </c:pt>
                <c:pt idx="234" c:formatCode="yyyy/m/d">
                  <c:v>45967</c:v>
                </c:pt>
                <c:pt idx="235" c:formatCode="yyyy/m/d">
                  <c:v>45966</c:v>
                </c:pt>
                <c:pt idx="236" c:formatCode="yyyy/m/d">
                  <c:v>45965</c:v>
                </c:pt>
                <c:pt idx="237" c:formatCode="yyyy/m/d">
                  <c:v>45964</c:v>
                </c:pt>
                <c:pt idx="238" c:formatCode="yyyy/m/d">
                  <c:v>45961</c:v>
                </c:pt>
                <c:pt idx="239" c:formatCode="yyyy/m/d">
                  <c:v>45960</c:v>
                </c:pt>
                <c:pt idx="240" c:formatCode="yyyy/m/d">
                  <c:v>45959</c:v>
                </c:pt>
                <c:pt idx="241" c:formatCode="yyyy/m/d">
                  <c:v>45958</c:v>
                </c:pt>
                <c:pt idx="242" c:formatCode="yyyy/m/d">
                  <c:v>45957</c:v>
                </c:pt>
                <c:pt idx="243" c:formatCode="yyyy/m/d">
                  <c:v>45954</c:v>
                </c:pt>
                <c:pt idx="244" c:formatCode="yyyy/m/d">
                  <c:v>45953</c:v>
                </c:pt>
                <c:pt idx="245" c:formatCode="yyyy/m/d">
                  <c:v>45952</c:v>
                </c:pt>
                <c:pt idx="246" c:formatCode="yyyy/m/d">
                  <c:v>45951</c:v>
                </c:pt>
                <c:pt idx="247" c:formatCode="yyyy/m/d">
                  <c:v>45950</c:v>
                </c:pt>
                <c:pt idx="248" c:formatCode="yyyy/m/d">
                  <c:v>45947</c:v>
                </c:pt>
                <c:pt idx="249" c:formatCode="yyyy/m/d">
                  <c:v>45946</c:v>
                </c:pt>
                <c:pt idx="250" c:formatCode="yyyy/m/d">
                  <c:v>45945</c:v>
                </c:pt>
                <c:pt idx="251" c:formatCode="yyyy/m/d">
                  <c:v>45944</c:v>
                </c:pt>
                <c:pt idx="252" c:formatCode="yyyy/m/d">
                  <c:v>45943</c:v>
                </c:pt>
                <c:pt idx="253" c:formatCode="yyyy/m/d">
                  <c:v>45940</c:v>
                </c:pt>
                <c:pt idx="254" c:formatCode="yyyy/m/d">
                  <c:v>45939</c:v>
                </c:pt>
                <c:pt idx="255" c:formatCode="yyyy/m/d">
                  <c:v>45938</c:v>
                </c:pt>
                <c:pt idx="256" c:formatCode="yyyy/m/d">
                  <c:v>45937</c:v>
                </c:pt>
                <c:pt idx="257" c:formatCode="yyyy/m/d">
                  <c:v>45936</c:v>
                </c:pt>
                <c:pt idx="258" c:formatCode="yyyy/m/d">
                  <c:v>45933</c:v>
                </c:pt>
                <c:pt idx="259" c:formatCode="yyyy/m/d">
                  <c:v>45932</c:v>
                </c:pt>
                <c:pt idx="260" c:formatCode="yyyy/m/d">
                  <c:v>45931</c:v>
                </c:pt>
                <c:pt idx="261" c:formatCode="yyyy/m/d">
                  <c:v>45930</c:v>
                </c:pt>
                <c:pt idx="262" c:formatCode="yyyy/m/d">
                  <c:v>45929</c:v>
                </c:pt>
                <c:pt idx="263" c:formatCode="yyyy/m/d">
                  <c:v>45926</c:v>
                </c:pt>
                <c:pt idx="264" c:formatCode="yyyy/m/d">
                  <c:v>45925</c:v>
                </c:pt>
                <c:pt idx="265" c:formatCode="yyyy/m/d">
                  <c:v>45924</c:v>
                </c:pt>
                <c:pt idx="266" c:formatCode="yyyy/m/d">
                  <c:v>45923</c:v>
                </c:pt>
                <c:pt idx="267" c:formatCode="yyyy/m/d">
                  <c:v>45922</c:v>
                </c:pt>
                <c:pt idx="268" c:formatCode="yyyy/m/d">
                  <c:v>45919</c:v>
                </c:pt>
                <c:pt idx="269" c:formatCode="yyyy/m/d">
                  <c:v>45918</c:v>
                </c:pt>
                <c:pt idx="270" c:formatCode="yyyy/m/d">
                  <c:v>45917</c:v>
                </c:pt>
                <c:pt idx="271" c:formatCode="yyyy/m/d">
                  <c:v>45916</c:v>
                </c:pt>
                <c:pt idx="272" c:formatCode="yyyy/m/d">
                  <c:v>45915</c:v>
                </c:pt>
                <c:pt idx="273" c:formatCode="yyyy/m/d">
                  <c:v>45912</c:v>
                </c:pt>
                <c:pt idx="274" c:formatCode="yyyy/m/d">
                  <c:v>45911</c:v>
                </c:pt>
                <c:pt idx="275" c:formatCode="yyyy/m/d">
                  <c:v>45910</c:v>
                </c:pt>
                <c:pt idx="276" c:formatCode="yyyy/m/d">
                  <c:v>45909</c:v>
                </c:pt>
                <c:pt idx="277" c:formatCode="yyyy/m/d">
                  <c:v>45908</c:v>
                </c:pt>
                <c:pt idx="278" c:formatCode="yyyy/m/d">
                  <c:v>45905</c:v>
                </c:pt>
                <c:pt idx="279" c:formatCode="yyyy/m/d">
                  <c:v>45904</c:v>
                </c:pt>
                <c:pt idx="280" c:formatCode="yyyy/m/d">
                  <c:v>45903</c:v>
                </c:pt>
                <c:pt idx="281" c:formatCode="yyyy/m/d">
                  <c:v>45902</c:v>
                </c:pt>
                <c:pt idx="282" c:formatCode="yyyy/m/d">
                  <c:v>45901</c:v>
                </c:pt>
                <c:pt idx="283" c:formatCode="yyyy/m/d">
                  <c:v>45898</c:v>
                </c:pt>
                <c:pt idx="284" c:formatCode="yyyy/m/d">
                  <c:v>45897</c:v>
                </c:pt>
                <c:pt idx="285" c:formatCode="yyyy/m/d">
                  <c:v>45896</c:v>
                </c:pt>
                <c:pt idx="286" c:formatCode="yyyy/m/d">
                  <c:v>45895</c:v>
                </c:pt>
                <c:pt idx="287" c:formatCode="yyyy/m/d">
                  <c:v>45894</c:v>
                </c:pt>
                <c:pt idx="288" c:formatCode="yyyy/m/d">
                  <c:v>45891</c:v>
                </c:pt>
                <c:pt idx="289" c:formatCode="yyyy/m/d">
                  <c:v>45890</c:v>
                </c:pt>
                <c:pt idx="290" c:formatCode="yyyy/m/d">
                  <c:v>45889</c:v>
                </c:pt>
                <c:pt idx="291" c:formatCode="yyyy/m/d">
                  <c:v>45888</c:v>
                </c:pt>
                <c:pt idx="292" c:formatCode="yyyy/m/d">
                  <c:v>45887</c:v>
                </c:pt>
                <c:pt idx="293" c:formatCode="yyyy/m/d">
                  <c:v>45884</c:v>
                </c:pt>
                <c:pt idx="294" c:formatCode="yyyy/m/d">
                  <c:v>45883</c:v>
                </c:pt>
                <c:pt idx="295" c:formatCode="yyyy/m/d">
                  <c:v>45882</c:v>
                </c:pt>
                <c:pt idx="296" c:formatCode="yyyy/m/d">
                  <c:v>45881</c:v>
                </c:pt>
                <c:pt idx="297" c:formatCode="yyyy/m/d">
                  <c:v>45880</c:v>
                </c:pt>
                <c:pt idx="298" c:formatCode="yyyy/m/d">
                  <c:v>45877</c:v>
                </c:pt>
                <c:pt idx="299" c:formatCode="yyyy/m/d">
                  <c:v>45876</c:v>
                </c:pt>
                <c:pt idx="300" c:formatCode="yyyy/m/d">
                  <c:v>45875</c:v>
                </c:pt>
                <c:pt idx="301" c:formatCode="yyyy/m/d">
                  <c:v>45874</c:v>
                </c:pt>
                <c:pt idx="302" c:formatCode="yyyy/m/d">
                  <c:v>45873</c:v>
                </c:pt>
                <c:pt idx="303" c:formatCode="yyyy/m/d">
                  <c:v>45870</c:v>
                </c:pt>
              </c:numCache>
            </c:numRef>
          </c:cat>
          <c:val>
            <c:numRef>
              <c:f>'[路透数据 补充.xlsx]欧美汽柴利润'!$EP$3:$EP$306</c:f>
              <c:numCache>
                <c:formatCode>General</c:formatCode>
                <c:ptCount val="30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100.9</c:v>
                </c:pt>
                <c:pt idx="18">
                  <c:v>102.66</c:v>
                </c:pt>
                <c:pt idx="19">
                  <c:v>106.46</c:v>
                </c:pt>
                <c:pt idx="20">
                  <c:v>106.93</c:v>
                </c:pt>
                <c:pt idx="21">
                  <c:v>99.97</c:v>
                </c:pt>
                <c:pt idx="22">
                  <c:v>95.51</c:v>
                </c:pt>
                <c:pt idx="23">
                  <c:v>92.28</c:v>
                </c:pt>
                <c:pt idx="24">
                  <c:v>92.27</c:v>
                </c:pt>
                <c:pt idx="25">
                  <c:v>91.98</c:v>
                </c:pt>
                <c:pt idx="26">
                  <c:v>90.76</c:v>
                </c:pt>
                <c:pt idx="27">
                  <c:v>97.64</c:v>
                </c:pt>
                <c:pt idx="28">
                  <c:v>97.42</c:v>
                </c:pt>
                <c:pt idx="29">
                  <c:v>97.61</c:v>
                </c:pt>
                <c:pt idx="30">
                  <c:v>97.88</c:v>
                </c:pt>
                <c:pt idx="31">
                  <c:v>97.54</c:v>
                </c:pt>
                <c:pt idx="32">
                  <c:v>93.84</c:v>
                </c:pt>
                <c:pt idx="33">
                  <c:v>92.98</c:v>
                </c:pt>
                <c:pt idx="34">
                  <c:v>93.81</c:v>
                </c:pt>
                <c:pt idx="35">
                  <c:v>91.81</c:v>
                </c:pt>
                <c:pt idx="36">
                  <c:v>90.87</c:v>
                </c:pt>
                <c:pt idx="37">
                  <c:v>83.76</c:v>
                </c:pt>
                <c:pt idx="38">
                  <c:v>81.88</c:v>
                </c:pt>
                <c:pt idx="39">
                  <c:v>81.73</c:v>
                </c:pt>
                <c:pt idx="40">
                  <c:v>80.42</c:v>
                </c:pt>
                <c:pt idx="41">
                  <c:v>81.08</c:v>
                </c:pt>
                <c:pt idx="42">
                  <c:v>85.55</c:v>
                </c:pt>
                <c:pt idx="43">
                  <c:v>86.42</c:v>
                </c:pt>
                <c:pt idx="44">
                  <c:v>88.95</c:v>
                </c:pt>
                <c:pt idx="45">
                  <c:v>85.01</c:v>
                </c:pt>
                <c:pt idx="46">
                  <c:v>82.98</c:v>
                </c:pt>
                <c:pt idx="47">
                  <c:v>82.22</c:v>
                </c:pt>
                <c:pt idx="48">
                  <c:v>85.86</c:v>
                </c:pt>
                <c:pt idx="49">
                  <c:v>82.46</c:v>
                </c:pt>
                <c:pt idx="50">
                  <c:v>82.06</c:v>
                </c:pt>
                <c:pt idx="51">
                  <c:v>81.35</c:v>
                </c:pt>
                <c:pt idx="52">
                  <c:v>79.7</c:v>
                </c:pt>
                <c:pt idx="53">
                  <c:v>79.7</c:v>
                </c:pt>
                <c:pt idx="54">
                  <c:v>81.56</c:v>
                </c:pt>
                <c:pt idx="55">
                  <c:v>78.35</c:v>
                </c:pt>
                <c:pt idx="56">
                  <c:v>79.98</c:v>
                </c:pt>
                <c:pt idx="57">
                  <c:v>74.48</c:v>
                </c:pt>
                <c:pt idx="58">
                  <c:v>70.89</c:v>
                </c:pt>
                <c:pt idx="59">
                  <c:v>71.53</c:v>
                </c:pt>
                <c:pt idx="60">
                  <c:v>73.78</c:v>
                </c:pt>
                <c:pt idx="61">
                  <c:v>65.74</c:v>
                </c:pt>
                <c:pt idx="62">
                  <c:v>65.24</c:v>
                </c:pt>
                <c:pt idx="63">
                  <c:v>62.87</c:v>
                </c:pt>
                <c:pt idx="64">
                  <c:v>60.67</c:v>
                </c:pt>
                <c:pt idx="65">
                  <c:v>61.73</c:v>
                </c:pt>
                <c:pt idx="66">
                  <c:v>61.34</c:v>
                </c:pt>
                <c:pt idx="67">
                  <c:v>58.6</c:v>
                </c:pt>
                <c:pt idx="68">
                  <c:v>56.86</c:v>
                </c:pt>
                <c:pt idx="69">
                  <c:v>58.97</c:v>
                </c:pt>
                <c:pt idx="70">
                  <c:v>56.96</c:v>
                </c:pt>
                <c:pt idx="71">
                  <c:v>55.67</c:v>
                </c:pt>
                <c:pt idx="72">
                  <c:v>53.79</c:v>
                </c:pt>
                <c:pt idx="73">
                  <c:v>55.04</c:v>
                </c:pt>
                <c:pt idx="74">
                  <c:v>53.35</c:v>
                </c:pt>
                <c:pt idx="75">
                  <c:v>55.46</c:v>
                </c:pt>
                <c:pt idx="76">
                  <c:v>55.62</c:v>
                </c:pt>
                <c:pt idx="77">
                  <c:v>56.71</c:v>
                </c:pt>
                <c:pt idx="78">
                  <c:v>58.76</c:v>
                </c:pt>
                <c:pt idx="79">
                  <c:v>60.94</c:v>
                </c:pt>
                <c:pt idx="80">
                  <c:v>63.01</c:v>
                </c:pt>
                <c:pt idx="81">
                  <c:v>62.35</c:v>
                </c:pt>
                <c:pt idx="82">
                  <c:v>62.62</c:v>
                </c:pt>
                <c:pt idx="83">
                  <c:v>63.12</c:v>
                </c:pt>
                <c:pt idx="84">
                  <c:v>64.07</c:v>
                </c:pt>
                <c:pt idx="85">
                  <c:v>67.32</c:v>
                </c:pt>
                <c:pt idx="86">
                  <c:v>64.15</c:v>
                </c:pt>
                <c:pt idx="87">
                  <c:v>62.62</c:v>
                </c:pt>
                <c:pt idx="88">
                  <c:v>59.72</c:v>
                </c:pt>
                <c:pt idx="89">
                  <c:v>60.28</c:v>
                </c:pt>
                <c:pt idx="90">
                  <c:v>60.14</c:v>
                </c:pt>
                <c:pt idx="91">
                  <c:v>60.19</c:v>
                </c:pt>
                <c:pt idx="92">
                  <c:v>60.05</c:v>
                </c:pt>
                <c:pt idx="93">
                  <c:v>61.35</c:v>
                </c:pt>
                <c:pt idx="94">
                  <c:v>60.22</c:v>
                </c:pt>
                <c:pt idx="95">
                  <c:v>63.05</c:v>
                </c:pt>
                <c:pt idx="96">
                  <c:v>65.3</c:v>
                </c:pt>
                <c:pt idx="97">
                  <c:v>63.75</c:v>
                </c:pt>
                <c:pt idx="98">
                  <c:v>62.32</c:v>
                </c:pt>
                <c:pt idx="99">
                  <c:v>61.01</c:v>
                </c:pt>
                <c:pt idx="100">
                  <c:v>61.82</c:v>
                </c:pt>
                <c:pt idx="101">
                  <c:v>64.31</c:v>
                </c:pt>
                <c:pt idx="102">
                  <c:v>59.99</c:v>
                </c:pt>
                <c:pt idx="103">
                  <c:v>59.78</c:v>
                </c:pt>
                <c:pt idx="104">
                  <c:v>59.03</c:v>
                </c:pt>
                <c:pt idx="105">
                  <c:v>59.94</c:v>
                </c:pt>
                <c:pt idx="106">
                  <c:v>62.28</c:v>
                </c:pt>
                <c:pt idx="107">
                  <c:v>61.13</c:v>
                </c:pt>
                <c:pt idx="108">
                  <c:v>60.3</c:v>
                </c:pt>
                <c:pt idx="109">
                  <c:v>62.01</c:v>
                </c:pt>
                <c:pt idx="110">
                  <c:v>62.69</c:v>
                </c:pt>
                <c:pt idx="111">
                  <c:v>59.26</c:v>
                </c:pt>
                <c:pt idx="112">
                  <c:v>59.6</c:v>
                </c:pt>
                <c:pt idx="113">
                  <c:v>57.5</c:v>
                </c:pt>
                <c:pt idx="114">
                  <c:v>58.19</c:v>
                </c:pt>
                <c:pt idx="115">
                  <c:v>58.2</c:v>
                </c:pt>
                <c:pt idx="116">
                  <c:v>55.51</c:v>
                </c:pt>
                <c:pt idx="117">
                  <c:v>52.99</c:v>
                </c:pt>
                <c:pt idx="118">
                  <c:v>51.46</c:v>
                </c:pt>
                <c:pt idx="119">
                  <c:v>56.12</c:v>
                </c:pt>
                <c:pt idx="120">
                  <c:v>54.07</c:v>
                </c:pt>
                <c:pt idx="121">
                  <c:v>54.48</c:v>
                </c:pt>
                <c:pt idx="122">
                  <c:v>56.17</c:v>
                </c:pt>
                <c:pt idx="123">
                  <c:v>56.23</c:v>
                </c:pt>
                <c:pt idx="124">
                  <c:v>57.65</c:v>
                </c:pt>
                <c:pt idx="125">
                  <c:v>55.28</c:v>
                </c:pt>
                <c:pt idx="126">
                  <c:v>59.8</c:v>
                </c:pt>
                <c:pt idx="127">
                  <c:v>57.58</c:v>
                </c:pt>
                <c:pt idx="128">
                  <c:v>56.09</c:v>
                </c:pt>
                <c:pt idx="129">
                  <c:v>56.14</c:v>
                </c:pt>
                <c:pt idx="130">
                  <c:v>54.8</c:v>
                </c:pt>
                <c:pt idx="131">
                  <c:v>54.41</c:v>
                </c:pt>
                <c:pt idx="132">
                  <c:v>54.41</c:v>
                </c:pt>
                <c:pt idx="133">
                  <c:v>54.76</c:v>
                </c:pt>
                <c:pt idx="134">
                  <c:v>53.5</c:v>
                </c:pt>
                <c:pt idx="135">
                  <c:v>50.12</c:v>
                </c:pt>
                <c:pt idx="136">
                  <c:v>52.05</c:v>
                </c:pt>
                <c:pt idx="137">
                  <c:v>48.44</c:v>
                </c:pt>
                <c:pt idx="138">
                  <c:v>52.39</c:v>
                </c:pt>
                <c:pt idx="139">
                  <c:v>47.38</c:v>
                </c:pt>
                <c:pt idx="140">
                  <c:v>44.38</c:v>
                </c:pt>
                <c:pt idx="141">
                  <c:v>44.96</c:v>
                </c:pt>
                <c:pt idx="142">
                  <c:v>43.01</c:v>
                </c:pt>
                <c:pt idx="143">
                  <c:v>44.21</c:v>
                </c:pt>
                <c:pt idx="144">
                  <c:v>44.69</c:v>
                </c:pt>
                <c:pt idx="145">
                  <c:v>43.59</c:v>
                </c:pt>
                <c:pt idx="146">
                  <c:v>41.97</c:v>
                </c:pt>
                <c:pt idx="147">
                  <c:v>43.98</c:v>
                </c:pt>
                <c:pt idx="148">
                  <c:v>42.15</c:v>
                </c:pt>
                <c:pt idx="149">
                  <c:v>42.16</c:v>
                </c:pt>
                <c:pt idx="150">
                  <c:v>41.19</c:v>
                </c:pt>
                <c:pt idx="151">
                  <c:v>42.7</c:v>
                </c:pt>
                <c:pt idx="152">
                  <c:v>40.75</c:v>
                </c:pt>
                <c:pt idx="153">
                  <c:v>37.52</c:v>
                </c:pt>
                <c:pt idx="154">
                  <c:v>37.02</c:v>
                </c:pt>
                <c:pt idx="155">
                  <c:v>36.47</c:v>
                </c:pt>
                <c:pt idx="156">
                  <c:v>36.08</c:v>
                </c:pt>
                <c:pt idx="157">
                  <c:v>35.96</c:v>
                </c:pt>
                <c:pt idx="158">
                  <c:v>35.22</c:v>
                </c:pt>
                <c:pt idx="159">
                  <c:v>35.51</c:v>
                </c:pt>
                <c:pt idx="160">
                  <c:v>34.61</c:v>
                </c:pt>
                <c:pt idx="161">
                  <c:v>33.18</c:v>
                </c:pt>
                <c:pt idx="162">
                  <c:v>32.82</c:v>
                </c:pt>
                <c:pt idx="163">
                  <c:v>32.74</c:v>
                </c:pt>
                <c:pt idx="164">
                  <c:v>32.9</c:v>
                </c:pt>
                <c:pt idx="165">
                  <c:v>33.56</c:v>
                </c:pt>
                <c:pt idx="166">
                  <c:v>33.17</c:v>
                </c:pt>
                <c:pt idx="167">
                  <c:v>33.28</c:v>
                </c:pt>
                <c:pt idx="168">
                  <c:v>33.02</c:v>
                </c:pt>
                <c:pt idx="169">
                  <c:v>33.15</c:v>
                </c:pt>
                <c:pt idx="170">
                  <c:v>33.48</c:v>
                </c:pt>
                <c:pt idx="171">
                  <c:v>32.99</c:v>
                </c:pt>
                <c:pt idx="172">
                  <c:v>32.32</c:v>
                </c:pt>
                <c:pt idx="173">
                  <c:v>33.2</c:v>
                </c:pt>
                <c:pt idx="174">
                  <c:v>33.26</c:v>
                </c:pt>
                <c:pt idx="175">
                  <c:v>32.8</c:v>
                </c:pt>
                <c:pt idx="176">
                  <c:v>32.57</c:v>
                </c:pt>
                <c:pt idx="177">
                  <c:v>31.97</c:v>
                </c:pt>
                <c:pt idx="178">
                  <c:v>32.27</c:v>
                </c:pt>
                <c:pt idx="179">
                  <c:v>32.32</c:v>
                </c:pt>
                <c:pt idx="180">
                  <c:v>32.77</c:v>
                </c:pt>
                <c:pt idx="181">
                  <c:v>32.27</c:v>
                </c:pt>
                <c:pt idx="182">
                  <c:v>31.92</c:v>
                </c:pt>
                <c:pt idx="183">
                  <c:v>31.44</c:v>
                </c:pt>
                <c:pt idx="184">
                  <c:v>31.28</c:v>
                </c:pt>
                <c:pt idx="185">
                  <c:v>31.21</c:v>
                </c:pt>
                <c:pt idx="186">
                  <c:v>31.06</c:v>
                </c:pt>
                <c:pt idx="187">
                  <c:v>30.09</c:v>
                </c:pt>
                <c:pt idx="188">
                  <c:v>29.75</c:v>
                </c:pt>
                <c:pt idx="189">
                  <c:v>29.87</c:v>
                </c:pt>
                <c:pt idx="190">
                  <c:v>29.31</c:v>
                </c:pt>
                <c:pt idx="191">
                  <c:v>29.38</c:v>
                </c:pt>
                <c:pt idx="192">
                  <c:v>29.75</c:v>
                </c:pt>
                <c:pt idx="193">
                  <c:v>29.27</c:v>
                </c:pt>
                <c:pt idx="194">
                  <c:v>29.01</c:v>
                </c:pt>
                <c:pt idx="195">
                  <c:v>29.3</c:v>
                </c:pt>
                <c:pt idx="196">
                  <c:v>29.58</c:v>
                </c:pt>
                <c:pt idx="197">
                  <c:v>29.31</c:v>
                </c:pt>
                <c:pt idx="198">
                  <c:v>29.24</c:v>
                </c:pt>
                <c:pt idx="199">
                  <c:v>29.29</c:v>
                </c:pt>
                <c:pt idx="200">
                  <c:v>29.42</c:v>
                </c:pt>
                <c:pt idx="201">
                  <c:v>30.01</c:v>
                </c:pt>
                <c:pt idx="202">
                  <c:v>29.67</c:v>
                </c:pt>
                <c:pt idx="203">
                  <c:v>29.49</c:v>
                </c:pt>
                <c:pt idx="204">
                  <c:v>29.87</c:v>
                </c:pt>
                <c:pt idx="205">
                  <c:v>29.85</c:v>
                </c:pt>
                <c:pt idx="206">
                  <c:v>30.09</c:v>
                </c:pt>
                <c:pt idx="207">
                  <c:v>30.53</c:v>
                </c:pt>
                <c:pt idx="208">
                  <c:v>30.67</c:v>
                </c:pt>
                <c:pt idx="209">
                  <c:v>31.16</c:v>
                </c:pt>
                <c:pt idx="210">
                  <c:v>31.67</c:v>
                </c:pt>
                <c:pt idx="211">
                  <c:v>31.58</c:v>
                </c:pt>
                <c:pt idx="212">
                  <c:v>31.79</c:v>
                </c:pt>
                <c:pt idx="213">
                  <c:v>32.08</c:v>
                </c:pt>
                <c:pt idx="214">
                  <c:v>31.81</c:v>
                </c:pt>
                <c:pt idx="215">
                  <c:v>32.05</c:v>
                </c:pt>
                <c:pt idx="216">
                  <c:v>32.45</c:v>
                </c:pt>
                <c:pt idx="217">
                  <c:v>32.33</c:v>
                </c:pt>
                <c:pt idx="218">
                  <c:v>31.85</c:v>
                </c:pt>
                <c:pt idx="219">
                  <c:v>31.49</c:v>
                </c:pt>
                <c:pt idx="220">
                  <c:v>31.86</c:v>
                </c:pt>
                <c:pt idx="221">
                  <c:v>32.06</c:v>
                </c:pt>
                <c:pt idx="222">
                  <c:v>32.3</c:v>
                </c:pt>
                <c:pt idx="223">
                  <c:v>33.08</c:v>
                </c:pt>
                <c:pt idx="224">
                  <c:v>33.19</c:v>
                </c:pt>
                <c:pt idx="225">
                  <c:v>33.97</c:v>
                </c:pt>
                <c:pt idx="226">
                  <c:v>34.58</c:v>
                </c:pt>
                <c:pt idx="227">
                  <c:v>33.76</c:v>
                </c:pt>
                <c:pt idx="228">
                  <c:v>33.8</c:v>
                </c:pt>
                <c:pt idx="229">
                  <c:v>33.51</c:v>
                </c:pt>
                <c:pt idx="230">
                  <c:v>33.91</c:v>
                </c:pt>
                <c:pt idx="231">
                  <c:v>34.04</c:v>
                </c:pt>
                <c:pt idx="232">
                  <c:v>33.51</c:v>
                </c:pt>
                <c:pt idx="233">
                  <c:v>33.29</c:v>
                </c:pt>
                <c:pt idx="234">
                  <c:v>33.23</c:v>
                </c:pt>
                <c:pt idx="235">
                  <c:v>32.67</c:v>
                </c:pt>
                <c:pt idx="236">
                  <c:v>33</c:v>
                </c:pt>
                <c:pt idx="237">
                  <c:v>32.6</c:v>
                </c:pt>
                <c:pt idx="238">
                  <c:v>32.6</c:v>
                </c:pt>
                <c:pt idx="239">
                  <c:v>32.85</c:v>
                </c:pt>
                <c:pt idx="240">
                  <c:v>32.65</c:v>
                </c:pt>
                <c:pt idx="241">
                  <c:v>32.3</c:v>
                </c:pt>
                <c:pt idx="242">
                  <c:v>32.94</c:v>
                </c:pt>
                <c:pt idx="243">
                  <c:v>32.98</c:v>
                </c:pt>
                <c:pt idx="244">
                  <c:v>32.77</c:v>
                </c:pt>
                <c:pt idx="245">
                  <c:v>30.68</c:v>
                </c:pt>
                <c:pt idx="246">
                  <c:v>30.29</c:v>
                </c:pt>
                <c:pt idx="247">
                  <c:v>30.14</c:v>
                </c:pt>
                <c:pt idx="248">
                  <c:v>30.11</c:v>
                </c:pt>
                <c:pt idx="249">
                  <c:v>29.84</c:v>
                </c:pt>
                <c:pt idx="250">
                  <c:v>29.87</c:v>
                </c:pt>
                <c:pt idx="251">
                  <c:v>30.23</c:v>
                </c:pt>
                <c:pt idx="252">
                  <c:v>30.56</c:v>
                </c:pt>
                <c:pt idx="253">
                  <c:v>30.31</c:v>
                </c:pt>
                <c:pt idx="254">
                  <c:v>30.51</c:v>
                </c:pt>
                <c:pt idx="255">
                  <c:v>30.72</c:v>
                </c:pt>
                <c:pt idx="256">
                  <c:v>30.56</c:v>
                </c:pt>
                <c:pt idx="257">
                  <c:v>30.35</c:v>
                </c:pt>
                <c:pt idx="258">
                  <c:v>30.08</c:v>
                </c:pt>
                <c:pt idx="259">
                  <c:v>30.24</c:v>
                </c:pt>
                <c:pt idx="260">
                  <c:v>30.56</c:v>
                </c:pt>
                <c:pt idx="261">
                  <c:v>30.78</c:v>
                </c:pt>
                <c:pt idx="262">
                  <c:v>30.77</c:v>
                </c:pt>
                <c:pt idx="263">
                  <c:v>31.21</c:v>
                </c:pt>
                <c:pt idx="264">
                  <c:v>31.35</c:v>
                </c:pt>
                <c:pt idx="265">
                  <c:v>30.8</c:v>
                </c:pt>
                <c:pt idx="266">
                  <c:v>30.5</c:v>
                </c:pt>
                <c:pt idx="267">
                  <c:v>30.21</c:v>
                </c:pt>
                <c:pt idx="268">
                  <c:v>30.25</c:v>
                </c:pt>
                <c:pt idx="269">
                  <c:v>30.59</c:v>
                </c:pt>
                <c:pt idx="270">
                  <c:v>30.61</c:v>
                </c:pt>
                <c:pt idx="271">
                  <c:v>30.77</c:v>
                </c:pt>
                <c:pt idx="272">
                  <c:v>30.24</c:v>
                </c:pt>
                <c:pt idx="273">
                  <c:v>29.68</c:v>
                </c:pt>
                <c:pt idx="274">
                  <c:v>29.95</c:v>
                </c:pt>
                <c:pt idx="275">
                  <c:v>30.2</c:v>
                </c:pt>
                <c:pt idx="276">
                  <c:v>30.26</c:v>
                </c:pt>
                <c:pt idx="277">
                  <c:v>30.03</c:v>
                </c:pt>
                <c:pt idx="278">
                  <c:v>29.78</c:v>
                </c:pt>
                <c:pt idx="279">
                  <c:v>29.83</c:v>
                </c:pt>
                <c:pt idx="280">
                  <c:v>30.2</c:v>
                </c:pt>
                <c:pt idx="281">
                  <c:v>30.17</c:v>
                </c:pt>
                <c:pt idx="282">
                  <c:v>29.22</c:v>
                </c:pt>
                <c:pt idx="283">
                  <c:v>29.24</c:v>
                </c:pt>
                <c:pt idx="284">
                  <c:v>29.73</c:v>
                </c:pt>
                <c:pt idx="285">
                  <c:v>29.59</c:v>
                </c:pt>
                <c:pt idx="286">
                  <c:v>29.43</c:v>
                </c:pt>
                <c:pt idx="287">
                  <c:v>29.74</c:v>
                </c:pt>
                <c:pt idx="288">
                  <c:v>29.29</c:v>
                </c:pt>
                <c:pt idx="289">
                  <c:v>29.3</c:v>
                </c:pt>
                <c:pt idx="290">
                  <c:v>29</c:v>
                </c:pt>
                <c:pt idx="291">
                  <c:v>29.06</c:v>
                </c:pt>
                <c:pt idx="292">
                  <c:v>29.06</c:v>
                </c:pt>
                <c:pt idx="293">
                  <c:v>29.06</c:v>
                </c:pt>
                <c:pt idx="294">
                  <c:v>29.04</c:v>
                </c:pt>
                <c:pt idx="295">
                  <c:v>29.36</c:v>
                </c:pt>
                <c:pt idx="296">
                  <c:v>29.11</c:v>
                </c:pt>
                <c:pt idx="297">
                  <c:v>29.78</c:v>
                </c:pt>
                <c:pt idx="298">
                  <c:v>29.69</c:v>
                </c:pt>
                <c:pt idx="299">
                  <c:v>29.51</c:v>
                </c:pt>
                <c:pt idx="300">
                  <c:v>29.6</c:v>
                </c:pt>
                <c:pt idx="301">
                  <c:v>29.23</c:v>
                </c:pt>
                <c:pt idx="302">
                  <c:v>29.55</c:v>
                </c:pt>
                <c:pt idx="303">
                  <c:v>29.41</c:v>
                </c:pt>
              </c:numCache>
            </c:numRef>
          </c:val>
          <c:smooth val="0"/>
        </c:ser>
        <c:ser>
          <c:idx val="1"/>
          <c:order val="1"/>
          <c:tx>
            <c:strRef>
              <c:f>'[路透数据 补充.xlsx]欧美汽柴利润'!$EQ$2</c:f>
              <c:strCache>
                <c:ptCount val="1"/>
                <c:pt idx="0">
                  <c:v>2025</c:v>
                </c:pt>
              </c:strCache>
            </c:strRef>
          </c:tx>
          <c:spPr>
            <a:ln w="19050" cap="rnd">
              <a:solidFill>
                <a:srgbClr val="FF0000"/>
              </a:solidFill>
              <a:round/>
            </a:ln>
            <a:effectLst/>
          </c:spPr>
          <c:marker>
            <c:symbol val="none"/>
          </c:marker>
          <c:dLbls>
            <c:delete val="1"/>
          </c:dLbls>
          <c:cat>
            <c:numRef>
              <c:f>'[路透数据 补充.xlsx]欧美汽柴利润'!$EO$3:$EO$306</c:f>
              <c:numCache>
                <c:formatCode>yyyy/m/d</c:formatCode>
                <c:ptCount val="304"/>
                <c:pt idx="0" c:formatCode="yyyy/m/d">
                  <c:v>46294</c:v>
                </c:pt>
                <c:pt idx="1" c:formatCode="yyyy/m/d">
                  <c:v>46293</c:v>
                </c:pt>
                <c:pt idx="2" c:formatCode="yyyy/m/d">
                  <c:v>46290</c:v>
                </c:pt>
                <c:pt idx="3" c:formatCode="yyyy/m/d">
                  <c:v>46289</c:v>
                </c:pt>
                <c:pt idx="4" c:formatCode="yyyy/m/d">
                  <c:v>46288</c:v>
                </c:pt>
                <c:pt idx="5" c:formatCode="yyyy/m/d">
                  <c:v>46287</c:v>
                </c:pt>
                <c:pt idx="6" c:formatCode="yyyy/m/d">
                  <c:v>46286</c:v>
                </c:pt>
                <c:pt idx="7" c:formatCode="yyyy/m/d">
                  <c:v>46283</c:v>
                </c:pt>
                <c:pt idx="8" c:formatCode="yyyy/m/d">
                  <c:v>46282</c:v>
                </c:pt>
                <c:pt idx="9" c:formatCode="yyyy/m/d">
                  <c:v>46281</c:v>
                </c:pt>
                <c:pt idx="10" c:formatCode="yyyy/m/d">
                  <c:v>46280</c:v>
                </c:pt>
                <c:pt idx="11" c:formatCode="yyyy/m/d">
                  <c:v>46279</c:v>
                </c:pt>
                <c:pt idx="12" c:formatCode="yyyy/m/d">
                  <c:v>46276</c:v>
                </c:pt>
                <c:pt idx="13" c:formatCode="yyyy/m/d">
                  <c:v>46275</c:v>
                </c:pt>
                <c:pt idx="14" c:formatCode="yyyy/m/d">
                  <c:v>46274</c:v>
                </c:pt>
                <c:pt idx="15" c:formatCode="yyyy/m/d">
                  <c:v>46273</c:v>
                </c:pt>
                <c:pt idx="16" c:formatCode="yyyy/m/d">
                  <c:v>46272</c:v>
                </c:pt>
                <c:pt idx="17" c:formatCode="yyyy/m/d">
                  <c:v>46269</c:v>
                </c:pt>
                <c:pt idx="18" c:formatCode="yyyy/m/d">
                  <c:v>46268</c:v>
                </c:pt>
                <c:pt idx="19" c:formatCode="yyyy/m/d">
                  <c:v>46267</c:v>
                </c:pt>
                <c:pt idx="20" c:formatCode="yyyy/m/d">
                  <c:v>46266</c:v>
                </c:pt>
                <c:pt idx="21" c:formatCode="yyyy/m/d">
                  <c:v>46265</c:v>
                </c:pt>
                <c:pt idx="22" c:formatCode="yyyy/m/d">
                  <c:v>46262</c:v>
                </c:pt>
                <c:pt idx="23" c:formatCode="yyyy/m/d">
                  <c:v>46261</c:v>
                </c:pt>
                <c:pt idx="24" c:formatCode="yyyy/m/d">
                  <c:v>46260</c:v>
                </c:pt>
                <c:pt idx="25" c:formatCode="yyyy/m/d">
                  <c:v>46259</c:v>
                </c:pt>
                <c:pt idx="26" c:formatCode="yyyy/m/d">
                  <c:v>46258</c:v>
                </c:pt>
                <c:pt idx="27" c:formatCode="yyyy/m/d">
                  <c:v>46255</c:v>
                </c:pt>
                <c:pt idx="28" c:formatCode="yyyy/m/d">
                  <c:v>46254</c:v>
                </c:pt>
                <c:pt idx="29" c:formatCode="yyyy/m/d">
                  <c:v>46253</c:v>
                </c:pt>
                <c:pt idx="30" c:formatCode="yyyy/m/d">
                  <c:v>46252</c:v>
                </c:pt>
                <c:pt idx="31" c:formatCode="yyyy/m/d">
                  <c:v>46251</c:v>
                </c:pt>
                <c:pt idx="32" c:formatCode="yyyy/m/d">
                  <c:v>46248</c:v>
                </c:pt>
                <c:pt idx="33" c:formatCode="yyyy/m/d">
                  <c:v>46247</c:v>
                </c:pt>
                <c:pt idx="34" c:formatCode="yyyy/m/d">
                  <c:v>46246</c:v>
                </c:pt>
                <c:pt idx="35" c:formatCode="yyyy/m/d">
                  <c:v>46245</c:v>
                </c:pt>
                <c:pt idx="36" c:formatCode="yyyy/m/d">
                  <c:v>46244</c:v>
                </c:pt>
                <c:pt idx="37" c:formatCode="yyyy/m/d">
                  <c:v>46241</c:v>
                </c:pt>
                <c:pt idx="38" c:formatCode="yyyy/m/d">
                  <c:v>46240</c:v>
                </c:pt>
                <c:pt idx="39" c:formatCode="yyyy/m/d">
                  <c:v>46239</c:v>
                </c:pt>
                <c:pt idx="40" c:formatCode="yyyy/m/d">
                  <c:v>46238</c:v>
                </c:pt>
                <c:pt idx="41" c:formatCode="yyyy/m/d">
                  <c:v>46237</c:v>
                </c:pt>
                <c:pt idx="42" c:formatCode="yyyy/m/d">
                  <c:v>46234</c:v>
                </c:pt>
                <c:pt idx="43" c:formatCode="yyyy/m/d">
                  <c:v>46233</c:v>
                </c:pt>
                <c:pt idx="44" c:formatCode="yyyy/m/d">
                  <c:v>46232</c:v>
                </c:pt>
                <c:pt idx="45" c:formatCode="yyyy/m/d">
                  <c:v>46231</c:v>
                </c:pt>
                <c:pt idx="46" c:formatCode="yyyy/m/d">
                  <c:v>46230</c:v>
                </c:pt>
                <c:pt idx="47" c:formatCode="yyyy/m/d">
                  <c:v>46227</c:v>
                </c:pt>
                <c:pt idx="48" c:formatCode="yyyy/m/d">
                  <c:v>46226</c:v>
                </c:pt>
                <c:pt idx="49" c:formatCode="yyyy/m/d">
                  <c:v>46225</c:v>
                </c:pt>
                <c:pt idx="50" c:formatCode="yyyy/m/d">
                  <c:v>46224</c:v>
                </c:pt>
                <c:pt idx="51" c:formatCode="yyyy/m/d">
                  <c:v>46223</c:v>
                </c:pt>
                <c:pt idx="52" c:formatCode="yyyy/m/d">
                  <c:v>46220</c:v>
                </c:pt>
                <c:pt idx="53" c:formatCode="yyyy/m/d">
                  <c:v>46220</c:v>
                </c:pt>
                <c:pt idx="54" c:formatCode="yyyy/m/d">
                  <c:v>46219</c:v>
                </c:pt>
                <c:pt idx="55" c:formatCode="yyyy/m/d">
                  <c:v>46218</c:v>
                </c:pt>
                <c:pt idx="56" c:formatCode="yyyy/m/d">
                  <c:v>46217</c:v>
                </c:pt>
                <c:pt idx="57" c:formatCode="yyyy/m/d">
                  <c:v>46216</c:v>
                </c:pt>
                <c:pt idx="58" c:formatCode="yyyy/m/d">
                  <c:v>46213</c:v>
                </c:pt>
                <c:pt idx="59" c:formatCode="yyyy/m/d">
                  <c:v>46212</c:v>
                </c:pt>
                <c:pt idx="60" c:formatCode="yyyy/m/d">
                  <c:v>46211</c:v>
                </c:pt>
                <c:pt idx="61" c:formatCode="yyyy/m/d">
                  <c:v>46210</c:v>
                </c:pt>
                <c:pt idx="62" c:formatCode="yyyy/m/d">
                  <c:v>46209</c:v>
                </c:pt>
                <c:pt idx="63" c:formatCode="yyyy/m/d">
                  <c:v>46206</c:v>
                </c:pt>
                <c:pt idx="64" c:formatCode="yyyy/m/d">
                  <c:v>46205</c:v>
                </c:pt>
                <c:pt idx="65" c:formatCode="yyyy/m/d">
                  <c:v>46204</c:v>
                </c:pt>
                <c:pt idx="66" c:formatCode="yyyy/m/d">
                  <c:v>46203</c:v>
                </c:pt>
                <c:pt idx="67" c:formatCode="yyyy/m/d">
                  <c:v>46202</c:v>
                </c:pt>
                <c:pt idx="68" c:formatCode="yyyy/m/d">
                  <c:v>46199</c:v>
                </c:pt>
                <c:pt idx="69" c:formatCode="yyyy/m/d">
                  <c:v>46198</c:v>
                </c:pt>
                <c:pt idx="70" c:formatCode="yyyy/m/d">
                  <c:v>46197</c:v>
                </c:pt>
                <c:pt idx="71" c:formatCode="yyyy/m/d">
                  <c:v>46196</c:v>
                </c:pt>
                <c:pt idx="72" c:formatCode="yyyy/m/d">
                  <c:v>46195</c:v>
                </c:pt>
                <c:pt idx="73" c:formatCode="yyyy/m/d">
                  <c:v>46192</c:v>
                </c:pt>
                <c:pt idx="74" c:formatCode="yyyy/m/d">
                  <c:v>46191</c:v>
                </c:pt>
                <c:pt idx="75" c:formatCode="yyyy/m/d">
                  <c:v>46190</c:v>
                </c:pt>
                <c:pt idx="76" c:formatCode="yyyy/m/d">
                  <c:v>46189</c:v>
                </c:pt>
                <c:pt idx="77" c:formatCode="yyyy/m/d">
                  <c:v>46188</c:v>
                </c:pt>
                <c:pt idx="78" c:formatCode="yyyy/m/d">
                  <c:v>46185</c:v>
                </c:pt>
                <c:pt idx="79" c:formatCode="yyyy/m/d">
                  <c:v>46184</c:v>
                </c:pt>
                <c:pt idx="80" c:formatCode="yyyy/m/d">
                  <c:v>46183</c:v>
                </c:pt>
                <c:pt idx="81" c:formatCode="yyyy/m/d">
                  <c:v>46182</c:v>
                </c:pt>
                <c:pt idx="82" c:formatCode="yyyy/m/d">
                  <c:v>46181</c:v>
                </c:pt>
                <c:pt idx="83" c:formatCode="yyyy/m/d">
                  <c:v>46178</c:v>
                </c:pt>
                <c:pt idx="84" c:formatCode="yyyy/m/d">
                  <c:v>46177</c:v>
                </c:pt>
                <c:pt idx="85" c:formatCode="yyyy/m/d">
                  <c:v>46176</c:v>
                </c:pt>
                <c:pt idx="86" c:formatCode="yyyy/m/d">
                  <c:v>46175</c:v>
                </c:pt>
                <c:pt idx="87" c:formatCode="yyyy/m/d">
                  <c:v>46174</c:v>
                </c:pt>
                <c:pt idx="88" c:formatCode="yyyy/m/d">
                  <c:v>46171</c:v>
                </c:pt>
                <c:pt idx="89" c:formatCode="yyyy/m/d">
                  <c:v>46170</c:v>
                </c:pt>
                <c:pt idx="90" c:formatCode="yyyy/m/d">
                  <c:v>46169</c:v>
                </c:pt>
                <c:pt idx="91" c:formatCode="yyyy/m/d">
                  <c:v>46168</c:v>
                </c:pt>
                <c:pt idx="92" c:formatCode="yyyy/m/d">
                  <c:v>46167</c:v>
                </c:pt>
                <c:pt idx="93" c:formatCode="yyyy/m/d">
                  <c:v>46164</c:v>
                </c:pt>
                <c:pt idx="94" c:formatCode="yyyy/m/d">
                  <c:v>46163</c:v>
                </c:pt>
                <c:pt idx="95" c:formatCode="yyyy/m/d">
                  <c:v>46162</c:v>
                </c:pt>
                <c:pt idx="96" c:formatCode="yyyy/m/d">
                  <c:v>46161</c:v>
                </c:pt>
                <c:pt idx="97" c:formatCode="yyyy/m/d">
                  <c:v>46160</c:v>
                </c:pt>
                <c:pt idx="98" c:formatCode="yyyy/m/d">
                  <c:v>46157</c:v>
                </c:pt>
                <c:pt idx="99" c:formatCode="yyyy/m/d">
                  <c:v>46156</c:v>
                </c:pt>
                <c:pt idx="100" c:formatCode="yyyy/m/d">
                  <c:v>46155</c:v>
                </c:pt>
                <c:pt idx="101" c:formatCode="yyyy/m/d">
                  <c:v>46154</c:v>
                </c:pt>
                <c:pt idx="102" c:formatCode="yyyy/m/d">
                  <c:v>46153</c:v>
                </c:pt>
                <c:pt idx="103" c:formatCode="yyyy/m/d">
                  <c:v>46150</c:v>
                </c:pt>
                <c:pt idx="104" c:formatCode="yyyy/m/d">
                  <c:v>46149</c:v>
                </c:pt>
                <c:pt idx="105" c:formatCode="yyyy/m/d">
                  <c:v>46148</c:v>
                </c:pt>
                <c:pt idx="106" c:formatCode="yyyy/m/d">
                  <c:v>46147</c:v>
                </c:pt>
                <c:pt idx="107" c:formatCode="yyyy/m/d">
                  <c:v>46146</c:v>
                </c:pt>
                <c:pt idx="108" c:formatCode="yyyy/m/d">
                  <c:v>46143</c:v>
                </c:pt>
                <c:pt idx="109" c:formatCode="yyyy/m/d">
                  <c:v>46142</c:v>
                </c:pt>
                <c:pt idx="110" c:formatCode="yyyy/m/d">
                  <c:v>46141</c:v>
                </c:pt>
                <c:pt idx="111" c:formatCode="yyyy/m/d">
                  <c:v>46140</c:v>
                </c:pt>
                <c:pt idx="112" c:formatCode="yyyy/m/d">
                  <c:v>46139</c:v>
                </c:pt>
                <c:pt idx="113" c:formatCode="yyyy/m/d">
                  <c:v>46136</c:v>
                </c:pt>
                <c:pt idx="114" c:formatCode="yyyy/m/d">
                  <c:v>46135</c:v>
                </c:pt>
                <c:pt idx="115" c:formatCode="yyyy/m/d">
                  <c:v>46134</c:v>
                </c:pt>
                <c:pt idx="116" c:formatCode="yyyy/m/d">
                  <c:v>46133</c:v>
                </c:pt>
                <c:pt idx="117" c:formatCode="yyyy/m/d">
                  <c:v>46132</c:v>
                </c:pt>
                <c:pt idx="118" c:formatCode="yyyy/m/d">
                  <c:v>46129</c:v>
                </c:pt>
                <c:pt idx="119" c:formatCode="yyyy/m/d">
                  <c:v>46128</c:v>
                </c:pt>
                <c:pt idx="120" c:formatCode="yyyy/m/d">
                  <c:v>46127</c:v>
                </c:pt>
                <c:pt idx="121" c:formatCode="yyyy/m/d">
                  <c:v>46126</c:v>
                </c:pt>
                <c:pt idx="122" c:formatCode="yyyy/m/d">
                  <c:v>46125</c:v>
                </c:pt>
                <c:pt idx="123" c:formatCode="yyyy/m/d">
                  <c:v>46122</c:v>
                </c:pt>
                <c:pt idx="124" c:formatCode="yyyy/m/d">
                  <c:v>46121</c:v>
                </c:pt>
                <c:pt idx="125" c:formatCode="yyyy/m/d">
                  <c:v>46120</c:v>
                </c:pt>
                <c:pt idx="126" c:formatCode="yyyy/m/d">
                  <c:v>46119</c:v>
                </c:pt>
                <c:pt idx="127" c:formatCode="yyyy/m/d">
                  <c:v>46118</c:v>
                </c:pt>
                <c:pt idx="128" c:formatCode="yyyy/m/d">
                  <c:v>46115</c:v>
                </c:pt>
                <c:pt idx="129" c:formatCode="yyyy/m/d">
                  <c:v>46114</c:v>
                </c:pt>
                <c:pt idx="130" c:formatCode="yyyy/m/d">
                  <c:v>46113</c:v>
                </c:pt>
                <c:pt idx="131" c:formatCode="yyyy/m/d">
                  <c:v>46112</c:v>
                </c:pt>
                <c:pt idx="132" c:formatCode="yyyy/m/d">
                  <c:v>46111</c:v>
                </c:pt>
                <c:pt idx="133" c:formatCode="yyyy/m/d">
                  <c:v>46108</c:v>
                </c:pt>
                <c:pt idx="134" c:formatCode="yyyy/m/d">
                  <c:v>46107</c:v>
                </c:pt>
                <c:pt idx="135" c:formatCode="yyyy/m/d">
                  <c:v>46106</c:v>
                </c:pt>
                <c:pt idx="136" c:formatCode="yyyy/m/d">
                  <c:v>46105</c:v>
                </c:pt>
                <c:pt idx="137" c:formatCode="yyyy/m/d">
                  <c:v>46104</c:v>
                </c:pt>
                <c:pt idx="138" c:formatCode="yyyy/m/d">
                  <c:v>46101</c:v>
                </c:pt>
                <c:pt idx="139" c:formatCode="yyyy/m/d">
                  <c:v>46100</c:v>
                </c:pt>
                <c:pt idx="140" c:formatCode="yyyy/m/d">
                  <c:v>46099</c:v>
                </c:pt>
                <c:pt idx="141" c:formatCode="yyyy/m/d">
                  <c:v>46098</c:v>
                </c:pt>
                <c:pt idx="142" c:formatCode="yyyy/m/d">
                  <c:v>46097</c:v>
                </c:pt>
                <c:pt idx="143" c:formatCode="yyyy/m/d">
                  <c:v>46094</c:v>
                </c:pt>
                <c:pt idx="144" c:formatCode="yyyy/m/d">
                  <c:v>46093</c:v>
                </c:pt>
                <c:pt idx="145" c:formatCode="yyyy/m/d">
                  <c:v>46092</c:v>
                </c:pt>
                <c:pt idx="146" c:formatCode="yyyy/m/d">
                  <c:v>46091</c:v>
                </c:pt>
                <c:pt idx="147" c:formatCode="yyyy/m/d">
                  <c:v>46090</c:v>
                </c:pt>
                <c:pt idx="148" c:formatCode="yyyy/m/d">
                  <c:v>46087</c:v>
                </c:pt>
                <c:pt idx="149" c:formatCode="yyyy/m/d">
                  <c:v>46086</c:v>
                </c:pt>
                <c:pt idx="150" c:formatCode="yyyy/m/d">
                  <c:v>46085</c:v>
                </c:pt>
                <c:pt idx="151" c:formatCode="yyyy/m/d">
                  <c:v>46084</c:v>
                </c:pt>
                <c:pt idx="152" c:formatCode="yyyy/m/d">
                  <c:v>46083</c:v>
                </c:pt>
                <c:pt idx="153" c:formatCode="yyyy/m/d">
                  <c:v>46080</c:v>
                </c:pt>
                <c:pt idx="154" c:formatCode="yyyy/m/d">
                  <c:v>46079</c:v>
                </c:pt>
                <c:pt idx="155" c:formatCode="yyyy/m/d">
                  <c:v>46078</c:v>
                </c:pt>
                <c:pt idx="156" c:formatCode="yyyy/m/d">
                  <c:v>46077</c:v>
                </c:pt>
                <c:pt idx="157" c:formatCode="yyyy/m/d">
                  <c:v>46076</c:v>
                </c:pt>
                <c:pt idx="158" c:formatCode="yyyy/m/d">
                  <c:v>46073</c:v>
                </c:pt>
                <c:pt idx="159" c:formatCode="yyyy/m/d">
                  <c:v>46072</c:v>
                </c:pt>
                <c:pt idx="160" c:formatCode="yyyy/m/d">
                  <c:v>46071</c:v>
                </c:pt>
                <c:pt idx="161" c:formatCode="yyyy/m/d">
                  <c:v>46070</c:v>
                </c:pt>
                <c:pt idx="162" c:formatCode="yyyy/m/d">
                  <c:v>46069</c:v>
                </c:pt>
                <c:pt idx="163" c:formatCode="yyyy/m/d">
                  <c:v>46066</c:v>
                </c:pt>
                <c:pt idx="164" c:formatCode="yyyy/m/d">
                  <c:v>46065</c:v>
                </c:pt>
                <c:pt idx="165" c:formatCode="yyyy/m/d">
                  <c:v>46064</c:v>
                </c:pt>
                <c:pt idx="166" c:formatCode="yyyy/m/d">
                  <c:v>46063</c:v>
                </c:pt>
                <c:pt idx="167" c:formatCode="yyyy/m/d">
                  <c:v>46062</c:v>
                </c:pt>
                <c:pt idx="168" c:formatCode="yyyy/m/d">
                  <c:v>46059</c:v>
                </c:pt>
                <c:pt idx="169" c:formatCode="yyyy/m/d">
                  <c:v>46058</c:v>
                </c:pt>
                <c:pt idx="170" c:formatCode="yyyy/m/d">
                  <c:v>46057</c:v>
                </c:pt>
                <c:pt idx="171" c:formatCode="yyyy/m/d">
                  <c:v>46056</c:v>
                </c:pt>
                <c:pt idx="172" c:formatCode="yyyy/m/d">
                  <c:v>46055</c:v>
                </c:pt>
                <c:pt idx="173" c:formatCode="yyyy/m/d">
                  <c:v>46052</c:v>
                </c:pt>
                <c:pt idx="174" c:formatCode="yyyy/m/d">
                  <c:v>46051</c:v>
                </c:pt>
                <c:pt idx="175" c:formatCode="yyyy/m/d">
                  <c:v>46050</c:v>
                </c:pt>
                <c:pt idx="176" c:formatCode="yyyy/m/d">
                  <c:v>46049</c:v>
                </c:pt>
                <c:pt idx="177" c:formatCode="yyyy/m/d">
                  <c:v>46048</c:v>
                </c:pt>
                <c:pt idx="178" c:formatCode="yyyy/m/d">
                  <c:v>46045</c:v>
                </c:pt>
                <c:pt idx="179" c:formatCode="yyyy/m/d">
                  <c:v>46044</c:v>
                </c:pt>
                <c:pt idx="180" c:formatCode="yyyy/m/d">
                  <c:v>46043</c:v>
                </c:pt>
                <c:pt idx="181" c:formatCode="yyyy/m/d">
                  <c:v>46042</c:v>
                </c:pt>
                <c:pt idx="182" c:formatCode="yyyy/m/d">
                  <c:v>46041</c:v>
                </c:pt>
                <c:pt idx="183" c:formatCode="yyyy/m/d">
                  <c:v>46038</c:v>
                </c:pt>
                <c:pt idx="184" c:formatCode="yyyy/m/d">
                  <c:v>46037</c:v>
                </c:pt>
                <c:pt idx="185" c:formatCode="yyyy/m/d">
                  <c:v>46036</c:v>
                </c:pt>
                <c:pt idx="186" c:formatCode="yyyy/m/d">
                  <c:v>46035</c:v>
                </c:pt>
                <c:pt idx="187" c:formatCode="yyyy/m/d">
                  <c:v>46034</c:v>
                </c:pt>
                <c:pt idx="188" c:formatCode="yyyy/m/d">
                  <c:v>46031</c:v>
                </c:pt>
                <c:pt idx="189" c:formatCode="yyyy/m/d">
                  <c:v>46030</c:v>
                </c:pt>
                <c:pt idx="190" c:formatCode="yyyy/m/d">
                  <c:v>46029</c:v>
                </c:pt>
                <c:pt idx="191" c:formatCode="yyyy/m/d">
                  <c:v>46028</c:v>
                </c:pt>
                <c:pt idx="192" c:formatCode="yyyy/m/d">
                  <c:v>46027</c:v>
                </c:pt>
                <c:pt idx="193" c:formatCode="yyyy/m/d">
                  <c:v>46024</c:v>
                </c:pt>
                <c:pt idx="194" c:formatCode="yyyy/m/d">
                  <c:v>46023</c:v>
                </c:pt>
                <c:pt idx="195" c:formatCode="yyyy/m/d">
                  <c:v>46022</c:v>
                </c:pt>
                <c:pt idx="196" c:formatCode="yyyy/m/d">
                  <c:v>46021</c:v>
                </c:pt>
                <c:pt idx="197" c:formatCode="yyyy/m/d">
                  <c:v>46020</c:v>
                </c:pt>
                <c:pt idx="198" c:formatCode="yyyy/m/d">
                  <c:v>46017</c:v>
                </c:pt>
                <c:pt idx="199" c:formatCode="yyyy/m/d">
                  <c:v>46016</c:v>
                </c:pt>
                <c:pt idx="200" c:formatCode="yyyy/m/d">
                  <c:v>46015</c:v>
                </c:pt>
                <c:pt idx="201" c:formatCode="yyyy/m/d">
                  <c:v>46014</c:v>
                </c:pt>
                <c:pt idx="202" c:formatCode="yyyy/m/d">
                  <c:v>46013</c:v>
                </c:pt>
                <c:pt idx="203" c:formatCode="yyyy/m/d">
                  <c:v>46010</c:v>
                </c:pt>
                <c:pt idx="204" c:formatCode="yyyy/m/d">
                  <c:v>46009</c:v>
                </c:pt>
                <c:pt idx="205" c:formatCode="yyyy/m/d">
                  <c:v>46008</c:v>
                </c:pt>
                <c:pt idx="206" c:formatCode="yyyy/m/d">
                  <c:v>46007</c:v>
                </c:pt>
                <c:pt idx="207" c:formatCode="yyyy/m/d">
                  <c:v>46006</c:v>
                </c:pt>
                <c:pt idx="208" c:formatCode="yyyy/m/d">
                  <c:v>46003</c:v>
                </c:pt>
                <c:pt idx="209" c:formatCode="yyyy/m/d">
                  <c:v>46002</c:v>
                </c:pt>
                <c:pt idx="210" c:formatCode="yyyy/m/d">
                  <c:v>46001</c:v>
                </c:pt>
                <c:pt idx="211" c:formatCode="yyyy/m/d">
                  <c:v>46000</c:v>
                </c:pt>
                <c:pt idx="212" c:formatCode="yyyy/m/d">
                  <c:v>45999</c:v>
                </c:pt>
                <c:pt idx="213" c:formatCode="yyyy/m/d">
                  <c:v>45996</c:v>
                </c:pt>
                <c:pt idx="214" c:formatCode="yyyy/m/d">
                  <c:v>45995</c:v>
                </c:pt>
                <c:pt idx="215" c:formatCode="yyyy/m/d">
                  <c:v>45994</c:v>
                </c:pt>
                <c:pt idx="216" c:formatCode="yyyy/m/d">
                  <c:v>45993</c:v>
                </c:pt>
                <c:pt idx="217" c:formatCode="yyyy/m/d">
                  <c:v>45992</c:v>
                </c:pt>
                <c:pt idx="218" c:formatCode="yyyy/m/d">
                  <c:v>45989</c:v>
                </c:pt>
                <c:pt idx="219" c:formatCode="yyyy/m/d">
                  <c:v>45988</c:v>
                </c:pt>
                <c:pt idx="220" c:formatCode="yyyy/m/d">
                  <c:v>45987</c:v>
                </c:pt>
                <c:pt idx="221" c:formatCode="yyyy/m/d">
                  <c:v>45986</c:v>
                </c:pt>
                <c:pt idx="222" c:formatCode="yyyy/m/d">
                  <c:v>45985</c:v>
                </c:pt>
                <c:pt idx="223" c:formatCode="yyyy/m/d">
                  <c:v>45982</c:v>
                </c:pt>
                <c:pt idx="224" c:formatCode="yyyy/m/d">
                  <c:v>45981</c:v>
                </c:pt>
                <c:pt idx="225" c:formatCode="yyyy/m/d">
                  <c:v>45980</c:v>
                </c:pt>
                <c:pt idx="226" c:formatCode="yyyy/m/d">
                  <c:v>45979</c:v>
                </c:pt>
                <c:pt idx="227" c:formatCode="yyyy/m/d">
                  <c:v>45978</c:v>
                </c:pt>
                <c:pt idx="228" c:formatCode="yyyy/m/d">
                  <c:v>45975</c:v>
                </c:pt>
                <c:pt idx="229" c:formatCode="yyyy/m/d">
                  <c:v>45974</c:v>
                </c:pt>
                <c:pt idx="230" c:formatCode="yyyy/m/d">
                  <c:v>45973</c:v>
                </c:pt>
                <c:pt idx="231" c:formatCode="yyyy/m/d">
                  <c:v>45972</c:v>
                </c:pt>
                <c:pt idx="232" c:formatCode="yyyy/m/d">
                  <c:v>45971</c:v>
                </c:pt>
                <c:pt idx="233" c:formatCode="yyyy/m/d">
                  <c:v>45968</c:v>
                </c:pt>
                <c:pt idx="234" c:formatCode="yyyy/m/d">
                  <c:v>45967</c:v>
                </c:pt>
                <c:pt idx="235" c:formatCode="yyyy/m/d">
                  <c:v>45966</c:v>
                </c:pt>
                <c:pt idx="236" c:formatCode="yyyy/m/d">
                  <c:v>45965</c:v>
                </c:pt>
                <c:pt idx="237" c:formatCode="yyyy/m/d">
                  <c:v>45964</c:v>
                </c:pt>
                <c:pt idx="238" c:formatCode="yyyy/m/d">
                  <c:v>45961</c:v>
                </c:pt>
                <c:pt idx="239" c:formatCode="yyyy/m/d">
                  <c:v>45960</c:v>
                </c:pt>
                <c:pt idx="240" c:formatCode="yyyy/m/d">
                  <c:v>45959</c:v>
                </c:pt>
                <c:pt idx="241" c:formatCode="yyyy/m/d">
                  <c:v>45958</c:v>
                </c:pt>
                <c:pt idx="242" c:formatCode="yyyy/m/d">
                  <c:v>45957</c:v>
                </c:pt>
                <c:pt idx="243" c:formatCode="yyyy/m/d">
                  <c:v>45954</c:v>
                </c:pt>
                <c:pt idx="244" c:formatCode="yyyy/m/d">
                  <c:v>45953</c:v>
                </c:pt>
                <c:pt idx="245" c:formatCode="yyyy/m/d">
                  <c:v>45952</c:v>
                </c:pt>
                <c:pt idx="246" c:formatCode="yyyy/m/d">
                  <c:v>45951</c:v>
                </c:pt>
                <c:pt idx="247" c:formatCode="yyyy/m/d">
                  <c:v>45950</c:v>
                </c:pt>
                <c:pt idx="248" c:formatCode="yyyy/m/d">
                  <c:v>45947</c:v>
                </c:pt>
                <c:pt idx="249" c:formatCode="yyyy/m/d">
                  <c:v>45946</c:v>
                </c:pt>
                <c:pt idx="250" c:formatCode="yyyy/m/d">
                  <c:v>45945</c:v>
                </c:pt>
                <c:pt idx="251" c:formatCode="yyyy/m/d">
                  <c:v>45944</c:v>
                </c:pt>
                <c:pt idx="252" c:formatCode="yyyy/m/d">
                  <c:v>45943</c:v>
                </c:pt>
                <c:pt idx="253" c:formatCode="yyyy/m/d">
                  <c:v>45940</c:v>
                </c:pt>
                <c:pt idx="254" c:formatCode="yyyy/m/d">
                  <c:v>45939</c:v>
                </c:pt>
                <c:pt idx="255" c:formatCode="yyyy/m/d">
                  <c:v>45938</c:v>
                </c:pt>
                <c:pt idx="256" c:formatCode="yyyy/m/d">
                  <c:v>45937</c:v>
                </c:pt>
                <c:pt idx="257" c:formatCode="yyyy/m/d">
                  <c:v>45936</c:v>
                </c:pt>
                <c:pt idx="258" c:formatCode="yyyy/m/d">
                  <c:v>45933</c:v>
                </c:pt>
                <c:pt idx="259" c:formatCode="yyyy/m/d">
                  <c:v>45932</c:v>
                </c:pt>
                <c:pt idx="260" c:formatCode="yyyy/m/d">
                  <c:v>45931</c:v>
                </c:pt>
                <c:pt idx="261" c:formatCode="yyyy/m/d">
                  <c:v>45930</c:v>
                </c:pt>
                <c:pt idx="262" c:formatCode="yyyy/m/d">
                  <c:v>45929</c:v>
                </c:pt>
                <c:pt idx="263" c:formatCode="yyyy/m/d">
                  <c:v>45926</c:v>
                </c:pt>
                <c:pt idx="264" c:formatCode="yyyy/m/d">
                  <c:v>45925</c:v>
                </c:pt>
                <c:pt idx="265" c:formatCode="yyyy/m/d">
                  <c:v>45924</c:v>
                </c:pt>
                <c:pt idx="266" c:formatCode="yyyy/m/d">
                  <c:v>45923</c:v>
                </c:pt>
                <c:pt idx="267" c:formatCode="yyyy/m/d">
                  <c:v>45922</c:v>
                </c:pt>
                <c:pt idx="268" c:formatCode="yyyy/m/d">
                  <c:v>45919</c:v>
                </c:pt>
                <c:pt idx="269" c:formatCode="yyyy/m/d">
                  <c:v>45918</c:v>
                </c:pt>
                <c:pt idx="270" c:formatCode="yyyy/m/d">
                  <c:v>45917</c:v>
                </c:pt>
                <c:pt idx="271" c:formatCode="yyyy/m/d">
                  <c:v>45916</c:v>
                </c:pt>
                <c:pt idx="272" c:formatCode="yyyy/m/d">
                  <c:v>45915</c:v>
                </c:pt>
                <c:pt idx="273" c:formatCode="yyyy/m/d">
                  <c:v>45912</c:v>
                </c:pt>
                <c:pt idx="274" c:formatCode="yyyy/m/d">
                  <c:v>45911</c:v>
                </c:pt>
                <c:pt idx="275" c:formatCode="yyyy/m/d">
                  <c:v>45910</c:v>
                </c:pt>
                <c:pt idx="276" c:formatCode="yyyy/m/d">
                  <c:v>45909</c:v>
                </c:pt>
                <c:pt idx="277" c:formatCode="yyyy/m/d">
                  <c:v>45908</c:v>
                </c:pt>
                <c:pt idx="278" c:formatCode="yyyy/m/d">
                  <c:v>45905</c:v>
                </c:pt>
                <c:pt idx="279" c:formatCode="yyyy/m/d">
                  <c:v>45904</c:v>
                </c:pt>
                <c:pt idx="280" c:formatCode="yyyy/m/d">
                  <c:v>45903</c:v>
                </c:pt>
                <c:pt idx="281" c:formatCode="yyyy/m/d">
                  <c:v>45902</c:v>
                </c:pt>
                <c:pt idx="282" c:formatCode="yyyy/m/d">
                  <c:v>45901</c:v>
                </c:pt>
                <c:pt idx="283" c:formatCode="yyyy/m/d">
                  <c:v>45898</c:v>
                </c:pt>
                <c:pt idx="284" c:formatCode="yyyy/m/d">
                  <c:v>45897</c:v>
                </c:pt>
                <c:pt idx="285" c:formatCode="yyyy/m/d">
                  <c:v>45896</c:v>
                </c:pt>
                <c:pt idx="286" c:formatCode="yyyy/m/d">
                  <c:v>45895</c:v>
                </c:pt>
                <c:pt idx="287" c:formatCode="yyyy/m/d">
                  <c:v>45894</c:v>
                </c:pt>
                <c:pt idx="288" c:formatCode="yyyy/m/d">
                  <c:v>45891</c:v>
                </c:pt>
                <c:pt idx="289" c:formatCode="yyyy/m/d">
                  <c:v>45890</c:v>
                </c:pt>
                <c:pt idx="290" c:formatCode="yyyy/m/d">
                  <c:v>45889</c:v>
                </c:pt>
                <c:pt idx="291" c:formatCode="yyyy/m/d">
                  <c:v>45888</c:v>
                </c:pt>
                <c:pt idx="292" c:formatCode="yyyy/m/d">
                  <c:v>45887</c:v>
                </c:pt>
                <c:pt idx="293" c:formatCode="yyyy/m/d">
                  <c:v>45884</c:v>
                </c:pt>
                <c:pt idx="294" c:formatCode="yyyy/m/d">
                  <c:v>45883</c:v>
                </c:pt>
                <c:pt idx="295" c:formatCode="yyyy/m/d">
                  <c:v>45882</c:v>
                </c:pt>
                <c:pt idx="296" c:formatCode="yyyy/m/d">
                  <c:v>45881</c:v>
                </c:pt>
                <c:pt idx="297" c:formatCode="yyyy/m/d">
                  <c:v>45880</c:v>
                </c:pt>
                <c:pt idx="298" c:formatCode="yyyy/m/d">
                  <c:v>45877</c:v>
                </c:pt>
                <c:pt idx="299" c:formatCode="yyyy/m/d">
                  <c:v>45876</c:v>
                </c:pt>
                <c:pt idx="300" c:formatCode="yyyy/m/d">
                  <c:v>45875</c:v>
                </c:pt>
                <c:pt idx="301" c:formatCode="yyyy/m/d">
                  <c:v>45874</c:v>
                </c:pt>
                <c:pt idx="302" c:formatCode="yyyy/m/d">
                  <c:v>45873</c:v>
                </c:pt>
                <c:pt idx="303" c:formatCode="yyyy/m/d">
                  <c:v>45870</c:v>
                </c:pt>
              </c:numCache>
            </c:numRef>
          </c:cat>
          <c:val>
            <c:numRef>
              <c:f>'[路透数据 补充.xlsx]欧美汽柴利润'!$EQ$3:$EQ$306</c:f>
              <c:numCache>
                <c:formatCode>General</c:formatCode>
                <c:ptCount val="304"/>
                <c:pt idx="0">
                  <c:v>35.39</c:v>
                </c:pt>
                <c:pt idx="1">
                  <c:v>35.53</c:v>
                </c:pt>
                <c:pt idx="2">
                  <c:v>36.29</c:v>
                </c:pt>
                <c:pt idx="3">
                  <c:v>36.93</c:v>
                </c:pt>
                <c:pt idx="4">
                  <c:v>34.85</c:v>
                </c:pt>
                <c:pt idx="5">
                  <c:v>34.37</c:v>
                </c:pt>
                <c:pt idx="6">
                  <c:v>33.95</c:v>
                </c:pt>
                <c:pt idx="7">
                  <c:v>34.08</c:v>
                </c:pt>
                <c:pt idx="8">
                  <c:v>34.92</c:v>
                </c:pt>
                <c:pt idx="9">
                  <c:v>35.06</c:v>
                </c:pt>
                <c:pt idx="10">
                  <c:v>36.2</c:v>
                </c:pt>
                <c:pt idx="11">
                  <c:v>34.75</c:v>
                </c:pt>
                <c:pt idx="12">
                  <c:v>33.61</c:v>
                </c:pt>
                <c:pt idx="13">
                  <c:v>33.59</c:v>
                </c:pt>
                <c:pt idx="14">
                  <c:v>34.47</c:v>
                </c:pt>
                <c:pt idx="15">
                  <c:v>34.93</c:v>
                </c:pt>
                <c:pt idx="16">
                  <c:v>34.98</c:v>
                </c:pt>
                <c:pt idx="17">
                  <c:v>34.32</c:v>
                </c:pt>
                <c:pt idx="18">
                  <c:v>34.55</c:v>
                </c:pt>
                <c:pt idx="19">
                  <c:v>35.31</c:v>
                </c:pt>
                <c:pt idx="20">
                  <c:v>34.28</c:v>
                </c:pt>
                <c:pt idx="21">
                  <c:v>32.55</c:v>
                </c:pt>
                <c:pt idx="22">
                  <c:v>31.48</c:v>
                </c:pt>
                <c:pt idx="23">
                  <c:v>32.65</c:v>
                </c:pt>
                <c:pt idx="24">
                  <c:v>32.36</c:v>
                </c:pt>
                <c:pt idx="25">
                  <c:v>32.52</c:v>
                </c:pt>
                <c:pt idx="26">
                  <c:v>33.73</c:v>
                </c:pt>
                <c:pt idx="27">
                  <c:v>33.23</c:v>
                </c:pt>
                <c:pt idx="28">
                  <c:v>34.02</c:v>
                </c:pt>
                <c:pt idx="29">
                  <c:v>32.67</c:v>
                </c:pt>
                <c:pt idx="30">
                  <c:v>32.58</c:v>
                </c:pt>
                <c:pt idx="31">
                  <c:v>31.5</c:v>
                </c:pt>
                <c:pt idx="32">
                  <c:v>31.47</c:v>
                </c:pt>
                <c:pt idx="33">
                  <c:v>30.9</c:v>
                </c:pt>
                <c:pt idx="34">
                  <c:v>32.2</c:v>
                </c:pt>
                <c:pt idx="35">
                  <c:v>31.77</c:v>
                </c:pt>
                <c:pt idx="36">
                  <c:v>32.94</c:v>
                </c:pt>
                <c:pt idx="37">
                  <c:v>32.5</c:v>
                </c:pt>
                <c:pt idx="38">
                  <c:v>31.96</c:v>
                </c:pt>
                <c:pt idx="39">
                  <c:v>31.59</c:v>
                </c:pt>
                <c:pt idx="40">
                  <c:v>30.42</c:v>
                </c:pt>
                <c:pt idx="41">
                  <c:v>31.85</c:v>
                </c:pt>
                <c:pt idx="42">
                  <c:v>30.49</c:v>
                </c:pt>
                <c:pt idx="43">
                  <c:v>32.47</c:v>
                </c:pt>
                <c:pt idx="44">
                  <c:v>32.31</c:v>
                </c:pt>
                <c:pt idx="45">
                  <c:v>34.24</c:v>
                </c:pt>
                <c:pt idx="46">
                  <c:v>34.6</c:v>
                </c:pt>
                <c:pt idx="47">
                  <c:v>35.01</c:v>
                </c:pt>
                <c:pt idx="48">
                  <c:v>34.71</c:v>
                </c:pt>
                <c:pt idx="49">
                  <c:v>36.46</c:v>
                </c:pt>
                <c:pt idx="50">
                  <c:v>36.3</c:v>
                </c:pt>
                <c:pt idx="51">
                  <c:v>37.8</c:v>
                </c:pt>
                <c:pt idx="52">
                  <c:v>36.04</c:v>
                </c:pt>
                <c:pt idx="53">
                  <c:v>36.07</c:v>
                </c:pt>
                <c:pt idx="54">
                  <c:v>34.46</c:v>
                </c:pt>
                <c:pt idx="55">
                  <c:v>34.64</c:v>
                </c:pt>
                <c:pt idx="56">
                  <c:v>33.85</c:v>
                </c:pt>
                <c:pt idx="57">
                  <c:v>34.48</c:v>
                </c:pt>
                <c:pt idx="58">
                  <c:v>33.47</c:v>
                </c:pt>
                <c:pt idx="59">
                  <c:v>33.22</c:v>
                </c:pt>
                <c:pt idx="60">
                  <c:v>34.04</c:v>
                </c:pt>
                <c:pt idx="61">
                  <c:v>33.62</c:v>
                </c:pt>
                <c:pt idx="62">
                  <c:v>34.52</c:v>
                </c:pt>
                <c:pt idx="63">
                  <c:v>32.93</c:v>
                </c:pt>
                <c:pt idx="64">
                  <c:v>33.66</c:v>
                </c:pt>
                <c:pt idx="65">
                  <c:v>32.52</c:v>
                </c:pt>
                <c:pt idx="66">
                  <c:v>31.48</c:v>
                </c:pt>
                <c:pt idx="67">
                  <c:v>30.4</c:v>
                </c:pt>
                <c:pt idx="68">
                  <c:v>32.09</c:v>
                </c:pt>
                <c:pt idx="69">
                  <c:v>31.47</c:v>
                </c:pt>
                <c:pt idx="70">
                  <c:v>31.39</c:v>
                </c:pt>
                <c:pt idx="71">
                  <c:v>31.39</c:v>
                </c:pt>
                <c:pt idx="72">
                  <c:v>33.8</c:v>
                </c:pt>
                <c:pt idx="73">
                  <c:v>35.69</c:v>
                </c:pt>
                <c:pt idx="74">
                  <c:v>34.26</c:v>
                </c:pt>
                <c:pt idx="75">
                  <c:v>32.81</c:v>
                </c:pt>
                <c:pt idx="76">
                  <c:v>31.52</c:v>
                </c:pt>
                <c:pt idx="77">
                  <c:v>29.83</c:v>
                </c:pt>
                <c:pt idx="78">
                  <c:v>27.39</c:v>
                </c:pt>
                <c:pt idx="79">
                  <c:v>27.62</c:v>
                </c:pt>
                <c:pt idx="80">
                  <c:v>27.42</c:v>
                </c:pt>
                <c:pt idx="81">
                  <c:v>27.2</c:v>
                </c:pt>
                <c:pt idx="82">
                  <c:v>26.96</c:v>
                </c:pt>
                <c:pt idx="83">
                  <c:v>26.83</c:v>
                </c:pt>
                <c:pt idx="84">
                  <c:v>26.53</c:v>
                </c:pt>
                <c:pt idx="85">
                  <c:v>26.92</c:v>
                </c:pt>
                <c:pt idx="86">
                  <c:v>26.19</c:v>
                </c:pt>
                <c:pt idx="87">
                  <c:v>26.16</c:v>
                </c:pt>
                <c:pt idx="88">
                  <c:v>26.51</c:v>
                </c:pt>
                <c:pt idx="89">
                  <c:v>27.14</c:v>
                </c:pt>
                <c:pt idx="90">
                  <c:v>26.97</c:v>
                </c:pt>
                <c:pt idx="91">
                  <c:v>27.18</c:v>
                </c:pt>
                <c:pt idx="92">
                  <c:v>27.34</c:v>
                </c:pt>
                <c:pt idx="93">
                  <c:v>27.63</c:v>
                </c:pt>
                <c:pt idx="94">
                  <c:v>27.96</c:v>
                </c:pt>
                <c:pt idx="95">
                  <c:v>27.27</c:v>
                </c:pt>
                <c:pt idx="96">
                  <c:v>27.3</c:v>
                </c:pt>
                <c:pt idx="97">
                  <c:v>27.74</c:v>
                </c:pt>
                <c:pt idx="98">
                  <c:v>28.31</c:v>
                </c:pt>
                <c:pt idx="99">
                  <c:v>28.72</c:v>
                </c:pt>
                <c:pt idx="100">
                  <c:v>27.9</c:v>
                </c:pt>
                <c:pt idx="101">
                  <c:v>27.42</c:v>
                </c:pt>
                <c:pt idx="102">
                  <c:v>27.02</c:v>
                </c:pt>
                <c:pt idx="103">
                  <c:v>26.9</c:v>
                </c:pt>
                <c:pt idx="104">
                  <c:v>26.52</c:v>
                </c:pt>
                <c:pt idx="105">
                  <c:v>26.91</c:v>
                </c:pt>
                <c:pt idx="106">
                  <c:v>27.11</c:v>
                </c:pt>
                <c:pt idx="107">
                  <c:v>27</c:v>
                </c:pt>
                <c:pt idx="108">
                  <c:v>27.31</c:v>
                </c:pt>
                <c:pt idx="109">
                  <c:v>27.63</c:v>
                </c:pt>
                <c:pt idx="110">
                  <c:v>27.72</c:v>
                </c:pt>
                <c:pt idx="111">
                  <c:v>27.7</c:v>
                </c:pt>
                <c:pt idx="112">
                  <c:v>27.52</c:v>
                </c:pt>
                <c:pt idx="113">
                  <c:v>27.38</c:v>
                </c:pt>
                <c:pt idx="114">
                  <c:v>27.09</c:v>
                </c:pt>
                <c:pt idx="115">
                  <c:v>26.87</c:v>
                </c:pt>
                <c:pt idx="116">
                  <c:v>26.73</c:v>
                </c:pt>
                <c:pt idx="117">
                  <c:v>26.77</c:v>
                </c:pt>
                <c:pt idx="118">
                  <c:v>26.87</c:v>
                </c:pt>
                <c:pt idx="119">
                  <c:v>26.9</c:v>
                </c:pt>
                <c:pt idx="120">
                  <c:v>26.62</c:v>
                </c:pt>
                <c:pt idx="121">
                  <c:v>26.56</c:v>
                </c:pt>
                <c:pt idx="122">
                  <c:v>26.29</c:v>
                </c:pt>
                <c:pt idx="123">
                  <c:v>26.32</c:v>
                </c:pt>
                <c:pt idx="124">
                  <c:v>26.98</c:v>
                </c:pt>
                <c:pt idx="125">
                  <c:v>26.39</c:v>
                </c:pt>
                <c:pt idx="126">
                  <c:v>26.01</c:v>
                </c:pt>
                <c:pt idx="127">
                  <c:v>25.99</c:v>
                </c:pt>
                <c:pt idx="128">
                  <c:v>26.51</c:v>
                </c:pt>
                <c:pt idx="129">
                  <c:v>27.57</c:v>
                </c:pt>
                <c:pt idx="130">
                  <c:v>26.92</c:v>
                </c:pt>
                <c:pt idx="131">
                  <c:v>26.76</c:v>
                </c:pt>
                <c:pt idx="132">
                  <c:v>26.37</c:v>
                </c:pt>
                <c:pt idx="133">
                  <c:v>26.44</c:v>
                </c:pt>
                <c:pt idx="134">
                  <c:v>26.32</c:v>
                </c:pt>
                <c:pt idx="135">
                  <c:v>26.27</c:v>
                </c:pt>
                <c:pt idx="136">
                  <c:v>25.85</c:v>
                </c:pt>
                <c:pt idx="137">
                  <c:v>26.11</c:v>
                </c:pt>
                <c:pt idx="138">
                  <c:v>26.18</c:v>
                </c:pt>
                <c:pt idx="139">
                  <c:v>26.18</c:v>
                </c:pt>
                <c:pt idx="140">
                  <c:v>25.66</c:v>
                </c:pt>
                <c:pt idx="141">
                  <c:v>25.6</c:v>
                </c:pt>
                <c:pt idx="142">
                  <c:v>25.11</c:v>
                </c:pt>
                <c:pt idx="143">
                  <c:v>25.42</c:v>
                </c:pt>
                <c:pt idx="144">
                  <c:v>25.82</c:v>
                </c:pt>
                <c:pt idx="145">
                  <c:v>25.99</c:v>
                </c:pt>
                <c:pt idx="146">
                  <c:v>25.83</c:v>
                </c:pt>
                <c:pt idx="147">
                  <c:v>25.98</c:v>
                </c:pt>
                <c:pt idx="148">
                  <c:v>26.12</c:v>
                </c:pt>
                <c:pt idx="149">
                  <c:v>26.3</c:v>
                </c:pt>
                <c:pt idx="150">
                  <c:v>26.81</c:v>
                </c:pt>
                <c:pt idx="151">
                  <c:v>26.08</c:v>
                </c:pt>
                <c:pt idx="152">
                  <c:v>26.55</c:v>
                </c:pt>
                <c:pt idx="153">
                  <c:v>26.91</c:v>
                </c:pt>
                <c:pt idx="154">
                  <c:v>26.37</c:v>
                </c:pt>
                <c:pt idx="155">
                  <c:v>26.9</c:v>
                </c:pt>
                <c:pt idx="156">
                  <c:v>27.16</c:v>
                </c:pt>
                <c:pt idx="157">
                  <c:v>27.44</c:v>
                </c:pt>
                <c:pt idx="158">
                  <c:v>27.77</c:v>
                </c:pt>
                <c:pt idx="159">
                  <c:v>27.61</c:v>
                </c:pt>
                <c:pt idx="160">
                  <c:v>27.37</c:v>
                </c:pt>
                <c:pt idx="161">
                  <c:v>27.54</c:v>
                </c:pt>
                <c:pt idx="162">
                  <c:v>27.82</c:v>
                </c:pt>
                <c:pt idx="163">
                  <c:v>27.51</c:v>
                </c:pt>
                <c:pt idx="164">
                  <c:v>27.55</c:v>
                </c:pt>
                <c:pt idx="165">
                  <c:v>28.33</c:v>
                </c:pt>
                <c:pt idx="166">
                  <c:v>27.68</c:v>
                </c:pt>
                <c:pt idx="167">
                  <c:v>27.6</c:v>
                </c:pt>
                <c:pt idx="168">
                  <c:v>27.21</c:v>
                </c:pt>
                <c:pt idx="169">
                  <c:v>27.45</c:v>
                </c:pt>
                <c:pt idx="170">
                  <c:v>27.69</c:v>
                </c:pt>
                <c:pt idx="171">
                  <c:v>28.11</c:v>
                </c:pt>
                <c:pt idx="172">
                  <c:v>27.35</c:v>
                </c:pt>
                <c:pt idx="173">
                  <c:v>27.28</c:v>
                </c:pt>
                <c:pt idx="174">
                  <c:v>27.12</c:v>
                </c:pt>
                <c:pt idx="175">
                  <c:v>26.92</c:v>
                </c:pt>
                <c:pt idx="176">
                  <c:v>26.99</c:v>
                </c:pt>
                <c:pt idx="177">
                  <c:v>27.38</c:v>
                </c:pt>
                <c:pt idx="178">
                  <c:v>27.37</c:v>
                </c:pt>
                <c:pt idx="179">
                  <c:v>27.23</c:v>
                </c:pt>
                <c:pt idx="180">
                  <c:v>27.74</c:v>
                </c:pt>
                <c:pt idx="181">
                  <c:v>28.12</c:v>
                </c:pt>
                <c:pt idx="182">
                  <c:v>28.48</c:v>
                </c:pt>
                <c:pt idx="183">
                  <c:v>28.45</c:v>
                </c:pt>
                <c:pt idx="184">
                  <c:v>28.34</c:v>
                </c:pt>
                <c:pt idx="185">
                  <c:v>27.82</c:v>
                </c:pt>
                <c:pt idx="186">
                  <c:v>28.06</c:v>
                </c:pt>
                <c:pt idx="187">
                  <c:v>27.25</c:v>
                </c:pt>
                <c:pt idx="188">
                  <c:v>25.68</c:v>
                </c:pt>
                <c:pt idx="189">
                  <c:v>25.41</c:v>
                </c:pt>
                <c:pt idx="190">
                  <c:v>25.44</c:v>
                </c:pt>
                <c:pt idx="191">
                  <c:v>25.27</c:v>
                </c:pt>
                <c:pt idx="192">
                  <c:v>25.22</c:v>
                </c:pt>
                <c:pt idx="193">
                  <c:v>25.68</c:v>
                </c:pt>
                <c:pt idx="194">
                  <c:v>25.01</c:v>
                </c:pt>
                <c:pt idx="195">
                  <c:v>25.22</c:v>
                </c:pt>
                <c:pt idx="196">
                  <c:v>25.34</c:v>
                </c:pt>
                <c:pt idx="197">
                  <c:v>24.49</c:v>
                </c:pt>
                <c:pt idx="198">
                  <c:v>24.01</c:v>
                </c:pt>
                <c:pt idx="199">
                  <c:v>24.05</c:v>
                </c:pt>
                <c:pt idx="200">
                  <c:v>24.1</c:v>
                </c:pt>
                <c:pt idx="201">
                  <c:v>24.53</c:v>
                </c:pt>
                <c:pt idx="202">
                  <c:v>24.85</c:v>
                </c:pt>
                <c:pt idx="203">
                  <c:v>25.16</c:v>
                </c:pt>
                <c:pt idx="204">
                  <c:v>25.25</c:v>
                </c:pt>
                <c:pt idx="205">
                  <c:v>25.05</c:v>
                </c:pt>
                <c:pt idx="206">
                  <c:v>25.56</c:v>
                </c:pt>
                <c:pt idx="207">
                  <c:v>25.55</c:v>
                </c:pt>
                <c:pt idx="208">
                  <c:v>25.31</c:v>
                </c:pt>
                <c:pt idx="209">
                  <c:v>25.03</c:v>
                </c:pt>
                <c:pt idx="210">
                  <c:v>24.82</c:v>
                </c:pt>
                <c:pt idx="211">
                  <c:v>25.01</c:v>
                </c:pt>
                <c:pt idx="212">
                  <c:v>24.5</c:v>
                </c:pt>
                <c:pt idx="213">
                  <c:v>24.69</c:v>
                </c:pt>
                <c:pt idx="214">
                  <c:v>24.81</c:v>
                </c:pt>
                <c:pt idx="215">
                  <c:v>25.01</c:v>
                </c:pt>
                <c:pt idx="216">
                  <c:v>24.9</c:v>
                </c:pt>
                <c:pt idx="217">
                  <c:v>25.07</c:v>
                </c:pt>
                <c:pt idx="218">
                  <c:v>25.19</c:v>
                </c:pt>
                <c:pt idx="219">
                  <c:v>25.26</c:v>
                </c:pt>
                <c:pt idx="220">
                  <c:v>26.09</c:v>
                </c:pt>
                <c:pt idx="221">
                  <c:v>26.15</c:v>
                </c:pt>
                <c:pt idx="222">
                  <c:v>26.18</c:v>
                </c:pt>
                <c:pt idx="223">
                  <c:v>26.86</c:v>
                </c:pt>
                <c:pt idx="224">
                  <c:v>26.43</c:v>
                </c:pt>
                <c:pt idx="225">
                  <c:v>26.67</c:v>
                </c:pt>
                <c:pt idx="226">
                  <c:v>27.06</c:v>
                </c:pt>
                <c:pt idx="227">
                  <c:v>26.35</c:v>
                </c:pt>
                <c:pt idx="228">
                  <c:v>26.51</c:v>
                </c:pt>
                <c:pt idx="229">
                  <c:v>26.87</c:v>
                </c:pt>
                <c:pt idx="230">
                  <c:v>26.85</c:v>
                </c:pt>
                <c:pt idx="231">
                  <c:v>26.6</c:v>
                </c:pt>
                <c:pt idx="232">
                  <c:v>26.78</c:v>
                </c:pt>
                <c:pt idx="233">
                  <c:v>27.2</c:v>
                </c:pt>
                <c:pt idx="234">
                  <c:v>27.15</c:v>
                </c:pt>
                <c:pt idx="235">
                  <c:v>27.89</c:v>
                </c:pt>
                <c:pt idx="236">
                  <c:v>27.15</c:v>
                </c:pt>
                <c:pt idx="237">
                  <c:v>27.15</c:v>
                </c:pt>
                <c:pt idx="238">
                  <c:v>27.31</c:v>
                </c:pt>
                <c:pt idx="239">
                  <c:v>26.69</c:v>
                </c:pt>
                <c:pt idx="240">
                  <c:v>26</c:v>
                </c:pt>
                <c:pt idx="241">
                  <c:v>25.75</c:v>
                </c:pt>
                <c:pt idx="242">
                  <c:v>26.19</c:v>
                </c:pt>
                <c:pt idx="243">
                  <c:v>26.12</c:v>
                </c:pt>
                <c:pt idx="244">
                  <c:v>26.52</c:v>
                </c:pt>
                <c:pt idx="245">
                  <c:v>26.49</c:v>
                </c:pt>
                <c:pt idx="246">
                  <c:v>26.05</c:v>
                </c:pt>
                <c:pt idx="247">
                  <c:v>25.8</c:v>
                </c:pt>
                <c:pt idx="248">
                  <c:v>26.32</c:v>
                </c:pt>
                <c:pt idx="249">
                  <c:v>26.17</c:v>
                </c:pt>
                <c:pt idx="250">
                  <c:v>26.2</c:v>
                </c:pt>
                <c:pt idx="251">
                  <c:v>26.86</c:v>
                </c:pt>
                <c:pt idx="252">
                  <c:v>27.88</c:v>
                </c:pt>
                <c:pt idx="253">
                  <c:v>28.07</c:v>
                </c:pt>
                <c:pt idx="254">
                  <c:v>27.25</c:v>
                </c:pt>
                <c:pt idx="255">
                  <c:v>27.59</c:v>
                </c:pt>
                <c:pt idx="256">
                  <c:v>28.77</c:v>
                </c:pt>
                <c:pt idx="257">
                  <c:v>28.24</c:v>
                </c:pt>
                <c:pt idx="258">
                  <c:v>27.27</c:v>
                </c:pt>
                <c:pt idx="259">
                  <c:v>26.3</c:v>
                </c:pt>
                <c:pt idx="260">
                  <c:v>26.17</c:v>
                </c:pt>
                <c:pt idx="261">
                  <c:v>26.08</c:v>
                </c:pt>
                <c:pt idx="262">
                  <c:v>26.02</c:v>
                </c:pt>
                <c:pt idx="263">
                  <c:v>26.48</c:v>
                </c:pt>
                <c:pt idx="264">
                  <c:v>26.24</c:v>
                </c:pt>
                <c:pt idx="265">
                  <c:v>26.06</c:v>
                </c:pt>
                <c:pt idx="266">
                  <c:v>25.67</c:v>
                </c:pt>
                <c:pt idx="267">
                  <c:v>25.72</c:v>
                </c:pt>
                <c:pt idx="268">
                  <c:v>25.59</c:v>
                </c:pt>
                <c:pt idx="269">
                  <c:v>25.57</c:v>
                </c:pt>
                <c:pt idx="270">
                  <c:v>25.53</c:v>
                </c:pt>
                <c:pt idx="271">
                  <c:v>25.08</c:v>
                </c:pt>
                <c:pt idx="272">
                  <c:v>25.39</c:v>
                </c:pt>
                <c:pt idx="273">
                  <c:v>25.86</c:v>
                </c:pt>
                <c:pt idx="274">
                  <c:v>25.94</c:v>
                </c:pt>
                <c:pt idx="275">
                  <c:v>25.81</c:v>
                </c:pt>
                <c:pt idx="276">
                  <c:v>26.32</c:v>
                </c:pt>
                <c:pt idx="277">
                  <c:v>26.11</c:v>
                </c:pt>
                <c:pt idx="278">
                  <c:v>26.39</c:v>
                </c:pt>
                <c:pt idx="279">
                  <c:v>26.48</c:v>
                </c:pt>
                <c:pt idx="280">
                  <c:v>26.97</c:v>
                </c:pt>
                <c:pt idx="281">
                  <c:v>27.16</c:v>
                </c:pt>
                <c:pt idx="282">
                  <c:v>27.35</c:v>
                </c:pt>
                <c:pt idx="283">
                  <c:v>27.53</c:v>
                </c:pt>
                <c:pt idx="284">
                  <c:v>26.76</c:v>
                </c:pt>
                <c:pt idx="285">
                  <c:v>27.66</c:v>
                </c:pt>
                <c:pt idx="286">
                  <c:v>28.08</c:v>
                </c:pt>
                <c:pt idx="287">
                  <c:v>27.59</c:v>
                </c:pt>
                <c:pt idx="288">
                  <c:v>27.38</c:v>
                </c:pt>
                <c:pt idx="289">
                  <c:v>27.43</c:v>
                </c:pt>
                <c:pt idx="290">
                  <c:v>27.36</c:v>
                </c:pt>
                <c:pt idx="291">
                  <c:v>27.28</c:v>
                </c:pt>
                <c:pt idx="292">
                  <c:v>28.04</c:v>
                </c:pt>
                <c:pt idx="293">
                  <c:v>28.39</c:v>
                </c:pt>
                <c:pt idx="294">
                  <c:v>28.66</c:v>
                </c:pt>
                <c:pt idx="295">
                  <c:v>28.94</c:v>
                </c:pt>
                <c:pt idx="296">
                  <c:v>28.68</c:v>
                </c:pt>
                <c:pt idx="297">
                  <c:v>28.16</c:v>
                </c:pt>
                <c:pt idx="298">
                  <c:v>28.83</c:v>
                </c:pt>
                <c:pt idx="299">
                  <c:v>29.05</c:v>
                </c:pt>
                <c:pt idx="300">
                  <c:v>28.34</c:v>
                </c:pt>
                <c:pt idx="301">
                  <c:v>28.36</c:v>
                </c:pt>
                <c:pt idx="302">
                  <c:v>28.61</c:v>
                </c:pt>
                <c:pt idx="303">
                  <c:v>29.24</c:v>
                </c:pt>
              </c:numCache>
            </c:numRef>
          </c:val>
          <c:smooth val="0"/>
        </c:ser>
        <c:ser>
          <c:idx val="2"/>
          <c:order val="2"/>
          <c:tx>
            <c:strRef>
              <c:f>'[路透数据 补充.xlsx]欧美汽柴利润'!$ER$2</c:f>
              <c:strCache>
                <c:ptCount val="1"/>
                <c:pt idx="0">
                  <c:v>2024</c:v>
                </c:pt>
              </c:strCache>
            </c:strRef>
          </c:tx>
          <c:spPr>
            <a:ln w="19050" cap="rnd">
              <a:solidFill>
                <a:srgbClr val="E57373"/>
              </a:solidFill>
              <a:round/>
            </a:ln>
            <a:effectLst/>
          </c:spPr>
          <c:marker>
            <c:symbol val="none"/>
          </c:marker>
          <c:dLbls>
            <c:delete val="1"/>
          </c:dLbls>
          <c:cat>
            <c:numRef>
              <c:f>'[路透数据 补充.xlsx]欧美汽柴利润'!$EO$3:$EO$306</c:f>
              <c:numCache>
                <c:formatCode>yyyy/m/d</c:formatCode>
                <c:ptCount val="304"/>
                <c:pt idx="0" c:formatCode="yyyy/m/d">
                  <c:v>46294</c:v>
                </c:pt>
                <c:pt idx="1" c:formatCode="yyyy/m/d">
                  <c:v>46293</c:v>
                </c:pt>
                <c:pt idx="2" c:formatCode="yyyy/m/d">
                  <c:v>46290</c:v>
                </c:pt>
                <c:pt idx="3" c:formatCode="yyyy/m/d">
                  <c:v>46289</c:v>
                </c:pt>
                <c:pt idx="4" c:formatCode="yyyy/m/d">
                  <c:v>46288</c:v>
                </c:pt>
                <c:pt idx="5" c:formatCode="yyyy/m/d">
                  <c:v>46287</c:v>
                </c:pt>
                <c:pt idx="6" c:formatCode="yyyy/m/d">
                  <c:v>46286</c:v>
                </c:pt>
                <c:pt idx="7" c:formatCode="yyyy/m/d">
                  <c:v>46283</c:v>
                </c:pt>
                <c:pt idx="8" c:formatCode="yyyy/m/d">
                  <c:v>46282</c:v>
                </c:pt>
                <c:pt idx="9" c:formatCode="yyyy/m/d">
                  <c:v>46281</c:v>
                </c:pt>
                <c:pt idx="10" c:formatCode="yyyy/m/d">
                  <c:v>46280</c:v>
                </c:pt>
                <c:pt idx="11" c:formatCode="yyyy/m/d">
                  <c:v>46279</c:v>
                </c:pt>
                <c:pt idx="12" c:formatCode="yyyy/m/d">
                  <c:v>46276</c:v>
                </c:pt>
                <c:pt idx="13" c:formatCode="yyyy/m/d">
                  <c:v>46275</c:v>
                </c:pt>
                <c:pt idx="14" c:formatCode="yyyy/m/d">
                  <c:v>46274</c:v>
                </c:pt>
                <c:pt idx="15" c:formatCode="yyyy/m/d">
                  <c:v>46273</c:v>
                </c:pt>
                <c:pt idx="16" c:formatCode="yyyy/m/d">
                  <c:v>46272</c:v>
                </c:pt>
                <c:pt idx="17" c:formatCode="yyyy/m/d">
                  <c:v>46269</c:v>
                </c:pt>
                <c:pt idx="18" c:formatCode="yyyy/m/d">
                  <c:v>46268</c:v>
                </c:pt>
                <c:pt idx="19" c:formatCode="yyyy/m/d">
                  <c:v>46267</c:v>
                </c:pt>
                <c:pt idx="20" c:formatCode="yyyy/m/d">
                  <c:v>46266</c:v>
                </c:pt>
                <c:pt idx="21" c:formatCode="yyyy/m/d">
                  <c:v>46265</c:v>
                </c:pt>
                <c:pt idx="22" c:formatCode="yyyy/m/d">
                  <c:v>46262</c:v>
                </c:pt>
                <c:pt idx="23" c:formatCode="yyyy/m/d">
                  <c:v>46261</c:v>
                </c:pt>
                <c:pt idx="24" c:formatCode="yyyy/m/d">
                  <c:v>46260</c:v>
                </c:pt>
                <c:pt idx="25" c:formatCode="yyyy/m/d">
                  <c:v>46259</c:v>
                </c:pt>
                <c:pt idx="26" c:formatCode="yyyy/m/d">
                  <c:v>46258</c:v>
                </c:pt>
                <c:pt idx="27" c:formatCode="yyyy/m/d">
                  <c:v>46255</c:v>
                </c:pt>
                <c:pt idx="28" c:formatCode="yyyy/m/d">
                  <c:v>46254</c:v>
                </c:pt>
                <c:pt idx="29" c:formatCode="yyyy/m/d">
                  <c:v>46253</c:v>
                </c:pt>
                <c:pt idx="30" c:formatCode="yyyy/m/d">
                  <c:v>46252</c:v>
                </c:pt>
                <c:pt idx="31" c:formatCode="yyyy/m/d">
                  <c:v>46251</c:v>
                </c:pt>
                <c:pt idx="32" c:formatCode="yyyy/m/d">
                  <c:v>46248</c:v>
                </c:pt>
                <c:pt idx="33" c:formatCode="yyyy/m/d">
                  <c:v>46247</c:v>
                </c:pt>
                <c:pt idx="34" c:formatCode="yyyy/m/d">
                  <c:v>46246</c:v>
                </c:pt>
                <c:pt idx="35" c:formatCode="yyyy/m/d">
                  <c:v>46245</c:v>
                </c:pt>
                <c:pt idx="36" c:formatCode="yyyy/m/d">
                  <c:v>46244</c:v>
                </c:pt>
                <c:pt idx="37" c:formatCode="yyyy/m/d">
                  <c:v>46241</c:v>
                </c:pt>
                <c:pt idx="38" c:formatCode="yyyy/m/d">
                  <c:v>46240</c:v>
                </c:pt>
                <c:pt idx="39" c:formatCode="yyyy/m/d">
                  <c:v>46239</c:v>
                </c:pt>
                <c:pt idx="40" c:formatCode="yyyy/m/d">
                  <c:v>46238</c:v>
                </c:pt>
                <c:pt idx="41" c:formatCode="yyyy/m/d">
                  <c:v>46237</c:v>
                </c:pt>
                <c:pt idx="42" c:formatCode="yyyy/m/d">
                  <c:v>46234</c:v>
                </c:pt>
                <c:pt idx="43" c:formatCode="yyyy/m/d">
                  <c:v>46233</c:v>
                </c:pt>
                <c:pt idx="44" c:formatCode="yyyy/m/d">
                  <c:v>46232</c:v>
                </c:pt>
                <c:pt idx="45" c:formatCode="yyyy/m/d">
                  <c:v>46231</c:v>
                </c:pt>
                <c:pt idx="46" c:formatCode="yyyy/m/d">
                  <c:v>46230</c:v>
                </c:pt>
                <c:pt idx="47" c:formatCode="yyyy/m/d">
                  <c:v>46227</c:v>
                </c:pt>
                <c:pt idx="48" c:formatCode="yyyy/m/d">
                  <c:v>46226</c:v>
                </c:pt>
                <c:pt idx="49" c:formatCode="yyyy/m/d">
                  <c:v>46225</c:v>
                </c:pt>
                <c:pt idx="50" c:formatCode="yyyy/m/d">
                  <c:v>46224</c:v>
                </c:pt>
                <c:pt idx="51" c:formatCode="yyyy/m/d">
                  <c:v>46223</c:v>
                </c:pt>
                <c:pt idx="52" c:formatCode="yyyy/m/d">
                  <c:v>46220</c:v>
                </c:pt>
                <c:pt idx="53" c:formatCode="yyyy/m/d">
                  <c:v>46220</c:v>
                </c:pt>
                <c:pt idx="54" c:formatCode="yyyy/m/d">
                  <c:v>46219</c:v>
                </c:pt>
                <c:pt idx="55" c:formatCode="yyyy/m/d">
                  <c:v>46218</c:v>
                </c:pt>
                <c:pt idx="56" c:formatCode="yyyy/m/d">
                  <c:v>46217</c:v>
                </c:pt>
                <c:pt idx="57" c:formatCode="yyyy/m/d">
                  <c:v>46216</c:v>
                </c:pt>
                <c:pt idx="58" c:formatCode="yyyy/m/d">
                  <c:v>46213</c:v>
                </c:pt>
                <c:pt idx="59" c:formatCode="yyyy/m/d">
                  <c:v>46212</c:v>
                </c:pt>
                <c:pt idx="60" c:formatCode="yyyy/m/d">
                  <c:v>46211</c:v>
                </c:pt>
                <c:pt idx="61" c:formatCode="yyyy/m/d">
                  <c:v>46210</c:v>
                </c:pt>
                <c:pt idx="62" c:formatCode="yyyy/m/d">
                  <c:v>46209</c:v>
                </c:pt>
                <c:pt idx="63" c:formatCode="yyyy/m/d">
                  <c:v>46206</c:v>
                </c:pt>
                <c:pt idx="64" c:formatCode="yyyy/m/d">
                  <c:v>46205</c:v>
                </c:pt>
                <c:pt idx="65" c:formatCode="yyyy/m/d">
                  <c:v>46204</c:v>
                </c:pt>
                <c:pt idx="66" c:formatCode="yyyy/m/d">
                  <c:v>46203</c:v>
                </c:pt>
                <c:pt idx="67" c:formatCode="yyyy/m/d">
                  <c:v>46202</c:v>
                </c:pt>
                <c:pt idx="68" c:formatCode="yyyy/m/d">
                  <c:v>46199</c:v>
                </c:pt>
                <c:pt idx="69" c:formatCode="yyyy/m/d">
                  <c:v>46198</c:v>
                </c:pt>
                <c:pt idx="70" c:formatCode="yyyy/m/d">
                  <c:v>46197</c:v>
                </c:pt>
                <c:pt idx="71" c:formatCode="yyyy/m/d">
                  <c:v>46196</c:v>
                </c:pt>
                <c:pt idx="72" c:formatCode="yyyy/m/d">
                  <c:v>46195</c:v>
                </c:pt>
                <c:pt idx="73" c:formatCode="yyyy/m/d">
                  <c:v>46192</c:v>
                </c:pt>
                <c:pt idx="74" c:formatCode="yyyy/m/d">
                  <c:v>46191</c:v>
                </c:pt>
                <c:pt idx="75" c:formatCode="yyyy/m/d">
                  <c:v>46190</c:v>
                </c:pt>
                <c:pt idx="76" c:formatCode="yyyy/m/d">
                  <c:v>46189</c:v>
                </c:pt>
                <c:pt idx="77" c:formatCode="yyyy/m/d">
                  <c:v>46188</c:v>
                </c:pt>
                <c:pt idx="78" c:formatCode="yyyy/m/d">
                  <c:v>46185</c:v>
                </c:pt>
                <c:pt idx="79" c:formatCode="yyyy/m/d">
                  <c:v>46184</c:v>
                </c:pt>
                <c:pt idx="80" c:formatCode="yyyy/m/d">
                  <c:v>46183</c:v>
                </c:pt>
                <c:pt idx="81" c:formatCode="yyyy/m/d">
                  <c:v>46182</c:v>
                </c:pt>
                <c:pt idx="82" c:formatCode="yyyy/m/d">
                  <c:v>46181</c:v>
                </c:pt>
                <c:pt idx="83" c:formatCode="yyyy/m/d">
                  <c:v>46178</c:v>
                </c:pt>
                <c:pt idx="84" c:formatCode="yyyy/m/d">
                  <c:v>46177</c:v>
                </c:pt>
                <c:pt idx="85" c:formatCode="yyyy/m/d">
                  <c:v>46176</c:v>
                </c:pt>
                <c:pt idx="86" c:formatCode="yyyy/m/d">
                  <c:v>46175</c:v>
                </c:pt>
                <c:pt idx="87" c:formatCode="yyyy/m/d">
                  <c:v>46174</c:v>
                </c:pt>
                <c:pt idx="88" c:formatCode="yyyy/m/d">
                  <c:v>46171</c:v>
                </c:pt>
                <c:pt idx="89" c:formatCode="yyyy/m/d">
                  <c:v>46170</c:v>
                </c:pt>
                <c:pt idx="90" c:formatCode="yyyy/m/d">
                  <c:v>46169</c:v>
                </c:pt>
                <c:pt idx="91" c:formatCode="yyyy/m/d">
                  <c:v>46168</c:v>
                </c:pt>
                <c:pt idx="92" c:formatCode="yyyy/m/d">
                  <c:v>46167</c:v>
                </c:pt>
                <c:pt idx="93" c:formatCode="yyyy/m/d">
                  <c:v>46164</c:v>
                </c:pt>
                <c:pt idx="94" c:formatCode="yyyy/m/d">
                  <c:v>46163</c:v>
                </c:pt>
                <c:pt idx="95" c:formatCode="yyyy/m/d">
                  <c:v>46162</c:v>
                </c:pt>
                <c:pt idx="96" c:formatCode="yyyy/m/d">
                  <c:v>46161</c:v>
                </c:pt>
                <c:pt idx="97" c:formatCode="yyyy/m/d">
                  <c:v>46160</c:v>
                </c:pt>
                <c:pt idx="98" c:formatCode="yyyy/m/d">
                  <c:v>46157</c:v>
                </c:pt>
                <c:pt idx="99" c:formatCode="yyyy/m/d">
                  <c:v>46156</c:v>
                </c:pt>
                <c:pt idx="100" c:formatCode="yyyy/m/d">
                  <c:v>46155</c:v>
                </c:pt>
                <c:pt idx="101" c:formatCode="yyyy/m/d">
                  <c:v>46154</c:v>
                </c:pt>
                <c:pt idx="102" c:formatCode="yyyy/m/d">
                  <c:v>46153</c:v>
                </c:pt>
                <c:pt idx="103" c:formatCode="yyyy/m/d">
                  <c:v>46150</c:v>
                </c:pt>
                <c:pt idx="104" c:formatCode="yyyy/m/d">
                  <c:v>46149</c:v>
                </c:pt>
                <c:pt idx="105" c:formatCode="yyyy/m/d">
                  <c:v>46148</c:v>
                </c:pt>
                <c:pt idx="106" c:formatCode="yyyy/m/d">
                  <c:v>46147</c:v>
                </c:pt>
                <c:pt idx="107" c:formatCode="yyyy/m/d">
                  <c:v>46146</c:v>
                </c:pt>
                <c:pt idx="108" c:formatCode="yyyy/m/d">
                  <c:v>46143</c:v>
                </c:pt>
                <c:pt idx="109" c:formatCode="yyyy/m/d">
                  <c:v>46142</c:v>
                </c:pt>
                <c:pt idx="110" c:formatCode="yyyy/m/d">
                  <c:v>46141</c:v>
                </c:pt>
                <c:pt idx="111" c:formatCode="yyyy/m/d">
                  <c:v>46140</c:v>
                </c:pt>
                <c:pt idx="112" c:formatCode="yyyy/m/d">
                  <c:v>46139</c:v>
                </c:pt>
                <c:pt idx="113" c:formatCode="yyyy/m/d">
                  <c:v>46136</c:v>
                </c:pt>
                <c:pt idx="114" c:formatCode="yyyy/m/d">
                  <c:v>46135</c:v>
                </c:pt>
                <c:pt idx="115" c:formatCode="yyyy/m/d">
                  <c:v>46134</c:v>
                </c:pt>
                <c:pt idx="116" c:formatCode="yyyy/m/d">
                  <c:v>46133</c:v>
                </c:pt>
                <c:pt idx="117" c:formatCode="yyyy/m/d">
                  <c:v>46132</c:v>
                </c:pt>
                <c:pt idx="118" c:formatCode="yyyy/m/d">
                  <c:v>46129</c:v>
                </c:pt>
                <c:pt idx="119" c:formatCode="yyyy/m/d">
                  <c:v>46128</c:v>
                </c:pt>
                <c:pt idx="120" c:formatCode="yyyy/m/d">
                  <c:v>46127</c:v>
                </c:pt>
                <c:pt idx="121" c:formatCode="yyyy/m/d">
                  <c:v>46126</c:v>
                </c:pt>
                <c:pt idx="122" c:formatCode="yyyy/m/d">
                  <c:v>46125</c:v>
                </c:pt>
                <c:pt idx="123" c:formatCode="yyyy/m/d">
                  <c:v>46122</c:v>
                </c:pt>
                <c:pt idx="124" c:formatCode="yyyy/m/d">
                  <c:v>46121</c:v>
                </c:pt>
                <c:pt idx="125" c:formatCode="yyyy/m/d">
                  <c:v>46120</c:v>
                </c:pt>
                <c:pt idx="126" c:formatCode="yyyy/m/d">
                  <c:v>46119</c:v>
                </c:pt>
                <c:pt idx="127" c:formatCode="yyyy/m/d">
                  <c:v>46118</c:v>
                </c:pt>
                <c:pt idx="128" c:formatCode="yyyy/m/d">
                  <c:v>46115</c:v>
                </c:pt>
                <c:pt idx="129" c:formatCode="yyyy/m/d">
                  <c:v>46114</c:v>
                </c:pt>
                <c:pt idx="130" c:formatCode="yyyy/m/d">
                  <c:v>46113</c:v>
                </c:pt>
                <c:pt idx="131" c:formatCode="yyyy/m/d">
                  <c:v>46112</c:v>
                </c:pt>
                <c:pt idx="132" c:formatCode="yyyy/m/d">
                  <c:v>46111</c:v>
                </c:pt>
                <c:pt idx="133" c:formatCode="yyyy/m/d">
                  <c:v>46108</c:v>
                </c:pt>
                <c:pt idx="134" c:formatCode="yyyy/m/d">
                  <c:v>46107</c:v>
                </c:pt>
                <c:pt idx="135" c:formatCode="yyyy/m/d">
                  <c:v>46106</c:v>
                </c:pt>
                <c:pt idx="136" c:formatCode="yyyy/m/d">
                  <c:v>46105</c:v>
                </c:pt>
                <c:pt idx="137" c:formatCode="yyyy/m/d">
                  <c:v>46104</c:v>
                </c:pt>
                <c:pt idx="138" c:formatCode="yyyy/m/d">
                  <c:v>46101</c:v>
                </c:pt>
                <c:pt idx="139" c:formatCode="yyyy/m/d">
                  <c:v>46100</c:v>
                </c:pt>
                <c:pt idx="140" c:formatCode="yyyy/m/d">
                  <c:v>46099</c:v>
                </c:pt>
                <c:pt idx="141" c:formatCode="yyyy/m/d">
                  <c:v>46098</c:v>
                </c:pt>
                <c:pt idx="142" c:formatCode="yyyy/m/d">
                  <c:v>46097</c:v>
                </c:pt>
                <c:pt idx="143" c:formatCode="yyyy/m/d">
                  <c:v>46094</c:v>
                </c:pt>
                <c:pt idx="144" c:formatCode="yyyy/m/d">
                  <c:v>46093</c:v>
                </c:pt>
                <c:pt idx="145" c:formatCode="yyyy/m/d">
                  <c:v>46092</c:v>
                </c:pt>
                <c:pt idx="146" c:formatCode="yyyy/m/d">
                  <c:v>46091</c:v>
                </c:pt>
                <c:pt idx="147" c:formatCode="yyyy/m/d">
                  <c:v>46090</c:v>
                </c:pt>
                <c:pt idx="148" c:formatCode="yyyy/m/d">
                  <c:v>46087</c:v>
                </c:pt>
                <c:pt idx="149" c:formatCode="yyyy/m/d">
                  <c:v>46086</c:v>
                </c:pt>
                <c:pt idx="150" c:formatCode="yyyy/m/d">
                  <c:v>46085</c:v>
                </c:pt>
                <c:pt idx="151" c:formatCode="yyyy/m/d">
                  <c:v>46084</c:v>
                </c:pt>
                <c:pt idx="152" c:formatCode="yyyy/m/d">
                  <c:v>46083</c:v>
                </c:pt>
                <c:pt idx="153" c:formatCode="yyyy/m/d">
                  <c:v>46080</c:v>
                </c:pt>
                <c:pt idx="154" c:formatCode="yyyy/m/d">
                  <c:v>46079</c:v>
                </c:pt>
                <c:pt idx="155" c:formatCode="yyyy/m/d">
                  <c:v>46078</c:v>
                </c:pt>
                <c:pt idx="156" c:formatCode="yyyy/m/d">
                  <c:v>46077</c:v>
                </c:pt>
                <c:pt idx="157" c:formatCode="yyyy/m/d">
                  <c:v>46076</c:v>
                </c:pt>
                <c:pt idx="158" c:formatCode="yyyy/m/d">
                  <c:v>46073</c:v>
                </c:pt>
                <c:pt idx="159" c:formatCode="yyyy/m/d">
                  <c:v>46072</c:v>
                </c:pt>
                <c:pt idx="160" c:formatCode="yyyy/m/d">
                  <c:v>46071</c:v>
                </c:pt>
                <c:pt idx="161" c:formatCode="yyyy/m/d">
                  <c:v>46070</c:v>
                </c:pt>
                <c:pt idx="162" c:formatCode="yyyy/m/d">
                  <c:v>46069</c:v>
                </c:pt>
                <c:pt idx="163" c:formatCode="yyyy/m/d">
                  <c:v>46066</c:v>
                </c:pt>
                <c:pt idx="164" c:formatCode="yyyy/m/d">
                  <c:v>46065</c:v>
                </c:pt>
                <c:pt idx="165" c:formatCode="yyyy/m/d">
                  <c:v>46064</c:v>
                </c:pt>
                <c:pt idx="166" c:formatCode="yyyy/m/d">
                  <c:v>46063</c:v>
                </c:pt>
                <c:pt idx="167" c:formatCode="yyyy/m/d">
                  <c:v>46062</c:v>
                </c:pt>
                <c:pt idx="168" c:formatCode="yyyy/m/d">
                  <c:v>46059</c:v>
                </c:pt>
                <c:pt idx="169" c:formatCode="yyyy/m/d">
                  <c:v>46058</c:v>
                </c:pt>
                <c:pt idx="170" c:formatCode="yyyy/m/d">
                  <c:v>46057</c:v>
                </c:pt>
                <c:pt idx="171" c:formatCode="yyyy/m/d">
                  <c:v>46056</c:v>
                </c:pt>
                <c:pt idx="172" c:formatCode="yyyy/m/d">
                  <c:v>46055</c:v>
                </c:pt>
                <c:pt idx="173" c:formatCode="yyyy/m/d">
                  <c:v>46052</c:v>
                </c:pt>
                <c:pt idx="174" c:formatCode="yyyy/m/d">
                  <c:v>46051</c:v>
                </c:pt>
                <c:pt idx="175" c:formatCode="yyyy/m/d">
                  <c:v>46050</c:v>
                </c:pt>
                <c:pt idx="176" c:formatCode="yyyy/m/d">
                  <c:v>46049</c:v>
                </c:pt>
                <c:pt idx="177" c:formatCode="yyyy/m/d">
                  <c:v>46048</c:v>
                </c:pt>
                <c:pt idx="178" c:formatCode="yyyy/m/d">
                  <c:v>46045</c:v>
                </c:pt>
                <c:pt idx="179" c:formatCode="yyyy/m/d">
                  <c:v>46044</c:v>
                </c:pt>
                <c:pt idx="180" c:formatCode="yyyy/m/d">
                  <c:v>46043</c:v>
                </c:pt>
                <c:pt idx="181" c:formatCode="yyyy/m/d">
                  <c:v>46042</c:v>
                </c:pt>
                <c:pt idx="182" c:formatCode="yyyy/m/d">
                  <c:v>46041</c:v>
                </c:pt>
                <c:pt idx="183" c:formatCode="yyyy/m/d">
                  <c:v>46038</c:v>
                </c:pt>
                <c:pt idx="184" c:formatCode="yyyy/m/d">
                  <c:v>46037</c:v>
                </c:pt>
                <c:pt idx="185" c:formatCode="yyyy/m/d">
                  <c:v>46036</c:v>
                </c:pt>
                <c:pt idx="186" c:formatCode="yyyy/m/d">
                  <c:v>46035</c:v>
                </c:pt>
                <c:pt idx="187" c:formatCode="yyyy/m/d">
                  <c:v>46034</c:v>
                </c:pt>
                <c:pt idx="188" c:formatCode="yyyy/m/d">
                  <c:v>46031</c:v>
                </c:pt>
                <c:pt idx="189" c:formatCode="yyyy/m/d">
                  <c:v>46030</c:v>
                </c:pt>
                <c:pt idx="190" c:formatCode="yyyy/m/d">
                  <c:v>46029</c:v>
                </c:pt>
                <c:pt idx="191" c:formatCode="yyyy/m/d">
                  <c:v>46028</c:v>
                </c:pt>
                <c:pt idx="192" c:formatCode="yyyy/m/d">
                  <c:v>46027</c:v>
                </c:pt>
                <c:pt idx="193" c:formatCode="yyyy/m/d">
                  <c:v>46024</c:v>
                </c:pt>
                <c:pt idx="194" c:formatCode="yyyy/m/d">
                  <c:v>46023</c:v>
                </c:pt>
                <c:pt idx="195" c:formatCode="yyyy/m/d">
                  <c:v>46022</c:v>
                </c:pt>
                <c:pt idx="196" c:formatCode="yyyy/m/d">
                  <c:v>46021</c:v>
                </c:pt>
                <c:pt idx="197" c:formatCode="yyyy/m/d">
                  <c:v>46020</c:v>
                </c:pt>
                <c:pt idx="198" c:formatCode="yyyy/m/d">
                  <c:v>46017</c:v>
                </c:pt>
                <c:pt idx="199" c:formatCode="yyyy/m/d">
                  <c:v>46016</c:v>
                </c:pt>
                <c:pt idx="200" c:formatCode="yyyy/m/d">
                  <c:v>46015</c:v>
                </c:pt>
                <c:pt idx="201" c:formatCode="yyyy/m/d">
                  <c:v>46014</c:v>
                </c:pt>
                <c:pt idx="202" c:formatCode="yyyy/m/d">
                  <c:v>46013</c:v>
                </c:pt>
                <c:pt idx="203" c:formatCode="yyyy/m/d">
                  <c:v>46010</c:v>
                </c:pt>
                <c:pt idx="204" c:formatCode="yyyy/m/d">
                  <c:v>46009</c:v>
                </c:pt>
                <c:pt idx="205" c:formatCode="yyyy/m/d">
                  <c:v>46008</c:v>
                </c:pt>
                <c:pt idx="206" c:formatCode="yyyy/m/d">
                  <c:v>46007</c:v>
                </c:pt>
                <c:pt idx="207" c:formatCode="yyyy/m/d">
                  <c:v>46006</c:v>
                </c:pt>
                <c:pt idx="208" c:formatCode="yyyy/m/d">
                  <c:v>46003</c:v>
                </c:pt>
                <c:pt idx="209" c:formatCode="yyyy/m/d">
                  <c:v>46002</c:v>
                </c:pt>
                <c:pt idx="210" c:formatCode="yyyy/m/d">
                  <c:v>46001</c:v>
                </c:pt>
                <c:pt idx="211" c:formatCode="yyyy/m/d">
                  <c:v>46000</c:v>
                </c:pt>
                <c:pt idx="212" c:formatCode="yyyy/m/d">
                  <c:v>45999</c:v>
                </c:pt>
                <c:pt idx="213" c:formatCode="yyyy/m/d">
                  <c:v>45996</c:v>
                </c:pt>
                <c:pt idx="214" c:formatCode="yyyy/m/d">
                  <c:v>45995</c:v>
                </c:pt>
                <c:pt idx="215" c:formatCode="yyyy/m/d">
                  <c:v>45994</c:v>
                </c:pt>
                <c:pt idx="216" c:formatCode="yyyy/m/d">
                  <c:v>45993</c:v>
                </c:pt>
                <c:pt idx="217" c:formatCode="yyyy/m/d">
                  <c:v>45992</c:v>
                </c:pt>
                <c:pt idx="218" c:formatCode="yyyy/m/d">
                  <c:v>45989</c:v>
                </c:pt>
                <c:pt idx="219" c:formatCode="yyyy/m/d">
                  <c:v>45988</c:v>
                </c:pt>
                <c:pt idx="220" c:formatCode="yyyy/m/d">
                  <c:v>45987</c:v>
                </c:pt>
                <c:pt idx="221" c:formatCode="yyyy/m/d">
                  <c:v>45986</c:v>
                </c:pt>
                <c:pt idx="222" c:formatCode="yyyy/m/d">
                  <c:v>45985</c:v>
                </c:pt>
                <c:pt idx="223" c:formatCode="yyyy/m/d">
                  <c:v>45982</c:v>
                </c:pt>
                <c:pt idx="224" c:formatCode="yyyy/m/d">
                  <c:v>45981</c:v>
                </c:pt>
                <c:pt idx="225" c:formatCode="yyyy/m/d">
                  <c:v>45980</c:v>
                </c:pt>
                <c:pt idx="226" c:formatCode="yyyy/m/d">
                  <c:v>45979</c:v>
                </c:pt>
                <c:pt idx="227" c:formatCode="yyyy/m/d">
                  <c:v>45978</c:v>
                </c:pt>
                <c:pt idx="228" c:formatCode="yyyy/m/d">
                  <c:v>45975</c:v>
                </c:pt>
                <c:pt idx="229" c:formatCode="yyyy/m/d">
                  <c:v>45974</c:v>
                </c:pt>
                <c:pt idx="230" c:formatCode="yyyy/m/d">
                  <c:v>45973</c:v>
                </c:pt>
                <c:pt idx="231" c:formatCode="yyyy/m/d">
                  <c:v>45972</c:v>
                </c:pt>
                <c:pt idx="232" c:formatCode="yyyy/m/d">
                  <c:v>45971</c:v>
                </c:pt>
                <c:pt idx="233" c:formatCode="yyyy/m/d">
                  <c:v>45968</c:v>
                </c:pt>
                <c:pt idx="234" c:formatCode="yyyy/m/d">
                  <c:v>45967</c:v>
                </c:pt>
                <c:pt idx="235" c:formatCode="yyyy/m/d">
                  <c:v>45966</c:v>
                </c:pt>
                <c:pt idx="236" c:formatCode="yyyy/m/d">
                  <c:v>45965</c:v>
                </c:pt>
                <c:pt idx="237" c:formatCode="yyyy/m/d">
                  <c:v>45964</c:v>
                </c:pt>
                <c:pt idx="238" c:formatCode="yyyy/m/d">
                  <c:v>45961</c:v>
                </c:pt>
                <c:pt idx="239" c:formatCode="yyyy/m/d">
                  <c:v>45960</c:v>
                </c:pt>
                <c:pt idx="240" c:formatCode="yyyy/m/d">
                  <c:v>45959</c:v>
                </c:pt>
                <c:pt idx="241" c:formatCode="yyyy/m/d">
                  <c:v>45958</c:v>
                </c:pt>
                <c:pt idx="242" c:formatCode="yyyy/m/d">
                  <c:v>45957</c:v>
                </c:pt>
                <c:pt idx="243" c:formatCode="yyyy/m/d">
                  <c:v>45954</c:v>
                </c:pt>
                <c:pt idx="244" c:formatCode="yyyy/m/d">
                  <c:v>45953</c:v>
                </c:pt>
                <c:pt idx="245" c:formatCode="yyyy/m/d">
                  <c:v>45952</c:v>
                </c:pt>
                <c:pt idx="246" c:formatCode="yyyy/m/d">
                  <c:v>45951</c:v>
                </c:pt>
                <c:pt idx="247" c:formatCode="yyyy/m/d">
                  <c:v>45950</c:v>
                </c:pt>
                <c:pt idx="248" c:formatCode="yyyy/m/d">
                  <c:v>45947</c:v>
                </c:pt>
                <c:pt idx="249" c:formatCode="yyyy/m/d">
                  <c:v>45946</c:v>
                </c:pt>
                <c:pt idx="250" c:formatCode="yyyy/m/d">
                  <c:v>45945</c:v>
                </c:pt>
                <c:pt idx="251" c:formatCode="yyyy/m/d">
                  <c:v>45944</c:v>
                </c:pt>
                <c:pt idx="252" c:formatCode="yyyy/m/d">
                  <c:v>45943</c:v>
                </c:pt>
                <c:pt idx="253" c:formatCode="yyyy/m/d">
                  <c:v>45940</c:v>
                </c:pt>
                <c:pt idx="254" c:formatCode="yyyy/m/d">
                  <c:v>45939</c:v>
                </c:pt>
                <c:pt idx="255" c:formatCode="yyyy/m/d">
                  <c:v>45938</c:v>
                </c:pt>
                <c:pt idx="256" c:formatCode="yyyy/m/d">
                  <c:v>45937</c:v>
                </c:pt>
                <c:pt idx="257" c:formatCode="yyyy/m/d">
                  <c:v>45936</c:v>
                </c:pt>
                <c:pt idx="258" c:formatCode="yyyy/m/d">
                  <c:v>45933</c:v>
                </c:pt>
                <c:pt idx="259" c:formatCode="yyyy/m/d">
                  <c:v>45932</c:v>
                </c:pt>
                <c:pt idx="260" c:formatCode="yyyy/m/d">
                  <c:v>45931</c:v>
                </c:pt>
                <c:pt idx="261" c:formatCode="yyyy/m/d">
                  <c:v>45930</c:v>
                </c:pt>
                <c:pt idx="262" c:formatCode="yyyy/m/d">
                  <c:v>45929</c:v>
                </c:pt>
                <c:pt idx="263" c:formatCode="yyyy/m/d">
                  <c:v>45926</c:v>
                </c:pt>
                <c:pt idx="264" c:formatCode="yyyy/m/d">
                  <c:v>45925</c:v>
                </c:pt>
                <c:pt idx="265" c:formatCode="yyyy/m/d">
                  <c:v>45924</c:v>
                </c:pt>
                <c:pt idx="266" c:formatCode="yyyy/m/d">
                  <c:v>45923</c:v>
                </c:pt>
                <c:pt idx="267" c:formatCode="yyyy/m/d">
                  <c:v>45922</c:v>
                </c:pt>
                <c:pt idx="268" c:formatCode="yyyy/m/d">
                  <c:v>45919</c:v>
                </c:pt>
                <c:pt idx="269" c:formatCode="yyyy/m/d">
                  <c:v>45918</c:v>
                </c:pt>
                <c:pt idx="270" c:formatCode="yyyy/m/d">
                  <c:v>45917</c:v>
                </c:pt>
                <c:pt idx="271" c:formatCode="yyyy/m/d">
                  <c:v>45916</c:v>
                </c:pt>
                <c:pt idx="272" c:formatCode="yyyy/m/d">
                  <c:v>45915</c:v>
                </c:pt>
                <c:pt idx="273" c:formatCode="yyyy/m/d">
                  <c:v>45912</c:v>
                </c:pt>
                <c:pt idx="274" c:formatCode="yyyy/m/d">
                  <c:v>45911</c:v>
                </c:pt>
                <c:pt idx="275" c:formatCode="yyyy/m/d">
                  <c:v>45910</c:v>
                </c:pt>
                <c:pt idx="276" c:formatCode="yyyy/m/d">
                  <c:v>45909</c:v>
                </c:pt>
                <c:pt idx="277" c:formatCode="yyyy/m/d">
                  <c:v>45908</c:v>
                </c:pt>
                <c:pt idx="278" c:formatCode="yyyy/m/d">
                  <c:v>45905</c:v>
                </c:pt>
                <c:pt idx="279" c:formatCode="yyyy/m/d">
                  <c:v>45904</c:v>
                </c:pt>
                <c:pt idx="280" c:formatCode="yyyy/m/d">
                  <c:v>45903</c:v>
                </c:pt>
                <c:pt idx="281" c:formatCode="yyyy/m/d">
                  <c:v>45902</c:v>
                </c:pt>
                <c:pt idx="282" c:formatCode="yyyy/m/d">
                  <c:v>45901</c:v>
                </c:pt>
                <c:pt idx="283" c:formatCode="yyyy/m/d">
                  <c:v>45898</c:v>
                </c:pt>
                <c:pt idx="284" c:formatCode="yyyy/m/d">
                  <c:v>45897</c:v>
                </c:pt>
                <c:pt idx="285" c:formatCode="yyyy/m/d">
                  <c:v>45896</c:v>
                </c:pt>
                <c:pt idx="286" c:formatCode="yyyy/m/d">
                  <c:v>45895</c:v>
                </c:pt>
                <c:pt idx="287" c:formatCode="yyyy/m/d">
                  <c:v>45894</c:v>
                </c:pt>
                <c:pt idx="288" c:formatCode="yyyy/m/d">
                  <c:v>45891</c:v>
                </c:pt>
                <c:pt idx="289" c:formatCode="yyyy/m/d">
                  <c:v>45890</c:v>
                </c:pt>
                <c:pt idx="290" c:formatCode="yyyy/m/d">
                  <c:v>45889</c:v>
                </c:pt>
                <c:pt idx="291" c:formatCode="yyyy/m/d">
                  <c:v>45888</c:v>
                </c:pt>
                <c:pt idx="292" c:formatCode="yyyy/m/d">
                  <c:v>45887</c:v>
                </c:pt>
                <c:pt idx="293" c:formatCode="yyyy/m/d">
                  <c:v>45884</c:v>
                </c:pt>
                <c:pt idx="294" c:formatCode="yyyy/m/d">
                  <c:v>45883</c:v>
                </c:pt>
                <c:pt idx="295" c:formatCode="yyyy/m/d">
                  <c:v>45882</c:v>
                </c:pt>
                <c:pt idx="296" c:formatCode="yyyy/m/d">
                  <c:v>45881</c:v>
                </c:pt>
                <c:pt idx="297" c:formatCode="yyyy/m/d">
                  <c:v>45880</c:v>
                </c:pt>
                <c:pt idx="298" c:formatCode="yyyy/m/d">
                  <c:v>45877</c:v>
                </c:pt>
                <c:pt idx="299" c:formatCode="yyyy/m/d">
                  <c:v>45876</c:v>
                </c:pt>
                <c:pt idx="300" c:formatCode="yyyy/m/d">
                  <c:v>45875</c:v>
                </c:pt>
                <c:pt idx="301" c:formatCode="yyyy/m/d">
                  <c:v>45874</c:v>
                </c:pt>
                <c:pt idx="302" c:formatCode="yyyy/m/d">
                  <c:v>45873</c:v>
                </c:pt>
                <c:pt idx="303" c:formatCode="yyyy/m/d">
                  <c:v>45870</c:v>
                </c:pt>
              </c:numCache>
            </c:numRef>
          </c:cat>
          <c:val>
            <c:numRef>
              <c:f>'[路透数据 补充.xlsx]欧美汽柴利润'!$ER$3:$ER$306</c:f>
              <c:numCache>
                <c:formatCode>General</c:formatCode>
                <c:ptCount val="304"/>
                <c:pt idx="0">
                  <c:v>21.37</c:v>
                </c:pt>
                <c:pt idx="1">
                  <c:v>21.39</c:v>
                </c:pt>
                <c:pt idx="2">
                  <c:v>22.05</c:v>
                </c:pt>
                <c:pt idx="3">
                  <c:v>21.04</c:v>
                </c:pt>
                <c:pt idx="4">
                  <c:v>20.02</c:v>
                </c:pt>
                <c:pt idx="5">
                  <c:v>19.72</c:v>
                </c:pt>
                <c:pt idx="6">
                  <c:v>19.65</c:v>
                </c:pt>
                <c:pt idx="7">
                  <c:v>19.87</c:v>
                </c:pt>
                <c:pt idx="8">
                  <c:v>19.97</c:v>
                </c:pt>
                <c:pt idx="9">
                  <c:v>19.29</c:v>
                </c:pt>
                <c:pt idx="10">
                  <c:v>18.56</c:v>
                </c:pt>
                <c:pt idx="11">
                  <c:v>19.34</c:v>
                </c:pt>
                <c:pt idx="12">
                  <c:v>20.4</c:v>
                </c:pt>
                <c:pt idx="13">
                  <c:v>20.85</c:v>
                </c:pt>
                <c:pt idx="14">
                  <c:v>20.93</c:v>
                </c:pt>
                <c:pt idx="15">
                  <c:v>21.44</c:v>
                </c:pt>
                <c:pt idx="16">
                  <c:v>21.4</c:v>
                </c:pt>
                <c:pt idx="17">
                  <c:v>22.16</c:v>
                </c:pt>
                <c:pt idx="18">
                  <c:v>21.63</c:v>
                </c:pt>
                <c:pt idx="19">
                  <c:v>22.54</c:v>
                </c:pt>
                <c:pt idx="20">
                  <c:v>22.13</c:v>
                </c:pt>
                <c:pt idx="21">
                  <c:v>22.41</c:v>
                </c:pt>
                <c:pt idx="22">
                  <c:v>21.59</c:v>
                </c:pt>
                <c:pt idx="23">
                  <c:v>20.6</c:v>
                </c:pt>
                <c:pt idx="24">
                  <c:v>21.84</c:v>
                </c:pt>
                <c:pt idx="25">
                  <c:v>22.48</c:v>
                </c:pt>
                <c:pt idx="26">
                  <c:v>22.8</c:v>
                </c:pt>
                <c:pt idx="27">
                  <c:v>22.91</c:v>
                </c:pt>
                <c:pt idx="28">
                  <c:v>23.35</c:v>
                </c:pt>
                <c:pt idx="29">
                  <c:v>22.79</c:v>
                </c:pt>
                <c:pt idx="30">
                  <c:v>22.42</c:v>
                </c:pt>
                <c:pt idx="31">
                  <c:v>23.28</c:v>
                </c:pt>
                <c:pt idx="32">
                  <c:v>23.95</c:v>
                </c:pt>
                <c:pt idx="33">
                  <c:v>24.7</c:v>
                </c:pt>
                <c:pt idx="34">
                  <c:v>24.75</c:v>
                </c:pt>
                <c:pt idx="35">
                  <c:v>23.86</c:v>
                </c:pt>
                <c:pt idx="36">
                  <c:v>23.8</c:v>
                </c:pt>
                <c:pt idx="37">
                  <c:v>25.05</c:v>
                </c:pt>
                <c:pt idx="38">
                  <c:v>25.68</c:v>
                </c:pt>
                <c:pt idx="39">
                  <c:v>24.97</c:v>
                </c:pt>
                <c:pt idx="40">
                  <c:v>25.24</c:v>
                </c:pt>
                <c:pt idx="41">
                  <c:v>25.72</c:v>
                </c:pt>
                <c:pt idx="42">
                  <c:v>26.56</c:v>
                </c:pt>
                <c:pt idx="43">
                  <c:v>26.47</c:v>
                </c:pt>
                <c:pt idx="44">
                  <c:v>26.09</c:v>
                </c:pt>
                <c:pt idx="45">
                  <c:v>26.59</c:v>
                </c:pt>
                <c:pt idx="46">
                  <c:v>27.2</c:v>
                </c:pt>
                <c:pt idx="47">
                  <c:v>28.14</c:v>
                </c:pt>
                <c:pt idx="48">
                  <c:v>27.81</c:v>
                </c:pt>
                <c:pt idx="49">
                  <c:v>26.78</c:v>
                </c:pt>
                <c:pt idx="50">
                  <c:v>26.47</c:v>
                </c:pt>
                <c:pt idx="51">
                  <c:v>25.71</c:v>
                </c:pt>
                <c:pt idx="52">
                  <c:v>26.04</c:v>
                </c:pt>
                <c:pt idx="53">
                  <c:v>26.23</c:v>
                </c:pt>
                <c:pt idx="54">
                  <c:v>26.46</c:v>
                </c:pt>
                <c:pt idx="55">
                  <c:v>27.14</c:v>
                </c:pt>
                <c:pt idx="56">
                  <c:v>26.95</c:v>
                </c:pt>
                <c:pt idx="57">
                  <c:v>27.01</c:v>
                </c:pt>
                <c:pt idx="58">
                  <c:v>27.07</c:v>
                </c:pt>
                <c:pt idx="59">
                  <c:v>27.73</c:v>
                </c:pt>
                <c:pt idx="60">
                  <c:v>28.74</c:v>
                </c:pt>
                <c:pt idx="61">
                  <c:v>29.1</c:v>
                </c:pt>
                <c:pt idx="62">
                  <c:v>29.25</c:v>
                </c:pt>
                <c:pt idx="63">
                  <c:v>29.68</c:v>
                </c:pt>
                <c:pt idx="64">
                  <c:v>30.35</c:v>
                </c:pt>
                <c:pt idx="65">
                  <c:v>29.41</c:v>
                </c:pt>
                <c:pt idx="66">
                  <c:v>27.9</c:v>
                </c:pt>
                <c:pt idx="67">
                  <c:v>28.64</c:v>
                </c:pt>
                <c:pt idx="68">
                  <c:v>28.8</c:v>
                </c:pt>
                <c:pt idx="69">
                  <c:v>27.97</c:v>
                </c:pt>
                <c:pt idx="70">
                  <c:v>27.83</c:v>
                </c:pt>
                <c:pt idx="71">
                  <c:v>27.6</c:v>
                </c:pt>
                <c:pt idx="72">
                  <c:v>28.03</c:v>
                </c:pt>
                <c:pt idx="73">
                  <c:v>29.03</c:v>
                </c:pt>
                <c:pt idx="74">
                  <c:v>28.37</c:v>
                </c:pt>
                <c:pt idx="75">
                  <c:v>27.74</c:v>
                </c:pt>
                <c:pt idx="76">
                  <c:v>28.32</c:v>
                </c:pt>
                <c:pt idx="77">
                  <c:v>28.55</c:v>
                </c:pt>
                <c:pt idx="78">
                  <c:v>27.23</c:v>
                </c:pt>
                <c:pt idx="79">
                  <c:v>27.02</c:v>
                </c:pt>
                <c:pt idx="80">
                  <c:v>27.04</c:v>
                </c:pt>
                <c:pt idx="81">
                  <c:v>26.52</c:v>
                </c:pt>
                <c:pt idx="82">
                  <c:v>26.83</c:v>
                </c:pt>
                <c:pt idx="83">
                  <c:v>26.08</c:v>
                </c:pt>
                <c:pt idx="84">
                  <c:v>26.05</c:v>
                </c:pt>
                <c:pt idx="85">
                  <c:v>25.84</c:v>
                </c:pt>
                <c:pt idx="86">
                  <c:v>26.4</c:v>
                </c:pt>
                <c:pt idx="87">
                  <c:v>26.34</c:v>
                </c:pt>
                <c:pt idx="88">
                  <c:v>27.43</c:v>
                </c:pt>
                <c:pt idx="89">
                  <c:v>27.77</c:v>
                </c:pt>
                <c:pt idx="90">
                  <c:v>27.85</c:v>
                </c:pt>
                <c:pt idx="91">
                  <c:v>27.65</c:v>
                </c:pt>
                <c:pt idx="92">
                  <c:v>28.12</c:v>
                </c:pt>
                <c:pt idx="93">
                  <c:v>28.23</c:v>
                </c:pt>
                <c:pt idx="94">
                  <c:v>28.34</c:v>
                </c:pt>
                <c:pt idx="95">
                  <c:v>28.74</c:v>
                </c:pt>
                <c:pt idx="96">
                  <c:v>28.52</c:v>
                </c:pt>
                <c:pt idx="97">
                  <c:v>27.83</c:v>
                </c:pt>
                <c:pt idx="98">
                  <c:v>27.62</c:v>
                </c:pt>
                <c:pt idx="99">
                  <c:v>27.85</c:v>
                </c:pt>
                <c:pt idx="100">
                  <c:v>27.93</c:v>
                </c:pt>
                <c:pt idx="101">
                  <c:v>28.15</c:v>
                </c:pt>
                <c:pt idx="102">
                  <c:v>28.89</c:v>
                </c:pt>
                <c:pt idx="103">
                  <c:v>29.04</c:v>
                </c:pt>
                <c:pt idx="104">
                  <c:v>28.99</c:v>
                </c:pt>
                <c:pt idx="105">
                  <c:v>28.76</c:v>
                </c:pt>
                <c:pt idx="106">
                  <c:v>28.49</c:v>
                </c:pt>
                <c:pt idx="107">
                  <c:v>28.02</c:v>
                </c:pt>
                <c:pt idx="108">
                  <c:v>28.37</c:v>
                </c:pt>
                <c:pt idx="109">
                  <c:v>28.63</c:v>
                </c:pt>
                <c:pt idx="110">
                  <c:v>28.59</c:v>
                </c:pt>
                <c:pt idx="111">
                  <c:v>28.46</c:v>
                </c:pt>
                <c:pt idx="112">
                  <c:v>28.76</c:v>
                </c:pt>
                <c:pt idx="113">
                  <c:v>29.11</c:v>
                </c:pt>
                <c:pt idx="114">
                  <c:v>29.7</c:v>
                </c:pt>
                <c:pt idx="115">
                  <c:v>29.95</c:v>
                </c:pt>
                <c:pt idx="116">
                  <c:v>29.01</c:v>
                </c:pt>
                <c:pt idx="117">
                  <c:v>28.67</c:v>
                </c:pt>
                <c:pt idx="118">
                  <c:v>29.61</c:v>
                </c:pt>
                <c:pt idx="119">
                  <c:v>30.37</c:v>
                </c:pt>
                <c:pt idx="120">
                  <c:v>30.47</c:v>
                </c:pt>
                <c:pt idx="121">
                  <c:v>31.16</c:v>
                </c:pt>
                <c:pt idx="122">
                  <c:v>30.92</c:v>
                </c:pt>
                <c:pt idx="123">
                  <c:v>31.75</c:v>
                </c:pt>
                <c:pt idx="124">
                  <c:v>31.44</c:v>
                </c:pt>
                <c:pt idx="125">
                  <c:v>32.35</c:v>
                </c:pt>
                <c:pt idx="126">
                  <c:v>33.14</c:v>
                </c:pt>
                <c:pt idx="127">
                  <c:v>32.55</c:v>
                </c:pt>
                <c:pt idx="128">
                  <c:v>33.13</c:v>
                </c:pt>
                <c:pt idx="129">
                  <c:v>32.85</c:v>
                </c:pt>
                <c:pt idx="130">
                  <c:v>31.18</c:v>
                </c:pt>
                <c:pt idx="131">
                  <c:v>30.93</c:v>
                </c:pt>
                <c:pt idx="132">
                  <c:v>30.93</c:v>
                </c:pt>
                <c:pt idx="133">
                  <c:v>31.15</c:v>
                </c:pt>
                <c:pt idx="134">
                  <c:v>31.13</c:v>
                </c:pt>
                <c:pt idx="135">
                  <c:v>32.12</c:v>
                </c:pt>
                <c:pt idx="136">
                  <c:v>31.96</c:v>
                </c:pt>
                <c:pt idx="137">
                  <c:v>32.21</c:v>
                </c:pt>
                <c:pt idx="138">
                  <c:v>32.83</c:v>
                </c:pt>
                <c:pt idx="139">
                  <c:v>33.67</c:v>
                </c:pt>
                <c:pt idx="140">
                  <c:v>34.55</c:v>
                </c:pt>
                <c:pt idx="141">
                  <c:v>33.46</c:v>
                </c:pt>
                <c:pt idx="142">
                  <c:v>33.43</c:v>
                </c:pt>
                <c:pt idx="143">
                  <c:v>33.1</c:v>
                </c:pt>
                <c:pt idx="144">
                  <c:v>32.01</c:v>
                </c:pt>
                <c:pt idx="145">
                  <c:v>32.32</c:v>
                </c:pt>
                <c:pt idx="146">
                  <c:v>31.81</c:v>
                </c:pt>
                <c:pt idx="147">
                  <c:v>32.51</c:v>
                </c:pt>
                <c:pt idx="148">
                  <c:v>32.09</c:v>
                </c:pt>
                <c:pt idx="149">
                  <c:v>31.36</c:v>
                </c:pt>
                <c:pt idx="150">
                  <c:v>31.74</c:v>
                </c:pt>
                <c:pt idx="151">
                  <c:v>32.41</c:v>
                </c:pt>
                <c:pt idx="152">
                  <c:v>32.04</c:v>
                </c:pt>
                <c:pt idx="153">
                  <c:v>31.44</c:v>
                </c:pt>
                <c:pt idx="154">
                  <c:v>32.52</c:v>
                </c:pt>
                <c:pt idx="155">
                  <c:v>32.87</c:v>
                </c:pt>
                <c:pt idx="156">
                  <c:v>31.85</c:v>
                </c:pt>
                <c:pt idx="157">
                  <c:v>31.96</c:v>
                </c:pt>
                <c:pt idx="158">
                  <c:v>31.73</c:v>
                </c:pt>
                <c:pt idx="159">
                  <c:v>31.98</c:v>
                </c:pt>
                <c:pt idx="160">
                  <c:v>33.1</c:v>
                </c:pt>
                <c:pt idx="161">
                  <c:v>32.96</c:v>
                </c:pt>
                <c:pt idx="162">
                  <c:v>33.42</c:v>
                </c:pt>
                <c:pt idx="163">
                  <c:v>33.81</c:v>
                </c:pt>
                <c:pt idx="164">
                  <c:v>35.11</c:v>
                </c:pt>
                <c:pt idx="165">
                  <c:v>35.3</c:v>
                </c:pt>
                <c:pt idx="166">
                  <c:v>35.66</c:v>
                </c:pt>
                <c:pt idx="167">
                  <c:v>34.99</c:v>
                </c:pt>
                <c:pt idx="168">
                  <c:v>34.77</c:v>
                </c:pt>
                <c:pt idx="169">
                  <c:v>33.97</c:v>
                </c:pt>
                <c:pt idx="170">
                  <c:v>33.8</c:v>
                </c:pt>
                <c:pt idx="171">
                  <c:v>32.99</c:v>
                </c:pt>
                <c:pt idx="172">
                  <c:v>33.31</c:v>
                </c:pt>
                <c:pt idx="173">
                  <c:v>33.47</c:v>
                </c:pt>
                <c:pt idx="174">
                  <c:v>32.61</c:v>
                </c:pt>
                <c:pt idx="175">
                  <c:v>32.57</c:v>
                </c:pt>
                <c:pt idx="176">
                  <c:v>32.52</c:v>
                </c:pt>
                <c:pt idx="177">
                  <c:v>32.05</c:v>
                </c:pt>
                <c:pt idx="178">
                  <c:v>31.65</c:v>
                </c:pt>
                <c:pt idx="179">
                  <c:v>32.25</c:v>
                </c:pt>
                <c:pt idx="180">
                  <c:v>32.07</c:v>
                </c:pt>
                <c:pt idx="181">
                  <c:v>32.12</c:v>
                </c:pt>
                <c:pt idx="182">
                  <c:v>32.14</c:v>
                </c:pt>
                <c:pt idx="183">
                  <c:v>32</c:v>
                </c:pt>
                <c:pt idx="184">
                  <c:v>31.61</c:v>
                </c:pt>
                <c:pt idx="185">
                  <c:v>31.59</c:v>
                </c:pt>
                <c:pt idx="186">
                  <c:v>31.6</c:v>
                </c:pt>
                <c:pt idx="187">
                  <c:v>31.84</c:v>
                </c:pt>
                <c:pt idx="188">
                  <c:v>30.98</c:v>
                </c:pt>
                <c:pt idx="189">
                  <c:v>31.6</c:v>
                </c:pt>
                <c:pt idx="190">
                  <c:v>31.1</c:v>
                </c:pt>
                <c:pt idx="191">
                  <c:v>30.74</c:v>
                </c:pt>
                <c:pt idx="192">
                  <c:v>30.96</c:v>
                </c:pt>
                <c:pt idx="193">
                  <c:v>31.1</c:v>
                </c:pt>
                <c:pt idx="194">
                  <c:v>30.41</c:v>
                </c:pt>
                <c:pt idx="195">
                  <c:v>29.9</c:v>
                </c:pt>
                <c:pt idx="196">
                  <c:v>29.91</c:v>
                </c:pt>
                <c:pt idx="197">
                  <c:v>30.21</c:v>
                </c:pt>
                <c:pt idx="198">
                  <c:v>30.33</c:v>
                </c:pt>
                <c:pt idx="199">
                  <c:v>30.9</c:v>
                </c:pt>
                <c:pt idx="200">
                  <c:v>31.27</c:v>
                </c:pt>
                <c:pt idx="201">
                  <c:v>31.46</c:v>
                </c:pt>
                <c:pt idx="202">
                  <c:v>32.02</c:v>
                </c:pt>
                <c:pt idx="203">
                  <c:v>32.21</c:v>
                </c:pt>
                <c:pt idx="204">
                  <c:v>32.31</c:v>
                </c:pt>
                <c:pt idx="205">
                  <c:v>32.24</c:v>
                </c:pt>
                <c:pt idx="206">
                  <c:v>31.51</c:v>
                </c:pt>
                <c:pt idx="207">
                  <c:v>31.17</c:v>
                </c:pt>
                <c:pt idx="208">
                  <c:v>31.08</c:v>
                </c:pt>
                <c:pt idx="209">
                  <c:v>30.87</c:v>
                </c:pt>
                <c:pt idx="210">
                  <c:v>31.6</c:v>
                </c:pt>
                <c:pt idx="211">
                  <c:v>31.68</c:v>
                </c:pt>
                <c:pt idx="212">
                  <c:v>31.67</c:v>
                </c:pt>
                <c:pt idx="213">
                  <c:v>32.2</c:v>
                </c:pt>
                <c:pt idx="214">
                  <c:v>32.48</c:v>
                </c:pt>
                <c:pt idx="215">
                  <c:v>32.5</c:v>
                </c:pt>
                <c:pt idx="216">
                  <c:v>32.9</c:v>
                </c:pt>
                <c:pt idx="217">
                  <c:v>33.94</c:v>
                </c:pt>
                <c:pt idx="218">
                  <c:v>34.21</c:v>
                </c:pt>
                <c:pt idx="219">
                  <c:v>34.56</c:v>
                </c:pt>
                <c:pt idx="220">
                  <c:v>34.05</c:v>
                </c:pt>
                <c:pt idx="221">
                  <c:v>34.43</c:v>
                </c:pt>
                <c:pt idx="222">
                  <c:v>34.61</c:v>
                </c:pt>
                <c:pt idx="223">
                  <c:v>34.7</c:v>
                </c:pt>
                <c:pt idx="224">
                  <c:v>35.11</c:v>
                </c:pt>
                <c:pt idx="225">
                  <c:v>34.2</c:v>
                </c:pt>
                <c:pt idx="226">
                  <c:v>33.53</c:v>
                </c:pt>
                <c:pt idx="227">
                  <c:v>33.59</c:v>
                </c:pt>
                <c:pt idx="228">
                  <c:v>33.98</c:v>
                </c:pt>
                <c:pt idx="229">
                  <c:v>34.01</c:v>
                </c:pt>
                <c:pt idx="230">
                  <c:v>33.73</c:v>
                </c:pt>
                <c:pt idx="231">
                  <c:v>33.16</c:v>
                </c:pt>
                <c:pt idx="232">
                  <c:v>33.53</c:v>
                </c:pt>
                <c:pt idx="233">
                  <c:v>33.95</c:v>
                </c:pt>
                <c:pt idx="234">
                  <c:v>34.42</c:v>
                </c:pt>
                <c:pt idx="235">
                  <c:v>34.65</c:v>
                </c:pt>
                <c:pt idx="236">
                  <c:v>34.65</c:v>
                </c:pt>
                <c:pt idx="237">
                  <c:v>35.47</c:v>
                </c:pt>
                <c:pt idx="238">
                  <c:v>35.01</c:v>
                </c:pt>
                <c:pt idx="239">
                  <c:v>34.53</c:v>
                </c:pt>
                <c:pt idx="240">
                  <c:v>34.23</c:v>
                </c:pt>
                <c:pt idx="241">
                  <c:v>34.76</c:v>
                </c:pt>
                <c:pt idx="242">
                  <c:v>35.32</c:v>
                </c:pt>
                <c:pt idx="243">
                  <c:v>35</c:v>
                </c:pt>
                <c:pt idx="244">
                  <c:v>35.07</c:v>
                </c:pt>
                <c:pt idx="245">
                  <c:v>35.38</c:v>
                </c:pt>
                <c:pt idx="246">
                  <c:v>35.56</c:v>
                </c:pt>
                <c:pt idx="247">
                  <c:v>36</c:v>
                </c:pt>
                <c:pt idx="248">
                  <c:v>35.87</c:v>
                </c:pt>
                <c:pt idx="249">
                  <c:v>36.35</c:v>
                </c:pt>
                <c:pt idx="250">
                  <c:v>36.41</c:v>
                </c:pt>
                <c:pt idx="251">
                  <c:v>36.31</c:v>
                </c:pt>
                <c:pt idx="252">
                  <c:v>35.29</c:v>
                </c:pt>
                <c:pt idx="253">
                  <c:v>34.62</c:v>
                </c:pt>
                <c:pt idx="254">
                  <c:v>34.66</c:v>
                </c:pt>
                <c:pt idx="255">
                  <c:v>32.88</c:v>
                </c:pt>
                <c:pt idx="256">
                  <c:v>33.15</c:v>
                </c:pt>
                <c:pt idx="257">
                  <c:v>33.3</c:v>
                </c:pt>
                <c:pt idx="258">
                  <c:v>34.76</c:v>
                </c:pt>
                <c:pt idx="259">
                  <c:v>35.75</c:v>
                </c:pt>
                <c:pt idx="260">
                  <c:v>36.34</c:v>
                </c:pt>
                <c:pt idx="261">
                  <c:v>36.06</c:v>
                </c:pt>
                <c:pt idx="262">
                  <c:v>36.19</c:v>
                </c:pt>
                <c:pt idx="263">
                  <c:v>36</c:v>
                </c:pt>
                <c:pt idx="264">
                  <c:v>36.23</c:v>
                </c:pt>
                <c:pt idx="265">
                  <c:v>36.55</c:v>
                </c:pt>
                <c:pt idx="266">
                  <c:v>36.44</c:v>
                </c:pt>
                <c:pt idx="267">
                  <c:v>36.89</c:v>
                </c:pt>
                <c:pt idx="268">
                  <c:v>36.7</c:v>
                </c:pt>
                <c:pt idx="269">
                  <c:v>36.78</c:v>
                </c:pt>
                <c:pt idx="270">
                  <c:v>36.26</c:v>
                </c:pt>
                <c:pt idx="271">
                  <c:v>36.75</c:v>
                </c:pt>
                <c:pt idx="272">
                  <c:v>37.28</c:v>
                </c:pt>
                <c:pt idx="273">
                  <c:v>37.05</c:v>
                </c:pt>
                <c:pt idx="274">
                  <c:v>36.03</c:v>
                </c:pt>
                <c:pt idx="275">
                  <c:v>36.89</c:v>
                </c:pt>
                <c:pt idx="276">
                  <c:v>35.9</c:v>
                </c:pt>
                <c:pt idx="277">
                  <c:v>34.85</c:v>
                </c:pt>
                <c:pt idx="278">
                  <c:v>34.83</c:v>
                </c:pt>
                <c:pt idx="279">
                  <c:v>34.84</c:v>
                </c:pt>
                <c:pt idx="280">
                  <c:v>34.65</c:v>
                </c:pt>
                <c:pt idx="281">
                  <c:v>34.02</c:v>
                </c:pt>
                <c:pt idx="282">
                  <c:v>34.66</c:v>
                </c:pt>
                <c:pt idx="283">
                  <c:v>34.41</c:v>
                </c:pt>
                <c:pt idx="284">
                  <c:v>34.97</c:v>
                </c:pt>
                <c:pt idx="285">
                  <c:v>35.14</c:v>
                </c:pt>
                <c:pt idx="286">
                  <c:v>36.23</c:v>
                </c:pt>
                <c:pt idx="287">
                  <c:v>35.87</c:v>
                </c:pt>
                <c:pt idx="288">
                  <c:v>35.49</c:v>
                </c:pt>
                <c:pt idx="289">
                  <c:v>35.31</c:v>
                </c:pt>
                <c:pt idx="290">
                  <c:v>34.78</c:v>
                </c:pt>
                <c:pt idx="291">
                  <c:v>35.02</c:v>
                </c:pt>
                <c:pt idx="292">
                  <c:v>35.25</c:v>
                </c:pt>
                <c:pt idx="293">
                  <c:v>34.87</c:v>
                </c:pt>
                <c:pt idx="294">
                  <c:v>35.45</c:v>
                </c:pt>
                <c:pt idx="295">
                  <c:v>35.35</c:v>
                </c:pt>
                <c:pt idx="296">
                  <c:v>35.26</c:v>
                </c:pt>
                <c:pt idx="297">
                  <c:v>35.28</c:v>
                </c:pt>
                <c:pt idx="298">
                  <c:v>36.37</c:v>
                </c:pt>
                <c:pt idx="299">
                  <c:v>36.05</c:v>
                </c:pt>
                <c:pt idx="300">
                  <c:v>35.25</c:v>
                </c:pt>
                <c:pt idx="301">
                  <c:v>35.57</c:v>
                </c:pt>
                <c:pt idx="302">
                  <c:v>35.78</c:v>
                </c:pt>
                <c:pt idx="303">
                  <c:v>35.12</c:v>
                </c:pt>
              </c:numCache>
            </c:numRef>
          </c:val>
          <c:smooth val="0"/>
        </c:ser>
        <c:ser>
          <c:idx val="3"/>
          <c:order val="3"/>
          <c:tx>
            <c:strRef>
              <c:f>'[路透数据 补充.xlsx]欧美汽柴利润'!$ES$2</c:f>
              <c:strCache>
                <c:ptCount val="1"/>
                <c:pt idx="0">
                  <c:v>2023</c:v>
                </c:pt>
              </c:strCache>
            </c:strRef>
          </c:tx>
          <c:spPr>
            <a:ln w="19050" cap="rnd">
              <a:solidFill>
                <a:schemeClr val="bg1">
                  <a:lumMod val="50000"/>
                </a:schemeClr>
              </a:solidFill>
              <a:round/>
            </a:ln>
            <a:effectLst/>
          </c:spPr>
          <c:marker>
            <c:symbol val="none"/>
          </c:marker>
          <c:dLbls>
            <c:delete val="1"/>
          </c:dLbls>
          <c:cat>
            <c:numRef>
              <c:f>'[路透数据 补充.xlsx]欧美汽柴利润'!$EO$3:$EO$306</c:f>
              <c:numCache>
                <c:formatCode>yyyy/m/d</c:formatCode>
                <c:ptCount val="304"/>
                <c:pt idx="0" c:formatCode="yyyy/m/d">
                  <c:v>46294</c:v>
                </c:pt>
                <c:pt idx="1" c:formatCode="yyyy/m/d">
                  <c:v>46293</c:v>
                </c:pt>
                <c:pt idx="2" c:formatCode="yyyy/m/d">
                  <c:v>46290</c:v>
                </c:pt>
                <c:pt idx="3" c:formatCode="yyyy/m/d">
                  <c:v>46289</c:v>
                </c:pt>
                <c:pt idx="4" c:formatCode="yyyy/m/d">
                  <c:v>46288</c:v>
                </c:pt>
                <c:pt idx="5" c:formatCode="yyyy/m/d">
                  <c:v>46287</c:v>
                </c:pt>
                <c:pt idx="6" c:formatCode="yyyy/m/d">
                  <c:v>46286</c:v>
                </c:pt>
                <c:pt idx="7" c:formatCode="yyyy/m/d">
                  <c:v>46283</c:v>
                </c:pt>
                <c:pt idx="8" c:formatCode="yyyy/m/d">
                  <c:v>46282</c:v>
                </c:pt>
                <c:pt idx="9" c:formatCode="yyyy/m/d">
                  <c:v>46281</c:v>
                </c:pt>
                <c:pt idx="10" c:formatCode="yyyy/m/d">
                  <c:v>46280</c:v>
                </c:pt>
                <c:pt idx="11" c:formatCode="yyyy/m/d">
                  <c:v>46279</c:v>
                </c:pt>
                <c:pt idx="12" c:formatCode="yyyy/m/d">
                  <c:v>46276</c:v>
                </c:pt>
                <c:pt idx="13" c:formatCode="yyyy/m/d">
                  <c:v>46275</c:v>
                </c:pt>
                <c:pt idx="14" c:formatCode="yyyy/m/d">
                  <c:v>46274</c:v>
                </c:pt>
                <c:pt idx="15" c:formatCode="yyyy/m/d">
                  <c:v>46273</c:v>
                </c:pt>
                <c:pt idx="16" c:formatCode="yyyy/m/d">
                  <c:v>46272</c:v>
                </c:pt>
                <c:pt idx="17" c:formatCode="yyyy/m/d">
                  <c:v>46269</c:v>
                </c:pt>
                <c:pt idx="18" c:formatCode="yyyy/m/d">
                  <c:v>46268</c:v>
                </c:pt>
                <c:pt idx="19" c:formatCode="yyyy/m/d">
                  <c:v>46267</c:v>
                </c:pt>
                <c:pt idx="20" c:formatCode="yyyy/m/d">
                  <c:v>46266</c:v>
                </c:pt>
                <c:pt idx="21" c:formatCode="yyyy/m/d">
                  <c:v>46265</c:v>
                </c:pt>
                <c:pt idx="22" c:formatCode="yyyy/m/d">
                  <c:v>46262</c:v>
                </c:pt>
                <c:pt idx="23" c:formatCode="yyyy/m/d">
                  <c:v>46261</c:v>
                </c:pt>
                <c:pt idx="24" c:formatCode="yyyy/m/d">
                  <c:v>46260</c:v>
                </c:pt>
                <c:pt idx="25" c:formatCode="yyyy/m/d">
                  <c:v>46259</c:v>
                </c:pt>
                <c:pt idx="26" c:formatCode="yyyy/m/d">
                  <c:v>46258</c:v>
                </c:pt>
                <c:pt idx="27" c:formatCode="yyyy/m/d">
                  <c:v>46255</c:v>
                </c:pt>
                <c:pt idx="28" c:formatCode="yyyy/m/d">
                  <c:v>46254</c:v>
                </c:pt>
                <c:pt idx="29" c:formatCode="yyyy/m/d">
                  <c:v>46253</c:v>
                </c:pt>
                <c:pt idx="30" c:formatCode="yyyy/m/d">
                  <c:v>46252</c:v>
                </c:pt>
                <c:pt idx="31" c:formatCode="yyyy/m/d">
                  <c:v>46251</c:v>
                </c:pt>
                <c:pt idx="32" c:formatCode="yyyy/m/d">
                  <c:v>46248</c:v>
                </c:pt>
                <c:pt idx="33" c:formatCode="yyyy/m/d">
                  <c:v>46247</c:v>
                </c:pt>
                <c:pt idx="34" c:formatCode="yyyy/m/d">
                  <c:v>46246</c:v>
                </c:pt>
                <c:pt idx="35" c:formatCode="yyyy/m/d">
                  <c:v>46245</c:v>
                </c:pt>
                <c:pt idx="36" c:formatCode="yyyy/m/d">
                  <c:v>46244</c:v>
                </c:pt>
                <c:pt idx="37" c:formatCode="yyyy/m/d">
                  <c:v>46241</c:v>
                </c:pt>
                <c:pt idx="38" c:formatCode="yyyy/m/d">
                  <c:v>46240</c:v>
                </c:pt>
                <c:pt idx="39" c:formatCode="yyyy/m/d">
                  <c:v>46239</c:v>
                </c:pt>
                <c:pt idx="40" c:formatCode="yyyy/m/d">
                  <c:v>46238</c:v>
                </c:pt>
                <c:pt idx="41" c:formatCode="yyyy/m/d">
                  <c:v>46237</c:v>
                </c:pt>
                <c:pt idx="42" c:formatCode="yyyy/m/d">
                  <c:v>46234</c:v>
                </c:pt>
                <c:pt idx="43" c:formatCode="yyyy/m/d">
                  <c:v>46233</c:v>
                </c:pt>
                <c:pt idx="44" c:formatCode="yyyy/m/d">
                  <c:v>46232</c:v>
                </c:pt>
                <c:pt idx="45" c:formatCode="yyyy/m/d">
                  <c:v>46231</c:v>
                </c:pt>
                <c:pt idx="46" c:formatCode="yyyy/m/d">
                  <c:v>46230</c:v>
                </c:pt>
                <c:pt idx="47" c:formatCode="yyyy/m/d">
                  <c:v>46227</c:v>
                </c:pt>
                <c:pt idx="48" c:formatCode="yyyy/m/d">
                  <c:v>46226</c:v>
                </c:pt>
                <c:pt idx="49" c:formatCode="yyyy/m/d">
                  <c:v>46225</c:v>
                </c:pt>
                <c:pt idx="50" c:formatCode="yyyy/m/d">
                  <c:v>46224</c:v>
                </c:pt>
                <c:pt idx="51" c:formatCode="yyyy/m/d">
                  <c:v>46223</c:v>
                </c:pt>
                <c:pt idx="52" c:formatCode="yyyy/m/d">
                  <c:v>46220</c:v>
                </c:pt>
                <c:pt idx="53" c:formatCode="yyyy/m/d">
                  <c:v>46220</c:v>
                </c:pt>
                <c:pt idx="54" c:formatCode="yyyy/m/d">
                  <c:v>46219</c:v>
                </c:pt>
                <c:pt idx="55" c:formatCode="yyyy/m/d">
                  <c:v>46218</c:v>
                </c:pt>
                <c:pt idx="56" c:formatCode="yyyy/m/d">
                  <c:v>46217</c:v>
                </c:pt>
                <c:pt idx="57" c:formatCode="yyyy/m/d">
                  <c:v>46216</c:v>
                </c:pt>
                <c:pt idx="58" c:formatCode="yyyy/m/d">
                  <c:v>46213</c:v>
                </c:pt>
                <c:pt idx="59" c:formatCode="yyyy/m/d">
                  <c:v>46212</c:v>
                </c:pt>
                <c:pt idx="60" c:formatCode="yyyy/m/d">
                  <c:v>46211</c:v>
                </c:pt>
                <c:pt idx="61" c:formatCode="yyyy/m/d">
                  <c:v>46210</c:v>
                </c:pt>
                <c:pt idx="62" c:formatCode="yyyy/m/d">
                  <c:v>46209</c:v>
                </c:pt>
                <c:pt idx="63" c:formatCode="yyyy/m/d">
                  <c:v>46206</c:v>
                </c:pt>
                <c:pt idx="64" c:formatCode="yyyy/m/d">
                  <c:v>46205</c:v>
                </c:pt>
                <c:pt idx="65" c:formatCode="yyyy/m/d">
                  <c:v>46204</c:v>
                </c:pt>
                <c:pt idx="66" c:formatCode="yyyy/m/d">
                  <c:v>46203</c:v>
                </c:pt>
                <c:pt idx="67" c:formatCode="yyyy/m/d">
                  <c:v>46202</c:v>
                </c:pt>
                <c:pt idx="68" c:formatCode="yyyy/m/d">
                  <c:v>46199</c:v>
                </c:pt>
                <c:pt idx="69" c:formatCode="yyyy/m/d">
                  <c:v>46198</c:v>
                </c:pt>
                <c:pt idx="70" c:formatCode="yyyy/m/d">
                  <c:v>46197</c:v>
                </c:pt>
                <c:pt idx="71" c:formatCode="yyyy/m/d">
                  <c:v>46196</c:v>
                </c:pt>
                <c:pt idx="72" c:formatCode="yyyy/m/d">
                  <c:v>46195</c:v>
                </c:pt>
                <c:pt idx="73" c:formatCode="yyyy/m/d">
                  <c:v>46192</c:v>
                </c:pt>
                <c:pt idx="74" c:formatCode="yyyy/m/d">
                  <c:v>46191</c:v>
                </c:pt>
                <c:pt idx="75" c:formatCode="yyyy/m/d">
                  <c:v>46190</c:v>
                </c:pt>
                <c:pt idx="76" c:formatCode="yyyy/m/d">
                  <c:v>46189</c:v>
                </c:pt>
                <c:pt idx="77" c:formatCode="yyyy/m/d">
                  <c:v>46188</c:v>
                </c:pt>
                <c:pt idx="78" c:formatCode="yyyy/m/d">
                  <c:v>46185</c:v>
                </c:pt>
                <c:pt idx="79" c:formatCode="yyyy/m/d">
                  <c:v>46184</c:v>
                </c:pt>
                <c:pt idx="80" c:formatCode="yyyy/m/d">
                  <c:v>46183</c:v>
                </c:pt>
                <c:pt idx="81" c:formatCode="yyyy/m/d">
                  <c:v>46182</c:v>
                </c:pt>
                <c:pt idx="82" c:formatCode="yyyy/m/d">
                  <c:v>46181</c:v>
                </c:pt>
                <c:pt idx="83" c:formatCode="yyyy/m/d">
                  <c:v>46178</c:v>
                </c:pt>
                <c:pt idx="84" c:formatCode="yyyy/m/d">
                  <c:v>46177</c:v>
                </c:pt>
                <c:pt idx="85" c:formatCode="yyyy/m/d">
                  <c:v>46176</c:v>
                </c:pt>
                <c:pt idx="86" c:formatCode="yyyy/m/d">
                  <c:v>46175</c:v>
                </c:pt>
                <c:pt idx="87" c:formatCode="yyyy/m/d">
                  <c:v>46174</c:v>
                </c:pt>
                <c:pt idx="88" c:formatCode="yyyy/m/d">
                  <c:v>46171</c:v>
                </c:pt>
                <c:pt idx="89" c:formatCode="yyyy/m/d">
                  <c:v>46170</c:v>
                </c:pt>
                <c:pt idx="90" c:formatCode="yyyy/m/d">
                  <c:v>46169</c:v>
                </c:pt>
                <c:pt idx="91" c:formatCode="yyyy/m/d">
                  <c:v>46168</c:v>
                </c:pt>
                <c:pt idx="92" c:formatCode="yyyy/m/d">
                  <c:v>46167</c:v>
                </c:pt>
                <c:pt idx="93" c:formatCode="yyyy/m/d">
                  <c:v>46164</c:v>
                </c:pt>
                <c:pt idx="94" c:formatCode="yyyy/m/d">
                  <c:v>46163</c:v>
                </c:pt>
                <c:pt idx="95" c:formatCode="yyyy/m/d">
                  <c:v>46162</c:v>
                </c:pt>
                <c:pt idx="96" c:formatCode="yyyy/m/d">
                  <c:v>46161</c:v>
                </c:pt>
                <c:pt idx="97" c:formatCode="yyyy/m/d">
                  <c:v>46160</c:v>
                </c:pt>
                <c:pt idx="98" c:formatCode="yyyy/m/d">
                  <c:v>46157</c:v>
                </c:pt>
                <c:pt idx="99" c:formatCode="yyyy/m/d">
                  <c:v>46156</c:v>
                </c:pt>
                <c:pt idx="100" c:formatCode="yyyy/m/d">
                  <c:v>46155</c:v>
                </c:pt>
                <c:pt idx="101" c:formatCode="yyyy/m/d">
                  <c:v>46154</c:v>
                </c:pt>
                <c:pt idx="102" c:formatCode="yyyy/m/d">
                  <c:v>46153</c:v>
                </c:pt>
                <c:pt idx="103" c:formatCode="yyyy/m/d">
                  <c:v>46150</c:v>
                </c:pt>
                <c:pt idx="104" c:formatCode="yyyy/m/d">
                  <c:v>46149</c:v>
                </c:pt>
                <c:pt idx="105" c:formatCode="yyyy/m/d">
                  <c:v>46148</c:v>
                </c:pt>
                <c:pt idx="106" c:formatCode="yyyy/m/d">
                  <c:v>46147</c:v>
                </c:pt>
                <c:pt idx="107" c:formatCode="yyyy/m/d">
                  <c:v>46146</c:v>
                </c:pt>
                <c:pt idx="108" c:formatCode="yyyy/m/d">
                  <c:v>46143</c:v>
                </c:pt>
                <c:pt idx="109" c:formatCode="yyyy/m/d">
                  <c:v>46142</c:v>
                </c:pt>
                <c:pt idx="110" c:formatCode="yyyy/m/d">
                  <c:v>46141</c:v>
                </c:pt>
                <c:pt idx="111" c:formatCode="yyyy/m/d">
                  <c:v>46140</c:v>
                </c:pt>
                <c:pt idx="112" c:formatCode="yyyy/m/d">
                  <c:v>46139</c:v>
                </c:pt>
                <c:pt idx="113" c:formatCode="yyyy/m/d">
                  <c:v>46136</c:v>
                </c:pt>
                <c:pt idx="114" c:formatCode="yyyy/m/d">
                  <c:v>46135</c:v>
                </c:pt>
                <c:pt idx="115" c:formatCode="yyyy/m/d">
                  <c:v>46134</c:v>
                </c:pt>
                <c:pt idx="116" c:formatCode="yyyy/m/d">
                  <c:v>46133</c:v>
                </c:pt>
                <c:pt idx="117" c:formatCode="yyyy/m/d">
                  <c:v>46132</c:v>
                </c:pt>
                <c:pt idx="118" c:formatCode="yyyy/m/d">
                  <c:v>46129</c:v>
                </c:pt>
                <c:pt idx="119" c:formatCode="yyyy/m/d">
                  <c:v>46128</c:v>
                </c:pt>
                <c:pt idx="120" c:formatCode="yyyy/m/d">
                  <c:v>46127</c:v>
                </c:pt>
                <c:pt idx="121" c:formatCode="yyyy/m/d">
                  <c:v>46126</c:v>
                </c:pt>
                <c:pt idx="122" c:formatCode="yyyy/m/d">
                  <c:v>46125</c:v>
                </c:pt>
                <c:pt idx="123" c:formatCode="yyyy/m/d">
                  <c:v>46122</c:v>
                </c:pt>
                <c:pt idx="124" c:formatCode="yyyy/m/d">
                  <c:v>46121</c:v>
                </c:pt>
                <c:pt idx="125" c:formatCode="yyyy/m/d">
                  <c:v>46120</c:v>
                </c:pt>
                <c:pt idx="126" c:formatCode="yyyy/m/d">
                  <c:v>46119</c:v>
                </c:pt>
                <c:pt idx="127" c:formatCode="yyyy/m/d">
                  <c:v>46118</c:v>
                </c:pt>
                <c:pt idx="128" c:formatCode="yyyy/m/d">
                  <c:v>46115</c:v>
                </c:pt>
                <c:pt idx="129" c:formatCode="yyyy/m/d">
                  <c:v>46114</c:v>
                </c:pt>
                <c:pt idx="130" c:formatCode="yyyy/m/d">
                  <c:v>46113</c:v>
                </c:pt>
                <c:pt idx="131" c:formatCode="yyyy/m/d">
                  <c:v>46112</c:v>
                </c:pt>
                <c:pt idx="132" c:formatCode="yyyy/m/d">
                  <c:v>46111</c:v>
                </c:pt>
                <c:pt idx="133" c:formatCode="yyyy/m/d">
                  <c:v>46108</c:v>
                </c:pt>
                <c:pt idx="134" c:formatCode="yyyy/m/d">
                  <c:v>46107</c:v>
                </c:pt>
                <c:pt idx="135" c:formatCode="yyyy/m/d">
                  <c:v>46106</c:v>
                </c:pt>
                <c:pt idx="136" c:formatCode="yyyy/m/d">
                  <c:v>46105</c:v>
                </c:pt>
                <c:pt idx="137" c:formatCode="yyyy/m/d">
                  <c:v>46104</c:v>
                </c:pt>
                <c:pt idx="138" c:formatCode="yyyy/m/d">
                  <c:v>46101</c:v>
                </c:pt>
                <c:pt idx="139" c:formatCode="yyyy/m/d">
                  <c:v>46100</c:v>
                </c:pt>
                <c:pt idx="140" c:formatCode="yyyy/m/d">
                  <c:v>46099</c:v>
                </c:pt>
                <c:pt idx="141" c:formatCode="yyyy/m/d">
                  <c:v>46098</c:v>
                </c:pt>
                <c:pt idx="142" c:formatCode="yyyy/m/d">
                  <c:v>46097</c:v>
                </c:pt>
                <c:pt idx="143" c:formatCode="yyyy/m/d">
                  <c:v>46094</c:v>
                </c:pt>
                <c:pt idx="144" c:formatCode="yyyy/m/d">
                  <c:v>46093</c:v>
                </c:pt>
                <c:pt idx="145" c:formatCode="yyyy/m/d">
                  <c:v>46092</c:v>
                </c:pt>
                <c:pt idx="146" c:formatCode="yyyy/m/d">
                  <c:v>46091</c:v>
                </c:pt>
                <c:pt idx="147" c:formatCode="yyyy/m/d">
                  <c:v>46090</c:v>
                </c:pt>
                <c:pt idx="148" c:formatCode="yyyy/m/d">
                  <c:v>46087</c:v>
                </c:pt>
                <c:pt idx="149" c:formatCode="yyyy/m/d">
                  <c:v>46086</c:v>
                </c:pt>
                <c:pt idx="150" c:formatCode="yyyy/m/d">
                  <c:v>46085</c:v>
                </c:pt>
                <c:pt idx="151" c:formatCode="yyyy/m/d">
                  <c:v>46084</c:v>
                </c:pt>
                <c:pt idx="152" c:formatCode="yyyy/m/d">
                  <c:v>46083</c:v>
                </c:pt>
                <c:pt idx="153" c:formatCode="yyyy/m/d">
                  <c:v>46080</c:v>
                </c:pt>
                <c:pt idx="154" c:formatCode="yyyy/m/d">
                  <c:v>46079</c:v>
                </c:pt>
                <c:pt idx="155" c:formatCode="yyyy/m/d">
                  <c:v>46078</c:v>
                </c:pt>
                <c:pt idx="156" c:formatCode="yyyy/m/d">
                  <c:v>46077</c:v>
                </c:pt>
                <c:pt idx="157" c:formatCode="yyyy/m/d">
                  <c:v>46076</c:v>
                </c:pt>
                <c:pt idx="158" c:formatCode="yyyy/m/d">
                  <c:v>46073</c:v>
                </c:pt>
                <c:pt idx="159" c:formatCode="yyyy/m/d">
                  <c:v>46072</c:v>
                </c:pt>
                <c:pt idx="160" c:formatCode="yyyy/m/d">
                  <c:v>46071</c:v>
                </c:pt>
                <c:pt idx="161" c:formatCode="yyyy/m/d">
                  <c:v>46070</c:v>
                </c:pt>
                <c:pt idx="162" c:formatCode="yyyy/m/d">
                  <c:v>46069</c:v>
                </c:pt>
                <c:pt idx="163" c:formatCode="yyyy/m/d">
                  <c:v>46066</c:v>
                </c:pt>
                <c:pt idx="164" c:formatCode="yyyy/m/d">
                  <c:v>46065</c:v>
                </c:pt>
                <c:pt idx="165" c:formatCode="yyyy/m/d">
                  <c:v>46064</c:v>
                </c:pt>
                <c:pt idx="166" c:formatCode="yyyy/m/d">
                  <c:v>46063</c:v>
                </c:pt>
                <c:pt idx="167" c:formatCode="yyyy/m/d">
                  <c:v>46062</c:v>
                </c:pt>
                <c:pt idx="168" c:formatCode="yyyy/m/d">
                  <c:v>46059</c:v>
                </c:pt>
                <c:pt idx="169" c:formatCode="yyyy/m/d">
                  <c:v>46058</c:v>
                </c:pt>
                <c:pt idx="170" c:formatCode="yyyy/m/d">
                  <c:v>46057</c:v>
                </c:pt>
                <c:pt idx="171" c:formatCode="yyyy/m/d">
                  <c:v>46056</c:v>
                </c:pt>
                <c:pt idx="172" c:formatCode="yyyy/m/d">
                  <c:v>46055</c:v>
                </c:pt>
                <c:pt idx="173" c:formatCode="yyyy/m/d">
                  <c:v>46052</c:v>
                </c:pt>
                <c:pt idx="174" c:formatCode="yyyy/m/d">
                  <c:v>46051</c:v>
                </c:pt>
                <c:pt idx="175" c:formatCode="yyyy/m/d">
                  <c:v>46050</c:v>
                </c:pt>
                <c:pt idx="176" c:formatCode="yyyy/m/d">
                  <c:v>46049</c:v>
                </c:pt>
                <c:pt idx="177" c:formatCode="yyyy/m/d">
                  <c:v>46048</c:v>
                </c:pt>
                <c:pt idx="178" c:formatCode="yyyy/m/d">
                  <c:v>46045</c:v>
                </c:pt>
                <c:pt idx="179" c:formatCode="yyyy/m/d">
                  <c:v>46044</c:v>
                </c:pt>
                <c:pt idx="180" c:formatCode="yyyy/m/d">
                  <c:v>46043</c:v>
                </c:pt>
                <c:pt idx="181" c:formatCode="yyyy/m/d">
                  <c:v>46042</c:v>
                </c:pt>
                <c:pt idx="182" c:formatCode="yyyy/m/d">
                  <c:v>46041</c:v>
                </c:pt>
                <c:pt idx="183" c:formatCode="yyyy/m/d">
                  <c:v>46038</c:v>
                </c:pt>
                <c:pt idx="184" c:formatCode="yyyy/m/d">
                  <c:v>46037</c:v>
                </c:pt>
                <c:pt idx="185" c:formatCode="yyyy/m/d">
                  <c:v>46036</c:v>
                </c:pt>
                <c:pt idx="186" c:formatCode="yyyy/m/d">
                  <c:v>46035</c:v>
                </c:pt>
                <c:pt idx="187" c:formatCode="yyyy/m/d">
                  <c:v>46034</c:v>
                </c:pt>
                <c:pt idx="188" c:formatCode="yyyy/m/d">
                  <c:v>46031</c:v>
                </c:pt>
                <c:pt idx="189" c:formatCode="yyyy/m/d">
                  <c:v>46030</c:v>
                </c:pt>
                <c:pt idx="190" c:formatCode="yyyy/m/d">
                  <c:v>46029</c:v>
                </c:pt>
                <c:pt idx="191" c:formatCode="yyyy/m/d">
                  <c:v>46028</c:v>
                </c:pt>
                <c:pt idx="192" c:formatCode="yyyy/m/d">
                  <c:v>46027</c:v>
                </c:pt>
                <c:pt idx="193" c:formatCode="yyyy/m/d">
                  <c:v>46024</c:v>
                </c:pt>
                <c:pt idx="194" c:formatCode="yyyy/m/d">
                  <c:v>46023</c:v>
                </c:pt>
                <c:pt idx="195" c:formatCode="yyyy/m/d">
                  <c:v>46022</c:v>
                </c:pt>
                <c:pt idx="196" c:formatCode="yyyy/m/d">
                  <c:v>46021</c:v>
                </c:pt>
                <c:pt idx="197" c:formatCode="yyyy/m/d">
                  <c:v>46020</c:v>
                </c:pt>
                <c:pt idx="198" c:formatCode="yyyy/m/d">
                  <c:v>46017</c:v>
                </c:pt>
                <c:pt idx="199" c:formatCode="yyyy/m/d">
                  <c:v>46016</c:v>
                </c:pt>
                <c:pt idx="200" c:formatCode="yyyy/m/d">
                  <c:v>46015</c:v>
                </c:pt>
                <c:pt idx="201" c:formatCode="yyyy/m/d">
                  <c:v>46014</c:v>
                </c:pt>
                <c:pt idx="202" c:formatCode="yyyy/m/d">
                  <c:v>46013</c:v>
                </c:pt>
                <c:pt idx="203" c:formatCode="yyyy/m/d">
                  <c:v>46010</c:v>
                </c:pt>
                <c:pt idx="204" c:formatCode="yyyy/m/d">
                  <c:v>46009</c:v>
                </c:pt>
                <c:pt idx="205" c:formatCode="yyyy/m/d">
                  <c:v>46008</c:v>
                </c:pt>
                <c:pt idx="206" c:formatCode="yyyy/m/d">
                  <c:v>46007</c:v>
                </c:pt>
                <c:pt idx="207" c:formatCode="yyyy/m/d">
                  <c:v>46006</c:v>
                </c:pt>
                <c:pt idx="208" c:formatCode="yyyy/m/d">
                  <c:v>46003</c:v>
                </c:pt>
                <c:pt idx="209" c:formatCode="yyyy/m/d">
                  <c:v>46002</c:v>
                </c:pt>
                <c:pt idx="210" c:formatCode="yyyy/m/d">
                  <c:v>46001</c:v>
                </c:pt>
                <c:pt idx="211" c:formatCode="yyyy/m/d">
                  <c:v>46000</c:v>
                </c:pt>
                <c:pt idx="212" c:formatCode="yyyy/m/d">
                  <c:v>45999</c:v>
                </c:pt>
                <c:pt idx="213" c:formatCode="yyyy/m/d">
                  <c:v>45996</c:v>
                </c:pt>
                <c:pt idx="214" c:formatCode="yyyy/m/d">
                  <c:v>45995</c:v>
                </c:pt>
                <c:pt idx="215" c:formatCode="yyyy/m/d">
                  <c:v>45994</c:v>
                </c:pt>
                <c:pt idx="216" c:formatCode="yyyy/m/d">
                  <c:v>45993</c:v>
                </c:pt>
                <c:pt idx="217" c:formatCode="yyyy/m/d">
                  <c:v>45992</c:v>
                </c:pt>
                <c:pt idx="218" c:formatCode="yyyy/m/d">
                  <c:v>45989</c:v>
                </c:pt>
                <c:pt idx="219" c:formatCode="yyyy/m/d">
                  <c:v>45988</c:v>
                </c:pt>
                <c:pt idx="220" c:formatCode="yyyy/m/d">
                  <c:v>45987</c:v>
                </c:pt>
                <c:pt idx="221" c:formatCode="yyyy/m/d">
                  <c:v>45986</c:v>
                </c:pt>
                <c:pt idx="222" c:formatCode="yyyy/m/d">
                  <c:v>45985</c:v>
                </c:pt>
                <c:pt idx="223" c:formatCode="yyyy/m/d">
                  <c:v>45982</c:v>
                </c:pt>
                <c:pt idx="224" c:formatCode="yyyy/m/d">
                  <c:v>45981</c:v>
                </c:pt>
                <c:pt idx="225" c:formatCode="yyyy/m/d">
                  <c:v>45980</c:v>
                </c:pt>
                <c:pt idx="226" c:formatCode="yyyy/m/d">
                  <c:v>45979</c:v>
                </c:pt>
                <c:pt idx="227" c:formatCode="yyyy/m/d">
                  <c:v>45978</c:v>
                </c:pt>
                <c:pt idx="228" c:formatCode="yyyy/m/d">
                  <c:v>45975</c:v>
                </c:pt>
                <c:pt idx="229" c:formatCode="yyyy/m/d">
                  <c:v>45974</c:v>
                </c:pt>
                <c:pt idx="230" c:formatCode="yyyy/m/d">
                  <c:v>45973</c:v>
                </c:pt>
                <c:pt idx="231" c:formatCode="yyyy/m/d">
                  <c:v>45972</c:v>
                </c:pt>
                <c:pt idx="232" c:formatCode="yyyy/m/d">
                  <c:v>45971</c:v>
                </c:pt>
                <c:pt idx="233" c:formatCode="yyyy/m/d">
                  <c:v>45968</c:v>
                </c:pt>
                <c:pt idx="234" c:formatCode="yyyy/m/d">
                  <c:v>45967</c:v>
                </c:pt>
                <c:pt idx="235" c:formatCode="yyyy/m/d">
                  <c:v>45966</c:v>
                </c:pt>
                <c:pt idx="236" c:formatCode="yyyy/m/d">
                  <c:v>45965</c:v>
                </c:pt>
                <c:pt idx="237" c:formatCode="yyyy/m/d">
                  <c:v>45964</c:v>
                </c:pt>
                <c:pt idx="238" c:formatCode="yyyy/m/d">
                  <c:v>45961</c:v>
                </c:pt>
                <c:pt idx="239" c:formatCode="yyyy/m/d">
                  <c:v>45960</c:v>
                </c:pt>
                <c:pt idx="240" c:formatCode="yyyy/m/d">
                  <c:v>45959</c:v>
                </c:pt>
                <c:pt idx="241" c:formatCode="yyyy/m/d">
                  <c:v>45958</c:v>
                </c:pt>
                <c:pt idx="242" c:formatCode="yyyy/m/d">
                  <c:v>45957</c:v>
                </c:pt>
                <c:pt idx="243" c:formatCode="yyyy/m/d">
                  <c:v>45954</c:v>
                </c:pt>
                <c:pt idx="244" c:formatCode="yyyy/m/d">
                  <c:v>45953</c:v>
                </c:pt>
                <c:pt idx="245" c:formatCode="yyyy/m/d">
                  <c:v>45952</c:v>
                </c:pt>
                <c:pt idx="246" c:formatCode="yyyy/m/d">
                  <c:v>45951</c:v>
                </c:pt>
                <c:pt idx="247" c:formatCode="yyyy/m/d">
                  <c:v>45950</c:v>
                </c:pt>
                <c:pt idx="248" c:formatCode="yyyy/m/d">
                  <c:v>45947</c:v>
                </c:pt>
                <c:pt idx="249" c:formatCode="yyyy/m/d">
                  <c:v>45946</c:v>
                </c:pt>
                <c:pt idx="250" c:formatCode="yyyy/m/d">
                  <c:v>45945</c:v>
                </c:pt>
                <c:pt idx="251" c:formatCode="yyyy/m/d">
                  <c:v>45944</c:v>
                </c:pt>
                <c:pt idx="252" c:formatCode="yyyy/m/d">
                  <c:v>45943</c:v>
                </c:pt>
                <c:pt idx="253" c:formatCode="yyyy/m/d">
                  <c:v>45940</c:v>
                </c:pt>
                <c:pt idx="254" c:formatCode="yyyy/m/d">
                  <c:v>45939</c:v>
                </c:pt>
                <c:pt idx="255" c:formatCode="yyyy/m/d">
                  <c:v>45938</c:v>
                </c:pt>
                <c:pt idx="256" c:formatCode="yyyy/m/d">
                  <c:v>45937</c:v>
                </c:pt>
                <c:pt idx="257" c:formatCode="yyyy/m/d">
                  <c:v>45936</c:v>
                </c:pt>
                <c:pt idx="258" c:formatCode="yyyy/m/d">
                  <c:v>45933</c:v>
                </c:pt>
                <c:pt idx="259" c:formatCode="yyyy/m/d">
                  <c:v>45932</c:v>
                </c:pt>
                <c:pt idx="260" c:formatCode="yyyy/m/d">
                  <c:v>45931</c:v>
                </c:pt>
                <c:pt idx="261" c:formatCode="yyyy/m/d">
                  <c:v>45930</c:v>
                </c:pt>
                <c:pt idx="262" c:formatCode="yyyy/m/d">
                  <c:v>45929</c:v>
                </c:pt>
                <c:pt idx="263" c:formatCode="yyyy/m/d">
                  <c:v>45926</c:v>
                </c:pt>
                <c:pt idx="264" c:formatCode="yyyy/m/d">
                  <c:v>45925</c:v>
                </c:pt>
                <c:pt idx="265" c:formatCode="yyyy/m/d">
                  <c:v>45924</c:v>
                </c:pt>
                <c:pt idx="266" c:formatCode="yyyy/m/d">
                  <c:v>45923</c:v>
                </c:pt>
                <c:pt idx="267" c:formatCode="yyyy/m/d">
                  <c:v>45922</c:v>
                </c:pt>
                <c:pt idx="268" c:formatCode="yyyy/m/d">
                  <c:v>45919</c:v>
                </c:pt>
                <c:pt idx="269" c:formatCode="yyyy/m/d">
                  <c:v>45918</c:v>
                </c:pt>
                <c:pt idx="270" c:formatCode="yyyy/m/d">
                  <c:v>45917</c:v>
                </c:pt>
                <c:pt idx="271" c:formatCode="yyyy/m/d">
                  <c:v>45916</c:v>
                </c:pt>
                <c:pt idx="272" c:formatCode="yyyy/m/d">
                  <c:v>45915</c:v>
                </c:pt>
                <c:pt idx="273" c:formatCode="yyyy/m/d">
                  <c:v>45912</c:v>
                </c:pt>
                <c:pt idx="274" c:formatCode="yyyy/m/d">
                  <c:v>45911</c:v>
                </c:pt>
                <c:pt idx="275" c:formatCode="yyyy/m/d">
                  <c:v>45910</c:v>
                </c:pt>
                <c:pt idx="276" c:formatCode="yyyy/m/d">
                  <c:v>45909</c:v>
                </c:pt>
                <c:pt idx="277" c:formatCode="yyyy/m/d">
                  <c:v>45908</c:v>
                </c:pt>
                <c:pt idx="278" c:formatCode="yyyy/m/d">
                  <c:v>45905</c:v>
                </c:pt>
                <c:pt idx="279" c:formatCode="yyyy/m/d">
                  <c:v>45904</c:v>
                </c:pt>
                <c:pt idx="280" c:formatCode="yyyy/m/d">
                  <c:v>45903</c:v>
                </c:pt>
                <c:pt idx="281" c:formatCode="yyyy/m/d">
                  <c:v>45902</c:v>
                </c:pt>
                <c:pt idx="282" c:formatCode="yyyy/m/d">
                  <c:v>45901</c:v>
                </c:pt>
                <c:pt idx="283" c:formatCode="yyyy/m/d">
                  <c:v>45898</c:v>
                </c:pt>
                <c:pt idx="284" c:formatCode="yyyy/m/d">
                  <c:v>45897</c:v>
                </c:pt>
                <c:pt idx="285" c:formatCode="yyyy/m/d">
                  <c:v>45896</c:v>
                </c:pt>
                <c:pt idx="286" c:formatCode="yyyy/m/d">
                  <c:v>45895</c:v>
                </c:pt>
                <c:pt idx="287" c:formatCode="yyyy/m/d">
                  <c:v>45894</c:v>
                </c:pt>
                <c:pt idx="288" c:formatCode="yyyy/m/d">
                  <c:v>45891</c:v>
                </c:pt>
                <c:pt idx="289" c:formatCode="yyyy/m/d">
                  <c:v>45890</c:v>
                </c:pt>
                <c:pt idx="290" c:formatCode="yyyy/m/d">
                  <c:v>45889</c:v>
                </c:pt>
                <c:pt idx="291" c:formatCode="yyyy/m/d">
                  <c:v>45888</c:v>
                </c:pt>
                <c:pt idx="292" c:formatCode="yyyy/m/d">
                  <c:v>45887</c:v>
                </c:pt>
                <c:pt idx="293" c:formatCode="yyyy/m/d">
                  <c:v>45884</c:v>
                </c:pt>
                <c:pt idx="294" c:formatCode="yyyy/m/d">
                  <c:v>45883</c:v>
                </c:pt>
                <c:pt idx="295" c:formatCode="yyyy/m/d">
                  <c:v>45882</c:v>
                </c:pt>
                <c:pt idx="296" c:formatCode="yyyy/m/d">
                  <c:v>45881</c:v>
                </c:pt>
                <c:pt idx="297" c:formatCode="yyyy/m/d">
                  <c:v>45880</c:v>
                </c:pt>
                <c:pt idx="298" c:formatCode="yyyy/m/d">
                  <c:v>45877</c:v>
                </c:pt>
                <c:pt idx="299" c:formatCode="yyyy/m/d">
                  <c:v>45876</c:v>
                </c:pt>
                <c:pt idx="300" c:formatCode="yyyy/m/d">
                  <c:v>45875</c:v>
                </c:pt>
                <c:pt idx="301" c:formatCode="yyyy/m/d">
                  <c:v>45874</c:v>
                </c:pt>
                <c:pt idx="302" c:formatCode="yyyy/m/d">
                  <c:v>45873</c:v>
                </c:pt>
                <c:pt idx="303" c:formatCode="yyyy/m/d">
                  <c:v>45870</c:v>
                </c:pt>
              </c:numCache>
            </c:numRef>
          </c:cat>
          <c:val>
            <c:numRef>
              <c:f>'[路透数据 补充.xlsx]欧美汽柴利润'!$ES$3:$ES$306</c:f>
              <c:numCache>
                <c:formatCode>General</c:formatCode>
                <c:ptCount val="304"/>
                <c:pt idx="0">
                  <c:v>50.42</c:v>
                </c:pt>
                <c:pt idx="1">
                  <c:v>47.65</c:v>
                </c:pt>
                <c:pt idx="2">
                  <c:v>45.54</c:v>
                </c:pt>
                <c:pt idx="3">
                  <c:v>45.01</c:v>
                </c:pt>
                <c:pt idx="4">
                  <c:v>47.33</c:v>
                </c:pt>
                <c:pt idx="5">
                  <c:v>48.83</c:v>
                </c:pt>
                <c:pt idx="6">
                  <c:v>51.83</c:v>
                </c:pt>
                <c:pt idx="7">
                  <c:v>49.99</c:v>
                </c:pt>
                <c:pt idx="8">
                  <c:v>51.06</c:v>
                </c:pt>
                <c:pt idx="9">
                  <c:v>47.26</c:v>
                </c:pt>
                <c:pt idx="10">
                  <c:v>51.81</c:v>
                </c:pt>
                <c:pt idx="11">
                  <c:v>56.38</c:v>
                </c:pt>
                <c:pt idx="12">
                  <c:v>56.11</c:v>
                </c:pt>
                <c:pt idx="13">
                  <c:v>51.29</c:v>
                </c:pt>
                <c:pt idx="14">
                  <c:v>54.22</c:v>
                </c:pt>
                <c:pt idx="15">
                  <c:v>51.36</c:v>
                </c:pt>
                <c:pt idx="16">
                  <c:v>48.34</c:v>
                </c:pt>
                <c:pt idx="17">
                  <c:v>46.85</c:v>
                </c:pt>
                <c:pt idx="18">
                  <c:v>48.78</c:v>
                </c:pt>
                <c:pt idx="19">
                  <c:v>46.24</c:v>
                </c:pt>
                <c:pt idx="20">
                  <c:v>45.14</c:v>
                </c:pt>
                <c:pt idx="21">
                  <c:v>47.35</c:v>
                </c:pt>
                <c:pt idx="22">
                  <c:v>47.31</c:v>
                </c:pt>
                <c:pt idx="23">
                  <c:v>52.25</c:v>
                </c:pt>
                <c:pt idx="24">
                  <c:v>53.24</c:v>
                </c:pt>
                <c:pt idx="25">
                  <c:v>57.52</c:v>
                </c:pt>
                <c:pt idx="26">
                  <c:v>52.42</c:v>
                </c:pt>
                <c:pt idx="27">
                  <c:v>51.5</c:v>
                </c:pt>
                <c:pt idx="28">
                  <c:v>51.19</c:v>
                </c:pt>
                <c:pt idx="29">
                  <c:v>49.84</c:v>
                </c:pt>
                <c:pt idx="30">
                  <c:v>50.87</c:v>
                </c:pt>
                <c:pt idx="31">
                  <c:v>49.09</c:v>
                </c:pt>
                <c:pt idx="32">
                  <c:v>46.96</c:v>
                </c:pt>
                <c:pt idx="33">
                  <c:v>46.12</c:v>
                </c:pt>
                <c:pt idx="34">
                  <c:v>47.14</c:v>
                </c:pt>
                <c:pt idx="35">
                  <c:v>47.65</c:v>
                </c:pt>
                <c:pt idx="36">
                  <c:v>48.98</c:v>
                </c:pt>
                <c:pt idx="37">
                  <c:v>49.7</c:v>
                </c:pt>
                <c:pt idx="38">
                  <c:v>46.28</c:v>
                </c:pt>
                <c:pt idx="39">
                  <c:v>44.44</c:v>
                </c:pt>
                <c:pt idx="40">
                  <c:v>45.48</c:v>
                </c:pt>
                <c:pt idx="41">
                  <c:v>46.9</c:v>
                </c:pt>
                <c:pt idx="42">
                  <c:v>46.01</c:v>
                </c:pt>
                <c:pt idx="43">
                  <c:v>44.8</c:v>
                </c:pt>
                <c:pt idx="44">
                  <c:v>42.78</c:v>
                </c:pt>
                <c:pt idx="45">
                  <c:v>42.65</c:v>
                </c:pt>
                <c:pt idx="46">
                  <c:v>41.72</c:v>
                </c:pt>
                <c:pt idx="47">
                  <c:v>40.08</c:v>
                </c:pt>
                <c:pt idx="48">
                  <c:v>36.96</c:v>
                </c:pt>
                <c:pt idx="49">
                  <c:v>37.27</c:v>
                </c:pt>
                <c:pt idx="50">
                  <c:v>37.6</c:v>
                </c:pt>
                <c:pt idx="51">
                  <c:v>35.83</c:v>
                </c:pt>
                <c:pt idx="52">
                  <c:v>35.24</c:v>
                </c:pt>
                <c:pt idx="53">
                  <c:v>33.34</c:v>
                </c:pt>
                <c:pt idx="54">
                  <c:v>33.34</c:v>
                </c:pt>
                <c:pt idx="55">
                  <c:v>33.48</c:v>
                </c:pt>
                <c:pt idx="56">
                  <c:v>32.78</c:v>
                </c:pt>
                <c:pt idx="57">
                  <c:v>33.43</c:v>
                </c:pt>
                <c:pt idx="58">
                  <c:v>33.5</c:v>
                </c:pt>
                <c:pt idx="59">
                  <c:v>33.69</c:v>
                </c:pt>
                <c:pt idx="60">
                  <c:v>32.91</c:v>
                </c:pt>
                <c:pt idx="61">
                  <c:v>31.97</c:v>
                </c:pt>
                <c:pt idx="62">
                  <c:v>32.34</c:v>
                </c:pt>
                <c:pt idx="63">
                  <c:v>30.98</c:v>
                </c:pt>
                <c:pt idx="64">
                  <c:v>29.98</c:v>
                </c:pt>
                <c:pt idx="65">
                  <c:v>31.72</c:v>
                </c:pt>
                <c:pt idx="66">
                  <c:v>30.7</c:v>
                </c:pt>
                <c:pt idx="67">
                  <c:v>30.56</c:v>
                </c:pt>
                <c:pt idx="68">
                  <c:v>31.11</c:v>
                </c:pt>
                <c:pt idx="69">
                  <c:v>31.2</c:v>
                </c:pt>
                <c:pt idx="70">
                  <c:v>29.99</c:v>
                </c:pt>
                <c:pt idx="71">
                  <c:v>31.05</c:v>
                </c:pt>
                <c:pt idx="72">
                  <c:v>31.45</c:v>
                </c:pt>
                <c:pt idx="73">
                  <c:v>31.02</c:v>
                </c:pt>
                <c:pt idx="74">
                  <c:v>31.78</c:v>
                </c:pt>
                <c:pt idx="75">
                  <c:v>32.53</c:v>
                </c:pt>
                <c:pt idx="76">
                  <c:v>31.83</c:v>
                </c:pt>
                <c:pt idx="77">
                  <c:v>29.94</c:v>
                </c:pt>
                <c:pt idx="78">
                  <c:v>30.42</c:v>
                </c:pt>
                <c:pt idx="79">
                  <c:v>29.57</c:v>
                </c:pt>
                <c:pt idx="80">
                  <c:v>29.16</c:v>
                </c:pt>
                <c:pt idx="81">
                  <c:v>29.37</c:v>
                </c:pt>
                <c:pt idx="82">
                  <c:v>29</c:v>
                </c:pt>
                <c:pt idx="83">
                  <c:v>28.59</c:v>
                </c:pt>
                <c:pt idx="84">
                  <c:v>28.55</c:v>
                </c:pt>
                <c:pt idx="85">
                  <c:v>28.07</c:v>
                </c:pt>
                <c:pt idx="86">
                  <c:v>27.81</c:v>
                </c:pt>
                <c:pt idx="87">
                  <c:v>27.47</c:v>
                </c:pt>
                <c:pt idx="88">
                  <c:v>27.03</c:v>
                </c:pt>
                <c:pt idx="89">
                  <c:v>27.63</c:v>
                </c:pt>
                <c:pt idx="90">
                  <c:v>27.44</c:v>
                </c:pt>
                <c:pt idx="91">
                  <c:v>27.52</c:v>
                </c:pt>
                <c:pt idx="92">
                  <c:v>27.93</c:v>
                </c:pt>
                <c:pt idx="93">
                  <c:v>27.42</c:v>
                </c:pt>
                <c:pt idx="94">
                  <c:v>28.28</c:v>
                </c:pt>
                <c:pt idx="95">
                  <c:v>28.37</c:v>
                </c:pt>
                <c:pt idx="96">
                  <c:v>29.19</c:v>
                </c:pt>
                <c:pt idx="97">
                  <c:v>29.34</c:v>
                </c:pt>
                <c:pt idx="98">
                  <c:v>29.07</c:v>
                </c:pt>
                <c:pt idx="99">
                  <c:v>29.37</c:v>
                </c:pt>
                <c:pt idx="100">
                  <c:v>28.23</c:v>
                </c:pt>
                <c:pt idx="101">
                  <c:v>29.19</c:v>
                </c:pt>
                <c:pt idx="102">
                  <c:v>29.44</c:v>
                </c:pt>
                <c:pt idx="103">
                  <c:v>28.86</c:v>
                </c:pt>
                <c:pt idx="104">
                  <c:v>28.95</c:v>
                </c:pt>
                <c:pt idx="105">
                  <c:v>28.21</c:v>
                </c:pt>
                <c:pt idx="106">
                  <c:v>27.73</c:v>
                </c:pt>
                <c:pt idx="107">
                  <c:v>27.26</c:v>
                </c:pt>
                <c:pt idx="108">
                  <c:v>27.08</c:v>
                </c:pt>
                <c:pt idx="109">
                  <c:v>27.28</c:v>
                </c:pt>
                <c:pt idx="110">
                  <c:v>26.28</c:v>
                </c:pt>
                <c:pt idx="111">
                  <c:v>26.88</c:v>
                </c:pt>
                <c:pt idx="112">
                  <c:v>27.69</c:v>
                </c:pt>
                <c:pt idx="113">
                  <c:v>28.4</c:v>
                </c:pt>
                <c:pt idx="114">
                  <c:v>29.17</c:v>
                </c:pt>
                <c:pt idx="115">
                  <c:v>28.48</c:v>
                </c:pt>
                <c:pt idx="116">
                  <c:v>29.17</c:v>
                </c:pt>
                <c:pt idx="117">
                  <c:v>29.57</c:v>
                </c:pt>
                <c:pt idx="118">
                  <c:v>29.7</c:v>
                </c:pt>
                <c:pt idx="119">
                  <c:v>29.88</c:v>
                </c:pt>
                <c:pt idx="120">
                  <c:v>29.72</c:v>
                </c:pt>
                <c:pt idx="121">
                  <c:v>30.71</c:v>
                </c:pt>
                <c:pt idx="122">
                  <c:v>30.77</c:v>
                </c:pt>
                <c:pt idx="123">
                  <c:v>30.76</c:v>
                </c:pt>
                <c:pt idx="124">
                  <c:v>32.3</c:v>
                </c:pt>
                <c:pt idx="125">
                  <c:v>31.44</c:v>
                </c:pt>
                <c:pt idx="126">
                  <c:v>31.44</c:v>
                </c:pt>
                <c:pt idx="127">
                  <c:v>33.13</c:v>
                </c:pt>
                <c:pt idx="128">
                  <c:v>31.51</c:v>
                </c:pt>
                <c:pt idx="129">
                  <c:v>31.46</c:v>
                </c:pt>
                <c:pt idx="130">
                  <c:v>32.58</c:v>
                </c:pt>
                <c:pt idx="131">
                  <c:v>31.86</c:v>
                </c:pt>
                <c:pt idx="132">
                  <c:v>32.73</c:v>
                </c:pt>
                <c:pt idx="133">
                  <c:v>34.32</c:v>
                </c:pt>
                <c:pt idx="134">
                  <c:v>34.8</c:v>
                </c:pt>
                <c:pt idx="135">
                  <c:v>34.81</c:v>
                </c:pt>
                <c:pt idx="136">
                  <c:v>34.78</c:v>
                </c:pt>
                <c:pt idx="137">
                  <c:v>35.12</c:v>
                </c:pt>
                <c:pt idx="138">
                  <c:v>35.33</c:v>
                </c:pt>
                <c:pt idx="139">
                  <c:v>36.1</c:v>
                </c:pt>
                <c:pt idx="140">
                  <c:v>36.37</c:v>
                </c:pt>
                <c:pt idx="141">
                  <c:v>35.33</c:v>
                </c:pt>
                <c:pt idx="142">
                  <c:v>35.3</c:v>
                </c:pt>
                <c:pt idx="143">
                  <c:v>36.36</c:v>
                </c:pt>
                <c:pt idx="144">
                  <c:v>35.95</c:v>
                </c:pt>
                <c:pt idx="145">
                  <c:v>35.97</c:v>
                </c:pt>
                <c:pt idx="146">
                  <c:v>34.48</c:v>
                </c:pt>
                <c:pt idx="147">
                  <c:v>36.01</c:v>
                </c:pt>
                <c:pt idx="148">
                  <c:v>36.38</c:v>
                </c:pt>
                <c:pt idx="149">
                  <c:v>36.98</c:v>
                </c:pt>
                <c:pt idx="150">
                  <c:v>37.8</c:v>
                </c:pt>
                <c:pt idx="151">
                  <c:v>37.59</c:v>
                </c:pt>
                <c:pt idx="152">
                  <c:v>37.92</c:v>
                </c:pt>
                <c:pt idx="153">
                  <c:v>36.96</c:v>
                </c:pt>
                <c:pt idx="154">
                  <c:v>37.1</c:v>
                </c:pt>
                <c:pt idx="155">
                  <c:v>36.19</c:v>
                </c:pt>
                <c:pt idx="156">
                  <c:v>35.35</c:v>
                </c:pt>
                <c:pt idx="157">
                  <c:v>36.17</c:v>
                </c:pt>
                <c:pt idx="158">
                  <c:v>36.78</c:v>
                </c:pt>
                <c:pt idx="159">
                  <c:v>35.46</c:v>
                </c:pt>
                <c:pt idx="160">
                  <c:v>35.79</c:v>
                </c:pt>
                <c:pt idx="161">
                  <c:v>36.01</c:v>
                </c:pt>
                <c:pt idx="162">
                  <c:v>36.54</c:v>
                </c:pt>
                <c:pt idx="163">
                  <c:v>37.76</c:v>
                </c:pt>
                <c:pt idx="164">
                  <c:v>36.64</c:v>
                </c:pt>
                <c:pt idx="165">
                  <c:v>36.01</c:v>
                </c:pt>
                <c:pt idx="166">
                  <c:v>35.54</c:v>
                </c:pt>
                <c:pt idx="167">
                  <c:v>37.34</c:v>
                </c:pt>
                <c:pt idx="168">
                  <c:v>37.38</c:v>
                </c:pt>
                <c:pt idx="169">
                  <c:v>36.11</c:v>
                </c:pt>
                <c:pt idx="170">
                  <c:v>36.85</c:v>
                </c:pt>
                <c:pt idx="171">
                  <c:v>38.06</c:v>
                </c:pt>
                <c:pt idx="172">
                  <c:v>39.16</c:v>
                </c:pt>
                <c:pt idx="173">
                  <c:v>40.99</c:v>
                </c:pt>
                <c:pt idx="174">
                  <c:v>40.01</c:v>
                </c:pt>
                <c:pt idx="175">
                  <c:v>40.92</c:v>
                </c:pt>
                <c:pt idx="176">
                  <c:v>41.71</c:v>
                </c:pt>
                <c:pt idx="177">
                  <c:v>41.53</c:v>
                </c:pt>
                <c:pt idx="178">
                  <c:v>42.86</c:v>
                </c:pt>
                <c:pt idx="179">
                  <c:v>43.46</c:v>
                </c:pt>
                <c:pt idx="180">
                  <c:v>42.04</c:v>
                </c:pt>
                <c:pt idx="181">
                  <c:v>41.14</c:v>
                </c:pt>
                <c:pt idx="182">
                  <c:v>40.56</c:v>
                </c:pt>
                <c:pt idx="183">
                  <c:v>40.44</c:v>
                </c:pt>
                <c:pt idx="184">
                  <c:v>40.21</c:v>
                </c:pt>
                <c:pt idx="185">
                  <c:v>39.69</c:v>
                </c:pt>
                <c:pt idx="186">
                  <c:v>39.43</c:v>
                </c:pt>
                <c:pt idx="187">
                  <c:v>39.03</c:v>
                </c:pt>
                <c:pt idx="188">
                  <c:v>39</c:v>
                </c:pt>
                <c:pt idx="189">
                  <c:v>38.66</c:v>
                </c:pt>
                <c:pt idx="190">
                  <c:v>38.55</c:v>
                </c:pt>
                <c:pt idx="191">
                  <c:v>38.66</c:v>
                </c:pt>
                <c:pt idx="192">
                  <c:v>39.56</c:v>
                </c:pt>
                <c:pt idx="193">
                  <c:v>39.5</c:v>
                </c:pt>
                <c:pt idx="194">
                  <c:v>42.31</c:v>
                </c:pt>
                <c:pt idx="195">
                  <c:v>42.31</c:v>
                </c:pt>
                <c:pt idx="196">
                  <c:v>42.09</c:v>
                </c:pt>
                <c:pt idx="197">
                  <c:v>42.55</c:v>
                </c:pt>
                <c:pt idx="198">
                  <c:v>43.8</c:v>
                </c:pt>
                <c:pt idx="199">
                  <c:v>42.07</c:v>
                </c:pt>
                <c:pt idx="200">
                  <c:v>41.91</c:v>
                </c:pt>
                <c:pt idx="201">
                  <c:v>40.61</c:v>
                </c:pt>
                <c:pt idx="202">
                  <c:v>41.63</c:v>
                </c:pt>
                <c:pt idx="203">
                  <c:v>40.54</c:v>
                </c:pt>
                <c:pt idx="204">
                  <c:v>39.65</c:v>
                </c:pt>
                <c:pt idx="205">
                  <c:v>40.27</c:v>
                </c:pt>
                <c:pt idx="206">
                  <c:v>42.2</c:v>
                </c:pt>
                <c:pt idx="207">
                  <c:v>42.54</c:v>
                </c:pt>
                <c:pt idx="208">
                  <c:v>40.79</c:v>
                </c:pt>
                <c:pt idx="209">
                  <c:v>39.5</c:v>
                </c:pt>
                <c:pt idx="210">
                  <c:v>38.13</c:v>
                </c:pt>
                <c:pt idx="211">
                  <c:v>39</c:v>
                </c:pt>
                <c:pt idx="212">
                  <c:v>38.29</c:v>
                </c:pt>
                <c:pt idx="213">
                  <c:v>39.54</c:v>
                </c:pt>
                <c:pt idx="214">
                  <c:v>38.83</c:v>
                </c:pt>
                <c:pt idx="215">
                  <c:v>40.84</c:v>
                </c:pt>
                <c:pt idx="216">
                  <c:v>42.28</c:v>
                </c:pt>
                <c:pt idx="217">
                  <c:v>44.18</c:v>
                </c:pt>
                <c:pt idx="218">
                  <c:v>43.22</c:v>
                </c:pt>
                <c:pt idx="219">
                  <c:v>42.47</c:v>
                </c:pt>
                <c:pt idx="220">
                  <c:v>42.38</c:v>
                </c:pt>
                <c:pt idx="221">
                  <c:v>43.48</c:v>
                </c:pt>
                <c:pt idx="222">
                  <c:v>43.07</c:v>
                </c:pt>
                <c:pt idx="223">
                  <c:v>43.6</c:v>
                </c:pt>
                <c:pt idx="224">
                  <c:v>43.57</c:v>
                </c:pt>
                <c:pt idx="225">
                  <c:v>44</c:v>
                </c:pt>
                <c:pt idx="226">
                  <c:v>44.17</c:v>
                </c:pt>
                <c:pt idx="227">
                  <c:v>44.55</c:v>
                </c:pt>
                <c:pt idx="228">
                  <c:v>44.51</c:v>
                </c:pt>
                <c:pt idx="229">
                  <c:v>44.17</c:v>
                </c:pt>
                <c:pt idx="230">
                  <c:v>43.81</c:v>
                </c:pt>
                <c:pt idx="231">
                  <c:v>43.61</c:v>
                </c:pt>
                <c:pt idx="232">
                  <c:v>44.25</c:v>
                </c:pt>
                <c:pt idx="233">
                  <c:v>44.68</c:v>
                </c:pt>
                <c:pt idx="234">
                  <c:v>46.17</c:v>
                </c:pt>
                <c:pt idx="235">
                  <c:v>46.17</c:v>
                </c:pt>
                <c:pt idx="236">
                  <c:v>46.51</c:v>
                </c:pt>
                <c:pt idx="237">
                  <c:v>45.02</c:v>
                </c:pt>
                <c:pt idx="238">
                  <c:v>44.35</c:v>
                </c:pt>
                <c:pt idx="239">
                  <c:v>44.08</c:v>
                </c:pt>
                <c:pt idx="240">
                  <c:v>45.81</c:v>
                </c:pt>
                <c:pt idx="241">
                  <c:v>44.8</c:v>
                </c:pt>
                <c:pt idx="242">
                  <c:v>45.68</c:v>
                </c:pt>
                <c:pt idx="243">
                  <c:v>44.74</c:v>
                </c:pt>
                <c:pt idx="244">
                  <c:v>44.55</c:v>
                </c:pt>
                <c:pt idx="245">
                  <c:v>44.42</c:v>
                </c:pt>
                <c:pt idx="246">
                  <c:v>44.56</c:v>
                </c:pt>
                <c:pt idx="247">
                  <c:v>45.39</c:v>
                </c:pt>
                <c:pt idx="248">
                  <c:v>46.79</c:v>
                </c:pt>
                <c:pt idx="249">
                  <c:v>47.87</c:v>
                </c:pt>
                <c:pt idx="250">
                  <c:v>47.64</c:v>
                </c:pt>
                <c:pt idx="251">
                  <c:v>48.98</c:v>
                </c:pt>
                <c:pt idx="252">
                  <c:v>47.8</c:v>
                </c:pt>
                <c:pt idx="253">
                  <c:v>47.2</c:v>
                </c:pt>
                <c:pt idx="254">
                  <c:v>47.16</c:v>
                </c:pt>
                <c:pt idx="255">
                  <c:v>47.43</c:v>
                </c:pt>
                <c:pt idx="256">
                  <c:v>46.17</c:v>
                </c:pt>
                <c:pt idx="257">
                  <c:v>45.61</c:v>
                </c:pt>
                <c:pt idx="258">
                  <c:v>44.4</c:v>
                </c:pt>
                <c:pt idx="259">
                  <c:v>43.47</c:v>
                </c:pt>
                <c:pt idx="260">
                  <c:v>43.24</c:v>
                </c:pt>
                <c:pt idx="261">
                  <c:v>44.03</c:v>
                </c:pt>
                <c:pt idx="262">
                  <c:v>44.23</c:v>
                </c:pt>
                <c:pt idx="263">
                  <c:v>43.59</c:v>
                </c:pt>
                <c:pt idx="264">
                  <c:v>42.1</c:v>
                </c:pt>
                <c:pt idx="265">
                  <c:v>43.63</c:v>
                </c:pt>
                <c:pt idx="266">
                  <c:v>44</c:v>
                </c:pt>
                <c:pt idx="267">
                  <c:v>43.76</c:v>
                </c:pt>
                <c:pt idx="268">
                  <c:v>44.26</c:v>
                </c:pt>
                <c:pt idx="269">
                  <c:v>43.63</c:v>
                </c:pt>
                <c:pt idx="270">
                  <c:v>41.67</c:v>
                </c:pt>
                <c:pt idx="271">
                  <c:v>41.48</c:v>
                </c:pt>
                <c:pt idx="272">
                  <c:v>40.89</c:v>
                </c:pt>
                <c:pt idx="273">
                  <c:v>42.68</c:v>
                </c:pt>
                <c:pt idx="274">
                  <c:v>43.6</c:v>
                </c:pt>
                <c:pt idx="275">
                  <c:v>43.48</c:v>
                </c:pt>
                <c:pt idx="276">
                  <c:v>43.61</c:v>
                </c:pt>
                <c:pt idx="277">
                  <c:v>44.05</c:v>
                </c:pt>
                <c:pt idx="278">
                  <c:v>43.04</c:v>
                </c:pt>
                <c:pt idx="279">
                  <c:v>44.4</c:v>
                </c:pt>
                <c:pt idx="280">
                  <c:v>42.32</c:v>
                </c:pt>
                <c:pt idx="281">
                  <c:v>42.85</c:v>
                </c:pt>
                <c:pt idx="282">
                  <c:v>43.03</c:v>
                </c:pt>
                <c:pt idx="283">
                  <c:v>43.81</c:v>
                </c:pt>
                <c:pt idx="284">
                  <c:v>44.07</c:v>
                </c:pt>
                <c:pt idx="285">
                  <c:v>45.46</c:v>
                </c:pt>
                <c:pt idx="286">
                  <c:v>45.83</c:v>
                </c:pt>
                <c:pt idx="287">
                  <c:v>46.65</c:v>
                </c:pt>
                <c:pt idx="288">
                  <c:v>45.63</c:v>
                </c:pt>
                <c:pt idx="289">
                  <c:v>45.31</c:v>
                </c:pt>
                <c:pt idx="290">
                  <c:v>44.14</c:v>
                </c:pt>
                <c:pt idx="291">
                  <c:v>43.54</c:v>
                </c:pt>
                <c:pt idx="292">
                  <c:v>43.32</c:v>
                </c:pt>
                <c:pt idx="293">
                  <c:v>42.16</c:v>
                </c:pt>
                <c:pt idx="294">
                  <c:v>40.8</c:v>
                </c:pt>
                <c:pt idx="295">
                  <c:v>41.49</c:v>
                </c:pt>
                <c:pt idx="296">
                  <c:v>40.96</c:v>
                </c:pt>
                <c:pt idx="297">
                  <c:v>40.28</c:v>
                </c:pt>
                <c:pt idx="298">
                  <c:v>40.29</c:v>
                </c:pt>
                <c:pt idx="299">
                  <c:v>38.17</c:v>
                </c:pt>
                <c:pt idx="300">
                  <c:v>39.02</c:v>
                </c:pt>
                <c:pt idx="301">
                  <c:v>40.47</c:v>
                </c:pt>
                <c:pt idx="302">
                  <c:v>40.35</c:v>
                </c:pt>
                <c:pt idx="303">
                  <c:v>39.72</c:v>
                </c:pt>
              </c:numCache>
            </c:numRef>
          </c:val>
          <c:smooth val="0"/>
        </c:ser>
        <c:ser>
          <c:idx val="4"/>
          <c:order val="4"/>
          <c:tx>
            <c:strRef>
              <c:f>'[路透数据 补充.xlsx]欧美汽柴利润'!$ET$2</c:f>
              <c:strCache>
                <c:ptCount val="1"/>
                <c:pt idx="0">
                  <c:v>2022</c:v>
                </c:pt>
              </c:strCache>
            </c:strRef>
          </c:tx>
          <c:spPr>
            <a:ln w="19050" cap="rnd">
              <a:solidFill>
                <a:schemeClr val="bg1">
                  <a:lumMod val="85000"/>
                </a:schemeClr>
              </a:solidFill>
              <a:round/>
            </a:ln>
            <a:effectLst/>
          </c:spPr>
          <c:marker>
            <c:symbol val="none"/>
          </c:marker>
          <c:dLbls>
            <c:delete val="1"/>
          </c:dLbls>
          <c:cat>
            <c:numRef>
              <c:f>'[路透数据 补充.xlsx]欧美汽柴利润'!$EO$3:$EO$306</c:f>
              <c:numCache>
                <c:formatCode>yyyy/m/d</c:formatCode>
                <c:ptCount val="304"/>
                <c:pt idx="0" c:formatCode="yyyy/m/d">
                  <c:v>46294</c:v>
                </c:pt>
                <c:pt idx="1" c:formatCode="yyyy/m/d">
                  <c:v>46293</c:v>
                </c:pt>
                <c:pt idx="2" c:formatCode="yyyy/m/d">
                  <c:v>46290</c:v>
                </c:pt>
                <c:pt idx="3" c:formatCode="yyyy/m/d">
                  <c:v>46289</c:v>
                </c:pt>
                <c:pt idx="4" c:formatCode="yyyy/m/d">
                  <c:v>46288</c:v>
                </c:pt>
                <c:pt idx="5" c:formatCode="yyyy/m/d">
                  <c:v>46287</c:v>
                </c:pt>
                <c:pt idx="6" c:formatCode="yyyy/m/d">
                  <c:v>46286</c:v>
                </c:pt>
                <c:pt idx="7" c:formatCode="yyyy/m/d">
                  <c:v>46283</c:v>
                </c:pt>
                <c:pt idx="8" c:formatCode="yyyy/m/d">
                  <c:v>46282</c:v>
                </c:pt>
                <c:pt idx="9" c:formatCode="yyyy/m/d">
                  <c:v>46281</c:v>
                </c:pt>
                <c:pt idx="10" c:formatCode="yyyy/m/d">
                  <c:v>46280</c:v>
                </c:pt>
                <c:pt idx="11" c:formatCode="yyyy/m/d">
                  <c:v>46279</c:v>
                </c:pt>
                <c:pt idx="12" c:formatCode="yyyy/m/d">
                  <c:v>46276</c:v>
                </c:pt>
                <c:pt idx="13" c:formatCode="yyyy/m/d">
                  <c:v>46275</c:v>
                </c:pt>
                <c:pt idx="14" c:formatCode="yyyy/m/d">
                  <c:v>46274</c:v>
                </c:pt>
                <c:pt idx="15" c:formatCode="yyyy/m/d">
                  <c:v>46273</c:v>
                </c:pt>
                <c:pt idx="16" c:formatCode="yyyy/m/d">
                  <c:v>46272</c:v>
                </c:pt>
                <c:pt idx="17" c:formatCode="yyyy/m/d">
                  <c:v>46269</c:v>
                </c:pt>
                <c:pt idx="18" c:formatCode="yyyy/m/d">
                  <c:v>46268</c:v>
                </c:pt>
                <c:pt idx="19" c:formatCode="yyyy/m/d">
                  <c:v>46267</c:v>
                </c:pt>
                <c:pt idx="20" c:formatCode="yyyy/m/d">
                  <c:v>46266</c:v>
                </c:pt>
                <c:pt idx="21" c:formatCode="yyyy/m/d">
                  <c:v>46265</c:v>
                </c:pt>
                <c:pt idx="22" c:formatCode="yyyy/m/d">
                  <c:v>46262</c:v>
                </c:pt>
                <c:pt idx="23" c:formatCode="yyyy/m/d">
                  <c:v>46261</c:v>
                </c:pt>
                <c:pt idx="24" c:formatCode="yyyy/m/d">
                  <c:v>46260</c:v>
                </c:pt>
                <c:pt idx="25" c:formatCode="yyyy/m/d">
                  <c:v>46259</c:v>
                </c:pt>
                <c:pt idx="26" c:formatCode="yyyy/m/d">
                  <c:v>46258</c:v>
                </c:pt>
                <c:pt idx="27" c:formatCode="yyyy/m/d">
                  <c:v>46255</c:v>
                </c:pt>
                <c:pt idx="28" c:formatCode="yyyy/m/d">
                  <c:v>46254</c:v>
                </c:pt>
                <c:pt idx="29" c:formatCode="yyyy/m/d">
                  <c:v>46253</c:v>
                </c:pt>
                <c:pt idx="30" c:formatCode="yyyy/m/d">
                  <c:v>46252</c:v>
                </c:pt>
                <c:pt idx="31" c:formatCode="yyyy/m/d">
                  <c:v>46251</c:v>
                </c:pt>
                <c:pt idx="32" c:formatCode="yyyy/m/d">
                  <c:v>46248</c:v>
                </c:pt>
                <c:pt idx="33" c:formatCode="yyyy/m/d">
                  <c:v>46247</c:v>
                </c:pt>
                <c:pt idx="34" c:formatCode="yyyy/m/d">
                  <c:v>46246</c:v>
                </c:pt>
                <c:pt idx="35" c:formatCode="yyyy/m/d">
                  <c:v>46245</c:v>
                </c:pt>
                <c:pt idx="36" c:formatCode="yyyy/m/d">
                  <c:v>46244</c:v>
                </c:pt>
                <c:pt idx="37" c:formatCode="yyyy/m/d">
                  <c:v>46241</c:v>
                </c:pt>
                <c:pt idx="38" c:formatCode="yyyy/m/d">
                  <c:v>46240</c:v>
                </c:pt>
                <c:pt idx="39" c:formatCode="yyyy/m/d">
                  <c:v>46239</c:v>
                </c:pt>
                <c:pt idx="40" c:formatCode="yyyy/m/d">
                  <c:v>46238</c:v>
                </c:pt>
                <c:pt idx="41" c:formatCode="yyyy/m/d">
                  <c:v>46237</c:v>
                </c:pt>
                <c:pt idx="42" c:formatCode="yyyy/m/d">
                  <c:v>46234</c:v>
                </c:pt>
                <c:pt idx="43" c:formatCode="yyyy/m/d">
                  <c:v>46233</c:v>
                </c:pt>
                <c:pt idx="44" c:formatCode="yyyy/m/d">
                  <c:v>46232</c:v>
                </c:pt>
                <c:pt idx="45" c:formatCode="yyyy/m/d">
                  <c:v>46231</c:v>
                </c:pt>
                <c:pt idx="46" c:formatCode="yyyy/m/d">
                  <c:v>46230</c:v>
                </c:pt>
                <c:pt idx="47" c:formatCode="yyyy/m/d">
                  <c:v>46227</c:v>
                </c:pt>
                <c:pt idx="48" c:formatCode="yyyy/m/d">
                  <c:v>46226</c:v>
                </c:pt>
                <c:pt idx="49" c:formatCode="yyyy/m/d">
                  <c:v>46225</c:v>
                </c:pt>
                <c:pt idx="50" c:formatCode="yyyy/m/d">
                  <c:v>46224</c:v>
                </c:pt>
                <c:pt idx="51" c:formatCode="yyyy/m/d">
                  <c:v>46223</c:v>
                </c:pt>
                <c:pt idx="52" c:formatCode="yyyy/m/d">
                  <c:v>46220</c:v>
                </c:pt>
                <c:pt idx="53" c:formatCode="yyyy/m/d">
                  <c:v>46220</c:v>
                </c:pt>
                <c:pt idx="54" c:formatCode="yyyy/m/d">
                  <c:v>46219</c:v>
                </c:pt>
                <c:pt idx="55" c:formatCode="yyyy/m/d">
                  <c:v>46218</c:v>
                </c:pt>
                <c:pt idx="56" c:formatCode="yyyy/m/d">
                  <c:v>46217</c:v>
                </c:pt>
                <c:pt idx="57" c:formatCode="yyyy/m/d">
                  <c:v>46216</c:v>
                </c:pt>
                <c:pt idx="58" c:formatCode="yyyy/m/d">
                  <c:v>46213</c:v>
                </c:pt>
                <c:pt idx="59" c:formatCode="yyyy/m/d">
                  <c:v>46212</c:v>
                </c:pt>
                <c:pt idx="60" c:formatCode="yyyy/m/d">
                  <c:v>46211</c:v>
                </c:pt>
                <c:pt idx="61" c:formatCode="yyyy/m/d">
                  <c:v>46210</c:v>
                </c:pt>
                <c:pt idx="62" c:formatCode="yyyy/m/d">
                  <c:v>46209</c:v>
                </c:pt>
                <c:pt idx="63" c:formatCode="yyyy/m/d">
                  <c:v>46206</c:v>
                </c:pt>
                <c:pt idx="64" c:formatCode="yyyy/m/d">
                  <c:v>46205</c:v>
                </c:pt>
                <c:pt idx="65" c:formatCode="yyyy/m/d">
                  <c:v>46204</c:v>
                </c:pt>
                <c:pt idx="66" c:formatCode="yyyy/m/d">
                  <c:v>46203</c:v>
                </c:pt>
                <c:pt idx="67" c:formatCode="yyyy/m/d">
                  <c:v>46202</c:v>
                </c:pt>
                <c:pt idx="68" c:formatCode="yyyy/m/d">
                  <c:v>46199</c:v>
                </c:pt>
                <c:pt idx="69" c:formatCode="yyyy/m/d">
                  <c:v>46198</c:v>
                </c:pt>
                <c:pt idx="70" c:formatCode="yyyy/m/d">
                  <c:v>46197</c:v>
                </c:pt>
                <c:pt idx="71" c:formatCode="yyyy/m/d">
                  <c:v>46196</c:v>
                </c:pt>
                <c:pt idx="72" c:formatCode="yyyy/m/d">
                  <c:v>46195</c:v>
                </c:pt>
                <c:pt idx="73" c:formatCode="yyyy/m/d">
                  <c:v>46192</c:v>
                </c:pt>
                <c:pt idx="74" c:formatCode="yyyy/m/d">
                  <c:v>46191</c:v>
                </c:pt>
                <c:pt idx="75" c:formatCode="yyyy/m/d">
                  <c:v>46190</c:v>
                </c:pt>
                <c:pt idx="76" c:formatCode="yyyy/m/d">
                  <c:v>46189</c:v>
                </c:pt>
                <c:pt idx="77" c:formatCode="yyyy/m/d">
                  <c:v>46188</c:v>
                </c:pt>
                <c:pt idx="78" c:formatCode="yyyy/m/d">
                  <c:v>46185</c:v>
                </c:pt>
                <c:pt idx="79" c:formatCode="yyyy/m/d">
                  <c:v>46184</c:v>
                </c:pt>
                <c:pt idx="80" c:formatCode="yyyy/m/d">
                  <c:v>46183</c:v>
                </c:pt>
                <c:pt idx="81" c:formatCode="yyyy/m/d">
                  <c:v>46182</c:v>
                </c:pt>
                <c:pt idx="82" c:formatCode="yyyy/m/d">
                  <c:v>46181</c:v>
                </c:pt>
                <c:pt idx="83" c:formatCode="yyyy/m/d">
                  <c:v>46178</c:v>
                </c:pt>
                <c:pt idx="84" c:formatCode="yyyy/m/d">
                  <c:v>46177</c:v>
                </c:pt>
                <c:pt idx="85" c:formatCode="yyyy/m/d">
                  <c:v>46176</c:v>
                </c:pt>
                <c:pt idx="86" c:formatCode="yyyy/m/d">
                  <c:v>46175</c:v>
                </c:pt>
                <c:pt idx="87" c:formatCode="yyyy/m/d">
                  <c:v>46174</c:v>
                </c:pt>
                <c:pt idx="88" c:formatCode="yyyy/m/d">
                  <c:v>46171</c:v>
                </c:pt>
                <c:pt idx="89" c:formatCode="yyyy/m/d">
                  <c:v>46170</c:v>
                </c:pt>
                <c:pt idx="90" c:formatCode="yyyy/m/d">
                  <c:v>46169</c:v>
                </c:pt>
                <c:pt idx="91" c:formatCode="yyyy/m/d">
                  <c:v>46168</c:v>
                </c:pt>
                <c:pt idx="92" c:formatCode="yyyy/m/d">
                  <c:v>46167</c:v>
                </c:pt>
                <c:pt idx="93" c:formatCode="yyyy/m/d">
                  <c:v>46164</c:v>
                </c:pt>
                <c:pt idx="94" c:formatCode="yyyy/m/d">
                  <c:v>46163</c:v>
                </c:pt>
                <c:pt idx="95" c:formatCode="yyyy/m/d">
                  <c:v>46162</c:v>
                </c:pt>
                <c:pt idx="96" c:formatCode="yyyy/m/d">
                  <c:v>46161</c:v>
                </c:pt>
                <c:pt idx="97" c:formatCode="yyyy/m/d">
                  <c:v>46160</c:v>
                </c:pt>
                <c:pt idx="98" c:formatCode="yyyy/m/d">
                  <c:v>46157</c:v>
                </c:pt>
                <c:pt idx="99" c:formatCode="yyyy/m/d">
                  <c:v>46156</c:v>
                </c:pt>
                <c:pt idx="100" c:formatCode="yyyy/m/d">
                  <c:v>46155</c:v>
                </c:pt>
                <c:pt idx="101" c:formatCode="yyyy/m/d">
                  <c:v>46154</c:v>
                </c:pt>
                <c:pt idx="102" c:formatCode="yyyy/m/d">
                  <c:v>46153</c:v>
                </c:pt>
                <c:pt idx="103" c:formatCode="yyyy/m/d">
                  <c:v>46150</c:v>
                </c:pt>
                <c:pt idx="104" c:formatCode="yyyy/m/d">
                  <c:v>46149</c:v>
                </c:pt>
                <c:pt idx="105" c:formatCode="yyyy/m/d">
                  <c:v>46148</c:v>
                </c:pt>
                <c:pt idx="106" c:formatCode="yyyy/m/d">
                  <c:v>46147</c:v>
                </c:pt>
                <c:pt idx="107" c:formatCode="yyyy/m/d">
                  <c:v>46146</c:v>
                </c:pt>
                <c:pt idx="108" c:formatCode="yyyy/m/d">
                  <c:v>46143</c:v>
                </c:pt>
                <c:pt idx="109" c:formatCode="yyyy/m/d">
                  <c:v>46142</c:v>
                </c:pt>
                <c:pt idx="110" c:formatCode="yyyy/m/d">
                  <c:v>46141</c:v>
                </c:pt>
                <c:pt idx="111" c:formatCode="yyyy/m/d">
                  <c:v>46140</c:v>
                </c:pt>
                <c:pt idx="112" c:formatCode="yyyy/m/d">
                  <c:v>46139</c:v>
                </c:pt>
                <c:pt idx="113" c:formatCode="yyyy/m/d">
                  <c:v>46136</c:v>
                </c:pt>
                <c:pt idx="114" c:formatCode="yyyy/m/d">
                  <c:v>46135</c:v>
                </c:pt>
                <c:pt idx="115" c:formatCode="yyyy/m/d">
                  <c:v>46134</c:v>
                </c:pt>
                <c:pt idx="116" c:formatCode="yyyy/m/d">
                  <c:v>46133</c:v>
                </c:pt>
                <c:pt idx="117" c:formatCode="yyyy/m/d">
                  <c:v>46132</c:v>
                </c:pt>
                <c:pt idx="118" c:formatCode="yyyy/m/d">
                  <c:v>46129</c:v>
                </c:pt>
                <c:pt idx="119" c:formatCode="yyyy/m/d">
                  <c:v>46128</c:v>
                </c:pt>
                <c:pt idx="120" c:formatCode="yyyy/m/d">
                  <c:v>46127</c:v>
                </c:pt>
                <c:pt idx="121" c:formatCode="yyyy/m/d">
                  <c:v>46126</c:v>
                </c:pt>
                <c:pt idx="122" c:formatCode="yyyy/m/d">
                  <c:v>46125</c:v>
                </c:pt>
                <c:pt idx="123" c:formatCode="yyyy/m/d">
                  <c:v>46122</c:v>
                </c:pt>
                <c:pt idx="124" c:formatCode="yyyy/m/d">
                  <c:v>46121</c:v>
                </c:pt>
                <c:pt idx="125" c:formatCode="yyyy/m/d">
                  <c:v>46120</c:v>
                </c:pt>
                <c:pt idx="126" c:formatCode="yyyy/m/d">
                  <c:v>46119</c:v>
                </c:pt>
                <c:pt idx="127" c:formatCode="yyyy/m/d">
                  <c:v>46118</c:v>
                </c:pt>
                <c:pt idx="128" c:formatCode="yyyy/m/d">
                  <c:v>46115</c:v>
                </c:pt>
                <c:pt idx="129" c:formatCode="yyyy/m/d">
                  <c:v>46114</c:v>
                </c:pt>
                <c:pt idx="130" c:formatCode="yyyy/m/d">
                  <c:v>46113</c:v>
                </c:pt>
                <c:pt idx="131" c:formatCode="yyyy/m/d">
                  <c:v>46112</c:v>
                </c:pt>
                <c:pt idx="132" c:formatCode="yyyy/m/d">
                  <c:v>46111</c:v>
                </c:pt>
                <c:pt idx="133" c:formatCode="yyyy/m/d">
                  <c:v>46108</c:v>
                </c:pt>
                <c:pt idx="134" c:formatCode="yyyy/m/d">
                  <c:v>46107</c:v>
                </c:pt>
                <c:pt idx="135" c:formatCode="yyyy/m/d">
                  <c:v>46106</c:v>
                </c:pt>
                <c:pt idx="136" c:formatCode="yyyy/m/d">
                  <c:v>46105</c:v>
                </c:pt>
                <c:pt idx="137" c:formatCode="yyyy/m/d">
                  <c:v>46104</c:v>
                </c:pt>
                <c:pt idx="138" c:formatCode="yyyy/m/d">
                  <c:v>46101</c:v>
                </c:pt>
                <c:pt idx="139" c:formatCode="yyyy/m/d">
                  <c:v>46100</c:v>
                </c:pt>
                <c:pt idx="140" c:formatCode="yyyy/m/d">
                  <c:v>46099</c:v>
                </c:pt>
                <c:pt idx="141" c:formatCode="yyyy/m/d">
                  <c:v>46098</c:v>
                </c:pt>
                <c:pt idx="142" c:formatCode="yyyy/m/d">
                  <c:v>46097</c:v>
                </c:pt>
                <c:pt idx="143" c:formatCode="yyyy/m/d">
                  <c:v>46094</c:v>
                </c:pt>
                <c:pt idx="144" c:formatCode="yyyy/m/d">
                  <c:v>46093</c:v>
                </c:pt>
                <c:pt idx="145" c:formatCode="yyyy/m/d">
                  <c:v>46092</c:v>
                </c:pt>
                <c:pt idx="146" c:formatCode="yyyy/m/d">
                  <c:v>46091</c:v>
                </c:pt>
                <c:pt idx="147" c:formatCode="yyyy/m/d">
                  <c:v>46090</c:v>
                </c:pt>
                <c:pt idx="148" c:formatCode="yyyy/m/d">
                  <c:v>46087</c:v>
                </c:pt>
                <c:pt idx="149" c:formatCode="yyyy/m/d">
                  <c:v>46086</c:v>
                </c:pt>
                <c:pt idx="150" c:formatCode="yyyy/m/d">
                  <c:v>46085</c:v>
                </c:pt>
                <c:pt idx="151" c:formatCode="yyyy/m/d">
                  <c:v>46084</c:v>
                </c:pt>
                <c:pt idx="152" c:formatCode="yyyy/m/d">
                  <c:v>46083</c:v>
                </c:pt>
                <c:pt idx="153" c:formatCode="yyyy/m/d">
                  <c:v>46080</c:v>
                </c:pt>
                <c:pt idx="154" c:formatCode="yyyy/m/d">
                  <c:v>46079</c:v>
                </c:pt>
                <c:pt idx="155" c:formatCode="yyyy/m/d">
                  <c:v>46078</c:v>
                </c:pt>
                <c:pt idx="156" c:formatCode="yyyy/m/d">
                  <c:v>46077</c:v>
                </c:pt>
                <c:pt idx="157" c:formatCode="yyyy/m/d">
                  <c:v>46076</c:v>
                </c:pt>
                <c:pt idx="158" c:formatCode="yyyy/m/d">
                  <c:v>46073</c:v>
                </c:pt>
                <c:pt idx="159" c:formatCode="yyyy/m/d">
                  <c:v>46072</c:v>
                </c:pt>
                <c:pt idx="160" c:formatCode="yyyy/m/d">
                  <c:v>46071</c:v>
                </c:pt>
                <c:pt idx="161" c:formatCode="yyyy/m/d">
                  <c:v>46070</c:v>
                </c:pt>
                <c:pt idx="162" c:formatCode="yyyy/m/d">
                  <c:v>46069</c:v>
                </c:pt>
                <c:pt idx="163" c:formatCode="yyyy/m/d">
                  <c:v>46066</c:v>
                </c:pt>
                <c:pt idx="164" c:formatCode="yyyy/m/d">
                  <c:v>46065</c:v>
                </c:pt>
                <c:pt idx="165" c:formatCode="yyyy/m/d">
                  <c:v>46064</c:v>
                </c:pt>
                <c:pt idx="166" c:formatCode="yyyy/m/d">
                  <c:v>46063</c:v>
                </c:pt>
                <c:pt idx="167" c:formatCode="yyyy/m/d">
                  <c:v>46062</c:v>
                </c:pt>
                <c:pt idx="168" c:formatCode="yyyy/m/d">
                  <c:v>46059</c:v>
                </c:pt>
                <c:pt idx="169" c:formatCode="yyyy/m/d">
                  <c:v>46058</c:v>
                </c:pt>
                <c:pt idx="170" c:formatCode="yyyy/m/d">
                  <c:v>46057</c:v>
                </c:pt>
                <c:pt idx="171" c:formatCode="yyyy/m/d">
                  <c:v>46056</c:v>
                </c:pt>
                <c:pt idx="172" c:formatCode="yyyy/m/d">
                  <c:v>46055</c:v>
                </c:pt>
                <c:pt idx="173" c:formatCode="yyyy/m/d">
                  <c:v>46052</c:v>
                </c:pt>
                <c:pt idx="174" c:formatCode="yyyy/m/d">
                  <c:v>46051</c:v>
                </c:pt>
                <c:pt idx="175" c:formatCode="yyyy/m/d">
                  <c:v>46050</c:v>
                </c:pt>
                <c:pt idx="176" c:formatCode="yyyy/m/d">
                  <c:v>46049</c:v>
                </c:pt>
                <c:pt idx="177" c:formatCode="yyyy/m/d">
                  <c:v>46048</c:v>
                </c:pt>
                <c:pt idx="178" c:formatCode="yyyy/m/d">
                  <c:v>46045</c:v>
                </c:pt>
                <c:pt idx="179" c:formatCode="yyyy/m/d">
                  <c:v>46044</c:v>
                </c:pt>
                <c:pt idx="180" c:formatCode="yyyy/m/d">
                  <c:v>46043</c:v>
                </c:pt>
                <c:pt idx="181" c:formatCode="yyyy/m/d">
                  <c:v>46042</c:v>
                </c:pt>
                <c:pt idx="182" c:formatCode="yyyy/m/d">
                  <c:v>46041</c:v>
                </c:pt>
                <c:pt idx="183" c:formatCode="yyyy/m/d">
                  <c:v>46038</c:v>
                </c:pt>
                <c:pt idx="184" c:formatCode="yyyy/m/d">
                  <c:v>46037</c:v>
                </c:pt>
                <c:pt idx="185" c:formatCode="yyyy/m/d">
                  <c:v>46036</c:v>
                </c:pt>
                <c:pt idx="186" c:formatCode="yyyy/m/d">
                  <c:v>46035</c:v>
                </c:pt>
                <c:pt idx="187" c:formatCode="yyyy/m/d">
                  <c:v>46034</c:v>
                </c:pt>
                <c:pt idx="188" c:formatCode="yyyy/m/d">
                  <c:v>46031</c:v>
                </c:pt>
                <c:pt idx="189" c:formatCode="yyyy/m/d">
                  <c:v>46030</c:v>
                </c:pt>
                <c:pt idx="190" c:formatCode="yyyy/m/d">
                  <c:v>46029</c:v>
                </c:pt>
                <c:pt idx="191" c:formatCode="yyyy/m/d">
                  <c:v>46028</c:v>
                </c:pt>
                <c:pt idx="192" c:formatCode="yyyy/m/d">
                  <c:v>46027</c:v>
                </c:pt>
                <c:pt idx="193" c:formatCode="yyyy/m/d">
                  <c:v>46024</c:v>
                </c:pt>
                <c:pt idx="194" c:formatCode="yyyy/m/d">
                  <c:v>46023</c:v>
                </c:pt>
                <c:pt idx="195" c:formatCode="yyyy/m/d">
                  <c:v>46022</c:v>
                </c:pt>
                <c:pt idx="196" c:formatCode="yyyy/m/d">
                  <c:v>46021</c:v>
                </c:pt>
                <c:pt idx="197" c:formatCode="yyyy/m/d">
                  <c:v>46020</c:v>
                </c:pt>
                <c:pt idx="198" c:formatCode="yyyy/m/d">
                  <c:v>46017</c:v>
                </c:pt>
                <c:pt idx="199" c:formatCode="yyyy/m/d">
                  <c:v>46016</c:v>
                </c:pt>
                <c:pt idx="200" c:formatCode="yyyy/m/d">
                  <c:v>46015</c:v>
                </c:pt>
                <c:pt idx="201" c:formatCode="yyyy/m/d">
                  <c:v>46014</c:v>
                </c:pt>
                <c:pt idx="202" c:formatCode="yyyy/m/d">
                  <c:v>46013</c:v>
                </c:pt>
                <c:pt idx="203" c:formatCode="yyyy/m/d">
                  <c:v>46010</c:v>
                </c:pt>
                <c:pt idx="204" c:formatCode="yyyy/m/d">
                  <c:v>46009</c:v>
                </c:pt>
                <c:pt idx="205" c:formatCode="yyyy/m/d">
                  <c:v>46008</c:v>
                </c:pt>
                <c:pt idx="206" c:formatCode="yyyy/m/d">
                  <c:v>46007</c:v>
                </c:pt>
                <c:pt idx="207" c:formatCode="yyyy/m/d">
                  <c:v>46006</c:v>
                </c:pt>
                <c:pt idx="208" c:formatCode="yyyy/m/d">
                  <c:v>46003</c:v>
                </c:pt>
                <c:pt idx="209" c:formatCode="yyyy/m/d">
                  <c:v>46002</c:v>
                </c:pt>
                <c:pt idx="210" c:formatCode="yyyy/m/d">
                  <c:v>46001</c:v>
                </c:pt>
                <c:pt idx="211" c:formatCode="yyyy/m/d">
                  <c:v>46000</c:v>
                </c:pt>
                <c:pt idx="212" c:formatCode="yyyy/m/d">
                  <c:v>45999</c:v>
                </c:pt>
                <c:pt idx="213" c:formatCode="yyyy/m/d">
                  <c:v>45996</c:v>
                </c:pt>
                <c:pt idx="214" c:formatCode="yyyy/m/d">
                  <c:v>45995</c:v>
                </c:pt>
                <c:pt idx="215" c:formatCode="yyyy/m/d">
                  <c:v>45994</c:v>
                </c:pt>
                <c:pt idx="216" c:formatCode="yyyy/m/d">
                  <c:v>45993</c:v>
                </c:pt>
                <c:pt idx="217" c:formatCode="yyyy/m/d">
                  <c:v>45992</c:v>
                </c:pt>
                <c:pt idx="218" c:formatCode="yyyy/m/d">
                  <c:v>45989</c:v>
                </c:pt>
                <c:pt idx="219" c:formatCode="yyyy/m/d">
                  <c:v>45988</c:v>
                </c:pt>
                <c:pt idx="220" c:formatCode="yyyy/m/d">
                  <c:v>45987</c:v>
                </c:pt>
                <c:pt idx="221" c:formatCode="yyyy/m/d">
                  <c:v>45986</c:v>
                </c:pt>
                <c:pt idx="222" c:formatCode="yyyy/m/d">
                  <c:v>45985</c:v>
                </c:pt>
                <c:pt idx="223" c:formatCode="yyyy/m/d">
                  <c:v>45982</c:v>
                </c:pt>
                <c:pt idx="224" c:formatCode="yyyy/m/d">
                  <c:v>45981</c:v>
                </c:pt>
                <c:pt idx="225" c:formatCode="yyyy/m/d">
                  <c:v>45980</c:v>
                </c:pt>
                <c:pt idx="226" c:formatCode="yyyy/m/d">
                  <c:v>45979</c:v>
                </c:pt>
                <c:pt idx="227" c:formatCode="yyyy/m/d">
                  <c:v>45978</c:v>
                </c:pt>
                <c:pt idx="228" c:formatCode="yyyy/m/d">
                  <c:v>45975</c:v>
                </c:pt>
                <c:pt idx="229" c:formatCode="yyyy/m/d">
                  <c:v>45974</c:v>
                </c:pt>
                <c:pt idx="230" c:formatCode="yyyy/m/d">
                  <c:v>45973</c:v>
                </c:pt>
                <c:pt idx="231" c:formatCode="yyyy/m/d">
                  <c:v>45972</c:v>
                </c:pt>
                <c:pt idx="232" c:formatCode="yyyy/m/d">
                  <c:v>45971</c:v>
                </c:pt>
                <c:pt idx="233" c:formatCode="yyyy/m/d">
                  <c:v>45968</c:v>
                </c:pt>
                <c:pt idx="234" c:formatCode="yyyy/m/d">
                  <c:v>45967</c:v>
                </c:pt>
                <c:pt idx="235" c:formatCode="yyyy/m/d">
                  <c:v>45966</c:v>
                </c:pt>
                <c:pt idx="236" c:formatCode="yyyy/m/d">
                  <c:v>45965</c:v>
                </c:pt>
                <c:pt idx="237" c:formatCode="yyyy/m/d">
                  <c:v>45964</c:v>
                </c:pt>
                <c:pt idx="238" c:formatCode="yyyy/m/d">
                  <c:v>45961</c:v>
                </c:pt>
                <c:pt idx="239" c:formatCode="yyyy/m/d">
                  <c:v>45960</c:v>
                </c:pt>
                <c:pt idx="240" c:formatCode="yyyy/m/d">
                  <c:v>45959</c:v>
                </c:pt>
                <c:pt idx="241" c:formatCode="yyyy/m/d">
                  <c:v>45958</c:v>
                </c:pt>
                <c:pt idx="242" c:formatCode="yyyy/m/d">
                  <c:v>45957</c:v>
                </c:pt>
                <c:pt idx="243" c:formatCode="yyyy/m/d">
                  <c:v>45954</c:v>
                </c:pt>
                <c:pt idx="244" c:formatCode="yyyy/m/d">
                  <c:v>45953</c:v>
                </c:pt>
                <c:pt idx="245" c:formatCode="yyyy/m/d">
                  <c:v>45952</c:v>
                </c:pt>
                <c:pt idx="246" c:formatCode="yyyy/m/d">
                  <c:v>45951</c:v>
                </c:pt>
                <c:pt idx="247" c:formatCode="yyyy/m/d">
                  <c:v>45950</c:v>
                </c:pt>
                <c:pt idx="248" c:formatCode="yyyy/m/d">
                  <c:v>45947</c:v>
                </c:pt>
                <c:pt idx="249" c:formatCode="yyyy/m/d">
                  <c:v>45946</c:v>
                </c:pt>
                <c:pt idx="250" c:formatCode="yyyy/m/d">
                  <c:v>45945</c:v>
                </c:pt>
                <c:pt idx="251" c:formatCode="yyyy/m/d">
                  <c:v>45944</c:v>
                </c:pt>
                <c:pt idx="252" c:formatCode="yyyy/m/d">
                  <c:v>45943</c:v>
                </c:pt>
                <c:pt idx="253" c:formatCode="yyyy/m/d">
                  <c:v>45940</c:v>
                </c:pt>
                <c:pt idx="254" c:formatCode="yyyy/m/d">
                  <c:v>45939</c:v>
                </c:pt>
                <c:pt idx="255" c:formatCode="yyyy/m/d">
                  <c:v>45938</c:v>
                </c:pt>
                <c:pt idx="256" c:formatCode="yyyy/m/d">
                  <c:v>45937</c:v>
                </c:pt>
                <c:pt idx="257" c:formatCode="yyyy/m/d">
                  <c:v>45936</c:v>
                </c:pt>
                <c:pt idx="258" c:formatCode="yyyy/m/d">
                  <c:v>45933</c:v>
                </c:pt>
                <c:pt idx="259" c:formatCode="yyyy/m/d">
                  <c:v>45932</c:v>
                </c:pt>
                <c:pt idx="260" c:formatCode="yyyy/m/d">
                  <c:v>45931</c:v>
                </c:pt>
                <c:pt idx="261" c:formatCode="yyyy/m/d">
                  <c:v>45930</c:v>
                </c:pt>
                <c:pt idx="262" c:formatCode="yyyy/m/d">
                  <c:v>45929</c:v>
                </c:pt>
                <c:pt idx="263" c:formatCode="yyyy/m/d">
                  <c:v>45926</c:v>
                </c:pt>
                <c:pt idx="264" c:formatCode="yyyy/m/d">
                  <c:v>45925</c:v>
                </c:pt>
                <c:pt idx="265" c:formatCode="yyyy/m/d">
                  <c:v>45924</c:v>
                </c:pt>
                <c:pt idx="266" c:formatCode="yyyy/m/d">
                  <c:v>45923</c:v>
                </c:pt>
                <c:pt idx="267" c:formatCode="yyyy/m/d">
                  <c:v>45922</c:v>
                </c:pt>
                <c:pt idx="268" c:formatCode="yyyy/m/d">
                  <c:v>45919</c:v>
                </c:pt>
                <c:pt idx="269" c:formatCode="yyyy/m/d">
                  <c:v>45918</c:v>
                </c:pt>
                <c:pt idx="270" c:formatCode="yyyy/m/d">
                  <c:v>45917</c:v>
                </c:pt>
                <c:pt idx="271" c:formatCode="yyyy/m/d">
                  <c:v>45916</c:v>
                </c:pt>
                <c:pt idx="272" c:formatCode="yyyy/m/d">
                  <c:v>45915</c:v>
                </c:pt>
                <c:pt idx="273" c:formatCode="yyyy/m/d">
                  <c:v>45912</c:v>
                </c:pt>
                <c:pt idx="274" c:formatCode="yyyy/m/d">
                  <c:v>45911</c:v>
                </c:pt>
                <c:pt idx="275" c:formatCode="yyyy/m/d">
                  <c:v>45910</c:v>
                </c:pt>
                <c:pt idx="276" c:formatCode="yyyy/m/d">
                  <c:v>45909</c:v>
                </c:pt>
                <c:pt idx="277" c:formatCode="yyyy/m/d">
                  <c:v>45908</c:v>
                </c:pt>
                <c:pt idx="278" c:formatCode="yyyy/m/d">
                  <c:v>45905</c:v>
                </c:pt>
                <c:pt idx="279" c:formatCode="yyyy/m/d">
                  <c:v>45904</c:v>
                </c:pt>
                <c:pt idx="280" c:formatCode="yyyy/m/d">
                  <c:v>45903</c:v>
                </c:pt>
                <c:pt idx="281" c:formatCode="yyyy/m/d">
                  <c:v>45902</c:v>
                </c:pt>
                <c:pt idx="282" c:formatCode="yyyy/m/d">
                  <c:v>45901</c:v>
                </c:pt>
                <c:pt idx="283" c:formatCode="yyyy/m/d">
                  <c:v>45898</c:v>
                </c:pt>
                <c:pt idx="284" c:formatCode="yyyy/m/d">
                  <c:v>45897</c:v>
                </c:pt>
                <c:pt idx="285" c:formatCode="yyyy/m/d">
                  <c:v>45896</c:v>
                </c:pt>
                <c:pt idx="286" c:formatCode="yyyy/m/d">
                  <c:v>45895</c:v>
                </c:pt>
                <c:pt idx="287" c:formatCode="yyyy/m/d">
                  <c:v>45894</c:v>
                </c:pt>
                <c:pt idx="288" c:formatCode="yyyy/m/d">
                  <c:v>45891</c:v>
                </c:pt>
                <c:pt idx="289" c:formatCode="yyyy/m/d">
                  <c:v>45890</c:v>
                </c:pt>
                <c:pt idx="290" c:formatCode="yyyy/m/d">
                  <c:v>45889</c:v>
                </c:pt>
                <c:pt idx="291" c:formatCode="yyyy/m/d">
                  <c:v>45888</c:v>
                </c:pt>
                <c:pt idx="292" c:formatCode="yyyy/m/d">
                  <c:v>45887</c:v>
                </c:pt>
                <c:pt idx="293" c:formatCode="yyyy/m/d">
                  <c:v>45884</c:v>
                </c:pt>
                <c:pt idx="294" c:formatCode="yyyy/m/d">
                  <c:v>45883</c:v>
                </c:pt>
                <c:pt idx="295" c:formatCode="yyyy/m/d">
                  <c:v>45882</c:v>
                </c:pt>
                <c:pt idx="296" c:formatCode="yyyy/m/d">
                  <c:v>45881</c:v>
                </c:pt>
                <c:pt idx="297" c:formatCode="yyyy/m/d">
                  <c:v>45880</c:v>
                </c:pt>
                <c:pt idx="298" c:formatCode="yyyy/m/d">
                  <c:v>45877</c:v>
                </c:pt>
                <c:pt idx="299" c:formatCode="yyyy/m/d">
                  <c:v>45876</c:v>
                </c:pt>
                <c:pt idx="300" c:formatCode="yyyy/m/d">
                  <c:v>45875</c:v>
                </c:pt>
                <c:pt idx="301" c:formatCode="yyyy/m/d">
                  <c:v>45874</c:v>
                </c:pt>
                <c:pt idx="302" c:formatCode="yyyy/m/d">
                  <c:v>45873</c:v>
                </c:pt>
                <c:pt idx="303" c:formatCode="yyyy/m/d">
                  <c:v>45870</c:v>
                </c:pt>
              </c:numCache>
            </c:numRef>
          </c:cat>
          <c:val>
            <c:numRef>
              <c:f>'[路透数据 补充.xlsx]欧美汽柴利润'!$ET$3:$ET$306</c:f>
              <c:numCache>
                <c:formatCode>General</c:formatCode>
                <c:ptCount val="304"/>
                <c:pt idx="0">
                  <c:v>62.01</c:v>
                </c:pt>
                <c:pt idx="1">
                  <c:v>62.18</c:v>
                </c:pt>
                <c:pt idx="2">
                  <c:v>62.72</c:v>
                </c:pt>
                <c:pt idx="3">
                  <c:v>58.42</c:v>
                </c:pt>
                <c:pt idx="4">
                  <c:v>54.71</c:v>
                </c:pt>
                <c:pt idx="5">
                  <c:v>57.22</c:v>
                </c:pt>
                <c:pt idx="6">
                  <c:v>59.79</c:v>
                </c:pt>
                <c:pt idx="7">
                  <c:v>57.08</c:v>
                </c:pt>
                <c:pt idx="8">
                  <c:v>57.64</c:v>
                </c:pt>
                <c:pt idx="9">
                  <c:v>53.62</c:v>
                </c:pt>
                <c:pt idx="10">
                  <c:v>48.39</c:v>
                </c:pt>
                <c:pt idx="11">
                  <c:v>49.82</c:v>
                </c:pt>
                <c:pt idx="12">
                  <c:v>53.7</c:v>
                </c:pt>
                <c:pt idx="13">
                  <c:v>61.66</c:v>
                </c:pt>
                <c:pt idx="14">
                  <c:v>63.75</c:v>
                </c:pt>
                <c:pt idx="15">
                  <c:v>63.73</c:v>
                </c:pt>
                <c:pt idx="16">
                  <c:v>65.37</c:v>
                </c:pt>
                <c:pt idx="17">
                  <c:v>68.81</c:v>
                </c:pt>
                <c:pt idx="18">
                  <c:v>63.38</c:v>
                </c:pt>
                <c:pt idx="19">
                  <c:v>66.67</c:v>
                </c:pt>
                <c:pt idx="20">
                  <c:v>63.56</c:v>
                </c:pt>
                <c:pt idx="21">
                  <c:v>63.11</c:v>
                </c:pt>
                <c:pt idx="22">
                  <c:v>64.68</c:v>
                </c:pt>
                <c:pt idx="23">
                  <c:v>67.21</c:v>
                </c:pt>
                <c:pt idx="24">
                  <c:v>65.07</c:v>
                </c:pt>
                <c:pt idx="25">
                  <c:v>72.47</c:v>
                </c:pt>
                <c:pt idx="26">
                  <c:v>70.66</c:v>
                </c:pt>
                <c:pt idx="27">
                  <c:v>71.82</c:v>
                </c:pt>
                <c:pt idx="28">
                  <c:v>66.24</c:v>
                </c:pt>
                <c:pt idx="29">
                  <c:v>66.8</c:v>
                </c:pt>
                <c:pt idx="30">
                  <c:v>63.44</c:v>
                </c:pt>
                <c:pt idx="31">
                  <c:v>61.4</c:v>
                </c:pt>
                <c:pt idx="32">
                  <c:v>62.32</c:v>
                </c:pt>
                <c:pt idx="33">
                  <c:v>58.64</c:v>
                </c:pt>
                <c:pt idx="34">
                  <c:v>54.76</c:v>
                </c:pt>
                <c:pt idx="35">
                  <c:v>55.19</c:v>
                </c:pt>
                <c:pt idx="36">
                  <c:v>51.82</c:v>
                </c:pt>
                <c:pt idx="37">
                  <c:v>50.86</c:v>
                </c:pt>
                <c:pt idx="38">
                  <c:v>49.32</c:v>
                </c:pt>
                <c:pt idx="39">
                  <c:v>43.1</c:v>
                </c:pt>
                <c:pt idx="40">
                  <c:v>46.03</c:v>
                </c:pt>
                <c:pt idx="41">
                  <c:v>51.29</c:v>
                </c:pt>
                <c:pt idx="42">
                  <c:v>52.02</c:v>
                </c:pt>
                <c:pt idx="43">
                  <c:v>47.39</c:v>
                </c:pt>
                <c:pt idx="44">
                  <c:v>50.43</c:v>
                </c:pt>
                <c:pt idx="45">
                  <c:v>50.75</c:v>
                </c:pt>
                <c:pt idx="46">
                  <c:v>55.26</c:v>
                </c:pt>
                <c:pt idx="47">
                  <c:v>55.76</c:v>
                </c:pt>
                <c:pt idx="48">
                  <c:v>53.42</c:v>
                </c:pt>
                <c:pt idx="49">
                  <c:v>49.47</c:v>
                </c:pt>
                <c:pt idx="50">
                  <c:v>48.59</c:v>
                </c:pt>
                <c:pt idx="51">
                  <c:v>52.21</c:v>
                </c:pt>
                <c:pt idx="52">
                  <c:v>51.13</c:v>
                </c:pt>
                <c:pt idx="53">
                  <c:v>50.92</c:v>
                </c:pt>
                <c:pt idx="54">
                  <c:v>52.39</c:v>
                </c:pt>
                <c:pt idx="55">
                  <c:v>57.68</c:v>
                </c:pt>
                <c:pt idx="56">
                  <c:v>57.14</c:v>
                </c:pt>
                <c:pt idx="57">
                  <c:v>56.7</c:v>
                </c:pt>
                <c:pt idx="58">
                  <c:v>56.73</c:v>
                </c:pt>
                <c:pt idx="59">
                  <c:v>54.57</c:v>
                </c:pt>
                <c:pt idx="60">
                  <c:v>51.02</c:v>
                </c:pt>
                <c:pt idx="61">
                  <c:v>53.06</c:v>
                </c:pt>
                <c:pt idx="62">
                  <c:v>47.53</c:v>
                </c:pt>
                <c:pt idx="63">
                  <c:v>53.89</c:v>
                </c:pt>
                <c:pt idx="64">
                  <c:v>55.8</c:v>
                </c:pt>
                <c:pt idx="65">
                  <c:v>57.66</c:v>
                </c:pt>
                <c:pt idx="66">
                  <c:v>56.03</c:v>
                </c:pt>
                <c:pt idx="67">
                  <c:v>57.64</c:v>
                </c:pt>
                <c:pt idx="68">
                  <c:v>61.12</c:v>
                </c:pt>
                <c:pt idx="69">
                  <c:v>62.93</c:v>
                </c:pt>
                <c:pt idx="70">
                  <c:v>69.07</c:v>
                </c:pt>
                <c:pt idx="71">
                  <c:v>70.32</c:v>
                </c:pt>
                <c:pt idx="72">
                  <c:v>70.35</c:v>
                </c:pt>
                <c:pt idx="73">
                  <c:v>65.98</c:v>
                </c:pt>
                <c:pt idx="74">
                  <c:v>70.38</c:v>
                </c:pt>
                <c:pt idx="75">
                  <c:v>66.45</c:v>
                </c:pt>
                <c:pt idx="76">
                  <c:v>67.13</c:v>
                </c:pt>
                <c:pt idx="77">
                  <c:v>68.03</c:v>
                </c:pt>
                <c:pt idx="78">
                  <c:v>61.3</c:v>
                </c:pt>
                <c:pt idx="79">
                  <c:v>57.19</c:v>
                </c:pt>
                <c:pt idx="80">
                  <c:v>60.15</c:v>
                </c:pt>
                <c:pt idx="81">
                  <c:v>60.65</c:v>
                </c:pt>
                <c:pt idx="82">
                  <c:v>57.53</c:v>
                </c:pt>
                <c:pt idx="83">
                  <c:v>58.79</c:v>
                </c:pt>
                <c:pt idx="84">
                  <c:v>59.65</c:v>
                </c:pt>
                <c:pt idx="85">
                  <c:v>57.11</c:v>
                </c:pt>
                <c:pt idx="86">
                  <c:v>56.62</c:v>
                </c:pt>
                <c:pt idx="87">
                  <c:v>55.38</c:v>
                </c:pt>
                <c:pt idx="88">
                  <c:v>50.51</c:v>
                </c:pt>
                <c:pt idx="89">
                  <c:v>49.44</c:v>
                </c:pt>
                <c:pt idx="90">
                  <c:v>48.95</c:v>
                </c:pt>
                <c:pt idx="91">
                  <c:v>47.45</c:v>
                </c:pt>
                <c:pt idx="92">
                  <c:v>46.9</c:v>
                </c:pt>
                <c:pt idx="93">
                  <c:v>44.57</c:v>
                </c:pt>
                <c:pt idx="94">
                  <c:v>43.78</c:v>
                </c:pt>
                <c:pt idx="95">
                  <c:v>43.69</c:v>
                </c:pt>
                <c:pt idx="96">
                  <c:v>44.48</c:v>
                </c:pt>
                <c:pt idx="97">
                  <c:v>43.88</c:v>
                </c:pt>
                <c:pt idx="98">
                  <c:v>45.45</c:v>
                </c:pt>
                <c:pt idx="99">
                  <c:v>46.47</c:v>
                </c:pt>
                <c:pt idx="100">
                  <c:v>47.24</c:v>
                </c:pt>
                <c:pt idx="101">
                  <c:v>48.32</c:v>
                </c:pt>
                <c:pt idx="102">
                  <c:v>49.08</c:v>
                </c:pt>
                <c:pt idx="103">
                  <c:v>49.16</c:v>
                </c:pt>
                <c:pt idx="104">
                  <c:v>46.6</c:v>
                </c:pt>
                <c:pt idx="105">
                  <c:v>46.2</c:v>
                </c:pt>
                <c:pt idx="106">
                  <c:v>47.22</c:v>
                </c:pt>
                <c:pt idx="107">
                  <c:v>47.74</c:v>
                </c:pt>
                <c:pt idx="108">
                  <c:v>46</c:v>
                </c:pt>
                <c:pt idx="109">
                  <c:v>46.52</c:v>
                </c:pt>
                <c:pt idx="110">
                  <c:v>44.44</c:v>
                </c:pt>
                <c:pt idx="111">
                  <c:v>44.82</c:v>
                </c:pt>
                <c:pt idx="112">
                  <c:v>43.71</c:v>
                </c:pt>
                <c:pt idx="113">
                  <c:v>41.74</c:v>
                </c:pt>
                <c:pt idx="114">
                  <c:v>40.86</c:v>
                </c:pt>
                <c:pt idx="115">
                  <c:v>40.23</c:v>
                </c:pt>
                <c:pt idx="116">
                  <c:v>39.07</c:v>
                </c:pt>
                <c:pt idx="117">
                  <c:v>39.62</c:v>
                </c:pt>
                <c:pt idx="118">
                  <c:v>37.23</c:v>
                </c:pt>
                <c:pt idx="119">
                  <c:v>36.74</c:v>
                </c:pt>
                <c:pt idx="120">
                  <c:v>36.93</c:v>
                </c:pt>
                <c:pt idx="121">
                  <c:v>36.93</c:v>
                </c:pt>
                <c:pt idx="122">
                  <c:v>36.28</c:v>
                </c:pt>
                <c:pt idx="123">
                  <c:v>34.86</c:v>
                </c:pt>
                <c:pt idx="124">
                  <c:v>34.01</c:v>
                </c:pt>
                <c:pt idx="125">
                  <c:v>33.77</c:v>
                </c:pt>
                <c:pt idx="126">
                  <c:v>33.44</c:v>
                </c:pt>
                <c:pt idx="127">
                  <c:v>33.01</c:v>
                </c:pt>
                <c:pt idx="128">
                  <c:v>33.18</c:v>
                </c:pt>
                <c:pt idx="129">
                  <c:v>32.87</c:v>
                </c:pt>
                <c:pt idx="130">
                  <c:v>32.8</c:v>
                </c:pt>
                <c:pt idx="131">
                  <c:v>32.65</c:v>
                </c:pt>
                <c:pt idx="132">
                  <c:v>32.4</c:v>
                </c:pt>
                <c:pt idx="133">
                  <c:v>32.31</c:v>
                </c:pt>
                <c:pt idx="134">
                  <c:v>32.98</c:v>
                </c:pt>
                <c:pt idx="135">
                  <c:v>33.6</c:v>
                </c:pt>
                <c:pt idx="136">
                  <c:v>33.89</c:v>
                </c:pt>
                <c:pt idx="137">
                  <c:v>33.59</c:v>
                </c:pt>
                <c:pt idx="138">
                  <c:v>32.41</c:v>
                </c:pt>
                <c:pt idx="139">
                  <c:v>31.58</c:v>
                </c:pt>
                <c:pt idx="140">
                  <c:v>31.48</c:v>
                </c:pt>
                <c:pt idx="141">
                  <c:v>31.18</c:v>
                </c:pt>
                <c:pt idx="142">
                  <c:v>29.93</c:v>
                </c:pt>
                <c:pt idx="143">
                  <c:v>30.04</c:v>
                </c:pt>
                <c:pt idx="144">
                  <c:v>30.99</c:v>
                </c:pt>
                <c:pt idx="145">
                  <c:v>32.03</c:v>
                </c:pt>
                <c:pt idx="146">
                  <c:v>32.4</c:v>
                </c:pt>
                <c:pt idx="147">
                  <c:v>33.55</c:v>
                </c:pt>
                <c:pt idx="148">
                  <c:v>36.97</c:v>
                </c:pt>
                <c:pt idx="149">
                  <c:v>31.52</c:v>
                </c:pt>
                <c:pt idx="150">
                  <c:v>31.52</c:v>
                </c:pt>
                <c:pt idx="151">
                  <c:v>31.5</c:v>
                </c:pt>
                <c:pt idx="152">
                  <c:v>31.9</c:v>
                </c:pt>
                <c:pt idx="153">
                  <c:v>30.03</c:v>
                </c:pt>
                <c:pt idx="154">
                  <c:v>28.36</c:v>
                </c:pt>
                <c:pt idx="155">
                  <c:v>27.82</c:v>
                </c:pt>
                <c:pt idx="156">
                  <c:v>28.74</c:v>
                </c:pt>
                <c:pt idx="157">
                  <c:v>27.32</c:v>
                </c:pt>
                <c:pt idx="158">
                  <c:v>27.26</c:v>
                </c:pt>
                <c:pt idx="159">
                  <c:v>27.16</c:v>
                </c:pt>
                <c:pt idx="160">
                  <c:v>27.23</c:v>
                </c:pt>
                <c:pt idx="161">
                  <c:v>27.12</c:v>
                </c:pt>
                <c:pt idx="162">
                  <c:v>27.34</c:v>
                </c:pt>
                <c:pt idx="163">
                  <c:v>27.05</c:v>
                </c:pt>
                <c:pt idx="164">
                  <c:v>27.12</c:v>
                </c:pt>
                <c:pt idx="165">
                  <c:v>26.92</c:v>
                </c:pt>
                <c:pt idx="166">
                  <c:v>26.51</c:v>
                </c:pt>
                <c:pt idx="167">
                  <c:v>26.4</c:v>
                </c:pt>
                <c:pt idx="168">
                  <c:v>26.17</c:v>
                </c:pt>
                <c:pt idx="169">
                  <c:v>26.3</c:v>
                </c:pt>
                <c:pt idx="170">
                  <c:v>26.18</c:v>
                </c:pt>
                <c:pt idx="171">
                  <c:v>26.3</c:v>
                </c:pt>
                <c:pt idx="172">
                  <c:v>26.42</c:v>
                </c:pt>
                <c:pt idx="173">
                  <c:v>26.33</c:v>
                </c:pt>
                <c:pt idx="174">
                  <c:v>25.89</c:v>
                </c:pt>
                <c:pt idx="175">
                  <c:v>26.11</c:v>
                </c:pt>
                <c:pt idx="176">
                  <c:v>26.12</c:v>
                </c:pt>
                <c:pt idx="177">
                  <c:v>25.7</c:v>
                </c:pt>
                <c:pt idx="178">
                  <c:v>25.26</c:v>
                </c:pt>
                <c:pt idx="179">
                  <c:v>24.63</c:v>
                </c:pt>
                <c:pt idx="180">
                  <c:v>24.91</c:v>
                </c:pt>
                <c:pt idx="181">
                  <c:v>24.83</c:v>
                </c:pt>
                <c:pt idx="182">
                  <c:v>24.88</c:v>
                </c:pt>
                <c:pt idx="183">
                  <c:v>24.94</c:v>
                </c:pt>
                <c:pt idx="184">
                  <c:v>25.25</c:v>
                </c:pt>
                <c:pt idx="185">
                  <c:v>25.2</c:v>
                </c:pt>
                <c:pt idx="186">
                  <c:v>25.35</c:v>
                </c:pt>
                <c:pt idx="187">
                  <c:v>25.19</c:v>
                </c:pt>
                <c:pt idx="188">
                  <c:v>25.44</c:v>
                </c:pt>
                <c:pt idx="189">
                  <c:v>25.15</c:v>
                </c:pt>
                <c:pt idx="190">
                  <c:v>24.98</c:v>
                </c:pt>
                <c:pt idx="191">
                  <c:v>24.72</c:v>
                </c:pt>
                <c:pt idx="192">
                  <c:v>24.61</c:v>
                </c:pt>
                <c:pt idx="193">
                  <c:v>24.13</c:v>
                </c:pt>
                <c:pt idx="194">
                  <c:v>23.71</c:v>
                </c:pt>
                <c:pt idx="195">
                  <c:v>23.55</c:v>
                </c:pt>
                <c:pt idx="196">
                  <c:v>24.18</c:v>
                </c:pt>
                <c:pt idx="197">
                  <c:v>23.93</c:v>
                </c:pt>
                <c:pt idx="198">
                  <c:v>24.1</c:v>
                </c:pt>
                <c:pt idx="199">
                  <c:v>23.96</c:v>
                </c:pt>
                <c:pt idx="200">
                  <c:v>24.33</c:v>
                </c:pt>
                <c:pt idx="201">
                  <c:v>24.37</c:v>
                </c:pt>
                <c:pt idx="202">
                  <c:v>24.17</c:v>
                </c:pt>
                <c:pt idx="203">
                  <c:v>23.56</c:v>
                </c:pt>
                <c:pt idx="204">
                  <c:v>22.72</c:v>
                </c:pt>
                <c:pt idx="205">
                  <c:v>22.92</c:v>
                </c:pt>
                <c:pt idx="206">
                  <c:v>23.16</c:v>
                </c:pt>
                <c:pt idx="207">
                  <c:v>22.53</c:v>
                </c:pt>
                <c:pt idx="208">
                  <c:v>22.32</c:v>
                </c:pt>
                <c:pt idx="209">
                  <c:v>22.43</c:v>
                </c:pt>
                <c:pt idx="210">
                  <c:v>22.72</c:v>
                </c:pt>
                <c:pt idx="211">
                  <c:v>22.95</c:v>
                </c:pt>
                <c:pt idx="212">
                  <c:v>22.32</c:v>
                </c:pt>
                <c:pt idx="213">
                  <c:v>21.56</c:v>
                </c:pt>
                <c:pt idx="214">
                  <c:v>21.36</c:v>
                </c:pt>
                <c:pt idx="215">
                  <c:v>21.15</c:v>
                </c:pt>
                <c:pt idx="216">
                  <c:v>21.52</c:v>
                </c:pt>
                <c:pt idx="217">
                  <c:v>21.83</c:v>
                </c:pt>
                <c:pt idx="218">
                  <c:v>21.22</c:v>
                </c:pt>
                <c:pt idx="219">
                  <c:v>21.33</c:v>
                </c:pt>
                <c:pt idx="220">
                  <c:v>20.93</c:v>
                </c:pt>
                <c:pt idx="221">
                  <c:v>23.42</c:v>
                </c:pt>
                <c:pt idx="222">
                  <c:v>23.28</c:v>
                </c:pt>
                <c:pt idx="223">
                  <c:v>23.35</c:v>
                </c:pt>
                <c:pt idx="224">
                  <c:v>23.02</c:v>
                </c:pt>
                <c:pt idx="225">
                  <c:v>22.85</c:v>
                </c:pt>
                <c:pt idx="226">
                  <c:v>23.75</c:v>
                </c:pt>
                <c:pt idx="227">
                  <c:v>23.79</c:v>
                </c:pt>
                <c:pt idx="228">
                  <c:v>24.38</c:v>
                </c:pt>
                <c:pt idx="229">
                  <c:v>23.69</c:v>
                </c:pt>
                <c:pt idx="230">
                  <c:v>23.7</c:v>
                </c:pt>
                <c:pt idx="231">
                  <c:v>24.12</c:v>
                </c:pt>
                <c:pt idx="232">
                  <c:v>24.09</c:v>
                </c:pt>
                <c:pt idx="233">
                  <c:v>24.37</c:v>
                </c:pt>
                <c:pt idx="234">
                  <c:v>24.16</c:v>
                </c:pt>
                <c:pt idx="235">
                  <c:v>24.16</c:v>
                </c:pt>
                <c:pt idx="236">
                  <c:v>24.21</c:v>
                </c:pt>
                <c:pt idx="237">
                  <c:v>24.55</c:v>
                </c:pt>
                <c:pt idx="238">
                  <c:v>24.86</c:v>
                </c:pt>
                <c:pt idx="239">
                  <c:v>24.73</c:v>
                </c:pt>
                <c:pt idx="240">
                  <c:v>24.34</c:v>
                </c:pt>
                <c:pt idx="241">
                  <c:v>24.5</c:v>
                </c:pt>
                <c:pt idx="242">
                  <c:v>24.92</c:v>
                </c:pt>
                <c:pt idx="243">
                  <c:v>25.5</c:v>
                </c:pt>
                <c:pt idx="244">
                  <c:v>25.7</c:v>
                </c:pt>
                <c:pt idx="245">
                  <c:v>25.59</c:v>
                </c:pt>
                <c:pt idx="246">
                  <c:v>26.25</c:v>
                </c:pt>
                <c:pt idx="247">
                  <c:v>26.48</c:v>
                </c:pt>
                <c:pt idx="248">
                  <c:v>26.36</c:v>
                </c:pt>
                <c:pt idx="249">
                  <c:v>26.12</c:v>
                </c:pt>
                <c:pt idx="250">
                  <c:v>26.38</c:v>
                </c:pt>
                <c:pt idx="251">
                  <c:v>26.41</c:v>
                </c:pt>
                <c:pt idx="252">
                  <c:v>26.01</c:v>
                </c:pt>
                <c:pt idx="253">
                  <c:v>25.62</c:v>
                </c:pt>
                <c:pt idx="254">
                  <c:v>25.78</c:v>
                </c:pt>
                <c:pt idx="255">
                  <c:v>25.41</c:v>
                </c:pt>
                <c:pt idx="256">
                  <c:v>25.47</c:v>
                </c:pt>
                <c:pt idx="257">
                  <c:v>25.52</c:v>
                </c:pt>
                <c:pt idx="258">
                  <c:v>26.24</c:v>
                </c:pt>
                <c:pt idx="259">
                  <c:v>25.81</c:v>
                </c:pt>
                <c:pt idx="260">
                  <c:v>25.16</c:v>
                </c:pt>
                <c:pt idx="261">
                  <c:v>24.37</c:v>
                </c:pt>
                <c:pt idx="262">
                  <c:v>23.57</c:v>
                </c:pt>
                <c:pt idx="263">
                  <c:v>22.8</c:v>
                </c:pt>
                <c:pt idx="264">
                  <c:v>22.5</c:v>
                </c:pt>
                <c:pt idx="265">
                  <c:v>22.52</c:v>
                </c:pt>
                <c:pt idx="266">
                  <c:v>22.23</c:v>
                </c:pt>
                <c:pt idx="267">
                  <c:v>21.89</c:v>
                </c:pt>
                <c:pt idx="268">
                  <c:v>22.08</c:v>
                </c:pt>
                <c:pt idx="269">
                  <c:v>22.12</c:v>
                </c:pt>
                <c:pt idx="270">
                  <c:v>22.67</c:v>
                </c:pt>
                <c:pt idx="271">
                  <c:v>22.47</c:v>
                </c:pt>
                <c:pt idx="272">
                  <c:v>22.4</c:v>
                </c:pt>
                <c:pt idx="273">
                  <c:v>22.15</c:v>
                </c:pt>
                <c:pt idx="274">
                  <c:v>21.86</c:v>
                </c:pt>
                <c:pt idx="275">
                  <c:v>21.98</c:v>
                </c:pt>
                <c:pt idx="276">
                  <c:v>21.97</c:v>
                </c:pt>
                <c:pt idx="277">
                  <c:v>22.13</c:v>
                </c:pt>
                <c:pt idx="278">
                  <c:v>21.84</c:v>
                </c:pt>
                <c:pt idx="279">
                  <c:v>22.33</c:v>
                </c:pt>
                <c:pt idx="280">
                  <c:v>22.48</c:v>
                </c:pt>
                <c:pt idx="281">
                  <c:v>22.37</c:v>
                </c:pt>
                <c:pt idx="282">
                  <c:v>22.18</c:v>
                </c:pt>
                <c:pt idx="283">
                  <c:v>22.31</c:v>
                </c:pt>
                <c:pt idx="284">
                  <c:v>22.44</c:v>
                </c:pt>
                <c:pt idx="285">
                  <c:v>21.64</c:v>
                </c:pt>
                <c:pt idx="286">
                  <c:v>21.88</c:v>
                </c:pt>
                <c:pt idx="287">
                  <c:v>22.61</c:v>
                </c:pt>
                <c:pt idx="288">
                  <c:v>21.72</c:v>
                </c:pt>
                <c:pt idx="289">
                  <c:v>20.95</c:v>
                </c:pt>
                <c:pt idx="290">
                  <c:v>20.21</c:v>
                </c:pt>
                <c:pt idx="291">
                  <c:v>21.67</c:v>
                </c:pt>
                <c:pt idx="292">
                  <c:v>22.39</c:v>
                </c:pt>
                <c:pt idx="293">
                  <c:v>22.07</c:v>
                </c:pt>
                <c:pt idx="294">
                  <c:v>22</c:v>
                </c:pt>
                <c:pt idx="295">
                  <c:v>22.29</c:v>
                </c:pt>
                <c:pt idx="296">
                  <c:v>22.68</c:v>
                </c:pt>
                <c:pt idx="297">
                  <c:v>22.71</c:v>
                </c:pt>
                <c:pt idx="298">
                  <c:v>22.4</c:v>
                </c:pt>
                <c:pt idx="299">
                  <c:v>22.45</c:v>
                </c:pt>
                <c:pt idx="300">
                  <c:v>22.81</c:v>
                </c:pt>
                <c:pt idx="301">
                  <c:v>23.15</c:v>
                </c:pt>
                <c:pt idx="302">
                  <c:v>23.1</c:v>
                </c:pt>
                <c:pt idx="303">
                  <c:v>23.42</c:v>
                </c:pt>
              </c:numCache>
            </c:numRef>
          </c:val>
          <c:smooth val="0"/>
        </c:ser>
        <c:dLbls>
          <c:showLegendKey val="0"/>
          <c:showVal val="0"/>
          <c:showCatName val="0"/>
          <c:showSerName val="0"/>
          <c:showPercent val="0"/>
          <c:showBubbleSize val="0"/>
        </c:dLbls>
        <c:marker val="0"/>
        <c:smooth val="0"/>
        <c:axId val="220715610"/>
        <c:axId val="482499776"/>
      </c:lineChart>
      <c:dateAx>
        <c:axId val="220715610"/>
        <c:scaling>
          <c:orientation val="minMax"/>
          <c:max val="46295"/>
          <c:min val="45887"/>
        </c:scaling>
        <c:delete val="0"/>
        <c:axPos val="b"/>
        <c:numFmt formatCode="m" sourceLinked="0"/>
        <c:majorTickMark val="out"/>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482499776"/>
        <c:crosses val="autoZero"/>
        <c:auto val="1"/>
        <c:lblOffset val="100"/>
        <c:baseTimeUnit val="days"/>
        <c:majorUnit val="1"/>
        <c:majorTimeUnit val="months"/>
      </c:dateAx>
      <c:valAx>
        <c:axId val="482499776"/>
        <c:scaling>
          <c:orientation val="minMax"/>
        </c:scaling>
        <c:delete val="0"/>
        <c:axPos val="l"/>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220715610"/>
        <c:crosses val="autoZero"/>
        <c:crossBetween val="between"/>
      </c:valAx>
      <c:spPr>
        <a:noFill/>
        <a:ln>
          <a:noFill/>
        </a:ln>
        <a:effectLst/>
      </c:spPr>
    </c:plotArea>
    <c:legend>
      <c:legendPos val="t"/>
      <c:layout/>
      <c:overlay val="0"/>
      <c:spPr>
        <a:noFill/>
        <a:ln>
          <a:noFill/>
        </a:ln>
        <a:effectLst/>
      </c:spPr>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solidFill>
      <a:schemeClr val="bg1"/>
    </a:solidFill>
    <a:ln w="9525" cap="flat" cmpd="sng" algn="ctr">
      <a:noFill/>
      <a:round/>
    </a:ln>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'[路透数据 补充.xlsx]欧美汽柴利润'!$DT$1:$DT$3</c:f>
              <c:strCache>
                <c:ptCount val="1"/>
                <c:pt idx="0">
                  <c:v>2026</c:v>
                </c:pt>
              </c:strCache>
            </c:strRef>
          </c:tx>
          <c:spPr>
            <a:ln w="28575" cap="rnd">
              <a:solidFill>
                <a:srgbClr val="8E0000"/>
              </a:solidFill>
              <a:round/>
            </a:ln>
            <a:effectLst/>
          </c:spPr>
          <c:marker>
            <c:symbol val="none"/>
          </c:marker>
          <c:dLbls>
            <c:delete val="1"/>
          </c:dLbls>
          <c:cat>
            <c:numRef>
              <c:f>'[路透数据 补充.xlsx]欧美汽柴利润'!$DS$4:$DS$4164</c:f>
              <c:numCache>
                <c:formatCode>yyyy/m/d</c:formatCode>
                <c:ptCount val="4161"/>
                <c:pt idx="0" c:formatCode="yyyy/m/d">
                  <c:v>46283</c:v>
                </c:pt>
                <c:pt idx="1" c:formatCode="yyyy/m/d">
                  <c:v>46282</c:v>
                </c:pt>
                <c:pt idx="2" c:formatCode="yyyy/m/d">
                  <c:v>46281</c:v>
                </c:pt>
                <c:pt idx="3" c:formatCode="yyyy/m/d">
                  <c:v>46280</c:v>
                </c:pt>
                <c:pt idx="4" c:formatCode="yyyy/m/d">
                  <c:v>46279</c:v>
                </c:pt>
                <c:pt idx="5" c:formatCode="yyyy/m/d">
                  <c:v>46276</c:v>
                </c:pt>
                <c:pt idx="6" c:formatCode="yyyy/m/d">
                  <c:v>46275</c:v>
                </c:pt>
                <c:pt idx="7" c:formatCode="yyyy/m/d">
                  <c:v>46274</c:v>
                </c:pt>
                <c:pt idx="8" c:formatCode="yyyy/m/d">
                  <c:v>46273</c:v>
                </c:pt>
                <c:pt idx="9" c:formatCode="yyyy/m/d">
                  <c:v>46272</c:v>
                </c:pt>
                <c:pt idx="10" c:formatCode="yyyy/m/d">
                  <c:v>46269</c:v>
                </c:pt>
                <c:pt idx="11" c:formatCode="yyyy/m/d">
                  <c:v>46268</c:v>
                </c:pt>
                <c:pt idx="12" c:formatCode="yyyy/m/d">
                  <c:v>46267</c:v>
                </c:pt>
                <c:pt idx="13" c:formatCode="yyyy/m/d">
                  <c:v>46266</c:v>
                </c:pt>
                <c:pt idx="14" c:formatCode="yyyy/m/d">
                  <c:v>46265</c:v>
                </c:pt>
                <c:pt idx="15" c:formatCode="yyyy/m/d">
                  <c:v>46262</c:v>
                </c:pt>
                <c:pt idx="16" c:formatCode="yyyy/m/d">
                  <c:v>46261</c:v>
                </c:pt>
                <c:pt idx="17" c:formatCode="yyyy/m/d">
                  <c:v>46260</c:v>
                </c:pt>
                <c:pt idx="18" c:formatCode="yyyy/m/d">
                  <c:v>46259</c:v>
                </c:pt>
                <c:pt idx="19" c:formatCode="yyyy/m/d">
                  <c:v>46258</c:v>
                </c:pt>
                <c:pt idx="20" c:formatCode="yyyy/m/d">
                  <c:v>46255</c:v>
                </c:pt>
                <c:pt idx="21" c:formatCode="yyyy/m/d">
                  <c:v>46254</c:v>
                </c:pt>
                <c:pt idx="22" c:formatCode="yyyy/m/d">
                  <c:v>46253</c:v>
                </c:pt>
                <c:pt idx="23" c:formatCode="yyyy/m/d">
                  <c:v>46252</c:v>
                </c:pt>
                <c:pt idx="24" c:formatCode="yyyy/m/d">
                  <c:v>46251</c:v>
                </c:pt>
                <c:pt idx="25" c:formatCode="yyyy/m/d">
                  <c:v>46248</c:v>
                </c:pt>
                <c:pt idx="26" c:formatCode="yyyy/m/d">
                  <c:v>46247</c:v>
                </c:pt>
                <c:pt idx="27" c:formatCode="yyyy/m/d">
                  <c:v>46246</c:v>
                </c:pt>
                <c:pt idx="28" c:formatCode="yyyy/m/d">
                  <c:v>46245</c:v>
                </c:pt>
                <c:pt idx="29" c:formatCode="yyyy/m/d">
                  <c:v>46244</c:v>
                </c:pt>
                <c:pt idx="30" c:formatCode="yyyy/m/d">
                  <c:v>46241</c:v>
                </c:pt>
                <c:pt idx="31" c:formatCode="yyyy/m/d">
                  <c:v>46240</c:v>
                </c:pt>
                <c:pt idx="32" c:formatCode="yyyy/m/d">
                  <c:v>46239</c:v>
                </c:pt>
                <c:pt idx="33" c:formatCode="yyyy/m/d">
                  <c:v>46238</c:v>
                </c:pt>
                <c:pt idx="34" c:formatCode="yyyy/m/d">
                  <c:v>46237</c:v>
                </c:pt>
                <c:pt idx="35" c:formatCode="yyyy/m/d">
                  <c:v>46234</c:v>
                </c:pt>
                <c:pt idx="36" c:formatCode="yyyy/m/d">
                  <c:v>46233</c:v>
                </c:pt>
                <c:pt idx="37" c:formatCode="yyyy/m/d">
                  <c:v>46232</c:v>
                </c:pt>
                <c:pt idx="38" c:formatCode="yyyy/m/d">
                  <c:v>46231</c:v>
                </c:pt>
                <c:pt idx="39" c:formatCode="yyyy/m/d">
                  <c:v>46230</c:v>
                </c:pt>
                <c:pt idx="40" c:formatCode="yyyy/m/d">
                  <c:v>46227</c:v>
                </c:pt>
                <c:pt idx="41" c:formatCode="yyyy/m/d">
                  <c:v>46226</c:v>
                </c:pt>
                <c:pt idx="42" c:formatCode="yyyy/m/d">
                  <c:v>46225</c:v>
                </c:pt>
                <c:pt idx="43" c:formatCode="yyyy/m/d">
                  <c:v>46224</c:v>
                </c:pt>
                <c:pt idx="44" c:formatCode="yyyy/m/d">
                  <c:v>46223</c:v>
                </c:pt>
                <c:pt idx="45" c:formatCode="yyyy/m/d">
                  <c:v>46220</c:v>
                </c:pt>
                <c:pt idx="46" c:formatCode="yyyy/m/d">
                  <c:v>46220</c:v>
                </c:pt>
                <c:pt idx="47" c:formatCode="yyyy/m/d">
                  <c:v>46219</c:v>
                </c:pt>
                <c:pt idx="48" c:formatCode="yyyy/m/d">
                  <c:v>46218</c:v>
                </c:pt>
                <c:pt idx="49" c:formatCode="yyyy/m/d">
                  <c:v>46217</c:v>
                </c:pt>
                <c:pt idx="50" c:formatCode="yyyy/m/d">
                  <c:v>46216</c:v>
                </c:pt>
                <c:pt idx="51" c:formatCode="yyyy/m/d">
                  <c:v>46213</c:v>
                </c:pt>
                <c:pt idx="52" c:formatCode="yyyy/m/d">
                  <c:v>46212</c:v>
                </c:pt>
                <c:pt idx="53" c:formatCode="yyyy/m/d">
                  <c:v>46211</c:v>
                </c:pt>
                <c:pt idx="54" c:formatCode="yyyy/m/d">
                  <c:v>46210</c:v>
                </c:pt>
                <c:pt idx="55" c:formatCode="yyyy/m/d">
                  <c:v>46209</c:v>
                </c:pt>
                <c:pt idx="56" c:formatCode="yyyy/m/d">
                  <c:v>46206</c:v>
                </c:pt>
                <c:pt idx="57" c:formatCode="yyyy/m/d">
                  <c:v>46205</c:v>
                </c:pt>
                <c:pt idx="58" c:formatCode="yyyy/m/d">
                  <c:v>46204</c:v>
                </c:pt>
                <c:pt idx="59" c:formatCode="yyyy/m/d">
                  <c:v>46203</c:v>
                </c:pt>
                <c:pt idx="60" c:formatCode="yyyy/m/d">
                  <c:v>46202</c:v>
                </c:pt>
                <c:pt idx="61" c:formatCode="yyyy/m/d">
                  <c:v>46199</c:v>
                </c:pt>
                <c:pt idx="62" c:formatCode="yyyy/m/d">
                  <c:v>46198</c:v>
                </c:pt>
                <c:pt idx="63" c:formatCode="yyyy/m/d">
                  <c:v>46197</c:v>
                </c:pt>
                <c:pt idx="64" c:formatCode="yyyy/m/d">
                  <c:v>46196</c:v>
                </c:pt>
                <c:pt idx="65" c:formatCode="yyyy/m/d">
                  <c:v>46195</c:v>
                </c:pt>
                <c:pt idx="66" c:formatCode="yyyy/m/d">
                  <c:v>46192</c:v>
                </c:pt>
                <c:pt idx="67" c:formatCode="yyyy/m/d">
                  <c:v>46191</c:v>
                </c:pt>
                <c:pt idx="68" c:formatCode="yyyy/m/d">
                  <c:v>46190</c:v>
                </c:pt>
                <c:pt idx="69" c:formatCode="yyyy/m/d">
                  <c:v>46189</c:v>
                </c:pt>
                <c:pt idx="70" c:formatCode="yyyy/m/d">
                  <c:v>46188</c:v>
                </c:pt>
                <c:pt idx="71" c:formatCode="yyyy/m/d">
                  <c:v>46185</c:v>
                </c:pt>
                <c:pt idx="72" c:formatCode="yyyy/m/d">
                  <c:v>46184</c:v>
                </c:pt>
                <c:pt idx="73" c:formatCode="yyyy/m/d">
                  <c:v>46183</c:v>
                </c:pt>
                <c:pt idx="74" c:formatCode="yyyy/m/d">
                  <c:v>46182</c:v>
                </c:pt>
                <c:pt idx="75" c:formatCode="yyyy/m/d">
                  <c:v>46181</c:v>
                </c:pt>
                <c:pt idx="76" c:formatCode="yyyy/m/d">
                  <c:v>46178</c:v>
                </c:pt>
                <c:pt idx="77" c:formatCode="yyyy/m/d">
                  <c:v>46177</c:v>
                </c:pt>
                <c:pt idx="78" c:formatCode="yyyy/m/d">
                  <c:v>46176</c:v>
                </c:pt>
                <c:pt idx="79" c:formatCode="yyyy/m/d">
                  <c:v>46175</c:v>
                </c:pt>
                <c:pt idx="80" c:formatCode="yyyy/m/d">
                  <c:v>46174</c:v>
                </c:pt>
                <c:pt idx="81" c:formatCode="yyyy/m/d">
                  <c:v>46171</c:v>
                </c:pt>
                <c:pt idx="82" c:formatCode="yyyy/m/d">
                  <c:v>46170</c:v>
                </c:pt>
                <c:pt idx="83" c:formatCode="yyyy/m/d">
                  <c:v>46169</c:v>
                </c:pt>
                <c:pt idx="84" c:formatCode="yyyy/m/d">
                  <c:v>46168</c:v>
                </c:pt>
                <c:pt idx="85" c:formatCode="yyyy/m/d">
                  <c:v>46167</c:v>
                </c:pt>
                <c:pt idx="86" c:formatCode="yyyy/m/d">
                  <c:v>46164</c:v>
                </c:pt>
                <c:pt idx="87" c:formatCode="yyyy/m/d">
                  <c:v>46163</c:v>
                </c:pt>
                <c:pt idx="88" c:formatCode="yyyy/m/d">
                  <c:v>46162</c:v>
                </c:pt>
                <c:pt idx="89" c:formatCode="yyyy/m/d">
                  <c:v>46161</c:v>
                </c:pt>
                <c:pt idx="90" c:formatCode="yyyy/m/d">
                  <c:v>46160</c:v>
                </c:pt>
                <c:pt idx="91" c:formatCode="yyyy/m/d">
                  <c:v>46157</c:v>
                </c:pt>
                <c:pt idx="92" c:formatCode="yyyy/m/d">
                  <c:v>46156</c:v>
                </c:pt>
                <c:pt idx="93" c:formatCode="yyyy/m/d">
                  <c:v>46155</c:v>
                </c:pt>
                <c:pt idx="94" c:formatCode="yyyy/m/d">
                  <c:v>46154</c:v>
                </c:pt>
                <c:pt idx="95" c:formatCode="yyyy/m/d">
                  <c:v>46153</c:v>
                </c:pt>
                <c:pt idx="96" c:formatCode="yyyy/m/d">
                  <c:v>46150</c:v>
                </c:pt>
                <c:pt idx="97" c:formatCode="yyyy/m/d">
                  <c:v>46149</c:v>
                </c:pt>
                <c:pt idx="98" c:formatCode="yyyy/m/d">
                  <c:v>46148</c:v>
                </c:pt>
                <c:pt idx="99" c:formatCode="yyyy/m/d">
                  <c:v>46147</c:v>
                </c:pt>
                <c:pt idx="100" c:formatCode="yyyy/m/d">
                  <c:v>46146</c:v>
                </c:pt>
                <c:pt idx="101" c:formatCode="yyyy/m/d">
                  <c:v>46143</c:v>
                </c:pt>
                <c:pt idx="102" c:formatCode="yyyy/m/d">
                  <c:v>46142</c:v>
                </c:pt>
                <c:pt idx="103" c:formatCode="yyyy/m/d">
                  <c:v>46141</c:v>
                </c:pt>
                <c:pt idx="104" c:formatCode="yyyy/m/d">
                  <c:v>46140</c:v>
                </c:pt>
                <c:pt idx="105" c:formatCode="yyyy/m/d">
                  <c:v>46139</c:v>
                </c:pt>
                <c:pt idx="106" c:formatCode="yyyy/m/d">
                  <c:v>46136</c:v>
                </c:pt>
                <c:pt idx="107" c:formatCode="yyyy/m/d">
                  <c:v>46135</c:v>
                </c:pt>
                <c:pt idx="108" c:formatCode="yyyy/m/d">
                  <c:v>46134</c:v>
                </c:pt>
                <c:pt idx="109" c:formatCode="yyyy/m/d">
                  <c:v>46133</c:v>
                </c:pt>
                <c:pt idx="110" c:formatCode="yyyy/m/d">
                  <c:v>46132</c:v>
                </c:pt>
                <c:pt idx="111" c:formatCode="yyyy/m/d">
                  <c:v>46129</c:v>
                </c:pt>
                <c:pt idx="112" c:formatCode="yyyy/m/d">
                  <c:v>46128</c:v>
                </c:pt>
                <c:pt idx="113" c:formatCode="yyyy/m/d">
                  <c:v>46127</c:v>
                </c:pt>
                <c:pt idx="114" c:formatCode="yyyy/m/d">
                  <c:v>46126</c:v>
                </c:pt>
                <c:pt idx="115" c:formatCode="yyyy/m/d">
                  <c:v>46125</c:v>
                </c:pt>
                <c:pt idx="116" c:formatCode="yyyy/m/d">
                  <c:v>46122</c:v>
                </c:pt>
                <c:pt idx="117" c:formatCode="yyyy/m/d">
                  <c:v>46121</c:v>
                </c:pt>
                <c:pt idx="118" c:formatCode="yyyy/m/d">
                  <c:v>46120</c:v>
                </c:pt>
                <c:pt idx="119" c:formatCode="yyyy/m/d">
                  <c:v>46119</c:v>
                </c:pt>
                <c:pt idx="120" c:formatCode="yyyy/m/d">
                  <c:v>46118</c:v>
                </c:pt>
                <c:pt idx="121" c:formatCode="yyyy/m/d">
                  <c:v>46115</c:v>
                </c:pt>
                <c:pt idx="122" c:formatCode="yyyy/m/d">
                  <c:v>46114</c:v>
                </c:pt>
                <c:pt idx="123" c:formatCode="yyyy/m/d">
                  <c:v>46113</c:v>
                </c:pt>
                <c:pt idx="124" c:formatCode="yyyy/m/d">
                  <c:v>46112</c:v>
                </c:pt>
                <c:pt idx="125" c:formatCode="yyyy/m/d">
                  <c:v>46111</c:v>
                </c:pt>
                <c:pt idx="126" c:formatCode="yyyy/m/d">
                  <c:v>46108</c:v>
                </c:pt>
                <c:pt idx="127" c:formatCode="yyyy/m/d">
                  <c:v>46107</c:v>
                </c:pt>
                <c:pt idx="128" c:formatCode="yyyy/m/d">
                  <c:v>46106</c:v>
                </c:pt>
                <c:pt idx="129" c:formatCode="yyyy/m/d">
                  <c:v>46105</c:v>
                </c:pt>
                <c:pt idx="130" c:formatCode="yyyy/m/d">
                  <c:v>46104</c:v>
                </c:pt>
                <c:pt idx="131" c:formatCode="yyyy/m/d">
                  <c:v>46101</c:v>
                </c:pt>
                <c:pt idx="132" c:formatCode="yyyy/m/d">
                  <c:v>46100</c:v>
                </c:pt>
                <c:pt idx="133" c:formatCode="yyyy/m/d">
                  <c:v>46099</c:v>
                </c:pt>
                <c:pt idx="134" c:formatCode="yyyy/m/d">
                  <c:v>46098</c:v>
                </c:pt>
                <c:pt idx="135" c:formatCode="yyyy/m/d">
                  <c:v>46097</c:v>
                </c:pt>
                <c:pt idx="136" c:formatCode="yyyy/m/d">
                  <c:v>46094</c:v>
                </c:pt>
                <c:pt idx="137" c:formatCode="yyyy/m/d">
                  <c:v>46093</c:v>
                </c:pt>
                <c:pt idx="138" c:formatCode="yyyy/m/d">
                  <c:v>46092</c:v>
                </c:pt>
                <c:pt idx="139" c:formatCode="yyyy/m/d">
                  <c:v>46091</c:v>
                </c:pt>
                <c:pt idx="140" c:formatCode="yyyy/m/d">
                  <c:v>46090</c:v>
                </c:pt>
                <c:pt idx="141" c:formatCode="yyyy/m/d">
                  <c:v>46087</c:v>
                </c:pt>
                <c:pt idx="142" c:formatCode="yyyy/m/d">
                  <c:v>46086</c:v>
                </c:pt>
                <c:pt idx="143" c:formatCode="yyyy/m/d">
                  <c:v>46085</c:v>
                </c:pt>
                <c:pt idx="144" c:formatCode="yyyy/m/d">
                  <c:v>46084</c:v>
                </c:pt>
                <c:pt idx="145" c:formatCode="yyyy/m/d">
                  <c:v>46083</c:v>
                </c:pt>
                <c:pt idx="146" c:formatCode="yyyy/m/d">
                  <c:v>46080</c:v>
                </c:pt>
                <c:pt idx="147" c:formatCode="yyyy/m/d">
                  <c:v>46079</c:v>
                </c:pt>
                <c:pt idx="148" c:formatCode="yyyy/m/d">
                  <c:v>46078</c:v>
                </c:pt>
                <c:pt idx="149" c:formatCode="yyyy/m/d">
                  <c:v>46077</c:v>
                </c:pt>
                <c:pt idx="150" c:formatCode="yyyy/m/d">
                  <c:v>46076</c:v>
                </c:pt>
                <c:pt idx="151" c:formatCode="yyyy/m/d">
                  <c:v>46073</c:v>
                </c:pt>
                <c:pt idx="152" c:formatCode="yyyy/m/d">
                  <c:v>46072</c:v>
                </c:pt>
                <c:pt idx="153" c:formatCode="yyyy/m/d">
                  <c:v>46071</c:v>
                </c:pt>
                <c:pt idx="154" c:formatCode="yyyy/m/d">
                  <c:v>46070</c:v>
                </c:pt>
                <c:pt idx="155" c:formatCode="yyyy/m/d">
                  <c:v>46069</c:v>
                </c:pt>
                <c:pt idx="156" c:formatCode="yyyy/m/d">
                  <c:v>46066</c:v>
                </c:pt>
                <c:pt idx="157" c:formatCode="yyyy/m/d">
                  <c:v>46065</c:v>
                </c:pt>
                <c:pt idx="158" c:formatCode="yyyy/m/d">
                  <c:v>46064</c:v>
                </c:pt>
                <c:pt idx="159" c:formatCode="yyyy/m/d">
                  <c:v>46063</c:v>
                </c:pt>
                <c:pt idx="160" c:formatCode="yyyy/m/d">
                  <c:v>46062</c:v>
                </c:pt>
                <c:pt idx="161" c:formatCode="yyyy/m/d">
                  <c:v>46059</c:v>
                </c:pt>
                <c:pt idx="162" c:formatCode="yyyy/m/d">
                  <c:v>46058</c:v>
                </c:pt>
                <c:pt idx="163" c:formatCode="yyyy/m/d">
                  <c:v>46057</c:v>
                </c:pt>
                <c:pt idx="164" c:formatCode="yyyy/m/d">
                  <c:v>46056</c:v>
                </c:pt>
                <c:pt idx="165" c:formatCode="yyyy/m/d">
                  <c:v>46055</c:v>
                </c:pt>
                <c:pt idx="166" c:formatCode="yyyy/m/d">
                  <c:v>46052</c:v>
                </c:pt>
                <c:pt idx="167" c:formatCode="yyyy/m/d">
                  <c:v>46051</c:v>
                </c:pt>
                <c:pt idx="168" c:formatCode="yyyy/m/d">
                  <c:v>46050</c:v>
                </c:pt>
                <c:pt idx="169" c:formatCode="yyyy/m/d">
                  <c:v>46049</c:v>
                </c:pt>
                <c:pt idx="170" c:formatCode="yyyy/m/d">
                  <c:v>46048</c:v>
                </c:pt>
                <c:pt idx="171" c:formatCode="yyyy/m/d">
                  <c:v>46045</c:v>
                </c:pt>
                <c:pt idx="172" c:formatCode="yyyy/m/d">
                  <c:v>46044</c:v>
                </c:pt>
                <c:pt idx="173" c:formatCode="yyyy/m/d">
                  <c:v>46043</c:v>
                </c:pt>
                <c:pt idx="174" c:formatCode="yyyy/m/d">
                  <c:v>46042</c:v>
                </c:pt>
                <c:pt idx="175" c:formatCode="yyyy/m/d">
                  <c:v>46041</c:v>
                </c:pt>
                <c:pt idx="176" c:formatCode="yyyy/m/d">
                  <c:v>46038</c:v>
                </c:pt>
                <c:pt idx="177" c:formatCode="yyyy/m/d">
                  <c:v>46037</c:v>
                </c:pt>
                <c:pt idx="178" c:formatCode="yyyy/m/d">
                  <c:v>46036</c:v>
                </c:pt>
                <c:pt idx="179" c:formatCode="yyyy/m/d">
                  <c:v>46035</c:v>
                </c:pt>
                <c:pt idx="180" c:formatCode="yyyy/m/d">
                  <c:v>46034</c:v>
                </c:pt>
                <c:pt idx="181" c:formatCode="yyyy/m/d">
                  <c:v>46031</c:v>
                </c:pt>
                <c:pt idx="182" c:formatCode="yyyy/m/d">
                  <c:v>46030</c:v>
                </c:pt>
                <c:pt idx="183" c:formatCode="yyyy/m/d">
                  <c:v>46029</c:v>
                </c:pt>
                <c:pt idx="184" c:formatCode="yyyy/m/d">
                  <c:v>46028</c:v>
                </c:pt>
                <c:pt idx="185" c:formatCode="yyyy/m/d">
                  <c:v>46027</c:v>
                </c:pt>
                <c:pt idx="186" c:formatCode="yyyy/m/d">
                  <c:v>46024</c:v>
                </c:pt>
                <c:pt idx="187" c:formatCode="yyyy/m/d">
                  <c:v>46023</c:v>
                </c:pt>
                <c:pt idx="188" c:formatCode="yyyy/m/d">
                  <c:v>46022</c:v>
                </c:pt>
                <c:pt idx="189" c:formatCode="yyyy/m/d">
                  <c:v>46021</c:v>
                </c:pt>
                <c:pt idx="190" c:formatCode="yyyy/m/d">
                  <c:v>46020</c:v>
                </c:pt>
                <c:pt idx="191" c:formatCode="yyyy/m/d">
                  <c:v>46017</c:v>
                </c:pt>
                <c:pt idx="192" c:formatCode="yyyy/m/d">
                  <c:v>46016</c:v>
                </c:pt>
                <c:pt idx="193" c:formatCode="yyyy/m/d">
                  <c:v>46015</c:v>
                </c:pt>
                <c:pt idx="194" c:formatCode="yyyy/m/d">
                  <c:v>46014</c:v>
                </c:pt>
                <c:pt idx="195" c:formatCode="yyyy/m/d">
                  <c:v>46013</c:v>
                </c:pt>
                <c:pt idx="196" c:formatCode="yyyy/m/d">
                  <c:v>46010</c:v>
                </c:pt>
                <c:pt idx="197" c:formatCode="yyyy/m/d">
                  <c:v>46009</c:v>
                </c:pt>
                <c:pt idx="198" c:formatCode="yyyy/m/d">
                  <c:v>46008</c:v>
                </c:pt>
                <c:pt idx="199" c:formatCode="yyyy/m/d">
                  <c:v>46007</c:v>
                </c:pt>
                <c:pt idx="200" c:formatCode="yyyy/m/d">
                  <c:v>46006</c:v>
                </c:pt>
                <c:pt idx="201" c:formatCode="yyyy/m/d">
                  <c:v>46003</c:v>
                </c:pt>
                <c:pt idx="202" c:formatCode="yyyy/m/d">
                  <c:v>46002</c:v>
                </c:pt>
                <c:pt idx="203" c:formatCode="yyyy/m/d">
                  <c:v>46001</c:v>
                </c:pt>
                <c:pt idx="204" c:formatCode="yyyy/m/d">
                  <c:v>46000</c:v>
                </c:pt>
                <c:pt idx="205" c:formatCode="yyyy/m/d">
                  <c:v>45999</c:v>
                </c:pt>
                <c:pt idx="206" c:formatCode="yyyy/m/d">
                  <c:v>45996</c:v>
                </c:pt>
                <c:pt idx="207" c:formatCode="yyyy/m/d">
                  <c:v>45995</c:v>
                </c:pt>
                <c:pt idx="208" c:formatCode="yyyy/m/d">
                  <c:v>45994</c:v>
                </c:pt>
                <c:pt idx="209" c:formatCode="yyyy/m/d">
                  <c:v>45993</c:v>
                </c:pt>
                <c:pt idx="210" c:formatCode="yyyy/m/d">
                  <c:v>45992</c:v>
                </c:pt>
                <c:pt idx="211" c:formatCode="yyyy/m/d">
                  <c:v>45989</c:v>
                </c:pt>
                <c:pt idx="212" c:formatCode="yyyy/m/d">
                  <c:v>45988</c:v>
                </c:pt>
                <c:pt idx="213" c:formatCode="yyyy/m/d">
                  <c:v>45987</c:v>
                </c:pt>
                <c:pt idx="214" c:formatCode="yyyy/m/d">
                  <c:v>45986</c:v>
                </c:pt>
                <c:pt idx="215" c:formatCode="yyyy/m/d">
                  <c:v>45985</c:v>
                </c:pt>
                <c:pt idx="216" c:formatCode="yyyy/m/d">
                  <c:v>45982</c:v>
                </c:pt>
                <c:pt idx="217" c:formatCode="yyyy/m/d">
                  <c:v>45981</c:v>
                </c:pt>
                <c:pt idx="218" c:formatCode="yyyy/m/d">
                  <c:v>45980</c:v>
                </c:pt>
                <c:pt idx="219" c:formatCode="yyyy/m/d">
                  <c:v>45979</c:v>
                </c:pt>
                <c:pt idx="220" c:formatCode="yyyy/m/d">
                  <c:v>45978</c:v>
                </c:pt>
                <c:pt idx="221" c:formatCode="yyyy/m/d">
                  <c:v>45975</c:v>
                </c:pt>
                <c:pt idx="222" c:formatCode="yyyy/m/d">
                  <c:v>45974</c:v>
                </c:pt>
                <c:pt idx="223" c:formatCode="yyyy/m/d">
                  <c:v>45973</c:v>
                </c:pt>
                <c:pt idx="224" c:formatCode="yyyy/m/d">
                  <c:v>45972</c:v>
                </c:pt>
                <c:pt idx="225" c:formatCode="yyyy/m/d">
                  <c:v>45971</c:v>
                </c:pt>
                <c:pt idx="226" c:formatCode="yyyy/m/d">
                  <c:v>45968</c:v>
                </c:pt>
                <c:pt idx="227" c:formatCode="yyyy/m/d">
                  <c:v>45967</c:v>
                </c:pt>
                <c:pt idx="228" c:formatCode="yyyy/m/d">
                  <c:v>45966</c:v>
                </c:pt>
                <c:pt idx="229" c:formatCode="yyyy/m/d">
                  <c:v>45965</c:v>
                </c:pt>
                <c:pt idx="230" c:formatCode="yyyy/m/d">
                  <c:v>45964</c:v>
                </c:pt>
                <c:pt idx="231" c:formatCode="yyyy/m/d">
                  <c:v>45961</c:v>
                </c:pt>
                <c:pt idx="232" c:formatCode="yyyy/m/d">
                  <c:v>45960</c:v>
                </c:pt>
                <c:pt idx="233" c:formatCode="yyyy/m/d">
                  <c:v>45959</c:v>
                </c:pt>
                <c:pt idx="234" c:formatCode="yyyy/m/d">
                  <c:v>45958</c:v>
                </c:pt>
                <c:pt idx="235" c:formatCode="yyyy/m/d">
                  <c:v>45957</c:v>
                </c:pt>
                <c:pt idx="236" c:formatCode="yyyy/m/d">
                  <c:v>45954</c:v>
                </c:pt>
                <c:pt idx="237" c:formatCode="yyyy/m/d">
                  <c:v>45953</c:v>
                </c:pt>
                <c:pt idx="238" c:formatCode="yyyy/m/d">
                  <c:v>45952</c:v>
                </c:pt>
                <c:pt idx="239" c:formatCode="yyyy/m/d">
                  <c:v>45951</c:v>
                </c:pt>
                <c:pt idx="240" c:formatCode="yyyy/m/d">
                  <c:v>45950</c:v>
                </c:pt>
                <c:pt idx="241" c:formatCode="yyyy/m/d">
                  <c:v>45947</c:v>
                </c:pt>
                <c:pt idx="242" c:formatCode="yyyy/m/d">
                  <c:v>45946</c:v>
                </c:pt>
                <c:pt idx="243" c:formatCode="yyyy/m/d">
                  <c:v>45945</c:v>
                </c:pt>
                <c:pt idx="244" c:formatCode="yyyy/m/d">
                  <c:v>45944</c:v>
                </c:pt>
                <c:pt idx="245" c:formatCode="yyyy/m/d">
                  <c:v>45943</c:v>
                </c:pt>
                <c:pt idx="246" c:formatCode="yyyy/m/d">
                  <c:v>45940</c:v>
                </c:pt>
                <c:pt idx="247" c:formatCode="yyyy/m/d">
                  <c:v>45939</c:v>
                </c:pt>
                <c:pt idx="248" c:formatCode="yyyy/m/d">
                  <c:v>45938</c:v>
                </c:pt>
                <c:pt idx="249" c:formatCode="yyyy/m/d">
                  <c:v>45937</c:v>
                </c:pt>
                <c:pt idx="250" c:formatCode="yyyy/m/d">
                  <c:v>45936</c:v>
                </c:pt>
                <c:pt idx="251" c:formatCode="yyyy/m/d">
                  <c:v>45933</c:v>
                </c:pt>
                <c:pt idx="252" c:formatCode="yyyy/m/d">
                  <c:v>45932</c:v>
                </c:pt>
                <c:pt idx="253" c:formatCode="yyyy/m/d">
                  <c:v>45931</c:v>
                </c:pt>
                <c:pt idx="254" c:formatCode="yyyy/m/d">
                  <c:v>45930</c:v>
                </c:pt>
                <c:pt idx="255" c:formatCode="yyyy/m/d">
                  <c:v>45929</c:v>
                </c:pt>
                <c:pt idx="256" c:formatCode="yyyy/m/d">
                  <c:v>45926</c:v>
                </c:pt>
                <c:pt idx="257" c:formatCode="yyyy/m/d">
                  <c:v>45925</c:v>
                </c:pt>
                <c:pt idx="258" c:formatCode="yyyy/m/d">
                  <c:v>45924</c:v>
                </c:pt>
                <c:pt idx="259" c:formatCode="yyyy/m/d">
                  <c:v>45923</c:v>
                </c:pt>
                <c:pt idx="260" c:formatCode="yyyy/m/d">
                  <c:v>45922</c:v>
                </c:pt>
                <c:pt idx="261" c:formatCode="yyyy/m/d">
                  <c:v>45919</c:v>
                </c:pt>
                <c:pt idx="262" c:formatCode="yyyy/m/d">
                  <c:v>45918</c:v>
                </c:pt>
                <c:pt idx="263" c:formatCode="yyyy/m/d">
                  <c:v>45917</c:v>
                </c:pt>
                <c:pt idx="264" c:formatCode="yyyy/m/d">
                  <c:v>45916</c:v>
                </c:pt>
                <c:pt idx="265" c:formatCode="yyyy/m/d">
                  <c:v>45915</c:v>
                </c:pt>
                <c:pt idx="266" c:formatCode="yyyy/m/d">
                  <c:v>45912</c:v>
                </c:pt>
                <c:pt idx="267" c:formatCode="yyyy/m/d">
                  <c:v>45911</c:v>
                </c:pt>
                <c:pt idx="268" c:formatCode="yyyy/m/d">
                  <c:v>45910</c:v>
                </c:pt>
                <c:pt idx="269" c:formatCode="yyyy/m/d">
                  <c:v>45909</c:v>
                </c:pt>
                <c:pt idx="270" c:formatCode="yyyy/m/d">
                  <c:v>45908</c:v>
                </c:pt>
                <c:pt idx="271" c:formatCode="yyyy/m/d">
                  <c:v>45905</c:v>
                </c:pt>
                <c:pt idx="272" c:formatCode="yyyy/m/d">
                  <c:v>45904</c:v>
                </c:pt>
                <c:pt idx="273" c:formatCode="yyyy/m/d">
                  <c:v>45903</c:v>
                </c:pt>
                <c:pt idx="274" c:formatCode="yyyy/m/d">
                  <c:v>45902</c:v>
                </c:pt>
                <c:pt idx="275" c:formatCode="yyyy/m/d">
                  <c:v>45901</c:v>
                </c:pt>
                <c:pt idx="276" c:formatCode="yyyy/m/d">
                  <c:v>45898</c:v>
                </c:pt>
                <c:pt idx="277" c:formatCode="yyyy/m/d">
                  <c:v>45897</c:v>
                </c:pt>
                <c:pt idx="278" c:formatCode="yyyy/m/d">
                  <c:v>45896</c:v>
                </c:pt>
                <c:pt idx="279" c:formatCode="yyyy/m/d">
                  <c:v>45895</c:v>
                </c:pt>
                <c:pt idx="280" c:formatCode="yyyy/m/d">
                  <c:v>45894</c:v>
                </c:pt>
                <c:pt idx="281" c:formatCode="yyyy/m/d">
                  <c:v>45891</c:v>
                </c:pt>
                <c:pt idx="282" c:formatCode="yyyy/m/d">
                  <c:v>45890</c:v>
                </c:pt>
                <c:pt idx="283" c:formatCode="yyyy/m/d">
                  <c:v>45889</c:v>
                </c:pt>
                <c:pt idx="284" c:formatCode="yyyy/m/d">
                  <c:v>45888</c:v>
                </c:pt>
                <c:pt idx="285" c:formatCode="yyyy/m/d">
                  <c:v>45887</c:v>
                </c:pt>
                <c:pt idx="286" c:formatCode="yyyy/m/d">
                  <c:v>45884</c:v>
                </c:pt>
                <c:pt idx="287" c:formatCode="yyyy/m/d">
                  <c:v>45883</c:v>
                </c:pt>
                <c:pt idx="288" c:formatCode="yyyy/m/d">
                  <c:v>45882</c:v>
                </c:pt>
                <c:pt idx="289" c:formatCode="yyyy/m/d">
                  <c:v>45881</c:v>
                </c:pt>
                <c:pt idx="290" c:formatCode="yyyy/m/d">
                  <c:v>45880</c:v>
                </c:pt>
                <c:pt idx="291" c:formatCode="yyyy/m/d">
                  <c:v>45877</c:v>
                </c:pt>
                <c:pt idx="292" c:formatCode="yyyy/m/d">
                  <c:v>45876</c:v>
                </c:pt>
                <c:pt idx="293" c:formatCode="yyyy/m/d">
                  <c:v>45875</c:v>
                </c:pt>
                <c:pt idx="294" c:formatCode="yyyy/m/d">
                  <c:v>45874</c:v>
                </c:pt>
                <c:pt idx="295" c:formatCode="yyyy/m/d">
                  <c:v>45873</c:v>
                </c:pt>
                <c:pt idx="296" c:formatCode="yyyy/m/d">
                  <c:v>45870</c:v>
                </c:pt>
                <c:pt idx="297" c:formatCode="yyyy/m/d">
                  <c:v>45869</c:v>
                </c:pt>
                <c:pt idx="298" c:formatCode="yyyy/m/d">
                  <c:v>45868</c:v>
                </c:pt>
                <c:pt idx="299" c:formatCode="yyyy/m/d">
                  <c:v>45867</c:v>
                </c:pt>
                <c:pt idx="300" c:formatCode="yyyy/m/d">
                  <c:v>45866</c:v>
                </c:pt>
                <c:pt idx="301" c:formatCode="yyyy/m/d">
                  <c:v>45863</c:v>
                </c:pt>
                <c:pt idx="302" c:formatCode="yyyy/m/d">
                  <c:v>45862</c:v>
                </c:pt>
                <c:pt idx="303" c:formatCode="yyyy/m/d">
                  <c:v>45861</c:v>
                </c:pt>
                <c:pt idx="304" c:formatCode="yyyy/m/d">
                  <c:v>45860</c:v>
                </c:pt>
                <c:pt idx="305" c:formatCode="yyyy/m/d">
                  <c:v>45859</c:v>
                </c:pt>
                <c:pt idx="306" c:formatCode="yyyy/m/d">
                  <c:v>45856</c:v>
                </c:pt>
                <c:pt idx="307" c:formatCode="yyyy/m/d">
                  <c:v>45855</c:v>
                </c:pt>
                <c:pt idx="308" c:formatCode="yyyy/m/d">
                  <c:v>45854</c:v>
                </c:pt>
                <c:pt idx="309" c:formatCode="yyyy/m/d">
                  <c:v>45853</c:v>
                </c:pt>
                <c:pt idx="310" c:formatCode="yyyy/m/d">
                  <c:v>45852</c:v>
                </c:pt>
                <c:pt idx="311" c:formatCode="yyyy/m/d">
                  <c:v>45849</c:v>
                </c:pt>
                <c:pt idx="312" c:formatCode="yyyy/m/d">
                  <c:v>45848</c:v>
                </c:pt>
                <c:pt idx="313" c:formatCode="yyyy/m/d">
                  <c:v>45847</c:v>
                </c:pt>
                <c:pt idx="314" c:formatCode="yyyy/m/d">
                  <c:v>45846</c:v>
                </c:pt>
                <c:pt idx="315" c:formatCode="yyyy/m/d">
                  <c:v>45845</c:v>
                </c:pt>
                <c:pt idx="316" c:formatCode="yyyy/m/d">
                  <c:v>45842</c:v>
                </c:pt>
                <c:pt idx="317" c:formatCode="yyyy/m/d">
                  <c:v>45841</c:v>
                </c:pt>
                <c:pt idx="318" c:formatCode="yyyy/m/d">
                  <c:v>45840</c:v>
                </c:pt>
                <c:pt idx="319" c:formatCode="yyyy/m/d">
                  <c:v>45839</c:v>
                </c:pt>
                <c:pt idx="320" c:formatCode="yyyy/m/d">
                  <c:v>45838</c:v>
                </c:pt>
                <c:pt idx="321" c:formatCode="yyyy/m/d">
                  <c:v>45835</c:v>
                </c:pt>
                <c:pt idx="322" c:formatCode="yyyy/m/d">
                  <c:v>45834</c:v>
                </c:pt>
                <c:pt idx="323" c:formatCode="yyyy/m/d">
                  <c:v>45833</c:v>
                </c:pt>
                <c:pt idx="324" c:formatCode="yyyy/m/d">
                  <c:v>45832</c:v>
                </c:pt>
                <c:pt idx="325" c:formatCode="yyyy/m/d">
                  <c:v>45831</c:v>
                </c:pt>
                <c:pt idx="326" c:formatCode="yyyy/m/d">
                  <c:v>45828</c:v>
                </c:pt>
                <c:pt idx="327" c:formatCode="yyyy/m/d">
                  <c:v>45827</c:v>
                </c:pt>
                <c:pt idx="328" c:formatCode="yyyy/m/d">
                  <c:v>45826</c:v>
                </c:pt>
                <c:pt idx="329" c:formatCode="yyyy/m/d">
                  <c:v>45825</c:v>
                </c:pt>
                <c:pt idx="330" c:formatCode="yyyy/m/d">
                  <c:v>45824</c:v>
                </c:pt>
                <c:pt idx="331" c:formatCode="yyyy/m/d">
                  <c:v>45821</c:v>
                </c:pt>
                <c:pt idx="332" c:formatCode="yyyy/m/d">
                  <c:v>45820</c:v>
                </c:pt>
                <c:pt idx="333" c:formatCode="yyyy/m/d">
                  <c:v>45819</c:v>
                </c:pt>
                <c:pt idx="334" c:formatCode="yyyy/m/d">
                  <c:v>45818</c:v>
                </c:pt>
                <c:pt idx="335" c:formatCode="yyyy/m/d">
                  <c:v>45817</c:v>
                </c:pt>
                <c:pt idx="336" c:formatCode="yyyy/m/d">
                  <c:v>45814</c:v>
                </c:pt>
                <c:pt idx="337" c:formatCode="yyyy/m/d">
                  <c:v>45813</c:v>
                </c:pt>
                <c:pt idx="338" c:formatCode="yyyy/m/d">
                  <c:v>45812</c:v>
                </c:pt>
                <c:pt idx="339" c:formatCode="yyyy/m/d">
                  <c:v>45811</c:v>
                </c:pt>
                <c:pt idx="340" c:formatCode="yyyy/m/d">
                  <c:v>45810</c:v>
                </c:pt>
                <c:pt idx="341" c:formatCode="yyyy/m/d">
                  <c:v>45807</c:v>
                </c:pt>
                <c:pt idx="342" c:formatCode="yyyy/m/d">
                  <c:v>45806</c:v>
                </c:pt>
                <c:pt idx="343" c:formatCode="yyyy/m/d">
                  <c:v>45805</c:v>
                </c:pt>
                <c:pt idx="344" c:formatCode="yyyy/m/d">
                  <c:v>45804</c:v>
                </c:pt>
                <c:pt idx="345" c:formatCode="yyyy/m/d">
                  <c:v>45803</c:v>
                </c:pt>
                <c:pt idx="346" c:formatCode="yyyy/m/d">
                  <c:v>45800</c:v>
                </c:pt>
                <c:pt idx="347" c:formatCode="yyyy/m/d">
                  <c:v>45799</c:v>
                </c:pt>
                <c:pt idx="348" c:formatCode="yyyy/m/d">
                  <c:v>45798</c:v>
                </c:pt>
                <c:pt idx="349" c:formatCode="yyyy/m/d">
                  <c:v>45797</c:v>
                </c:pt>
                <c:pt idx="350" c:formatCode="yyyy/m/d">
                  <c:v>45796</c:v>
                </c:pt>
                <c:pt idx="351" c:formatCode="yyyy/m/d">
                  <c:v>45793</c:v>
                </c:pt>
                <c:pt idx="352" c:formatCode="yyyy/m/d">
                  <c:v>45792</c:v>
                </c:pt>
                <c:pt idx="353" c:formatCode="yyyy/m/d">
                  <c:v>45791</c:v>
                </c:pt>
                <c:pt idx="354" c:formatCode="yyyy/m/d">
                  <c:v>45790</c:v>
                </c:pt>
                <c:pt idx="355" c:formatCode="yyyy/m/d">
                  <c:v>45789</c:v>
                </c:pt>
                <c:pt idx="356" c:formatCode="yyyy/m/d">
                  <c:v>45786</c:v>
                </c:pt>
                <c:pt idx="357" c:formatCode="yyyy/m/d">
                  <c:v>45785</c:v>
                </c:pt>
                <c:pt idx="358" c:formatCode="yyyy/m/d">
                  <c:v>45784</c:v>
                </c:pt>
                <c:pt idx="359" c:formatCode="yyyy/m/d">
                  <c:v>45783</c:v>
                </c:pt>
                <c:pt idx="360" c:formatCode="yyyy/m/d">
                  <c:v>45782</c:v>
                </c:pt>
                <c:pt idx="361" c:formatCode="yyyy/m/d">
                  <c:v>45779</c:v>
                </c:pt>
                <c:pt idx="362" c:formatCode="yyyy/m/d">
                  <c:v>45778</c:v>
                </c:pt>
                <c:pt idx="363" c:formatCode="yyyy/m/d">
                  <c:v>45777</c:v>
                </c:pt>
                <c:pt idx="364" c:formatCode="yyyy/m/d">
                  <c:v>45776</c:v>
                </c:pt>
                <c:pt idx="365" c:formatCode="yyyy/m/d">
                  <c:v>45775</c:v>
                </c:pt>
                <c:pt idx="366" c:formatCode="yyyy/m/d">
                  <c:v>45772</c:v>
                </c:pt>
                <c:pt idx="367" c:formatCode="yyyy/m/d">
                  <c:v>45771</c:v>
                </c:pt>
                <c:pt idx="368" c:formatCode="yyyy/m/d">
                  <c:v>45770</c:v>
                </c:pt>
                <c:pt idx="369" c:formatCode="yyyy/m/d">
                  <c:v>45769</c:v>
                </c:pt>
                <c:pt idx="370" c:formatCode="yyyy/m/d">
                  <c:v>45768</c:v>
                </c:pt>
                <c:pt idx="371" c:formatCode="yyyy/m/d">
                  <c:v>45765</c:v>
                </c:pt>
                <c:pt idx="372" c:formatCode="yyyy/m/d">
                  <c:v>45764</c:v>
                </c:pt>
                <c:pt idx="373" c:formatCode="yyyy/m/d">
                  <c:v>45763</c:v>
                </c:pt>
                <c:pt idx="374" c:formatCode="yyyy/m/d">
                  <c:v>45762</c:v>
                </c:pt>
                <c:pt idx="375" c:formatCode="yyyy/m/d">
                  <c:v>45761</c:v>
                </c:pt>
                <c:pt idx="376" c:formatCode="yyyy/m/d">
                  <c:v>45758</c:v>
                </c:pt>
                <c:pt idx="377" c:formatCode="yyyy/m/d">
                  <c:v>45757</c:v>
                </c:pt>
                <c:pt idx="378" c:formatCode="yyyy/m/d">
                  <c:v>45756</c:v>
                </c:pt>
                <c:pt idx="379" c:formatCode="yyyy/m/d">
                  <c:v>45755</c:v>
                </c:pt>
                <c:pt idx="380" c:formatCode="yyyy/m/d">
                  <c:v>45754</c:v>
                </c:pt>
                <c:pt idx="381" c:formatCode="yyyy/m/d">
                  <c:v>45751</c:v>
                </c:pt>
                <c:pt idx="382" c:formatCode="yyyy/m/d">
                  <c:v>45750</c:v>
                </c:pt>
                <c:pt idx="383" c:formatCode="yyyy/m/d">
                  <c:v>45749</c:v>
                </c:pt>
                <c:pt idx="384" c:formatCode="yyyy/m/d">
                  <c:v>45748</c:v>
                </c:pt>
                <c:pt idx="385" c:formatCode="yyyy/m/d">
                  <c:v>45747</c:v>
                </c:pt>
                <c:pt idx="386" c:formatCode="yyyy/m/d">
                  <c:v>45744</c:v>
                </c:pt>
                <c:pt idx="387" c:formatCode="yyyy/m/d">
                  <c:v>45743</c:v>
                </c:pt>
                <c:pt idx="388" c:formatCode="yyyy/m/d">
                  <c:v>45742</c:v>
                </c:pt>
                <c:pt idx="389" c:formatCode="yyyy/m/d">
                  <c:v>45741</c:v>
                </c:pt>
                <c:pt idx="390" c:formatCode="yyyy/m/d">
                  <c:v>45740</c:v>
                </c:pt>
                <c:pt idx="391" c:formatCode="yyyy/m/d">
                  <c:v>45737</c:v>
                </c:pt>
                <c:pt idx="392" c:formatCode="yyyy/m/d">
                  <c:v>45736</c:v>
                </c:pt>
                <c:pt idx="393" c:formatCode="yyyy/m/d">
                  <c:v>45735</c:v>
                </c:pt>
                <c:pt idx="394" c:formatCode="yyyy/m/d">
                  <c:v>45734</c:v>
                </c:pt>
                <c:pt idx="395" c:formatCode="yyyy/m/d">
                  <c:v>45733</c:v>
                </c:pt>
                <c:pt idx="396" c:formatCode="yyyy/m/d">
                  <c:v>45730</c:v>
                </c:pt>
                <c:pt idx="397" c:formatCode="yyyy/m/d">
                  <c:v>45729</c:v>
                </c:pt>
                <c:pt idx="398" c:formatCode="yyyy/m/d">
                  <c:v>45728</c:v>
                </c:pt>
                <c:pt idx="399" c:formatCode="yyyy/m/d">
                  <c:v>45727</c:v>
                </c:pt>
                <c:pt idx="400" c:formatCode="yyyy/m/d">
                  <c:v>45726</c:v>
                </c:pt>
                <c:pt idx="401" c:formatCode="yyyy/m/d">
                  <c:v>45723</c:v>
                </c:pt>
                <c:pt idx="402" c:formatCode="yyyy/m/d">
                  <c:v>45722</c:v>
                </c:pt>
                <c:pt idx="403" c:formatCode="yyyy/m/d">
                  <c:v>45721</c:v>
                </c:pt>
                <c:pt idx="404" c:formatCode="yyyy/m/d">
                  <c:v>45720</c:v>
                </c:pt>
                <c:pt idx="405" c:formatCode="yyyy/m/d">
                  <c:v>45719</c:v>
                </c:pt>
                <c:pt idx="406" c:formatCode="yyyy/m/d">
                  <c:v>45716</c:v>
                </c:pt>
                <c:pt idx="407" c:formatCode="yyyy/m/d">
                  <c:v>45715</c:v>
                </c:pt>
                <c:pt idx="408" c:formatCode="yyyy/m/d">
                  <c:v>45714</c:v>
                </c:pt>
                <c:pt idx="409" c:formatCode="yyyy/m/d">
                  <c:v>45713</c:v>
                </c:pt>
                <c:pt idx="410" c:formatCode="yyyy/m/d">
                  <c:v>45712</c:v>
                </c:pt>
                <c:pt idx="411" c:formatCode="yyyy/m/d">
                  <c:v>45709</c:v>
                </c:pt>
                <c:pt idx="412" c:formatCode="yyyy/m/d">
                  <c:v>45708</c:v>
                </c:pt>
                <c:pt idx="413" c:formatCode="yyyy/m/d">
                  <c:v>45707</c:v>
                </c:pt>
                <c:pt idx="414" c:formatCode="yyyy/m/d">
                  <c:v>45706</c:v>
                </c:pt>
                <c:pt idx="415" c:formatCode="yyyy/m/d">
                  <c:v>45705</c:v>
                </c:pt>
                <c:pt idx="416" c:formatCode="yyyy/m/d">
                  <c:v>45702</c:v>
                </c:pt>
                <c:pt idx="417" c:formatCode="yyyy/m/d">
                  <c:v>45701</c:v>
                </c:pt>
                <c:pt idx="418" c:formatCode="yyyy/m/d">
                  <c:v>45700</c:v>
                </c:pt>
                <c:pt idx="419" c:formatCode="yyyy/m/d">
                  <c:v>45699</c:v>
                </c:pt>
                <c:pt idx="420" c:formatCode="yyyy/m/d">
                  <c:v>45698</c:v>
                </c:pt>
                <c:pt idx="421" c:formatCode="yyyy/m/d">
                  <c:v>45695</c:v>
                </c:pt>
                <c:pt idx="422" c:formatCode="yyyy/m/d">
                  <c:v>45694</c:v>
                </c:pt>
                <c:pt idx="423" c:formatCode="yyyy/m/d">
                  <c:v>45693</c:v>
                </c:pt>
                <c:pt idx="424" c:formatCode="yyyy/m/d">
                  <c:v>45692</c:v>
                </c:pt>
                <c:pt idx="425" c:formatCode="yyyy/m/d">
                  <c:v>45691</c:v>
                </c:pt>
                <c:pt idx="426" c:formatCode="yyyy/m/d">
                  <c:v>45688</c:v>
                </c:pt>
                <c:pt idx="427" c:formatCode="yyyy/m/d">
                  <c:v>45687</c:v>
                </c:pt>
                <c:pt idx="428" c:formatCode="yyyy/m/d">
                  <c:v>45686</c:v>
                </c:pt>
                <c:pt idx="429" c:formatCode="yyyy/m/d">
                  <c:v>45685</c:v>
                </c:pt>
                <c:pt idx="430" c:formatCode="yyyy/m/d">
                  <c:v>45684</c:v>
                </c:pt>
                <c:pt idx="431" c:formatCode="yyyy/m/d">
                  <c:v>45681</c:v>
                </c:pt>
                <c:pt idx="432" c:formatCode="yyyy/m/d">
                  <c:v>45680</c:v>
                </c:pt>
                <c:pt idx="433" c:formatCode="yyyy/m/d">
                  <c:v>45679</c:v>
                </c:pt>
                <c:pt idx="434" c:formatCode="yyyy/m/d">
                  <c:v>45678</c:v>
                </c:pt>
                <c:pt idx="435" c:formatCode="yyyy/m/d">
                  <c:v>45677</c:v>
                </c:pt>
                <c:pt idx="436" c:formatCode="yyyy/m/d">
                  <c:v>45674</c:v>
                </c:pt>
                <c:pt idx="437" c:formatCode="yyyy/m/d">
                  <c:v>45673</c:v>
                </c:pt>
                <c:pt idx="438" c:formatCode="yyyy/m/d">
                  <c:v>45672</c:v>
                </c:pt>
                <c:pt idx="439" c:formatCode="yyyy/m/d">
                  <c:v>45671</c:v>
                </c:pt>
                <c:pt idx="440" c:formatCode="yyyy/m/d">
                  <c:v>45670</c:v>
                </c:pt>
                <c:pt idx="441" c:formatCode="yyyy/m/d">
                  <c:v>45667</c:v>
                </c:pt>
                <c:pt idx="442" c:formatCode="yyyy/m/d">
                  <c:v>45666</c:v>
                </c:pt>
                <c:pt idx="443" c:formatCode="yyyy/m/d">
                  <c:v>45665</c:v>
                </c:pt>
                <c:pt idx="444" c:formatCode="yyyy/m/d">
                  <c:v>45664</c:v>
                </c:pt>
                <c:pt idx="445" c:formatCode="yyyy/m/d">
                  <c:v>45663</c:v>
                </c:pt>
                <c:pt idx="446" c:formatCode="yyyy/m/d">
                  <c:v>45660</c:v>
                </c:pt>
                <c:pt idx="447" c:formatCode="yyyy/m/d">
                  <c:v>45659</c:v>
                </c:pt>
                <c:pt idx="448" c:formatCode="yyyy/m/d">
                  <c:v>45658</c:v>
                </c:pt>
                <c:pt idx="449" c:formatCode="yyyy/m/d">
                  <c:v>45657</c:v>
                </c:pt>
                <c:pt idx="450" c:formatCode="yyyy/m/d">
                  <c:v>45656</c:v>
                </c:pt>
                <c:pt idx="451" c:formatCode="yyyy/m/d">
                  <c:v>45653</c:v>
                </c:pt>
                <c:pt idx="452" c:formatCode="yyyy/m/d">
                  <c:v>45652</c:v>
                </c:pt>
                <c:pt idx="453" c:formatCode="yyyy/m/d">
                  <c:v>45651</c:v>
                </c:pt>
                <c:pt idx="454" c:formatCode="yyyy/m/d">
                  <c:v>45650</c:v>
                </c:pt>
                <c:pt idx="455" c:formatCode="yyyy/m/d">
                  <c:v>45649</c:v>
                </c:pt>
                <c:pt idx="456" c:formatCode="yyyy/m/d">
                  <c:v>45646</c:v>
                </c:pt>
                <c:pt idx="457" c:formatCode="yyyy/m/d">
                  <c:v>45645</c:v>
                </c:pt>
                <c:pt idx="458" c:formatCode="yyyy/m/d">
                  <c:v>45644</c:v>
                </c:pt>
                <c:pt idx="459" c:formatCode="yyyy/m/d">
                  <c:v>45643</c:v>
                </c:pt>
                <c:pt idx="460" c:formatCode="yyyy/m/d">
                  <c:v>45642</c:v>
                </c:pt>
                <c:pt idx="461" c:formatCode="yyyy/m/d">
                  <c:v>45639</c:v>
                </c:pt>
                <c:pt idx="462" c:formatCode="yyyy/m/d">
                  <c:v>45638</c:v>
                </c:pt>
                <c:pt idx="463" c:formatCode="yyyy/m/d">
                  <c:v>45637</c:v>
                </c:pt>
                <c:pt idx="464" c:formatCode="yyyy/m/d">
                  <c:v>45636</c:v>
                </c:pt>
                <c:pt idx="465" c:formatCode="yyyy/m/d">
                  <c:v>45635</c:v>
                </c:pt>
                <c:pt idx="466" c:formatCode="yyyy/m/d">
                  <c:v>45632</c:v>
                </c:pt>
                <c:pt idx="467" c:formatCode="yyyy/m/d">
                  <c:v>45631</c:v>
                </c:pt>
                <c:pt idx="468" c:formatCode="yyyy/m/d">
                  <c:v>45630</c:v>
                </c:pt>
                <c:pt idx="469" c:formatCode="yyyy/m/d">
                  <c:v>45629</c:v>
                </c:pt>
                <c:pt idx="470" c:formatCode="yyyy/m/d">
                  <c:v>45628</c:v>
                </c:pt>
                <c:pt idx="471" c:formatCode="yyyy/m/d">
                  <c:v>45625</c:v>
                </c:pt>
                <c:pt idx="472" c:formatCode="yyyy/m/d">
                  <c:v>45624</c:v>
                </c:pt>
                <c:pt idx="473" c:formatCode="yyyy/m/d">
                  <c:v>45623</c:v>
                </c:pt>
                <c:pt idx="474" c:formatCode="yyyy/m/d">
                  <c:v>45622</c:v>
                </c:pt>
                <c:pt idx="475" c:formatCode="yyyy/m/d">
                  <c:v>45621</c:v>
                </c:pt>
                <c:pt idx="476" c:formatCode="yyyy/m/d">
                  <c:v>45618</c:v>
                </c:pt>
                <c:pt idx="477" c:formatCode="yyyy/m/d">
                  <c:v>45617</c:v>
                </c:pt>
                <c:pt idx="478" c:formatCode="yyyy/m/d">
                  <c:v>45616</c:v>
                </c:pt>
                <c:pt idx="479" c:formatCode="yyyy/m/d">
                  <c:v>45615</c:v>
                </c:pt>
                <c:pt idx="480" c:formatCode="yyyy/m/d">
                  <c:v>45614</c:v>
                </c:pt>
                <c:pt idx="481" c:formatCode="yyyy/m/d">
                  <c:v>45611</c:v>
                </c:pt>
                <c:pt idx="482" c:formatCode="yyyy/m/d">
                  <c:v>45610</c:v>
                </c:pt>
                <c:pt idx="483" c:formatCode="yyyy/m/d">
                  <c:v>45609</c:v>
                </c:pt>
                <c:pt idx="484" c:formatCode="yyyy/m/d">
                  <c:v>45608</c:v>
                </c:pt>
                <c:pt idx="485" c:formatCode="yyyy/m/d">
                  <c:v>45607</c:v>
                </c:pt>
                <c:pt idx="486" c:formatCode="yyyy/m/d">
                  <c:v>45604</c:v>
                </c:pt>
                <c:pt idx="487" c:formatCode="yyyy/m/d">
                  <c:v>45603</c:v>
                </c:pt>
                <c:pt idx="488" c:formatCode="yyyy/m/d">
                  <c:v>45602</c:v>
                </c:pt>
                <c:pt idx="489" c:formatCode="yyyy/m/d">
                  <c:v>45601</c:v>
                </c:pt>
                <c:pt idx="490" c:formatCode="yyyy/m/d">
                  <c:v>45600</c:v>
                </c:pt>
                <c:pt idx="491" c:formatCode="yyyy/m/d">
                  <c:v>45597</c:v>
                </c:pt>
                <c:pt idx="492" c:formatCode="yyyy/m/d">
                  <c:v>45596</c:v>
                </c:pt>
                <c:pt idx="493" c:formatCode="yyyy/m/d">
                  <c:v>45595</c:v>
                </c:pt>
                <c:pt idx="494" c:formatCode="yyyy/m/d">
                  <c:v>45594</c:v>
                </c:pt>
                <c:pt idx="495" c:formatCode="yyyy/m/d">
                  <c:v>45593</c:v>
                </c:pt>
                <c:pt idx="496" c:formatCode="yyyy/m/d">
                  <c:v>45590</c:v>
                </c:pt>
                <c:pt idx="497" c:formatCode="yyyy/m/d">
                  <c:v>45589</c:v>
                </c:pt>
                <c:pt idx="498" c:formatCode="yyyy/m/d">
                  <c:v>45588</c:v>
                </c:pt>
                <c:pt idx="499" c:formatCode="yyyy/m/d">
                  <c:v>45587</c:v>
                </c:pt>
                <c:pt idx="500" c:formatCode="yyyy/m/d">
                  <c:v>45586</c:v>
                </c:pt>
                <c:pt idx="501" c:formatCode="yyyy/m/d">
                  <c:v>45583</c:v>
                </c:pt>
                <c:pt idx="502" c:formatCode="yyyy/m/d">
                  <c:v>45582</c:v>
                </c:pt>
                <c:pt idx="503" c:formatCode="yyyy/m/d">
                  <c:v>45581</c:v>
                </c:pt>
                <c:pt idx="504" c:formatCode="yyyy/m/d">
                  <c:v>45580</c:v>
                </c:pt>
                <c:pt idx="505" c:formatCode="yyyy/m/d">
                  <c:v>45579</c:v>
                </c:pt>
                <c:pt idx="506" c:formatCode="yyyy/m/d">
                  <c:v>45576</c:v>
                </c:pt>
                <c:pt idx="507" c:formatCode="yyyy/m/d">
                  <c:v>45575</c:v>
                </c:pt>
                <c:pt idx="508" c:formatCode="yyyy/m/d">
                  <c:v>45574</c:v>
                </c:pt>
                <c:pt idx="509" c:formatCode="yyyy/m/d">
                  <c:v>45573</c:v>
                </c:pt>
                <c:pt idx="510" c:formatCode="yyyy/m/d">
                  <c:v>45572</c:v>
                </c:pt>
                <c:pt idx="511" c:formatCode="yyyy/m/d">
                  <c:v>45569</c:v>
                </c:pt>
                <c:pt idx="512" c:formatCode="yyyy/m/d">
                  <c:v>45568</c:v>
                </c:pt>
                <c:pt idx="513" c:formatCode="yyyy/m/d">
                  <c:v>45567</c:v>
                </c:pt>
                <c:pt idx="514" c:formatCode="yyyy/m/d">
                  <c:v>45566</c:v>
                </c:pt>
                <c:pt idx="515" c:formatCode="yyyy/m/d">
                  <c:v>45565</c:v>
                </c:pt>
                <c:pt idx="516" c:formatCode="yyyy/m/d">
                  <c:v>45562</c:v>
                </c:pt>
                <c:pt idx="517" c:formatCode="yyyy/m/d">
                  <c:v>45561</c:v>
                </c:pt>
                <c:pt idx="518" c:formatCode="yyyy/m/d">
                  <c:v>45560</c:v>
                </c:pt>
                <c:pt idx="519" c:formatCode="yyyy/m/d">
                  <c:v>45559</c:v>
                </c:pt>
                <c:pt idx="520" c:formatCode="yyyy/m/d">
                  <c:v>45558</c:v>
                </c:pt>
                <c:pt idx="521" c:formatCode="yyyy/m/d">
                  <c:v>45555</c:v>
                </c:pt>
                <c:pt idx="522" c:formatCode="yyyy/m/d">
                  <c:v>45554</c:v>
                </c:pt>
                <c:pt idx="523" c:formatCode="yyyy/m/d">
                  <c:v>45553</c:v>
                </c:pt>
                <c:pt idx="524" c:formatCode="yyyy/m/d">
                  <c:v>45552</c:v>
                </c:pt>
                <c:pt idx="525" c:formatCode="yyyy/m/d">
                  <c:v>45551</c:v>
                </c:pt>
                <c:pt idx="526" c:formatCode="yyyy/m/d">
                  <c:v>45548</c:v>
                </c:pt>
                <c:pt idx="527" c:formatCode="yyyy/m/d">
                  <c:v>45547</c:v>
                </c:pt>
                <c:pt idx="528" c:formatCode="yyyy/m/d">
                  <c:v>45546</c:v>
                </c:pt>
                <c:pt idx="529" c:formatCode="yyyy/m/d">
                  <c:v>45545</c:v>
                </c:pt>
                <c:pt idx="530" c:formatCode="yyyy/m/d">
                  <c:v>45544</c:v>
                </c:pt>
                <c:pt idx="531" c:formatCode="yyyy/m/d">
                  <c:v>45541</c:v>
                </c:pt>
                <c:pt idx="532" c:formatCode="yyyy/m/d">
                  <c:v>45540</c:v>
                </c:pt>
                <c:pt idx="533" c:formatCode="yyyy/m/d">
                  <c:v>45539</c:v>
                </c:pt>
                <c:pt idx="534" c:formatCode="yyyy/m/d">
                  <c:v>45538</c:v>
                </c:pt>
                <c:pt idx="535" c:formatCode="yyyy/m/d">
                  <c:v>45537</c:v>
                </c:pt>
                <c:pt idx="536" c:formatCode="yyyy/m/d">
                  <c:v>45534</c:v>
                </c:pt>
                <c:pt idx="537" c:formatCode="yyyy/m/d">
                  <c:v>45533</c:v>
                </c:pt>
                <c:pt idx="538" c:formatCode="yyyy/m/d">
                  <c:v>45532</c:v>
                </c:pt>
                <c:pt idx="539" c:formatCode="yyyy/m/d">
                  <c:v>45531</c:v>
                </c:pt>
                <c:pt idx="540" c:formatCode="yyyy/m/d">
                  <c:v>45530</c:v>
                </c:pt>
                <c:pt idx="541" c:formatCode="yyyy/m/d">
                  <c:v>45527</c:v>
                </c:pt>
                <c:pt idx="542" c:formatCode="yyyy/m/d">
                  <c:v>45526</c:v>
                </c:pt>
                <c:pt idx="543" c:formatCode="yyyy/m/d">
                  <c:v>45525</c:v>
                </c:pt>
                <c:pt idx="544" c:formatCode="yyyy/m/d">
                  <c:v>45524</c:v>
                </c:pt>
                <c:pt idx="545" c:formatCode="yyyy/m/d">
                  <c:v>45523</c:v>
                </c:pt>
                <c:pt idx="546" c:formatCode="yyyy/m/d">
                  <c:v>45520</c:v>
                </c:pt>
                <c:pt idx="547" c:formatCode="yyyy/m/d">
                  <c:v>45519</c:v>
                </c:pt>
                <c:pt idx="548" c:formatCode="yyyy/m/d">
                  <c:v>45518</c:v>
                </c:pt>
                <c:pt idx="549" c:formatCode="yyyy/m/d">
                  <c:v>45517</c:v>
                </c:pt>
                <c:pt idx="550" c:formatCode="yyyy/m/d">
                  <c:v>45516</c:v>
                </c:pt>
                <c:pt idx="551" c:formatCode="yyyy/m/d">
                  <c:v>45513</c:v>
                </c:pt>
                <c:pt idx="552" c:formatCode="yyyy/m/d">
                  <c:v>45512</c:v>
                </c:pt>
                <c:pt idx="553" c:formatCode="yyyy/m/d">
                  <c:v>45511</c:v>
                </c:pt>
                <c:pt idx="554" c:formatCode="yyyy/m/d">
                  <c:v>45510</c:v>
                </c:pt>
                <c:pt idx="555" c:formatCode="yyyy/m/d">
                  <c:v>45509</c:v>
                </c:pt>
                <c:pt idx="556" c:formatCode="yyyy/m/d">
                  <c:v>45506</c:v>
                </c:pt>
                <c:pt idx="557" c:formatCode="yyyy/m/d">
                  <c:v>45505</c:v>
                </c:pt>
                <c:pt idx="558" c:formatCode="yyyy/m/d">
                  <c:v>45504</c:v>
                </c:pt>
                <c:pt idx="559" c:formatCode="yyyy/m/d">
                  <c:v>45503</c:v>
                </c:pt>
                <c:pt idx="560" c:formatCode="yyyy/m/d">
                  <c:v>45502</c:v>
                </c:pt>
                <c:pt idx="561" c:formatCode="yyyy/m/d">
                  <c:v>45499</c:v>
                </c:pt>
                <c:pt idx="562" c:formatCode="yyyy/m/d">
                  <c:v>45498</c:v>
                </c:pt>
                <c:pt idx="563" c:formatCode="yyyy/m/d">
                  <c:v>45497</c:v>
                </c:pt>
                <c:pt idx="564" c:formatCode="yyyy/m/d">
                  <c:v>45496</c:v>
                </c:pt>
                <c:pt idx="565" c:formatCode="yyyy/m/d">
                  <c:v>45495</c:v>
                </c:pt>
                <c:pt idx="566" c:formatCode="yyyy/m/d">
                  <c:v>45492</c:v>
                </c:pt>
                <c:pt idx="567" c:formatCode="yyyy/m/d">
                  <c:v>45491</c:v>
                </c:pt>
                <c:pt idx="568" c:formatCode="yyyy/m/d">
                  <c:v>45490</c:v>
                </c:pt>
                <c:pt idx="569" c:formatCode="yyyy/m/d">
                  <c:v>45489</c:v>
                </c:pt>
                <c:pt idx="570" c:formatCode="yyyy/m/d">
                  <c:v>45488</c:v>
                </c:pt>
                <c:pt idx="571" c:formatCode="yyyy/m/d">
                  <c:v>45485</c:v>
                </c:pt>
                <c:pt idx="572" c:formatCode="yyyy/m/d">
                  <c:v>45484</c:v>
                </c:pt>
                <c:pt idx="573" c:formatCode="yyyy/m/d">
                  <c:v>45483</c:v>
                </c:pt>
                <c:pt idx="574" c:formatCode="yyyy/m/d">
                  <c:v>45482</c:v>
                </c:pt>
                <c:pt idx="575" c:formatCode="yyyy/m/d">
                  <c:v>45481</c:v>
                </c:pt>
                <c:pt idx="576" c:formatCode="yyyy/m/d">
                  <c:v>45478</c:v>
                </c:pt>
                <c:pt idx="577" c:formatCode="yyyy/m/d">
                  <c:v>45477</c:v>
                </c:pt>
                <c:pt idx="578" c:formatCode="yyyy/m/d">
                  <c:v>45476</c:v>
                </c:pt>
                <c:pt idx="579" c:formatCode="yyyy/m/d">
                  <c:v>45475</c:v>
                </c:pt>
                <c:pt idx="580" c:formatCode="yyyy/m/d">
                  <c:v>45474</c:v>
                </c:pt>
                <c:pt idx="581" c:formatCode="yyyy/m/d">
                  <c:v>45471</c:v>
                </c:pt>
                <c:pt idx="582" c:formatCode="yyyy/m/d">
                  <c:v>45470</c:v>
                </c:pt>
                <c:pt idx="583" c:formatCode="yyyy/m/d">
                  <c:v>45469</c:v>
                </c:pt>
                <c:pt idx="584" c:formatCode="yyyy/m/d">
                  <c:v>45468</c:v>
                </c:pt>
                <c:pt idx="585" c:formatCode="yyyy/m/d">
                  <c:v>45467</c:v>
                </c:pt>
                <c:pt idx="586" c:formatCode="yyyy/m/d">
                  <c:v>45464</c:v>
                </c:pt>
                <c:pt idx="587" c:formatCode="yyyy/m/d">
                  <c:v>45463</c:v>
                </c:pt>
                <c:pt idx="588" c:formatCode="yyyy/m/d">
                  <c:v>45462</c:v>
                </c:pt>
                <c:pt idx="589" c:formatCode="yyyy/m/d">
                  <c:v>45461</c:v>
                </c:pt>
                <c:pt idx="590" c:formatCode="yyyy/m/d">
                  <c:v>45460</c:v>
                </c:pt>
                <c:pt idx="591" c:formatCode="yyyy/m/d">
                  <c:v>45457</c:v>
                </c:pt>
                <c:pt idx="592" c:formatCode="yyyy/m/d">
                  <c:v>45456</c:v>
                </c:pt>
                <c:pt idx="593" c:formatCode="yyyy/m/d">
                  <c:v>45455</c:v>
                </c:pt>
                <c:pt idx="594" c:formatCode="yyyy/m/d">
                  <c:v>45454</c:v>
                </c:pt>
                <c:pt idx="595" c:formatCode="yyyy/m/d">
                  <c:v>45453</c:v>
                </c:pt>
                <c:pt idx="596" c:formatCode="yyyy/m/d">
                  <c:v>45450</c:v>
                </c:pt>
                <c:pt idx="597" c:formatCode="yyyy/m/d">
                  <c:v>45449</c:v>
                </c:pt>
                <c:pt idx="598" c:formatCode="yyyy/m/d">
                  <c:v>45448</c:v>
                </c:pt>
                <c:pt idx="599" c:formatCode="yyyy/m/d">
                  <c:v>45447</c:v>
                </c:pt>
                <c:pt idx="600" c:formatCode="yyyy/m/d">
                  <c:v>45446</c:v>
                </c:pt>
                <c:pt idx="601" c:formatCode="yyyy/m/d">
                  <c:v>45443</c:v>
                </c:pt>
                <c:pt idx="602" c:formatCode="yyyy/m/d">
                  <c:v>45442</c:v>
                </c:pt>
                <c:pt idx="603" c:formatCode="yyyy/m/d">
                  <c:v>45441</c:v>
                </c:pt>
                <c:pt idx="604" c:formatCode="yyyy/m/d">
                  <c:v>45440</c:v>
                </c:pt>
                <c:pt idx="605" c:formatCode="yyyy/m/d">
                  <c:v>45439</c:v>
                </c:pt>
                <c:pt idx="606" c:formatCode="yyyy/m/d">
                  <c:v>45436</c:v>
                </c:pt>
                <c:pt idx="607" c:formatCode="yyyy/m/d">
                  <c:v>45435</c:v>
                </c:pt>
                <c:pt idx="608" c:formatCode="yyyy/m/d">
                  <c:v>45434</c:v>
                </c:pt>
                <c:pt idx="609" c:formatCode="yyyy/m/d">
                  <c:v>45433</c:v>
                </c:pt>
                <c:pt idx="610" c:formatCode="yyyy/m/d">
                  <c:v>45432</c:v>
                </c:pt>
                <c:pt idx="611" c:formatCode="yyyy/m/d">
                  <c:v>45429</c:v>
                </c:pt>
                <c:pt idx="612" c:formatCode="yyyy/m/d">
                  <c:v>45428</c:v>
                </c:pt>
                <c:pt idx="613" c:formatCode="yyyy/m/d">
                  <c:v>45427</c:v>
                </c:pt>
                <c:pt idx="614" c:formatCode="yyyy/m/d">
                  <c:v>45426</c:v>
                </c:pt>
                <c:pt idx="615" c:formatCode="yyyy/m/d">
                  <c:v>45425</c:v>
                </c:pt>
                <c:pt idx="616" c:formatCode="yyyy/m/d">
                  <c:v>45422</c:v>
                </c:pt>
                <c:pt idx="617" c:formatCode="yyyy/m/d">
                  <c:v>45421</c:v>
                </c:pt>
                <c:pt idx="618" c:formatCode="yyyy/m/d">
                  <c:v>45420</c:v>
                </c:pt>
                <c:pt idx="619" c:formatCode="yyyy/m/d">
                  <c:v>45419</c:v>
                </c:pt>
                <c:pt idx="620" c:formatCode="yyyy/m/d">
                  <c:v>45418</c:v>
                </c:pt>
                <c:pt idx="621" c:formatCode="yyyy/m/d">
                  <c:v>45415</c:v>
                </c:pt>
                <c:pt idx="622" c:formatCode="yyyy/m/d">
                  <c:v>45414</c:v>
                </c:pt>
                <c:pt idx="623" c:formatCode="yyyy/m/d">
                  <c:v>45413</c:v>
                </c:pt>
                <c:pt idx="624" c:formatCode="yyyy/m/d">
                  <c:v>45412</c:v>
                </c:pt>
                <c:pt idx="625" c:formatCode="yyyy/m/d">
                  <c:v>45411</c:v>
                </c:pt>
                <c:pt idx="626" c:formatCode="yyyy/m/d">
                  <c:v>45408</c:v>
                </c:pt>
                <c:pt idx="627" c:formatCode="yyyy/m/d">
                  <c:v>45407</c:v>
                </c:pt>
                <c:pt idx="628" c:formatCode="yyyy/m/d">
                  <c:v>45406</c:v>
                </c:pt>
                <c:pt idx="629" c:formatCode="yyyy/m/d">
                  <c:v>45405</c:v>
                </c:pt>
                <c:pt idx="630" c:formatCode="yyyy/m/d">
                  <c:v>45404</c:v>
                </c:pt>
                <c:pt idx="631" c:formatCode="yyyy/m/d">
                  <c:v>45401</c:v>
                </c:pt>
                <c:pt idx="632" c:formatCode="yyyy/m/d">
                  <c:v>45400</c:v>
                </c:pt>
                <c:pt idx="633" c:formatCode="yyyy/m/d">
                  <c:v>45399</c:v>
                </c:pt>
                <c:pt idx="634" c:formatCode="yyyy/m/d">
                  <c:v>45398</c:v>
                </c:pt>
                <c:pt idx="635" c:formatCode="yyyy/m/d">
                  <c:v>45397</c:v>
                </c:pt>
                <c:pt idx="636" c:formatCode="yyyy/m/d">
                  <c:v>45394</c:v>
                </c:pt>
                <c:pt idx="637" c:formatCode="yyyy/m/d">
                  <c:v>45393</c:v>
                </c:pt>
                <c:pt idx="638" c:formatCode="yyyy/m/d">
                  <c:v>45392</c:v>
                </c:pt>
                <c:pt idx="639" c:formatCode="yyyy/m/d">
                  <c:v>45391</c:v>
                </c:pt>
                <c:pt idx="640" c:formatCode="yyyy/m/d">
                  <c:v>45390</c:v>
                </c:pt>
                <c:pt idx="641" c:formatCode="yyyy/m/d">
                  <c:v>45387</c:v>
                </c:pt>
                <c:pt idx="642" c:formatCode="yyyy/m/d">
                  <c:v>45386</c:v>
                </c:pt>
                <c:pt idx="643" c:formatCode="yyyy/m/d">
                  <c:v>45385</c:v>
                </c:pt>
                <c:pt idx="644" c:formatCode="yyyy/m/d">
                  <c:v>45384</c:v>
                </c:pt>
                <c:pt idx="645" c:formatCode="yyyy/m/d">
                  <c:v>45383</c:v>
                </c:pt>
                <c:pt idx="646" c:formatCode="yyyy/m/d">
                  <c:v>45380</c:v>
                </c:pt>
                <c:pt idx="647" c:formatCode="yyyy/m/d">
                  <c:v>45379</c:v>
                </c:pt>
                <c:pt idx="648" c:formatCode="yyyy/m/d">
                  <c:v>45378</c:v>
                </c:pt>
                <c:pt idx="649" c:formatCode="yyyy/m/d">
                  <c:v>45377</c:v>
                </c:pt>
                <c:pt idx="650" c:formatCode="yyyy/m/d">
                  <c:v>45376</c:v>
                </c:pt>
                <c:pt idx="651" c:formatCode="yyyy/m/d">
                  <c:v>45373</c:v>
                </c:pt>
                <c:pt idx="652" c:formatCode="yyyy/m/d">
                  <c:v>45372</c:v>
                </c:pt>
                <c:pt idx="653" c:formatCode="yyyy/m/d">
                  <c:v>45371</c:v>
                </c:pt>
                <c:pt idx="654" c:formatCode="yyyy/m/d">
                  <c:v>45370</c:v>
                </c:pt>
                <c:pt idx="655" c:formatCode="yyyy/m/d">
                  <c:v>45369</c:v>
                </c:pt>
                <c:pt idx="656" c:formatCode="yyyy/m/d">
                  <c:v>45366</c:v>
                </c:pt>
                <c:pt idx="657" c:formatCode="yyyy/m/d">
                  <c:v>45365</c:v>
                </c:pt>
                <c:pt idx="658" c:formatCode="yyyy/m/d">
                  <c:v>45364</c:v>
                </c:pt>
                <c:pt idx="659" c:formatCode="yyyy/m/d">
                  <c:v>45363</c:v>
                </c:pt>
                <c:pt idx="660" c:formatCode="yyyy/m/d">
                  <c:v>45362</c:v>
                </c:pt>
                <c:pt idx="661" c:formatCode="yyyy/m/d">
                  <c:v>45359</c:v>
                </c:pt>
                <c:pt idx="662" c:formatCode="yyyy/m/d">
                  <c:v>45358</c:v>
                </c:pt>
                <c:pt idx="663" c:formatCode="yyyy/m/d">
                  <c:v>45357</c:v>
                </c:pt>
                <c:pt idx="664" c:formatCode="yyyy/m/d">
                  <c:v>45356</c:v>
                </c:pt>
                <c:pt idx="665" c:formatCode="yyyy/m/d">
                  <c:v>45355</c:v>
                </c:pt>
                <c:pt idx="666" c:formatCode="yyyy/m/d">
                  <c:v>45352</c:v>
                </c:pt>
                <c:pt idx="667" c:formatCode="yyyy/m/d">
                  <c:v>45351</c:v>
                </c:pt>
                <c:pt idx="668" c:formatCode="yyyy/m/d">
                  <c:v>45350</c:v>
                </c:pt>
                <c:pt idx="669" c:formatCode="yyyy/m/d">
                  <c:v>45349</c:v>
                </c:pt>
                <c:pt idx="670" c:formatCode="yyyy/m/d">
                  <c:v>45348</c:v>
                </c:pt>
                <c:pt idx="671" c:formatCode="yyyy/m/d">
                  <c:v>45345</c:v>
                </c:pt>
                <c:pt idx="672" c:formatCode="yyyy/m/d">
                  <c:v>45344</c:v>
                </c:pt>
                <c:pt idx="673" c:formatCode="yyyy/m/d">
                  <c:v>45343</c:v>
                </c:pt>
                <c:pt idx="674" c:formatCode="yyyy/m/d">
                  <c:v>45342</c:v>
                </c:pt>
                <c:pt idx="675" c:formatCode="yyyy/m/d">
                  <c:v>45341</c:v>
                </c:pt>
                <c:pt idx="676" c:formatCode="yyyy/m/d">
                  <c:v>45338</c:v>
                </c:pt>
                <c:pt idx="677" c:formatCode="yyyy/m/d">
                  <c:v>45337</c:v>
                </c:pt>
                <c:pt idx="678" c:formatCode="yyyy/m/d">
                  <c:v>45336</c:v>
                </c:pt>
                <c:pt idx="679" c:formatCode="yyyy/m/d">
                  <c:v>45335</c:v>
                </c:pt>
                <c:pt idx="680" c:formatCode="yyyy/m/d">
                  <c:v>45334</c:v>
                </c:pt>
                <c:pt idx="681" c:formatCode="yyyy/m/d">
                  <c:v>45331</c:v>
                </c:pt>
                <c:pt idx="682" c:formatCode="yyyy/m/d">
                  <c:v>45330</c:v>
                </c:pt>
                <c:pt idx="683" c:formatCode="yyyy/m/d">
                  <c:v>45329</c:v>
                </c:pt>
                <c:pt idx="684" c:formatCode="yyyy/m/d">
                  <c:v>45328</c:v>
                </c:pt>
                <c:pt idx="685" c:formatCode="yyyy/m/d">
                  <c:v>45327</c:v>
                </c:pt>
                <c:pt idx="686" c:formatCode="yyyy/m/d">
                  <c:v>45324</c:v>
                </c:pt>
                <c:pt idx="687" c:formatCode="yyyy/m/d">
                  <c:v>45323</c:v>
                </c:pt>
                <c:pt idx="688" c:formatCode="yyyy/m/d">
                  <c:v>45322</c:v>
                </c:pt>
                <c:pt idx="689" c:formatCode="yyyy/m/d">
                  <c:v>45321</c:v>
                </c:pt>
                <c:pt idx="690" c:formatCode="yyyy/m/d">
                  <c:v>45320</c:v>
                </c:pt>
                <c:pt idx="691" c:formatCode="yyyy/m/d">
                  <c:v>45317</c:v>
                </c:pt>
                <c:pt idx="692" c:formatCode="yyyy/m/d">
                  <c:v>45316</c:v>
                </c:pt>
                <c:pt idx="693" c:formatCode="yyyy/m/d">
                  <c:v>45315</c:v>
                </c:pt>
                <c:pt idx="694" c:formatCode="yyyy/m/d">
                  <c:v>45314</c:v>
                </c:pt>
                <c:pt idx="695" c:formatCode="yyyy/m/d">
                  <c:v>45313</c:v>
                </c:pt>
                <c:pt idx="696" c:formatCode="yyyy/m/d">
                  <c:v>45310</c:v>
                </c:pt>
                <c:pt idx="697" c:formatCode="yyyy/m/d">
                  <c:v>45309</c:v>
                </c:pt>
                <c:pt idx="698" c:formatCode="yyyy/m/d">
                  <c:v>45308</c:v>
                </c:pt>
                <c:pt idx="699" c:formatCode="yyyy/m/d">
                  <c:v>45307</c:v>
                </c:pt>
                <c:pt idx="700" c:formatCode="yyyy/m/d">
                  <c:v>45306</c:v>
                </c:pt>
                <c:pt idx="701" c:formatCode="yyyy/m/d">
                  <c:v>45303</c:v>
                </c:pt>
                <c:pt idx="702" c:formatCode="yyyy/m/d">
                  <c:v>45302</c:v>
                </c:pt>
                <c:pt idx="703" c:formatCode="yyyy/m/d">
                  <c:v>45301</c:v>
                </c:pt>
                <c:pt idx="704" c:formatCode="yyyy/m/d">
                  <c:v>45300</c:v>
                </c:pt>
                <c:pt idx="705" c:formatCode="yyyy/m/d">
                  <c:v>45299</c:v>
                </c:pt>
                <c:pt idx="706" c:formatCode="yyyy/m/d">
                  <c:v>45296</c:v>
                </c:pt>
                <c:pt idx="707" c:formatCode="yyyy/m/d">
                  <c:v>45295</c:v>
                </c:pt>
                <c:pt idx="708" c:formatCode="yyyy/m/d">
                  <c:v>45294</c:v>
                </c:pt>
                <c:pt idx="709" c:formatCode="yyyy/m/d">
                  <c:v>45293</c:v>
                </c:pt>
                <c:pt idx="710" c:formatCode="yyyy/m/d">
                  <c:v>45289</c:v>
                </c:pt>
                <c:pt idx="711" c:formatCode="yyyy/m/d">
                  <c:v>45288</c:v>
                </c:pt>
                <c:pt idx="712" c:formatCode="yyyy/m/d">
                  <c:v>45287</c:v>
                </c:pt>
                <c:pt idx="713" c:formatCode="yyyy/m/d">
                  <c:v>45286</c:v>
                </c:pt>
                <c:pt idx="714" c:formatCode="yyyy/m/d">
                  <c:v>45285</c:v>
                </c:pt>
                <c:pt idx="715" c:formatCode="yyyy/m/d">
                  <c:v>45282</c:v>
                </c:pt>
                <c:pt idx="716" c:formatCode="yyyy/m/d">
                  <c:v>45281</c:v>
                </c:pt>
                <c:pt idx="717" c:formatCode="yyyy/m/d">
                  <c:v>45280</c:v>
                </c:pt>
                <c:pt idx="718" c:formatCode="yyyy/m/d">
                  <c:v>45279</c:v>
                </c:pt>
                <c:pt idx="719" c:formatCode="yyyy/m/d">
                  <c:v>45278</c:v>
                </c:pt>
                <c:pt idx="720" c:formatCode="yyyy/m/d">
                  <c:v>45275</c:v>
                </c:pt>
                <c:pt idx="721" c:formatCode="yyyy/m/d">
                  <c:v>45274</c:v>
                </c:pt>
                <c:pt idx="722" c:formatCode="yyyy/m/d">
                  <c:v>45273</c:v>
                </c:pt>
                <c:pt idx="723" c:formatCode="yyyy/m/d">
                  <c:v>45272</c:v>
                </c:pt>
                <c:pt idx="724" c:formatCode="yyyy/m/d">
                  <c:v>45271</c:v>
                </c:pt>
                <c:pt idx="725" c:formatCode="yyyy/m/d">
                  <c:v>45268</c:v>
                </c:pt>
                <c:pt idx="726" c:formatCode="yyyy/m/d">
                  <c:v>45267</c:v>
                </c:pt>
                <c:pt idx="727" c:formatCode="yyyy/m/d">
                  <c:v>45266</c:v>
                </c:pt>
                <c:pt idx="728" c:formatCode="yyyy/m/d">
                  <c:v>45265</c:v>
                </c:pt>
                <c:pt idx="729" c:formatCode="yyyy/m/d">
                  <c:v>45264</c:v>
                </c:pt>
                <c:pt idx="730" c:formatCode="yyyy/m/d">
                  <c:v>45261</c:v>
                </c:pt>
                <c:pt idx="731" c:formatCode="yyyy/m/d">
                  <c:v>45260</c:v>
                </c:pt>
                <c:pt idx="732" c:formatCode="yyyy/m/d">
                  <c:v>45259</c:v>
                </c:pt>
                <c:pt idx="733" c:formatCode="yyyy/m/d">
                  <c:v>45258</c:v>
                </c:pt>
                <c:pt idx="734" c:formatCode="yyyy/m/d">
                  <c:v>45257</c:v>
                </c:pt>
                <c:pt idx="735" c:formatCode="yyyy/m/d">
                  <c:v>45254</c:v>
                </c:pt>
                <c:pt idx="736" c:formatCode="yyyy/m/d">
                  <c:v>45253</c:v>
                </c:pt>
                <c:pt idx="737" c:formatCode="yyyy/m/d">
                  <c:v>45252</c:v>
                </c:pt>
                <c:pt idx="738" c:formatCode="yyyy/m/d">
                  <c:v>45251</c:v>
                </c:pt>
                <c:pt idx="739" c:formatCode="yyyy/m/d">
                  <c:v>45250</c:v>
                </c:pt>
                <c:pt idx="740" c:formatCode="yyyy/m/d">
                  <c:v>45247</c:v>
                </c:pt>
                <c:pt idx="741" c:formatCode="yyyy/m/d">
                  <c:v>45246</c:v>
                </c:pt>
                <c:pt idx="742" c:formatCode="yyyy/m/d">
                  <c:v>45245</c:v>
                </c:pt>
                <c:pt idx="743" c:formatCode="yyyy/m/d">
                  <c:v>45244</c:v>
                </c:pt>
                <c:pt idx="744" c:formatCode="yyyy/m/d">
                  <c:v>45243</c:v>
                </c:pt>
                <c:pt idx="745" c:formatCode="yyyy/m/d">
                  <c:v>45240</c:v>
                </c:pt>
                <c:pt idx="746" c:formatCode="yyyy/m/d">
                  <c:v>45239</c:v>
                </c:pt>
                <c:pt idx="747" c:formatCode="yyyy/m/d">
                  <c:v>45238</c:v>
                </c:pt>
                <c:pt idx="748" c:formatCode="yyyy/m/d">
                  <c:v>45237</c:v>
                </c:pt>
                <c:pt idx="749" c:formatCode="yyyy/m/d">
                  <c:v>45236</c:v>
                </c:pt>
                <c:pt idx="750" c:formatCode="yyyy/m/d">
                  <c:v>45233</c:v>
                </c:pt>
                <c:pt idx="751" c:formatCode="yyyy/m/d">
                  <c:v>45232</c:v>
                </c:pt>
                <c:pt idx="752" c:formatCode="yyyy/m/d">
                  <c:v>45231</c:v>
                </c:pt>
                <c:pt idx="753" c:formatCode="yyyy/m/d">
                  <c:v>45230</c:v>
                </c:pt>
                <c:pt idx="754" c:formatCode="yyyy/m/d">
                  <c:v>45229</c:v>
                </c:pt>
                <c:pt idx="755" c:formatCode="yyyy/m/d">
                  <c:v>45226</c:v>
                </c:pt>
                <c:pt idx="756" c:formatCode="yyyy/m/d">
                  <c:v>45225</c:v>
                </c:pt>
                <c:pt idx="757" c:formatCode="yyyy/m/d">
                  <c:v>45224</c:v>
                </c:pt>
                <c:pt idx="758" c:formatCode="yyyy/m/d">
                  <c:v>45223</c:v>
                </c:pt>
                <c:pt idx="759" c:formatCode="yyyy/m/d">
                  <c:v>45222</c:v>
                </c:pt>
                <c:pt idx="760" c:formatCode="yyyy/m/d">
                  <c:v>45219</c:v>
                </c:pt>
                <c:pt idx="761" c:formatCode="yyyy/m/d">
                  <c:v>45218</c:v>
                </c:pt>
                <c:pt idx="762" c:formatCode="yyyy/m/d">
                  <c:v>45217</c:v>
                </c:pt>
                <c:pt idx="763" c:formatCode="yyyy/m/d">
                  <c:v>45216</c:v>
                </c:pt>
                <c:pt idx="764" c:formatCode="yyyy/m/d">
                  <c:v>45215</c:v>
                </c:pt>
                <c:pt idx="765" c:formatCode="yyyy/m/d">
                  <c:v>45212</c:v>
                </c:pt>
                <c:pt idx="766" c:formatCode="yyyy/m/d">
                  <c:v>45211</c:v>
                </c:pt>
                <c:pt idx="767" c:formatCode="yyyy/m/d">
                  <c:v>45210</c:v>
                </c:pt>
                <c:pt idx="768" c:formatCode="yyyy/m/d">
                  <c:v>45209</c:v>
                </c:pt>
                <c:pt idx="769" c:formatCode="yyyy/m/d">
                  <c:v>45208</c:v>
                </c:pt>
                <c:pt idx="770" c:formatCode="yyyy/m/d">
                  <c:v>45205</c:v>
                </c:pt>
                <c:pt idx="771" c:formatCode="yyyy/m/d">
                  <c:v>45204</c:v>
                </c:pt>
                <c:pt idx="772" c:formatCode="yyyy/m/d">
                  <c:v>45203</c:v>
                </c:pt>
                <c:pt idx="773" c:formatCode="yyyy/m/d">
                  <c:v>45202</c:v>
                </c:pt>
                <c:pt idx="774" c:formatCode="yyyy/m/d">
                  <c:v>45201</c:v>
                </c:pt>
                <c:pt idx="775" c:formatCode="yyyy/m/d">
                  <c:v>45198</c:v>
                </c:pt>
                <c:pt idx="776" c:formatCode="yyyy/m/d">
                  <c:v>45197</c:v>
                </c:pt>
                <c:pt idx="777" c:formatCode="yyyy/m/d">
                  <c:v>45196</c:v>
                </c:pt>
                <c:pt idx="778" c:formatCode="yyyy/m/d">
                  <c:v>45195</c:v>
                </c:pt>
                <c:pt idx="779" c:formatCode="yyyy/m/d">
                  <c:v>45194</c:v>
                </c:pt>
                <c:pt idx="780" c:formatCode="yyyy/m/d">
                  <c:v>45191</c:v>
                </c:pt>
                <c:pt idx="781" c:formatCode="yyyy/m/d">
                  <c:v>45190</c:v>
                </c:pt>
                <c:pt idx="782" c:formatCode="yyyy/m/d">
                  <c:v>45189</c:v>
                </c:pt>
                <c:pt idx="783" c:formatCode="yyyy/m/d">
                  <c:v>45188</c:v>
                </c:pt>
                <c:pt idx="784" c:formatCode="yyyy/m/d">
                  <c:v>45187</c:v>
                </c:pt>
                <c:pt idx="785" c:formatCode="yyyy/m/d">
                  <c:v>45184</c:v>
                </c:pt>
                <c:pt idx="786" c:formatCode="yyyy/m/d">
                  <c:v>45183</c:v>
                </c:pt>
                <c:pt idx="787" c:formatCode="yyyy/m/d">
                  <c:v>45182</c:v>
                </c:pt>
                <c:pt idx="788" c:formatCode="yyyy/m/d">
                  <c:v>45181</c:v>
                </c:pt>
                <c:pt idx="789" c:formatCode="yyyy/m/d">
                  <c:v>45180</c:v>
                </c:pt>
                <c:pt idx="790" c:formatCode="yyyy/m/d">
                  <c:v>45177</c:v>
                </c:pt>
                <c:pt idx="791" c:formatCode="yyyy/m/d">
                  <c:v>45176</c:v>
                </c:pt>
                <c:pt idx="792" c:formatCode="yyyy/m/d">
                  <c:v>45175</c:v>
                </c:pt>
                <c:pt idx="793" c:formatCode="yyyy/m/d">
                  <c:v>45174</c:v>
                </c:pt>
                <c:pt idx="794" c:formatCode="yyyy/m/d">
                  <c:v>45173</c:v>
                </c:pt>
                <c:pt idx="795" c:formatCode="yyyy/m/d">
                  <c:v>45170</c:v>
                </c:pt>
                <c:pt idx="796" c:formatCode="yyyy/m/d">
                  <c:v>45169</c:v>
                </c:pt>
                <c:pt idx="797" c:formatCode="yyyy/m/d">
                  <c:v>45168</c:v>
                </c:pt>
                <c:pt idx="798" c:formatCode="yyyy/m/d">
                  <c:v>45167</c:v>
                </c:pt>
                <c:pt idx="799" c:formatCode="yyyy/m/d">
                  <c:v>45166</c:v>
                </c:pt>
                <c:pt idx="800" c:formatCode="yyyy/m/d">
                  <c:v>45163</c:v>
                </c:pt>
                <c:pt idx="801" c:formatCode="yyyy/m/d">
                  <c:v>45162</c:v>
                </c:pt>
                <c:pt idx="802" c:formatCode="yyyy/m/d">
                  <c:v>45161</c:v>
                </c:pt>
                <c:pt idx="803" c:formatCode="yyyy/m/d">
                  <c:v>45160</c:v>
                </c:pt>
                <c:pt idx="804" c:formatCode="yyyy/m/d">
                  <c:v>45159</c:v>
                </c:pt>
                <c:pt idx="805" c:formatCode="yyyy/m/d">
                  <c:v>45156</c:v>
                </c:pt>
                <c:pt idx="806" c:formatCode="yyyy/m/d">
                  <c:v>45155</c:v>
                </c:pt>
                <c:pt idx="807" c:formatCode="yyyy/m/d">
                  <c:v>45154</c:v>
                </c:pt>
                <c:pt idx="808" c:formatCode="yyyy/m/d">
                  <c:v>45153</c:v>
                </c:pt>
                <c:pt idx="809" c:formatCode="yyyy/m/d">
                  <c:v>45152</c:v>
                </c:pt>
                <c:pt idx="810" c:formatCode="yyyy/m/d">
                  <c:v>45149</c:v>
                </c:pt>
                <c:pt idx="811" c:formatCode="yyyy/m/d">
                  <c:v>45148</c:v>
                </c:pt>
                <c:pt idx="812" c:formatCode="yyyy/m/d">
                  <c:v>45147</c:v>
                </c:pt>
                <c:pt idx="813" c:formatCode="yyyy/m/d">
                  <c:v>45146</c:v>
                </c:pt>
                <c:pt idx="814" c:formatCode="yyyy/m/d">
                  <c:v>45145</c:v>
                </c:pt>
                <c:pt idx="815" c:formatCode="yyyy/m/d">
                  <c:v>45142</c:v>
                </c:pt>
                <c:pt idx="816" c:formatCode="yyyy/m/d">
                  <c:v>45141</c:v>
                </c:pt>
                <c:pt idx="817" c:formatCode="yyyy/m/d">
                  <c:v>45140</c:v>
                </c:pt>
                <c:pt idx="818" c:formatCode="yyyy/m/d">
                  <c:v>45139</c:v>
                </c:pt>
                <c:pt idx="819" c:formatCode="yyyy/m/d">
                  <c:v>45138</c:v>
                </c:pt>
                <c:pt idx="820" c:formatCode="yyyy/m/d">
                  <c:v>45135</c:v>
                </c:pt>
                <c:pt idx="821" c:formatCode="yyyy/m/d">
                  <c:v>45134</c:v>
                </c:pt>
                <c:pt idx="822" c:formatCode="yyyy/m/d">
                  <c:v>45133</c:v>
                </c:pt>
                <c:pt idx="823" c:formatCode="yyyy/m/d">
                  <c:v>45132</c:v>
                </c:pt>
                <c:pt idx="824" c:formatCode="yyyy/m/d">
                  <c:v>45131</c:v>
                </c:pt>
                <c:pt idx="825" c:formatCode="yyyy/m/d">
                  <c:v>45128</c:v>
                </c:pt>
                <c:pt idx="826" c:formatCode="yyyy/m/d">
                  <c:v>45127</c:v>
                </c:pt>
                <c:pt idx="827" c:formatCode="yyyy/m/d">
                  <c:v>45126</c:v>
                </c:pt>
                <c:pt idx="828" c:formatCode="yyyy/m/d">
                  <c:v>45125</c:v>
                </c:pt>
                <c:pt idx="829" c:formatCode="yyyy/m/d">
                  <c:v>45124</c:v>
                </c:pt>
                <c:pt idx="830" c:formatCode="yyyy/m/d">
                  <c:v>45121</c:v>
                </c:pt>
                <c:pt idx="831" c:formatCode="yyyy/m/d">
                  <c:v>45120</c:v>
                </c:pt>
                <c:pt idx="832" c:formatCode="yyyy/m/d">
                  <c:v>45119</c:v>
                </c:pt>
                <c:pt idx="833" c:formatCode="yyyy/m/d">
                  <c:v>45118</c:v>
                </c:pt>
                <c:pt idx="834" c:formatCode="yyyy/m/d">
                  <c:v>45117</c:v>
                </c:pt>
                <c:pt idx="835" c:formatCode="yyyy/m/d">
                  <c:v>45114</c:v>
                </c:pt>
                <c:pt idx="836" c:formatCode="yyyy/m/d">
                  <c:v>45113</c:v>
                </c:pt>
                <c:pt idx="837" c:formatCode="yyyy/m/d">
                  <c:v>45112</c:v>
                </c:pt>
                <c:pt idx="838" c:formatCode="yyyy/m/d">
                  <c:v>45111</c:v>
                </c:pt>
                <c:pt idx="839" c:formatCode="yyyy/m/d">
                  <c:v>45110</c:v>
                </c:pt>
                <c:pt idx="840" c:formatCode="yyyy/m/d">
                  <c:v>45107</c:v>
                </c:pt>
                <c:pt idx="841" c:formatCode="yyyy/m/d">
                  <c:v>45106</c:v>
                </c:pt>
                <c:pt idx="842" c:formatCode="yyyy/m/d">
                  <c:v>45105</c:v>
                </c:pt>
                <c:pt idx="843" c:formatCode="yyyy/m/d">
                  <c:v>45104</c:v>
                </c:pt>
                <c:pt idx="844" c:formatCode="yyyy/m/d">
                  <c:v>45103</c:v>
                </c:pt>
                <c:pt idx="845" c:formatCode="yyyy/m/d">
                  <c:v>45100</c:v>
                </c:pt>
                <c:pt idx="846" c:formatCode="yyyy/m/d">
                  <c:v>45099</c:v>
                </c:pt>
                <c:pt idx="847" c:formatCode="yyyy/m/d">
                  <c:v>45098</c:v>
                </c:pt>
                <c:pt idx="848" c:formatCode="yyyy/m/d">
                  <c:v>45097</c:v>
                </c:pt>
                <c:pt idx="849" c:formatCode="yyyy/m/d">
                  <c:v>45096</c:v>
                </c:pt>
                <c:pt idx="850" c:formatCode="yyyy/m/d">
                  <c:v>45093</c:v>
                </c:pt>
                <c:pt idx="851" c:formatCode="yyyy/m/d">
                  <c:v>45092</c:v>
                </c:pt>
                <c:pt idx="852" c:formatCode="yyyy/m/d">
                  <c:v>45091</c:v>
                </c:pt>
                <c:pt idx="853" c:formatCode="yyyy/m/d">
                  <c:v>45090</c:v>
                </c:pt>
                <c:pt idx="854" c:formatCode="yyyy/m/d">
                  <c:v>45089</c:v>
                </c:pt>
                <c:pt idx="855" c:formatCode="yyyy/m/d">
                  <c:v>45086</c:v>
                </c:pt>
                <c:pt idx="856" c:formatCode="yyyy/m/d">
                  <c:v>45085</c:v>
                </c:pt>
                <c:pt idx="857" c:formatCode="yyyy/m/d">
                  <c:v>45084</c:v>
                </c:pt>
                <c:pt idx="858" c:formatCode="yyyy/m/d">
                  <c:v>45083</c:v>
                </c:pt>
                <c:pt idx="859" c:formatCode="yyyy/m/d">
                  <c:v>45082</c:v>
                </c:pt>
                <c:pt idx="860" c:formatCode="yyyy/m/d">
                  <c:v>45079</c:v>
                </c:pt>
                <c:pt idx="861" c:formatCode="yyyy/m/d">
                  <c:v>45078</c:v>
                </c:pt>
                <c:pt idx="862" c:formatCode="yyyy/m/d">
                  <c:v>45077</c:v>
                </c:pt>
                <c:pt idx="863" c:formatCode="yyyy/m/d">
                  <c:v>45076</c:v>
                </c:pt>
                <c:pt idx="864" c:formatCode="yyyy/m/d">
                  <c:v>45075</c:v>
                </c:pt>
                <c:pt idx="865" c:formatCode="yyyy/m/d">
                  <c:v>45072</c:v>
                </c:pt>
                <c:pt idx="866" c:formatCode="yyyy/m/d">
                  <c:v>45071</c:v>
                </c:pt>
                <c:pt idx="867" c:formatCode="yyyy/m/d">
                  <c:v>45070</c:v>
                </c:pt>
                <c:pt idx="868" c:formatCode="yyyy/m/d">
                  <c:v>45069</c:v>
                </c:pt>
                <c:pt idx="869" c:formatCode="yyyy/m/d">
                  <c:v>45068</c:v>
                </c:pt>
                <c:pt idx="870" c:formatCode="yyyy/m/d">
                  <c:v>45065</c:v>
                </c:pt>
                <c:pt idx="871" c:formatCode="yyyy/m/d">
                  <c:v>45064</c:v>
                </c:pt>
                <c:pt idx="872" c:formatCode="yyyy/m/d">
                  <c:v>45063</c:v>
                </c:pt>
                <c:pt idx="873" c:formatCode="yyyy/m/d">
                  <c:v>45062</c:v>
                </c:pt>
                <c:pt idx="874" c:formatCode="yyyy/m/d">
                  <c:v>45061</c:v>
                </c:pt>
                <c:pt idx="875" c:formatCode="yyyy/m/d">
                  <c:v>45058</c:v>
                </c:pt>
                <c:pt idx="876" c:formatCode="yyyy/m/d">
                  <c:v>45057</c:v>
                </c:pt>
                <c:pt idx="877" c:formatCode="yyyy/m/d">
                  <c:v>45056</c:v>
                </c:pt>
                <c:pt idx="878" c:formatCode="yyyy/m/d">
                  <c:v>45055</c:v>
                </c:pt>
                <c:pt idx="879" c:formatCode="yyyy/m/d">
                  <c:v>45054</c:v>
                </c:pt>
                <c:pt idx="880" c:formatCode="yyyy/m/d">
                  <c:v>45051</c:v>
                </c:pt>
                <c:pt idx="881" c:formatCode="yyyy/m/d">
                  <c:v>45050</c:v>
                </c:pt>
                <c:pt idx="882" c:formatCode="yyyy/m/d">
                  <c:v>45049</c:v>
                </c:pt>
                <c:pt idx="883" c:formatCode="yyyy/m/d">
                  <c:v>45048</c:v>
                </c:pt>
                <c:pt idx="884" c:formatCode="yyyy/m/d">
                  <c:v>45047</c:v>
                </c:pt>
                <c:pt idx="885" c:formatCode="yyyy/m/d">
                  <c:v>45044</c:v>
                </c:pt>
                <c:pt idx="886" c:formatCode="yyyy/m/d">
                  <c:v>45043</c:v>
                </c:pt>
                <c:pt idx="887" c:formatCode="yyyy/m/d">
                  <c:v>45042</c:v>
                </c:pt>
                <c:pt idx="888" c:formatCode="yyyy/m/d">
                  <c:v>45041</c:v>
                </c:pt>
                <c:pt idx="889" c:formatCode="yyyy/m/d">
                  <c:v>45040</c:v>
                </c:pt>
                <c:pt idx="890" c:formatCode="yyyy/m/d">
                  <c:v>45037</c:v>
                </c:pt>
                <c:pt idx="891" c:formatCode="yyyy/m/d">
                  <c:v>45036</c:v>
                </c:pt>
                <c:pt idx="892" c:formatCode="yyyy/m/d">
                  <c:v>45035</c:v>
                </c:pt>
                <c:pt idx="893" c:formatCode="yyyy/m/d">
                  <c:v>45034</c:v>
                </c:pt>
                <c:pt idx="894" c:formatCode="yyyy/m/d">
                  <c:v>45033</c:v>
                </c:pt>
                <c:pt idx="895" c:formatCode="yyyy/m/d">
                  <c:v>45030</c:v>
                </c:pt>
                <c:pt idx="896" c:formatCode="yyyy/m/d">
                  <c:v>45029</c:v>
                </c:pt>
                <c:pt idx="897" c:formatCode="yyyy/m/d">
                  <c:v>45028</c:v>
                </c:pt>
                <c:pt idx="898" c:formatCode="yyyy/m/d">
                  <c:v>45027</c:v>
                </c:pt>
                <c:pt idx="899" c:formatCode="yyyy/m/d">
                  <c:v>45026</c:v>
                </c:pt>
                <c:pt idx="900" c:formatCode="yyyy/m/d">
                  <c:v>45023</c:v>
                </c:pt>
                <c:pt idx="901" c:formatCode="yyyy/m/d">
                  <c:v>45022</c:v>
                </c:pt>
                <c:pt idx="902" c:formatCode="yyyy/m/d">
                  <c:v>45021</c:v>
                </c:pt>
                <c:pt idx="903" c:formatCode="yyyy/m/d">
                  <c:v>45020</c:v>
                </c:pt>
                <c:pt idx="904" c:formatCode="yyyy/m/d">
                  <c:v>45019</c:v>
                </c:pt>
                <c:pt idx="905" c:formatCode="yyyy/m/d">
                  <c:v>45016</c:v>
                </c:pt>
                <c:pt idx="906" c:formatCode="yyyy/m/d">
                  <c:v>45015</c:v>
                </c:pt>
                <c:pt idx="907" c:formatCode="yyyy/m/d">
                  <c:v>45014</c:v>
                </c:pt>
                <c:pt idx="908" c:formatCode="yyyy/m/d">
                  <c:v>45013</c:v>
                </c:pt>
                <c:pt idx="909" c:formatCode="yyyy/m/d">
                  <c:v>45012</c:v>
                </c:pt>
                <c:pt idx="910" c:formatCode="yyyy/m/d">
                  <c:v>45009</c:v>
                </c:pt>
                <c:pt idx="911" c:formatCode="yyyy/m/d">
                  <c:v>45008</c:v>
                </c:pt>
                <c:pt idx="912" c:formatCode="yyyy/m/d">
                  <c:v>45007</c:v>
                </c:pt>
                <c:pt idx="913" c:formatCode="yyyy/m/d">
                  <c:v>45006</c:v>
                </c:pt>
                <c:pt idx="914" c:formatCode="yyyy/m/d">
                  <c:v>45005</c:v>
                </c:pt>
                <c:pt idx="915" c:formatCode="yyyy/m/d">
                  <c:v>45002</c:v>
                </c:pt>
                <c:pt idx="916" c:formatCode="yyyy/m/d">
                  <c:v>45001</c:v>
                </c:pt>
                <c:pt idx="917" c:formatCode="yyyy/m/d">
                  <c:v>45000</c:v>
                </c:pt>
                <c:pt idx="918" c:formatCode="yyyy/m/d">
                  <c:v>44999</c:v>
                </c:pt>
                <c:pt idx="919" c:formatCode="yyyy/m/d">
                  <c:v>44998</c:v>
                </c:pt>
                <c:pt idx="920" c:formatCode="yyyy/m/d">
                  <c:v>44995</c:v>
                </c:pt>
                <c:pt idx="921" c:formatCode="yyyy/m/d">
                  <c:v>44994</c:v>
                </c:pt>
                <c:pt idx="922" c:formatCode="yyyy/m/d">
                  <c:v>44993</c:v>
                </c:pt>
                <c:pt idx="923" c:formatCode="yyyy/m/d">
                  <c:v>44992</c:v>
                </c:pt>
                <c:pt idx="924" c:formatCode="yyyy/m/d">
                  <c:v>44991</c:v>
                </c:pt>
                <c:pt idx="925" c:formatCode="yyyy/m/d">
                  <c:v>44988</c:v>
                </c:pt>
                <c:pt idx="926" c:formatCode="yyyy/m/d">
                  <c:v>44987</c:v>
                </c:pt>
                <c:pt idx="927" c:formatCode="yyyy/m/d">
                  <c:v>44986</c:v>
                </c:pt>
                <c:pt idx="928" c:formatCode="yyyy/m/d">
                  <c:v>44985</c:v>
                </c:pt>
                <c:pt idx="929" c:formatCode="yyyy/m/d">
                  <c:v>44984</c:v>
                </c:pt>
                <c:pt idx="930" c:formatCode="yyyy/m/d">
                  <c:v>44981</c:v>
                </c:pt>
                <c:pt idx="931" c:formatCode="yyyy/m/d">
                  <c:v>44980</c:v>
                </c:pt>
                <c:pt idx="932" c:formatCode="yyyy/m/d">
                  <c:v>44979</c:v>
                </c:pt>
                <c:pt idx="933" c:formatCode="yyyy/m/d">
                  <c:v>44978</c:v>
                </c:pt>
                <c:pt idx="934" c:formatCode="yyyy/m/d">
                  <c:v>44977</c:v>
                </c:pt>
                <c:pt idx="935" c:formatCode="yyyy/m/d">
                  <c:v>44974</c:v>
                </c:pt>
                <c:pt idx="936" c:formatCode="yyyy/m/d">
                  <c:v>44973</c:v>
                </c:pt>
                <c:pt idx="937" c:formatCode="yyyy/m/d">
                  <c:v>44972</c:v>
                </c:pt>
                <c:pt idx="938" c:formatCode="yyyy/m/d">
                  <c:v>44971</c:v>
                </c:pt>
                <c:pt idx="939" c:formatCode="yyyy/m/d">
                  <c:v>44970</c:v>
                </c:pt>
                <c:pt idx="940" c:formatCode="yyyy/m/d">
                  <c:v>44967</c:v>
                </c:pt>
                <c:pt idx="941" c:formatCode="yyyy/m/d">
                  <c:v>44966</c:v>
                </c:pt>
                <c:pt idx="942" c:formatCode="yyyy/m/d">
                  <c:v>44965</c:v>
                </c:pt>
                <c:pt idx="943" c:formatCode="yyyy/m/d">
                  <c:v>44964</c:v>
                </c:pt>
                <c:pt idx="944" c:formatCode="yyyy/m/d">
                  <c:v>44963</c:v>
                </c:pt>
                <c:pt idx="945" c:formatCode="yyyy/m/d">
                  <c:v>44960</c:v>
                </c:pt>
                <c:pt idx="946" c:formatCode="yyyy/m/d">
                  <c:v>44959</c:v>
                </c:pt>
                <c:pt idx="947" c:formatCode="yyyy/m/d">
                  <c:v>44958</c:v>
                </c:pt>
                <c:pt idx="948" c:formatCode="yyyy/m/d">
                  <c:v>44957</c:v>
                </c:pt>
                <c:pt idx="949" c:formatCode="yyyy/m/d">
                  <c:v>44956</c:v>
                </c:pt>
                <c:pt idx="950" c:formatCode="yyyy/m/d">
                  <c:v>44953</c:v>
                </c:pt>
                <c:pt idx="951" c:formatCode="yyyy/m/d">
                  <c:v>44952</c:v>
                </c:pt>
                <c:pt idx="952" c:formatCode="yyyy/m/d">
                  <c:v>44951</c:v>
                </c:pt>
                <c:pt idx="953" c:formatCode="yyyy/m/d">
                  <c:v>44950</c:v>
                </c:pt>
                <c:pt idx="954" c:formatCode="yyyy/m/d">
                  <c:v>44949</c:v>
                </c:pt>
                <c:pt idx="955" c:formatCode="yyyy/m/d">
                  <c:v>44946</c:v>
                </c:pt>
                <c:pt idx="956" c:formatCode="yyyy/m/d">
                  <c:v>44945</c:v>
                </c:pt>
                <c:pt idx="957" c:formatCode="yyyy/m/d">
                  <c:v>44944</c:v>
                </c:pt>
                <c:pt idx="958" c:formatCode="yyyy/m/d">
                  <c:v>44943</c:v>
                </c:pt>
                <c:pt idx="959" c:formatCode="yyyy/m/d">
                  <c:v>44942</c:v>
                </c:pt>
                <c:pt idx="960" c:formatCode="yyyy/m/d">
                  <c:v>44939</c:v>
                </c:pt>
                <c:pt idx="961" c:formatCode="yyyy/m/d">
                  <c:v>44938</c:v>
                </c:pt>
                <c:pt idx="962" c:formatCode="yyyy/m/d">
                  <c:v>44937</c:v>
                </c:pt>
                <c:pt idx="963" c:formatCode="yyyy/m/d">
                  <c:v>44936</c:v>
                </c:pt>
                <c:pt idx="964" c:formatCode="yyyy/m/d">
                  <c:v>44935</c:v>
                </c:pt>
                <c:pt idx="965" c:formatCode="yyyy/m/d">
                  <c:v>44932</c:v>
                </c:pt>
                <c:pt idx="966" c:formatCode="yyyy/m/d">
                  <c:v>44931</c:v>
                </c:pt>
                <c:pt idx="967" c:formatCode="yyyy/m/d">
                  <c:v>44930</c:v>
                </c:pt>
                <c:pt idx="968" c:formatCode="yyyy/m/d">
                  <c:v>44929</c:v>
                </c:pt>
                <c:pt idx="969" c:formatCode="yyyy/m/d">
                  <c:v>44925</c:v>
                </c:pt>
                <c:pt idx="970" c:formatCode="yyyy/m/d">
                  <c:v>44924</c:v>
                </c:pt>
                <c:pt idx="971" c:formatCode="yyyy/m/d">
                  <c:v>44923</c:v>
                </c:pt>
                <c:pt idx="972" c:formatCode="yyyy/m/d">
                  <c:v>44918</c:v>
                </c:pt>
                <c:pt idx="973" c:formatCode="yyyy/m/d">
                  <c:v>44917</c:v>
                </c:pt>
                <c:pt idx="974" c:formatCode="yyyy/m/d">
                  <c:v>44916</c:v>
                </c:pt>
                <c:pt idx="975" c:formatCode="yyyy/m/d">
                  <c:v>44915</c:v>
                </c:pt>
                <c:pt idx="976" c:formatCode="yyyy/m/d">
                  <c:v>44914</c:v>
                </c:pt>
                <c:pt idx="977" c:formatCode="yyyy/m/d">
                  <c:v>44911</c:v>
                </c:pt>
                <c:pt idx="978" c:formatCode="yyyy/m/d">
                  <c:v>44910</c:v>
                </c:pt>
                <c:pt idx="979" c:formatCode="yyyy/m/d">
                  <c:v>44909</c:v>
                </c:pt>
                <c:pt idx="980" c:formatCode="yyyy/m/d">
                  <c:v>44908</c:v>
                </c:pt>
                <c:pt idx="981" c:formatCode="yyyy/m/d">
                  <c:v>44907</c:v>
                </c:pt>
                <c:pt idx="982" c:formatCode="yyyy/m/d">
                  <c:v>44904</c:v>
                </c:pt>
                <c:pt idx="983" c:formatCode="yyyy/m/d">
                  <c:v>44903</c:v>
                </c:pt>
                <c:pt idx="984" c:formatCode="yyyy/m/d">
                  <c:v>44902</c:v>
                </c:pt>
                <c:pt idx="985" c:formatCode="yyyy/m/d">
                  <c:v>44901</c:v>
                </c:pt>
                <c:pt idx="986" c:formatCode="yyyy/m/d">
                  <c:v>44900</c:v>
                </c:pt>
                <c:pt idx="987" c:formatCode="yyyy/m/d">
                  <c:v>44897</c:v>
                </c:pt>
                <c:pt idx="988" c:formatCode="yyyy/m/d">
                  <c:v>44896</c:v>
                </c:pt>
                <c:pt idx="989" c:formatCode="yyyy/m/d">
                  <c:v>44895</c:v>
                </c:pt>
                <c:pt idx="990" c:formatCode="yyyy/m/d">
                  <c:v>44894</c:v>
                </c:pt>
                <c:pt idx="991" c:formatCode="yyyy/m/d">
                  <c:v>44893</c:v>
                </c:pt>
                <c:pt idx="992" c:formatCode="yyyy/m/d">
                  <c:v>44890</c:v>
                </c:pt>
                <c:pt idx="993" c:formatCode="yyyy/m/d">
                  <c:v>44889</c:v>
                </c:pt>
                <c:pt idx="994" c:formatCode="yyyy/m/d">
                  <c:v>44888</c:v>
                </c:pt>
                <c:pt idx="995" c:formatCode="yyyy/m/d">
                  <c:v>44887</c:v>
                </c:pt>
                <c:pt idx="996" c:formatCode="yyyy/m/d">
                  <c:v>44886</c:v>
                </c:pt>
                <c:pt idx="997" c:formatCode="yyyy/m/d">
                  <c:v>44883</c:v>
                </c:pt>
                <c:pt idx="998" c:formatCode="yyyy/m/d">
                  <c:v>44882</c:v>
                </c:pt>
                <c:pt idx="999" c:formatCode="yyyy/m/d">
                  <c:v>44881</c:v>
                </c:pt>
                <c:pt idx="1000" c:formatCode="yyyy/m/d">
                  <c:v>44880</c:v>
                </c:pt>
                <c:pt idx="1001" c:formatCode="yyyy/m/d">
                  <c:v>44879</c:v>
                </c:pt>
                <c:pt idx="1002" c:formatCode="yyyy/m/d">
                  <c:v>44876</c:v>
                </c:pt>
                <c:pt idx="1003" c:formatCode="yyyy/m/d">
                  <c:v>44875</c:v>
                </c:pt>
                <c:pt idx="1004" c:formatCode="yyyy/m/d">
                  <c:v>44874</c:v>
                </c:pt>
                <c:pt idx="1005" c:formatCode="yyyy/m/d">
                  <c:v>44873</c:v>
                </c:pt>
                <c:pt idx="1006" c:formatCode="yyyy/m/d">
                  <c:v>44869</c:v>
                </c:pt>
                <c:pt idx="1007" c:formatCode="yyyy/m/d">
                  <c:v>44868</c:v>
                </c:pt>
                <c:pt idx="1008" c:formatCode="yyyy/m/d">
                  <c:v>44867</c:v>
                </c:pt>
                <c:pt idx="1009" c:formatCode="yyyy/m/d">
                  <c:v>44866</c:v>
                </c:pt>
                <c:pt idx="1010" c:formatCode="yyyy/m/d">
                  <c:v>44862</c:v>
                </c:pt>
                <c:pt idx="1011" c:formatCode="yyyy/m/d">
                  <c:v>44861</c:v>
                </c:pt>
                <c:pt idx="1012" c:formatCode="yyyy/m/d">
                  <c:v>44860</c:v>
                </c:pt>
                <c:pt idx="1013" c:formatCode="yyyy/m/d">
                  <c:v>44859</c:v>
                </c:pt>
                <c:pt idx="1014" c:formatCode="yyyy/m/d">
                  <c:v>44858</c:v>
                </c:pt>
                <c:pt idx="1015" c:formatCode="yyyy/m/d">
                  <c:v>44855</c:v>
                </c:pt>
                <c:pt idx="1016" c:formatCode="yyyy/m/d">
                  <c:v>44854</c:v>
                </c:pt>
                <c:pt idx="1017" c:formatCode="yyyy/m/d">
                  <c:v>44853</c:v>
                </c:pt>
                <c:pt idx="1018" c:formatCode="yyyy/m/d">
                  <c:v>44852</c:v>
                </c:pt>
                <c:pt idx="1019" c:formatCode="yyyy/m/d">
                  <c:v>44851</c:v>
                </c:pt>
                <c:pt idx="1020" c:formatCode="yyyy/m/d">
                  <c:v>44848</c:v>
                </c:pt>
                <c:pt idx="1021" c:formatCode="yyyy/m/d">
                  <c:v>44847</c:v>
                </c:pt>
                <c:pt idx="1022" c:formatCode="yyyy/m/d">
                  <c:v>44846</c:v>
                </c:pt>
                <c:pt idx="1023" c:formatCode="yyyy/m/d">
                  <c:v>44845</c:v>
                </c:pt>
                <c:pt idx="1024" c:formatCode="yyyy/m/d">
                  <c:v>44844</c:v>
                </c:pt>
                <c:pt idx="1025" c:formatCode="yyyy/m/d">
                  <c:v>44841</c:v>
                </c:pt>
                <c:pt idx="1026" c:formatCode="yyyy/m/d">
                  <c:v>44840</c:v>
                </c:pt>
                <c:pt idx="1027" c:formatCode="yyyy/m/d">
                  <c:v>44839</c:v>
                </c:pt>
                <c:pt idx="1028" c:formatCode="yyyy/m/d">
                  <c:v>44838</c:v>
                </c:pt>
                <c:pt idx="1029" c:formatCode="yyyy/m/d">
                  <c:v>44837</c:v>
                </c:pt>
                <c:pt idx="1030" c:formatCode="yyyy/m/d">
                  <c:v>44834</c:v>
                </c:pt>
                <c:pt idx="1031" c:formatCode="yyyy/m/d">
                  <c:v>44833</c:v>
                </c:pt>
                <c:pt idx="1032" c:formatCode="yyyy/m/d">
                  <c:v>44832</c:v>
                </c:pt>
                <c:pt idx="1033" c:formatCode="yyyy/m/d">
                  <c:v>44831</c:v>
                </c:pt>
                <c:pt idx="1034" c:formatCode="yyyy/m/d">
                  <c:v>44830</c:v>
                </c:pt>
                <c:pt idx="1035" c:formatCode="yyyy/m/d">
                  <c:v>44827</c:v>
                </c:pt>
                <c:pt idx="1036" c:formatCode="yyyy/m/d">
                  <c:v>44826</c:v>
                </c:pt>
                <c:pt idx="1037" c:formatCode="yyyy/m/d">
                  <c:v>44825</c:v>
                </c:pt>
                <c:pt idx="1038" c:formatCode="yyyy/m/d">
                  <c:v>44824</c:v>
                </c:pt>
                <c:pt idx="1039" c:formatCode="yyyy/m/d">
                  <c:v>44820</c:v>
                </c:pt>
                <c:pt idx="1040" c:formatCode="yyyy/m/d">
                  <c:v>44819</c:v>
                </c:pt>
                <c:pt idx="1041" c:formatCode="yyyy/m/d">
                  <c:v>44818</c:v>
                </c:pt>
                <c:pt idx="1042" c:formatCode="yyyy/m/d">
                  <c:v>44817</c:v>
                </c:pt>
                <c:pt idx="1043" c:formatCode="yyyy/m/d">
                  <c:v>44816</c:v>
                </c:pt>
                <c:pt idx="1044" c:formatCode="yyyy/m/d">
                  <c:v>44813</c:v>
                </c:pt>
                <c:pt idx="1045" c:formatCode="yyyy/m/d">
                  <c:v>44812</c:v>
                </c:pt>
                <c:pt idx="1046" c:formatCode="yyyy/m/d">
                  <c:v>44811</c:v>
                </c:pt>
                <c:pt idx="1047" c:formatCode="yyyy/m/d">
                  <c:v>44810</c:v>
                </c:pt>
                <c:pt idx="1048" c:formatCode="yyyy/m/d">
                  <c:v>44809</c:v>
                </c:pt>
                <c:pt idx="1049" c:formatCode="yyyy/m/d">
                  <c:v>44806</c:v>
                </c:pt>
                <c:pt idx="1050" c:formatCode="yyyy/m/d">
                  <c:v>44805</c:v>
                </c:pt>
                <c:pt idx="1051" c:formatCode="yyyy/m/d">
                  <c:v>44804</c:v>
                </c:pt>
                <c:pt idx="1052" c:formatCode="yyyy/m/d">
                  <c:v>44803</c:v>
                </c:pt>
                <c:pt idx="1053" c:formatCode="yyyy/m/d">
                  <c:v>44799</c:v>
                </c:pt>
                <c:pt idx="1054" c:formatCode="yyyy/m/d">
                  <c:v>44798</c:v>
                </c:pt>
                <c:pt idx="1055" c:formatCode="yyyy/m/d">
                  <c:v>44797</c:v>
                </c:pt>
                <c:pt idx="1056" c:formatCode="yyyy/m/d">
                  <c:v>44796</c:v>
                </c:pt>
                <c:pt idx="1057" c:formatCode="yyyy/m/d">
                  <c:v>44795</c:v>
                </c:pt>
                <c:pt idx="1058" c:formatCode="yyyy/m/d">
                  <c:v>44792</c:v>
                </c:pt>
                <c:pt idx="1059" c:formatCode="yyyy/m/d">
                  <c:v>44791</c:v>
                </c:pt>
                <c:pt idx="1060" c:formatCode="yyyy/m/d">
                  <c:v>44790</c:v>
                </c:pt>
                <c:pt idx="1061" c:formatCode="yyyy/m/d">
                  <c:v>44789</c:v>
                </c:pt>
                <c:pt idx="1062" c:formatCode="yyyy/m/d">
                  <c:v>44788</c:v>
                </c:pt>
                <c:pt idx="1063" c:formatCode="yyyy/m/d">
                  <c:v>44785</c:v>
                </c:pt>
                <c:pt idx="1064" c:formatCode="yyyy/m/d">
                  <c:v>44784</c:v>
                </c:pt>
                <c:pt idx="1065" c:formatCode="yyyy/m/d">
                  <c:v>44783</c:v>
                </c:pt>
                <c:pt idx="1066" c:formatCode="yyyy/m/d">
                  <c:v>44782</c:v>
                </c:pt>
                <c:pt idx="1067" c:formatCode="yyyy/m/d">
                  <c:v>44781</c:v>
                </c:pt>
                <c:pt idx="1068" c:formatCode="yyyy/m/d">
                  <c:v>44778</c:v>
                </c:pt>
                <c:pt idx="1069" c:formatCode="yyyy/m/d">
                  <c:v>44777</c:v>
                </c:pt>
                <c:pt idx="1070" c:formatCode="yyyy/m/d">
                  <c:v>44776</c:v>
                </c:pt>
                <c:pt idx="1071" c:formatCode="yyyy/m/d">
                  <c:v>44775</c:v>
                </c:pt>
                <c:pt idx="1072" c:formatCode="yyyy/m/d">
                  <c:v>44774</c:v>
                </c:pt>
                <c:pt idx="1073" c:formatCode="yyyy/m/d">
                  <c:v>44771</c:v>
                </c:pt>
                <c:pt idx="1074" c:formatCode="yyyy/m/d">
                  <c:v>44770</c:v>
                </c:pt>
                <c:pt idx="1075" c:formatCode="yyyy/m/d">
                  <c:v>44769</c:v>
                </c:pt>
                <c:pt idx="1076" c:formatCode="yyyy/m/d">
                  <c:v>44768</c:v>
                </c:pt>
                <c:pt idx="1077" c:formatCode="yyyy/m/d">
                  <c:v>44767</c:v>
                </c:pt>
                <c:pt idx="1078" c:formatCode="yyyy/m/d">
                  <c:v>44764</c:v>
                </c:pt>
                <c:pt idx="1079" c:formatCode="yyyy/m/d">
                  <c:v>44763</c:v>
                </c:pt>
                <c:pt idx="1080" c:formatCode="yyyy/m/d">
                  <c:v>44762</c:v>
                </c:pt>
                <c:pt idx="1081" c:formatCode="yyyy/m/d">
                  <c:v>44761</c:v>
                </c:pt>
                <c:pt idx="1082" c:formatCode="yyyy/m/d">
                  <c:v>44760</c:v>
                </c:pt>
                <c:pt idx="1083" c:formatCode="yyyy/m/d">
                  <c:v>44757</c:v>
                </c:pt>
                <c:pt idx="1084" c:formatCode="yyyy/m/d">
                  <c:v>44756</c:v>
                </c:pt>
                <c:pt idx="1085" c:formatCode="yyyy/m/d">
                  <c:v>44755</c:v>
                </c:pt>
                <c:pt idx="1086" c:formatCode="yyyy/m/d">
                  <c:v>44754</c:v>
                </c:pt>
                <c:pt idx="1087" c:formatCode="yyyy/m/d">
                  <c:v>44753</c:v>
                </c:pt>
                <c:pt idx="1088" c:formatCode="yyyy/m/d">
                  <c:v>44750</c:v>
                </c:pt>
                <c:pt idx="1089" c:formatCode="yyyy/m/d">
                  <c:v>44749</c:v>
                </c:pt>
                <c:pt idx="1090" c:formatCode="yyyy/m/d">
                  <c:v>44748</c:v>
                </c:pt>
                <c:pt idx="1091" c:formatCode="yyyy/m/d">
                  <c:v>44747</c:v>
                </c:pt>
                <c:pt idx="1092" c:formatCode="yyyy/m/d">
                  <c:v>44746</c:v>
                </c:pt>
                <c:pt idx="1093" c:formatCode="yyyy/m/d">
                  <c:v>44743</c:v>
                </c:pt>
              </c:numCache>
            </c:numRef>
          </c:cat>
          <c:val>
            <c:numRef>
              <c:f>'[路透数据 补充.xlsx]欧美汽柴利润'!$DT$4:$DT$4164</c:f>
              <c:numCache>
                <c:formatCode>General</c:formatCode>
                <c:ptCount val="4161"/>
                <c:pt idx="0">
                  <c:v>#N/A</c:v>
                </c:pt>
                <c:pt idx="1">
                  <c:v>#N/A</c:v>
                </c:pt>
                <c:pt idx="2">
                  <c:v>#N/A</c:v>
                </c:pt>
                <c:pt idx="3">
                  <c:v>#N/A</c:v>
                </c:pt>
                <c:pt idx="4">
                  <c:v>#N/A</c:v>
                </c:pt>
                <c:pt idx="5">
                  <c:v>#N/A</c:v>
                </c:pt>
                <c:pt idx="6">
                  <c:v>#N/A</c:v>
                </c:pt>
                <c:pt idx="7">
                  <c:v>#N/A</c:v>
                </c:pt>
                <c:pt idx="8">
                  <c:v>#N/A</c:v>
                </c:pt>
                <c:pt idx="9">
                  <c:v>#N/A</c:v>
                </c:pt>
                <c:pt idx="10">
                  <c:v>39.93</c:v>
                </c:pt>
                <c:pt idx="11">
                  <c:v>40.37</c:v>
                </c:pt>
                <c:pt idx="12">
                  <c:v>39.35</c:v>
                </c:pt>
                <c:pt idx="13">
                  <c:v>41.45</c:v>
                </c:pt>
                <c:pt idx="14">
                  <c:v>43.47</c:v>
                </c:pt>
                <c:pt idx="15">
                  <c:v>44.71</c:v>
                </c:pt>
                <c:pt idx="16">
                  <c:v>42.07</c:v>
                </c:pt>
                <c:pt idx="17">
                  <c:v>42.12</c:v>
                </c:pt>
                <c:pt idx="18">
                  <c:v>40.69</c:v>
                </c:pt>
                <c:pt idx="19">
                  <c:v>39.68</c:v>
                </c:pt>
                <c:pt idx="20">
                  <c:v>40.91</c:v>
                </c:pt>
                <c:pt idx="21">
                  <c:v>39.55</c:v>
                </c:pt>
                <c:pt idx="22">
                  <c:v>40.66</c:v>
                </c:pt>
                <c:pt idx="23">
                  <c:v>42.28</c:v>
                </c:pt>
                <c:pt idx="24">
                  <c:v>41.32</c:v>
                </c:pt>
                <c:pt idx="25">
                  <c:v>40.51</c:v>
                </c:pt>
                <c:pt idx="26">
                  <c:v>39.96</c:v>
                </c:pt>
                <c:pt idx="27">
                  <c:v>39.32</c:v>
                </c:pt>
                <c:pt idx="28">
                  <c:v>39.15</c:v>
                </c:pt>
                <c:pt idx="29">
                  <c:v>39.43</c:v>
                </c:pt>
                <c:pt idx="30">
                  <c:v>37.88</c:v>
                </c:pt>
                <c:pt idx="31">
                  <c:v>37</c:v>
                </c:pt>
                <c:pt idx="32">
                  <c:v>35.16</c:v>
                </c:pt>
                <c:pt idx="33">
                  <c:v>34.97</c:v>
                </c:pt>
                <c:pt idx="34">
                  <c:v>35.9</c:v>
                </c:pt>
                <c:pt idx="35">
                  <c:v>37.53</c:v>
                </c:pt>
                <c:pt idx="36">
                  <c:v>38.43</c:v>
                </c:pt>
                <c:pt idx="37">
                  <c:v>40.7</c:v>
                </c:pt>
                <c:pt idx="38">
                  <c:v>41.92</c:v>
                </c:pt>
                <c:pt idx="39">
                  <c:v>40.29</c:v>
                </c:pt>
                <c:pt idx="40">
                  <c:v>38.94</c:v>
                </c:pt>
                <c:pt idx="41">
                  <c:v>39.49</c:v>
                </c:pt>
                <c:pt idx="42">
                  <c:v>40.06</c:v>
                </c:pt>
                <c:pt idx="43">
                  <c:v>40.65</c:v>
                </c:pt>
                <c:pt idx="44">
                  <c:v>40.66</c:v>
                </c:pt>
                <c:pt idx="45">
                  <c:v>41.08</c:v>
                </c:pt>
                <c:pt idx="46">
                  <c:v>41.08</c:v>
                </c:pt>
                <c:pt idx="47">
                  <c:v>40.23</c:v>
                </c:pt>
                <c:pt idx="48">
                  <c:v>39.54</c:v>
                </c:pt>
                <c:pt idx="49">
                  <c:v>38.17</c:v>
                </c:pt>
                <c:pt idx="50">
                  <c:v>36.32</c:v>
                </c:pt>
                <c:pt idx="51">
                  <c:v>36.19</c:v>
                </c:pt>
                <c:pt idx="52">
                  <c:v>37.17</c:v>
                </c:pt>
                <c:pt idx="53">
                  <c:v>38.13</c:v>
                </c:pt>
                <c:pt idx="54">
                  <c:v>36.03</c:v>
                </c:pt>
                <c:pt idx="55">
                  <c:v>38.14</c:v>
                </c:pt>
                <c:pt idx="56">
                  <c:v>36.85</c:v>
                </c:pt>
                <c:pt idx="57">
                  <c:v>35.69</c:v>
                </c:pt>
                <c:pt idx="58">
                  <c:v>36.87</c:v>
                </c:pt>
                <c:pt idx="59">
                  <c:v>34.8</c:v>
                </c:pt>
                <c:pt idx="60">
                  <c:v>34.31</c:v>
                </c:pt>
                <c:pt idx="61">
                  <c:v>33.41</c:v>
                </c:pt>
                <c:pt idx="62">
                  <c:v>33.84</c:v>
                </c:pt>
                <c:pt idx="63">
                  <c:v>32.74</c:v>
                </c:pt>
                <c:pt idx="64">
                  <c:v>32.96</c:v>
                </c:pt>
                <c:pt idx="65">
                  <c:v>33.21</c:v>
                </c:pt>
                <c:pt idx="66">
                  <c:v>32.34</c:v>
                </c:pt>
                <c:pt idx="67">
                  <c:v>32.29</c:v>
                </c:pt>
                <c:pt idx="68">
                  <c:v>30.83</c:v>
                </c:pt>
                <c:pt idx="69">
                  <c:v>30.94</c:v>
                </c:pt>
                <c:pt idx="70">
                  <c:v>30.76</c:v>
                </c:pt>
                <c:pt idx="71">
                  <c:v>31</c:v>
                </c:pt>
                <c:pt idx="72">
                  <c:v>30.76</c:v>
                </c:pt>
                <c:pt idx="73">
                  <c:v>30.45</c:v>
                </c:pt>
                <c:pt idx="74">
                  <c:v>29.85</c:v>
                </c:pt>
                <c:pt idx="75">
                  <c:v>29.4</c:v>
                </c:pt>
                <c:pt idx="76">
                  <c:v>29.46</c:v>
                </c:pt>
                <c:pt idx="77">
                  <c:v>28.62</c:v>
                </c:pt>
                <c:pt idx="78">
                  <c:v>29.42</c:v>
                </c:pt>
                <c:pt idx="79">
                  <c:v>30.56</c:v>
                </c:pt>
                <c:pt idx="80">
                  <c:v>29.59</c:v>
                </c:pt>
                <c:pt idx="81">
                  <c:v>29.84</c:v>
                </c:pt>
                <c:pt idx="82">
                  <c:v>30.36</c:v>
                </c:pt>
                <c:pt idx="83">
                  <c:v>30.47</c:v>
                </c:pt>
                <c:pt idx="84">
                  <c:v>30.12</c:v>
                </c:pt>
                <c:pt idx="85">
                  <c:v>31.7</c:v>
                </c:pt>
                <c:pt idx="86">
                  <c:v>32.27</c:v>
                </c:pt>
                <c:pt idx="87">
                  <c:v>30.7</c:v>
                </c:pt>
                <c:pt idx="88">
                  <c:v>32.57</c:v>
                </c:pt>
                <c:pt idx="89">
                  <c:v>34.14</c:v>
                </c:pt>
                <c:pt idx="90">
                  <c:v>34.7</c:v>
                </c:pt>
                <c:pt idx="91">
                  <c:v>34.62</c:v>
                </c:pt>
                <c:pt idx="92">
                  <c:v>34.61</c:v>
                </c:pt>
                <c:pt idx="93">
                  <c:v>35.38</c:v>
                </c:pt>
                <c:pt idx="94">
                  <c:v>35.09</c:v>
                </c:pt>
                <c:pt idx="95">
                  <c:v>34.48</c:v>
                </c:pt>
                <c:pt idx="96">
                  <c:v>33.89</c:v>
                </c:pt>
                <c:pt idx="97">
                  <c:v>33.48</c:v>
                </c:pt>
                <c:pt idx="98">
                  <c:v>33.4</c:v>
                </c:pt>
                <c:pt idx="99">
                  <c:v>33.74</c:v>
                </c:pt>
                <c:pt idx="100">
                  <c:v>33.5</c:v>
                </c:pt>
                <c:pt idx="101">
                  <c:v>32.79</c:v>
                </c:pt>
                <c:pt idx="102">
                  <c:v>32.19</c:v>
                </c:pt>
                <c:pt idx="103">
                  <c:v>31.93</c:v>
                </c:pt>
                <c:pt idx="104">
                  <c:v>30.95</c:v>
                </c:pt>
                <c:pt idx="105">
                  <c:v>30.91</c:v>
                </c:pt>
                <c:pt idx="106">
                  <c:v>30.68</c:v>
                </c:pt>
                <c:pt idx="107">
                  <c:v>30.63</c:v>
                </c:pt>
                <c:pt idx="108">
                  <c:v>29.96</c:v>
                </c:pt>
                <c:pt idx="109">
                  <c:v>28.58</c:v>
                </c:pt>
                <c:pt idx="110">
                  <c:v>27.5</c:v>
                </c:pt>
                <c:pt idx="111">
                  <c:v>27.09</c:v>
                </c:pt>
                <c:pt idx="112">
                  <c:v>28.06</c:v>
                </c:pt>
                <c:pt idx="113">
                  <c:v>26.93</c:v>
                </c:pt>
                <c:pt idx="114">
                  <c:v>26.48</c:v>
                </c:pt>
                <c:pt idx="115">
                  <c:v>26.45</c:v>
                </c:pt>
                <c:pt idx="116">
                  <c:v>26.34</c:v>
                </c:pt>
                <c:pt idx="117">
                  <c:v>25.66</c:v>
                </c:pt>
                <c:pt idx="118">
                  <c:v>25.87</c:v>
                </c:pt>
                <c:pt idx="119">
                  <c:v>27.58</c:v>
                </c:pt>
                <c:pt idx="120">
                  <c:v>27.78</c:v>
                </c:pt>
                <c:pt idx="121">
                  <c:v>27.84</c:v>
                </c:pt>
                <c:pt idx="122">
                  <c:v>27.69</c:v>
                </c:pt>
                <c:pt idx="123">
                  <c:v>25.93</c:v>
                </c:pt>
                <c:pt idx="124">
                  <c:v>26.12</c:v>
                </c:pt>
                <c:pt idx="125">
                  <c:v>25.5</c:v>
                </c:pt>
                <c:pt idx="126">
                  <c:v>24.82</c:v>
                </c:pt>
                <c:pt idx="127">
                  <c:v>23.77</c:v>
                </c:pt>
                <c:pt idx="128">
                  <c:v>22.93</c:v>
                </c:pt>
                <c:pt idx="129">
                  <c:v>24.63</c:v>
                </c:pt>
                <c:pt idx="130">
                  <c:v>23.83</c:v>
                </c:pt>
                <c:pt idx="131">
                  <c:v>24.92</c:v>
                </c:pt>
                <c:pt idx="132">
                  <c:v>23.9</c:v>
                </c:pt>
                <c:pt idx="133">
                  <c:v>23.82</c:v>
                </c:pt>
                <c:pt idx="134">
                  <c:v>22.51</c:v>
                </c:pt>
                <c:pt idx="135">
                  <c:v>21.22</c:v>
                </c:pt>
                <c:pt idx="136">
                  <c:v>21.02</c:v>
                </c:pt>
                <c:pt idx="137">
                  <c:v>21.52</c:v>
                </c:pt>
                <c:pt idx="138">
                  <c:v>21.62</c:v>
                </c:pt>
                <c:pt idx="139">
                  <c:v>20.58</c:v>
                </c:pt>
                <c:pt idx="140">
                  <c:v>21.87</c:v>
                </c:pt>
                <c:pt idx="141">
                  <c:v>21.84</c:v>
                </c:pt>
                <c:pt idx="142">
                  <c:v>21.43</c:v>
                </c:pt>
                <c:pt idx="143">
                  <c:v>21.34</c:v>
                </c:pt>
                <c:pt idx="144">
                  <c:v>21.23</c:v>
                </c:pt>
                <c:pt idx="145">
                  <c:v>21.13</c:v>
                </c:pt>
                <c:pt idx="146">
                  <c:v>20.51</c:v>
                </c:pt>
                <c:pt idx="147">
                  <c:v>20.71</c:v>
                </c:pt>
                <c:pt idx="148">
                  <c:v>20.15</c:v>
                </c:pt>
                <c:pt idx="149">
                  <c:v>19.61</c:v>
                </c:pt>
                <c:pt idx="150">
                  <c:v>19.75</c:v>
                </c:pt>
                <c:pt idx="151">
                  <c:v>19.68</c:v>
                </c:pt>
                <c:pt idx="152">
                  <c:v>19.44</c:v>
                </c:pt>
                <c:pt idx="153">
                  <c:v>19.08</c:v>
                </c:pt>
                <c:pt idx="154">
                  <c:v>18.7</c:v>
                </c:pt>
                <c:pt idx="155">
                  <c:v>18.34</c:v>
                </c:pt>
                <c:pt idx="156">
                  <c:v>18.4</c:v>
                </c:pt>
                <c:pt idx="157">
                  <c:v>18.48</c:v>
                </c:pt>
                <c:pt idx="158">
                  <c:v>18.88</c:v>
                </c:pt>
                <c:pt idx="159">
                  <c:v>18.73</c:v>
                </c:pt>
                <c:pt idx="160">
                  <c:v>18.84</c:v>
                </c:pt>
                <c:pt idx="161">
                  <c:v>18.63</c:v>
                </c:pt>
                <c:pt idx="162">
                  <c:v>18.41</c:v>
                </c:pt>
                <c:pt idx="163">
                  <c:v>18.51</c:v>
                </c:pt>
                <c:pt idx="164">
                  <c:v>18.16</c:v>
                </c:pt>
                <c:pt idx="165">
                  <c:v>17.85</c:v>
                </c:pt>
                <c:pt idx="166">
                  <c:v>18.13</c:v>
                </c:pt>
                <c:pt idx="167">
                  <c:v>17.93</c:v>
                </c:pt>
                <c:pt idx="168">
                  <c:v>18.01</c:v>
                </c:pt>
                <c:pt idx="169">
                  <c:v>17.64</c:v>
                </c:pt>
                <c:pt idx="170">
                  <c:v>17.29</c:v>
                </c:pt>
                <c:pt idx="171">
                  <c:v>17.58</c:v>
                </c:pt>
                <c:pt idx="172">
                  <c:v>17.68</c:v>
                </c:pt>
                <c:pt idx="173">
                  <c:v>18.18</c:v>
                </c:pt>
                <c:pt idx="174">
                  <c:v>17.71</c:v>
                </c:pt>
                <c:pt idx="175">
                  <c:v>17.49</c:v>
                </c:pt>
                <c:pt idx="176">
                  <c:v>17.34</c:v>
                </c:pt>
                <c:pt idx="177">
                  <c:v>17.21</c:v>
                </c:pt>
                <c:pt idx="178">
                  <c:v>17.2</c:v>
                </c:pt>
                <c:pt idx="179">
                  <c:v>17.25</c:v>
                </c:pt>
                <c:pt idx="180">
                  <c:v>17.04</c:v>
                </c:pt>
                <c:pt idx="181">
                  <c:v>16.83</c:v>
                </c:pt>
                <c:pt idx="182">
                  <c:v>16.68</c:v>
                </c:pt>
                <c:pt idx="183">
                  <c:v>16.23</c:v>
                </c:pt>
                <c:pt idx="184">
                  <c:v>15.82</c:v>
                </c:pt>
                <c:pt idx="185">
                  <c:v>15.69</c:v>
                </c:pt>
                <c:pt idx="186">
                  <c:v>15.38</c:v>
                </c:pt>
                <c:pt idx="187">
                  <c:v>#N/A</c:v>
                </c:pt>
                <c:pt idx="188">
                  <c:v>15.42</c:v>
                </c:pt>
                <c:pt idx="189">
                  <c:v>15.57</c:v>
                </c:pt>
                <c:pt idx="190">
                  <c:v>15.45</c:v>
                </c:pt>
                <c:pt idx="191">
                  <c:v>15.51</c:v>
                </c:pt>
                <c:pt idx="192">
                  <c:v>#N/A</c:v>
                </c:pt>
                <c:pt idx="193">
                  <c:v>15.75</c:v>
                </c:pt>
                <c:pt idx="194">
                  <c:v>15.71</c:v>
                </c:pt>
                <c:pt idx="195">
                  <c:v>15.62</c:v>
                </c:pt>
                <c:pt idx="196">
                  <c:v>15.47</c:v>
                </c:pt>
                <c:pt idx="197">
                  <c:v>15.24</c:v>
                </c:pt>
                <c:pt idx="198">
                  <c:v>14.96</c:v>
                </c:pt>
                <c:pt idx="199">
                  <c:v>15.28</c:v>
                </c:pt>
                <c:pt idx="200">
                  <c:v>15.73</c:v>
                </c:pt>
                <c:pt idx="201">
                  <c:v>15.85</c:v>
                </c:pt>
                <c:pt idx="202">
                  <c:v>16.08</c:v>
                </c:pt>
                <c:pt idx="203">
                  <c:v>16.49</c:v>
                </c:pt>
                <c:pt idx="204">
                  <c:v>16.55</c:v>
                </c:pt>
                <c:pt idx="205">
                  <c:v>16.46</c:v>
                </c:pt>
                <c:pt idx="206">
                  <c:v>16.75</c:v>
                </c:pt>
                <c:pt idx="207">
                  <c:v>16.7</c:v>
                </c:pt>
                <c:pt idx="208">
                  <c:v>16.89</c:v>
                </c:pt>
                <c:pt idx="209">
                  <c:v>17</c:v>
                </c:pt>
                <c:pt idx="210">
                  <c:v>17.2</c:v>
                </c:pt>
                <c:pt idx="211">
                  <c:v>16.68</c:v>
                </c:pt>
                <c:pt idx="212">
                  <c:v>16.48</c:v>
                </c:pt>
                <c:pt idx="213">
                  <c:v>16.59</c:v>
                </c:pt>
                <c:pt idx="214">
                  <c:v>16.29</c:v>
                </c:pt>
                <c:pt idx="215">
                  <c:v>16.01</c:v>
                </c:pt>
                <c:pt idx="216">
                  <c:v>16.29</c:v>
                </c:pt>
                <c:pt idx="217">
                  <c:v>16.31</c:v>
                </c:pt>
                <c:pt idx="218">
                  <c:v>16.44</c:v>
                </c:pt>
                <c:pt idx="219">
                  <c:v>16.69</c:v>
                </c:pt>
                <c:pt idx="220">
                  <c:v>16.83</c:v>
                </c:pt>
                <c:pt idx="221">
                  <c:v>17.2</c:v>
                </c:pt>
                <c:pt idx="222">
                  <c:v>17</c:v>
                </c:pt>
                <c:pt idx="223">
                  <c:v>17.12</c:v>
                </c:pt>
                <c:pt idx="224">
                  <c:v>17.07</c:v>
                </c:pt>
                <c:pt idx="225">
                  <c:v>16.75</c:v>
                </c:pt>
                <c:pt idx="226">
                  <c:v>16.66</c:v>
                </c:pt>
                <c:pt idx="227">
                  <c:v>16.57</c:v>
                </c:pt>
                <c:pt idx="228">
                  <c:v>16.54</c:v>
                </c:pt>
                <c:pt idx="229">
                  <c:v>16.56</c:v>
                </c:pt>
                <c:pt idx="230">
                  <c:v>16.39</c:v>
                </c:pt>
                <c:pt idx="231">
                  <c:v>16.36</c:v>
                </c:pt>
                <c:pt idx="232">
                  <c:v>16.51</c:v>
                </c:pt>
                <c:pt idx="233">
                  <c:v>16.5</c:v>
                </c:pt>
                <c:pt idx="234">
                  <c:v>16.36</c:v>
                </c:pt>
                <c:pt idx="235">
                  <c:v>16.48</c:v>
                </c:pt>
                <c:pt idx="236">
                  <c:v>16.36</c:v>
                </c:pt>
                <c:pt idx="237">
                  <c:v>16.63</c:v>
                </c:pt>
                <c:pt idx="238">
                  <c:v>16.02</c:v>
                </c:pt>
                <c:pt idx="239">
                  <c:v>15.86</c:v>
                </c:pt>
                <c:pt idx="240">
                  <c:v>15.79</c:v>
                </c:pt>
                <c:pt idx="241">
                  <c:v>16.06</c:v>
                </c:pt>
                <c:pt idx="242">
                  <c:v>15.92</c:v>
                </c:pt>
                <c:pt idx="243">
                  <c:v>15.8</c:v>
                </c:pt>
                <c:pt idx="244">
                  <c:v>15.66</c:v>
                </c:pt>
                <c:pt idx="245">
                  <c:v>15.82</c:v>
                </c:pt>
                <c:pt idx="246">
                  <c:v>15.77</c:v>
                </c:pt>
                <c:pt idx="247">
                  <c:v>16.05</c:v>
                </c:pt>
                <c:pt idx="248">
                  <c:v>16.23</c:v>
                </c:pt>
                <c:pt idx="249">
                  <c:v>15.97</c:v>
                </c:pt>
                <c:pt idx="250">
                  <c:v>15.95</c:v>
                </c:pt>
                <c:pt idx="251">
                  <c:v>15.51</c:v>
                </c:pt>
                <c:pt idx="252">
                  <c:v>15.43</c:v>
                </c:pt>
                <c:pt idx="253">
                  <c:v>15.61</c:v>
                </c:pt>
                <c:pt idx="254">
                  <c:v>15.96</c:v>
                </c:pt>
                <c:pt idx="255">
                  <c:v>15.96</c:v>
                </c:pt>
                <c:pt idx="256">
                  <c:v>16.11</c:v>
                </c:pt>
                <c:pt idx="257">
                  <c:v>15.96</c:v>
                </c:pt>
                <c:pt idx="258">
                  <c:v>15.92</c:v>
                </c:pt>
                <c:pt idx="259">
                  <c:v>15.94</c:v>
                </c:pt>
                <c:pt idx="260">
                  <c:v>15.8</c:v>
                </c:pt>
                <c:pt idx="261">
                  <c:v>15.69</c:v>
                </c:pt>
                <c:pt idx="262">
                  <c:v>16.14</c:v>
                </c:pt>
                <c:pt idx="263">
                  <c:v>16.3</c:v>
                </c:pt>
                <c:pt idx="264">
                  <c:v>16.12</c:v>
                </c:pt>
                <c:pt idx="265">
                  <c:v>15.97</c:v>
                </c:pt>
                <c:pt idx="266">
                  <c:v>15.65</c:v>
                </c:pt>
                <c:pt idx="267">
                  <c:v>15.94</c:v>
                </c:pt>
                <c:pt idx="268">
                  <c:v>15.91</c:v>
                </c:pt>
                <c:pt idx="269">
                  <c:v>15.83</c:v>
                </c:pt>
                <c:pt idx="270">
                  <c:v>15.6</c:v>
                </c:pt>
                <c:pt idx="271">
                  <c:v>15.79</c:v>
                </c:pt>
                <c:pt idx="272">
                  <c:v>15.98</c:v>
                </c:pt>
                <c:pt idx="273">
                  <c:v>15.72</c:v>
                </c:pt>
                <c:pt idx="274">
                  <c:v>15.97</c:v>
                </c:pt>
                <c:pt idx="275">
                  <c:v>16.18</c:v>
                </c:pt>
                <c:pt idx="276">
                  <c:v>16.02</c:v>
                </c:pt>
                <c:pt idx="277">
                  <c:v>16.2</c:v>
                </c:pt>
                <c:pt idx="278">
                  <c:v>16.14</c:v>
                </c:pt>
                <c:pt idx="279">
                  <c:v>16.1</c:v>
                </c:pt>
                <c:pt idx="280">
                  <c:v>16.4</c:v>
                </c:pt>
                <c:pt idx="281">
                  <c:v>16.39</c:v>
                </c:pt>
                <c:pt idx="282">
                  <c:v>16.09</c:v>
                </c:pt>
                <c:pt idx="283">
                  <c:v>15.93</c:v>
                </c:pt>
                <c:pt idx="284">
                  <c:v>15.74</c:v>
                </c:pt>
                <c:pt idx="285">
                  <c:v>15.85</c:v>
                </c:pt>
                <c:pt idx="286">
                  <c:v>15.63</c:v>
                </c:pt>
                <c:pt idx="287">
                  <c:v>15.63</c:v>
                </c:pt>
                <c:pt idx="288">
                  <c:v>15.62</c:v>
                </c:pt>
                <c:pt idx="289">
                  <c:v>15.55</c:v>
                </c:pt>
                <c:pt idx="290">
                  <c:v>15.6</c:v>
                </c:pt>
                <c:pt idx="291">
                  <c:v>15.75</c:v>
                </c:pt>
                <c:pt idx="292">
                  <c:v>15.51</c:v>
                </c:pt>
                <c:pt idx="293">
                  <c:v>15.51</c:v>
                </c:pt>
                <c:pt idx="294">
                  <c:v>15.44</c:v>
                </c:pt>
                <c:pt idx="295">
                  <c:v>15.49</c:v>
                </c:pt>
                <c:pt idx="296">
                  <c:v>15.79</c:v>
                </c:pt>
                <c:pt idx="297">
                  <c:v>16.22</c:v>
                </c:pt>
                <c:pt idx="298">
                  <c:v>16.56</c:v>
                </c:pt>
                <c:pt idx="299">
                  <c:v>16.35</c:v>
                </c:pt>
                <c:pt idx="300">
                  <c:v>15.85</c:v>
                </c:pt>
                <c:pt idx="301">
                  <c:v>15.67</c:v>
                </c:pt>
                <c:pt idx="302">
                  <c:v>15.52</c:v>
                </c:pt>
                <c:pt idx="303">
                  <c:v>15.78</c:v>
                </c:pt>
                <c:pt idx="304">
                  <c:v>15.47</c:v>
                </c:pt>
                <c:pt idx="305">
                  <c:v>15.61</c:v>
                </c:pt>
                <c:pt idx="306">
                  <c:v>15.78</c:v>
                </c:pt>
                <c:pt idx="307">
                  <c:v>15.9</c:v>
                </c:pt>
                <c:pt idx="308">
                  <c:v>15.69</c:v>
                </c:pt>
                <c:pt idx="309">
                  <c:v>16.01</c:v>
                </c:pt>
                <c:pt idx="310">
                  <c:v>15.71</c:v>
                </c:pt>
                <c:pt idx="311">
                  <c:v>15.59</c:v>
                </c:pt>
                <c:pt idx="312">
                  <c:v>15.46</c:v>
                </c:pt>
                <c:pt idx="313">
                  <c:v>15.6</c:v>
                </c:pt>
                <c:pt idx="314">
                  <c:v>15.33</c:v>
                </c:pt>
                <c:pt idx="315">
                  <c:v>15.51</c:v>
                </c:pt>
                <c:pt idx="316">
                  <c:v>15.34</c:v>
                </c:pt>
                <c:pt idx="317">
                  <c:v>15.67</c:v>
                </c:pt>
                <c:pt idx="318">
                  <c:v>15.83</c:v>
                </c:pt>
                <c:pt idx="319">
                  <c:v>15.42</c:v>
                </c:pt>
                <c:pt idx="320">
                  <c:v>15.27</c:v>
                </c:pt>
                <c:pt idx="321">
                  <c:v>15.06</c:v>
                </c:pt>
                <c:pt idx="322">
                  <c:v>15.05</c:v>
                </c:pt>
                <c:pt idx="323">
                  <c:v>15.1</c:v>
                </c:pt>
                <c:pt idx="324">
                  <c:v>15.41</c:v>
                </c:pt>
                <c:pt idx="325">
                  <c:v>15.61</c:v>
                </c:pt>
                <c:pt idx="326">
                  <c:v>16.6</c:v>
                </c:pt>
                <c:pt idx="327">
                  <c:v>16.77</c:v>
                </c:pt>
                <c:pt idx="328">
                  <c:v>16.7</c:v>
                </c:pt>
                <c:pt idx="329">
                  <c:v>16.4</c:v>
                </c:pt>
                <c:pt idx="330">
                  <c:v>16.01</c:v>
                </c:pt>
                <c:pt idx="331">
                  <c:v>16.04</c:v>
                </c:pt>
                <c:pt idx="332">
                  <c:v>14.61</c:v>
                </c:pt>
                <c:pt idx="333">
                  <c:v>14.76</c:v>
                </c:pt>
                <c:pt idx="334">
                  <c:v>14.22</c:v>
                </c:pt>
                <c:pt idx="335">
                  <c:v>14.47</c:v>
                </c:pt>
                <c:pt idx="336">
                  <c:v>14.38</c:v>
                </c:pt>
                <c:pt idx="337">
                  <c:v>14.18</c:v>
                </c:pt>
                <c:pt idx="338">
                  <c:v>14</c:v>
                </c:pt>
                <c:pt idx="339">
                  <c:v>14.37</c:v>
                </c:pt>
                <c:pt idx="340">
                  <c:v>14.05</c:v>
                </c:pt>
                <c:pt idx="341">
                  <c:v>13.54</c:v>
                </c:pt>
                <c:pt idx="342">
                  <c:v>14.19</c:v>
                </c:pt>
                <c:pt idx="343">
                  <c:v>14.53</c:v>
                </c:pt>
                <c:pt idx="344">
                  <c:v>14.3</c:v>
                </c:pt>
                <c:pt idx="345">
                  <c:v>14.56</c:v>
                </c:pt>
                <c:pt idx="346">
                  <c:v>14.39</c:v>
                </c:pt>
                <c:pt idx="347">
                  <c:v>14.62</c:v>
                </c:pt>
                <c:pt idx="348">
                  <c:v>14.77</c:v>
                </c:pt>
                <c:pt idx="349">
                  <c:v>14.73</c:v>
                </c:pt>
                <c:pt idx="350">
                  <c:v>14.54</c:v>
                </c:pt>
                <c:pt idx="351">
                  <c:v>14.58</c:v>
                </c:pt>
                <c:pt idx="352">
                  <c:v>14.17</c:v>
                </c:pt>
                <c:pt idx="353">
                  <c:v>14.95</c:v>
                </c:pt>
                <c:pt idx="354">
                  <c:v>15</c:v>
                </c:pt>
                <c:pt idx="355">
                  <c:v>14.41</c:v>
                </c:pt>
                <c:pt idx="356">
                  <c:v>14.39</c:v>
                </c:pt>
                <c:pt idx="357">
                  <c:v>14.17</c:v>
                </c:pt>
                <c:pt idx="358">
                  <c:v>13.85</c:v>
                </c:pt>
                <c:pt idx="359">
                  <c:v>13.97</c:v>
                </c:pt>
                <c:pt idx="360">
                  <c:v>14.22</c:v>
                </c:pt>
                <c:pt idx="361">
                  <c:v>14.29</c:v>
                </c:pt>
                <c:pt idx="362">
                  <c:v>14.73</c:v>
                </c:pt>
                <c:pt idx="363">
                  <c:v>14.46</c:v>
                </c:pt>
                <c:pt idx="364">
                  <c:v>14.72</c:v>
                </c:pt>
                <c:pt idx="365">
                  <c:v>14.96</c:v>
                </c:pt>
                <c:pt idx="366">
                  <c:v>15.01</c:v>
                </c:pt>
                <c:pt idx="367">
                  <c:v>14.86</c:v>
                </c:pt>
                <c:pt idx="368">
                  <c:v>14.79</c:v>
                </c:pt>
                <c:pt idx="369">
                  <c:v>14.67</c:v>
                </c:pt>
                <c:pt idx="370">
                  <c:v>14.89</c:v>
                </c:pt>
                <c:pt idx="371">
                  <c:v>#N/A</c:v>
                </c:pt>
                <c:pt idx="372">
                  <c:v>15.19</c:v>
                </c:pt>
                <c:pt idx="373">
                  <c:v>14.97</c:v>
                </c:pt>
                <c:pt idx="374">
                  <c:v>14.94</c:v>
                </c:pt>
                <c:pt idx="375">
                  <c:v>14.94</c:v>
                </c:pt>
                <c:pt idx="376">
                  <c:v>15.05</c:v>
                </c:pt>
                <c:pt idx="377">
                  <c:v>14.77</c:v>
                </c:pt>
                <c:pt idx="378">
                  <c:v>15.07</c:v>
                </c:pt>
                <c:pt idx="379">
                  <c:v>14.91</c:v>
                </c:pt>
                <c:pt idx="380">
                  <c:v>14.76</c:v>
                </c:pt>
                <c:pt idx="381">
                  <c:v>15.04</c:v>
                </c:pt>
                <c:pt idx="382">
                  <c:v>15.02</c:v>
                </c:pt>
                <c:pt idx="383">
                  <c:v>16.07</c:v>
                </c:pt>
                <c:pt idx="384">
                  <c:v>15.86</c:v>
                </c:pt>
                <c:pt idx="385">
                  <c:v>15.88</c:v>
                </c:pt>
                <c:pt idx="386">
                  <c:v>15.49</c:v>
                </c:pt>
                <c:pt idx="387">
                  <c:v>15.44</c:v>
                </c:pt>
                <c:pt idx="388">
                  <c:v>15.36</c:v>
                </c:pt>
                <c:pt idx="389">
                  <c:v>15.03</c:v>
                </c:pt>
                <c:pt idx="390">
                  <c:v>14.85</c:v>
                </c:pt>
                <c:pt idx="391">
                  <c:v>14.66</c:v>
                </c:pt>
                <c:pt idx="392">
                  <c:v>14.58</c:v>
                </c:pt>
                <c:pt idx="393">
                  <c:v>14.24</c:v>
                </c:pt>
                <c:pt idx="394">
                  <c:v>13.97</c:v>
                </c:pt>
                <c:pt idx="395">
                  <c:v>14.01</c:v>
                </c:pt>
                <c:pt idx="396">
                  <c:v>13.39</c:v>
                </c:pt>
                <c:pt idx="397">
                  <c:v>13.42</c:v>
                </c:pt>
                <c:pt idx="398">
                  <c:v>13.66</c:v>
                </c:pt>
                <c:pt idx="399">
                  <c:v>13.48</c:v>
                </c:pt>
                <c:pt idx="400">
                  <c:v>13.51</c:v>
                </c:pt>
                <c:pt idx="401">
                  <c:v>13.5</c:v>
                </c:pt>
                <c:pt idx="402">
                  <c:v>13.48</c:v>
                </c:pt>
                <c:pt idx="403">
                  <c:v>13.6</c:v>
                </c:pt>
                <c:pt idx="404">
                  <c:v>13.76</c:v>
                </c:pt>
                <c:pt idx="405">
                  <c:v>13.68</c:v>
                </c:pt>
                <c:pt idx="406">
                  <c:v>14.03</c:v>
                </c:pt>
                <c:pt idx="407">
                  <c:v>14.22</c:v>
                </c:pt>
                <c:pt idx="408">
                  <c:v>13.69</c:v>
                </c:pt>
                <c:pt idx="409">
                  <c:v>13.84</c:v>
                </c:pt>
                <c:pt idx="410">
                  <c:v>14.13</c:v>
                </c:pt>
                <c:pt idx="411">
                  <c:v>14.18</c:v>
                </c:pt>
                <c:pt idx="412">
                  <c:v>14.38</c:v>
                </c:pt>
                <c:pt idx="413">
                  <c:v>14.22</c:v>
                </c:pt>
                <c:pt idx="414">
                  <c:v>14.13</c:v>
                </c:pt>
                <c:pt idx="415">
                  <c:v>14.02</c:v>
                </c:pt>
                <c:pt idx="416">
                  <c:v>14</c:v>
                </c:pt>
                <c:pt idx="417">
                  <c:v>14.22</c:v>
                </c:pt>
                <c:pt idx="418">
                  <c:v>13.97</c:v>
                </c:pt>
                <c:pt idx="419">
                  <c:v>14.71</c:v>
                </c:pt>
                <c:pt idx="420">
                  <c:v>14.39</c:v>
                </c:pt>
                <c:pt idx="421">
                  <c:v>14.42</c:v>
                </c:pt>
                <c:pt idx="422">
                  <c:v>13.94</c:v>
                </c:pt>
                <c:pt idx="423">
                  <c:v>13.84</c:v>
                </c:pt>
                <c:pt idx="424">
                  <c:v>14.5</c:v>
                </c:pt>
                <c:pt idx="425">
                  <c:v>14.46</c:v>
                </c:pt>
                <c:pt idx="426">
                  <c:v>14.12</c:v>
                </c:pt>
                <c:pt idx="427">
                  <c:v>14.22</c:v>
                </c:pt>
                <c:pt idx="428">
                  <c:v>14.06</c:v>
                </c:pt>
                <c:pt idx="429">
                  <c:v>14.2</c:v>
                </c:pt>
                <c:pt idx="430">
                  <c:v>13.94</c:v>
                </c:pt>
                <c:pt idx="431">
                  <c:v>13.81</c:v>
                </c:pt>
                <c:pt idx="432">
                  <c:v>13.69</c:v>
                </c:pt>
                <c:pt idx="433">
                  <c:v>13.47</c:v>
                </c:pt>
                <c:pt idx="434">
                  <c:v>13.65</c:v>
                </c:pt>
                <c:pt idx="435">
                  <c:v>13.81</c:v>
                </c:pt>
                <c:pt idx="436">
                  <c:v>14.09</c:v>
                </c:pt>
                <c:pt idx="437">
                  <c:v>13.98</c:v>
                </c:pt>
                <c:pt idx="438">
                  <c:v>14.32</c:v>
                </c:pt>
                <c:pt idx="439">
                  <c:v>13.73</c:v>
                </c:pt>
                <c:pt idx="440">
                  <c:v>14.02</c:v>
                </c:pt>
                <c:pt idx="441">
                  <c:v>13.9</c:v>
                </c:pt>
                <c:pt idx="442">
                  <c:v>13.15</c:v>
                </c:pt>
                <c:pt idx="443">
                  <c:v>12.96</c:v>
                </c:pt>
                <c:pt idx="444">
                  <c:v>12.82</c:v>
                </c:pt>
                <c:pt idx="445">
                  <c:v>12.77</c:v>
                </c:pt>
                <c:pt idx="446">
                  <c:v>12.95</c:v>
                </c:pt>
                <c:pt idx="447">
                  <c:v>13.09</c:v>
                </c:pt>
                <c:pt idx="448">
                  <c:v>#N/A</c:v>
                </c:pt>
                <c:pt idx="449">
                  <c:v>12.34</c:v>
                </c:pt>
                <c:pt idx="450">
                  <c:v>12.32</c:v>
                </c:pt>
                <c:pt idx="451">
                  <c:v>12.31</c:v>
                </c:pt>
                <c:pt idx="452">
                  <c:v>12.2</c:v>
                </c:pt>
                <c:pt idx="453">
                  <c:v>#N/A</c:v>
                </c:pt>
                <c:pt idx="454">
                  <c:v>11.89</c:v>
                </c:pt>
                <c:pt idx="455">
                  <c:v>11.68</c:v>
                </c:pt>
                <c:pt idx="456">
                  <c:v>11.73</c:v>
                </c:pt>
                <c:pt idx="457">
                  <c:v>11.47</c:v>
                </c:pt>
                <c:pt idx="458">
                  <c:v>11.32</c:v>
                </c:pt>
                <c:pt idx="459">
                  <c:v>11.46</c:v>
                </c:pt>
                <c:pt idx="460">
                  <c:v>11.48</c:v>
                </c:pt>
                <c:pt idx="461">
                  <c:v>11.54</c:v>
                </c:pt>
                <c:pt idx="462">
                  <c:v>11.97</c:v>
                </c:pt>
                <c:pt idx="463">
                  <c:v>12.27</c:v>
                </c:pt>
                <c:pt idx="464">
                  <c:v>12.41</c:v>
                </c:pt>
                <c:pt idx="465">
                  <c:v>12.76</c:v>
                </c:pt>
                <c:pt idx="466">
                  <c:v>12.47</c:v>
                </c:pt>
                <c:pt idx="467">
                  <c:v>12.91</c:v>
                </c:pt>
                <c:pt idx="468">
                  <c:v>13.02</c:v>
                </c:pt>
                <c:pt idx="469">
                  <c:v>13.19</c:v>
                </c:pt>
                <c:pt idx="470">
                  <c:v>13.02</c:v>
                </c:pt>
                <c:pt idx="471">
                  <c:v>12.72</c:v>
                </c:pt>
                <c:pt idx="472">
                  <c:v>13.16</c:v>
                </c:pt>
                <c:pt idx="473">
                  <c:v>12.94</c:v>
                </c:pt>
                <c:pt idx="474">
                  <c:v>13.08</c:v>
                </c:pt>
                <c:pt idx="475">
                  <c:v>13</c:v>
                </c:pt>
                <c:pt idx="476">
                  <c:v>13.39</c:v>
                </c:pt>
                <c:pt idx="477">
                  <c:v>13.32</c:v>
                </c:pt>
                <c:pt idx="478">
                  <c:v>13.2</c:v>
                </c:pt>
                <c:pt idx="479">
                  <c:v>12.98</c:v>
                </c:pt>
                <c:pt idx="480">
                  <c:v>13.6</c:v>
                </c:pt>
                <c:pt idx="481">
                  <c:v>13.01</c:v>
                </c:pt>
                <c:pt idx="482">
                  <c:v>13.21</c:v>
                </c:pt>
                <c:pt idx="483">
                  <c:v>13.09</c:v>
                </c:pt>
                <c:pt idx="484">
                  <c:v>12.98</c:v>
                </c:pt>
                <c:pt idx="485">
                  <c:v>12.84</c:v>
                </c:pt>
                <c:pt idx="486">
                  <c:v>13.25</c:v>
                </c:pt>
                <c:pt idx="487">
                  <c:v>13.9</c:v>
                </c:pt>
                <c:pt idx="488">
                  <c:v>13.86</c:v>
                </c:pt>
                <c:pt idx="489">
                  <c:v>14.23</c:v>
                </c:pt>
                <c:pt idx="490">
                  <c:v>13.8</c:v>
                </c:pt>
                <c:pt idx="491">
                  <c:v>13.31</c:v>
                </c:pt>
                <c:pt idx="492">
                  <c:v>13.46</c:v>
                </c:pt>
                <c:pt idx="493">
                  <c:v>13.08</c:v>
                </c:pt>
                <c:pt idx="494">
                  <c:v>12.67</c:v>
                </c:pt>
                <c:pt idx="495">
                  <c:v>12.7</c:v>
                </c:pt>
                <c:pt idx="496">
                  <c:v>13.45</c:v>
                </c:pt>
                <c:pt idx="497">
                  <c:v>12.99</c:v>
                </c:pt>
                <c:pt idx="498">
                  <c:v>13.55</c:v>
                </c:pt>
                <c:pt idx="499">
                  <c:v>13.9</c:v>
                </c:pt>
                <c:pt idx="500">
                  <c:v>13.53</c:v>
                </c:pt>
                <c:pt idx="501">
                  <c:v>13.2</c:v>
                </c:pt>
                <c:pt idx="502">
                  <c:v>13.57</c:v>
                </c:pt>
                <c:pt idx="503">
                  <c:v>13.38</c:v>
                </c:pt>
                <c:pt idx="504">
                  <c:v>13.41</c:v>
                </c:pt>
                <c:pt idx="505">
                  <c:v>14.32</c:v>
                </c:pt>
                <c:pt idx="506">
                  <c:v>15.17</c:v>
                </c:pt>
                <c:pt idx="507">
                  <c:v>15.12</c:v>
                </c:pt>
                <c:pt idx="508">
                  <c:v>14.68</c:v>
                </c:pt>
                <c:pt idx="509">
                  <c:v>14.8</c:v>
                </c:pt>
                <c:pt idx="510">
                  <c:v>15.55</c:v>
                </c:pt>
                <c:pt idx="511">
                  <c:v>14.71</c:v>
                </c:pt>
                <c:pt idx="512">
                  <c:v>14.51</c:v>
                </c:pt>
                <c:pt idx="513">
                  <c:v>13.74</c:v>
                </c:pt>
                <c:pt idx="514">
                  <c:v>13.28</c:v>
                </c:pt>
                <c:pt idx="515">
                  <c:v>12.55</c:v>
                </c:pt>
                <c:pt idx="516">
                  <c:v>12.54</c:v>
                </c:pt>
                <c:pt idx="517">
                  <c:v>12.6</c:v>
                </c:pt>
                <c:pt idx="518">
                  <c:v>12.61</c:v>
                </c:pt>
                <c:pt idx="519">
                  <c:v>13.05</c:v>
                </c:pt>
                <c:pt idx="520">
                  <c:v>12.67</c:v>
                </c:pt>
                <c:pt idx="521">
                  <c:v>13.23</c:v>
                </c:pt>
                <c:pt idx="522">
                  <c:v>13.29</c:v>
                </c:pt>
                <c:pt idx="523">
                  <c:v>12.81</c:v>
                </c:pt>
                <c:pt idx="524">
                  <c:v>13.07</c:v>
                </c:pt>
                <c:pt idx="525">
                  <c:v>12.75</c:v>
                </c:pt>
                <c:pt idx="526">
                  <c:v>12.33</c:v>
                </c:pt>
                <c:pt idx="527">
                  <c:v>12.42</c:v>
                </c:pt>
                <c:pt idx="528">
                  <c:v>12.25</c:v>
                </c:pt>
                <c:pt idx="529">
                  <c:v>12.06</c:v>
                </c:pt>
                <c:pt idx="530">
                  <c:v>12.19</c:v>
                </c:pt>
                <c:pt idx="531">
                  <c:v>11.98</c:v>
                </c:pt>
                <c:pt idx="532">
                  <c:v>11.9</c:v>
                </c:pt>
                <c:pt idx="533">
                  <c:v>12.47</c:v>
                </c:pt>
                <c:pt idx="534">
                  <c:v>13.18</c:v>
                </c:pt>
                <c:pt idx="535">
                  <c:v>13.9</c:v>
                </c:pt>
                <c:pt idx="536">
                  <c:v>14.01</c:v>
                </c:pt>
                <c:pt idx="537">
                  <c:v>14.01</c:v>
                </c:pt>
                <c:pt idx="538">
                  <c:v>13.6</c:v>
                </c:pt>
                <c:pt idx="539">
                  <c:v>13.89</c:v>
                </c:pt>
                <c:pt idx="540">
                  <c:v>14.36</c:v>
                </c:pt>
                <c:pt idx="541">
                  <c:v>14.32</c:v>
                </c:pt>
                <c:pt idx="542">
                  <c:v>13.62</c:v>
                </c:pt>
                <c:pt idx="543">
                  <c:v>13.39</c:v>
                </c:pt>
                <c:pt idx="544">
                  <c:v>14.05</c:v>
                </c:pt>
                <c:pt idx="545">
                  <c:v>14.17</c:v>
                </c:pt>
                <c:pt idx="546">
                  <c:v>14.47</c:v>
                </c:pt>
                <c:pt idx="547">
                  <c:v>14.65</c:v>
                </c:pt>
                <c:pt idx="548">
                  <c:v>14.77</c:v>
                </c:pt>
                <c:pt idx="549">
                  <c:v>14.98</c:v>
                </c:pt>
                <c:pt idx="550">
                  <c:v>15.56</c:v>
                </c:pt>
                <c:pt idx="551">
                  <c:v>14.95</c:v>
                </c:pt>
              </c:numCache>
            </c:numRef>
          </c:val>
          <c:smooth val="0"/>
        </c:ser>
        <c:ser>
          <c:idx val="1"/>
          <c:order val="1"/>
          <c:tx>
            <c:strRef>
              <c:f>'[路透数据 补充.xlsx]欧美汽柴利润'!$DU$1:$DU$3</c:f>
              <c:strCache>
                <c:ptCount val="1"/>
                <c:pt idx="0">
                  <c:v>2025</c:v>
                </c:pt>
              </c:strCache>
            </c:strRef>
          </c:tx>
          <c:spPr>
            <a:ln w="19050" cap="rnd">
              <a:solidFill>
                <a:srgbClr val="FF0000"/>
              </a:solidFill>
              <a:round/>
            </a:ln>
            <a:effectLst/>
          </c:spPr>
          <c:marker>
            <c:symbol val="none"/>
          </c:marker>
          <c:dLbls>
            <c:delete val="1"/>
          </c:dLbls>
          <c:cat>
            <c:numRef>
              <c:f>'[路透数据 补充.xlsx]欧美汽柴利润'!$DS$4:$DS$4164</c:f>
              <c:numCache>
                <c:formatCode>yyyy/m/d</c:formatCode>
                <c:ptCount val="4161"/>
                <c:pt idx="0" c:formatCode="yyyy/m/d">
                  <c:v>46283</c:v>
                </c:pt>
                <c:pt idx="1" c:formatCode="yyyy/m/d">
                  <c:v>46282</c:v>
                </c:pt>
                <c:pt idx="2" c:formatCode="yyyy/m/d">
                  <c:v>46281</c:v>
                </c:pt>
                <c:pt idx="3" c:formatCode="yyyy/m/d">
                  <c:v>46280</c:v>
                </c:pt>
                <c:pt idx="4" c:formatCode="yyyy/m/d">
                  <c:v>46279</c:v>
                </c:pt>
                <c:pt idx="5" c:formatCode="yyyy/m/d">
                  <c:v>46276</c:v>
                </c:pt>
                <c:pt idx="6" c:formatCode="yyyy/m/d">
                  <c:v>46275</c:v>
                </c:pt>
                <c:pt idx="7" c:formatCode="yyyy/m/d">
                  <c:v>46274</c:v>
                </c:pt>
                <c:pt idx="8" c:formatCode="yyyy/m/d">
                  <c:v>46273</c:v>
                </c:pt>
                <c:pt idx="9" c:formatCode="yyyy/m/d">
                  <c:v>46272</c:v>
                </c:pt>
                <c:pt idx="10" c:formatCode="yyyy/m/d">
                  <c:v>46269</c:v>
                </c:pt>
                <c:pt idx="11" c:formatCode="yyyy/m/d">
                  <c:v>46268</c:v>
                </c:pt>
                <c:pt idx="12" c:formatCode="yyyy/m/d">
                  <c:v>46267</c:v>
                </c:pt>
                <c:pt idx="13" c:formatCode="yyyy/m/d">
                  <c:v>46266</c:v>
                </c:pt>
                <c:pt idx="14" c:formatCode="yyyy/m/d">
                  <c:v>46265</c:v>
                </c:pt>
                <c:pt idx="15" c:formatCode="yyyy/m/d">
                  <c:v>46262</c:v>
                </c:pt>
                <c:pt idx="16" c:formatCode="yyyy/m/d">
                  <c:v>46261</c:v>
                </c:pt>
                <c:pt idx="17" c:formatCode="yyyy/m/d">
                  <c:v>46260</c:v>
                </c:pt>
                <c:pt idx="18" c:formatCode="yyyy/m/d">
                  <c:v>46259</c:v>
                </c:pt>
                <c:pt idx="19" c:formatCode="yyyy/m/d">
                  <c:v>46258</c:v>
                </c:pt>
                <c:pt idx="20" c:formatCode="yyyy/m/d">
                  <c:v>46255</c:v>
                </c:pt>
                <c:pt idx="21" c:formatCode="yyyy/m/d">
                  <c:v>46254</c:v>
                </c:pt>
                <c:pt idx="22" c:formatCode="yyyy/m/d">
                  <c:v>46253</c:v>
                </c:pt>
                <c:pt idx="23" c:formatCode="yyyy/m/d">
                  <c:v>46252</c:v>
                </c:pt>
                <c:pt idx="24" c:formatCode="yyyy/m/d">
                  <c:v>46251</c:v>
                </c:pt>
                <c:pt idx="25" c:formatCode="yyyy/m/d">
                  <c:v>46248</c:v>
                </c:pt>
                <c:pt idx="26" c:formatCode="yyyy/m/d">
                  <c:v>46247</c:v>
                </c:pt>
                <c:pt idx="27" c:formatCode="yyyy/m/d">
                  <c:v>46246</c:v>
                </c:pt>
                <c:pt idx="28" c:formatCode="yyyy/m/d">
                  <c:v>46245</c:v>
                </c:pt>
                <c:pt idx="29" c:formatCode="yyyy/m/d">
                  <c:v>46244</c:v>
                </c:pt>
                <c:pt idx="30" c:formatCode="yyyy/m/d">
                  <c:v>46241</c:v>
                </c:pt>
                <c:pt idx="31" c:formatCode="yyyy/m/d">
                  <c:v>46240</c:v>
                </c:pt>
                <c:pt idx="32" c:formatCode="yyyy/m/d">
                  <c:v>46239</c:v>
                </c:pt>
                <c:pt idx="33" c:formatCode="yyyy/m/d">
                  <c:v>46238</c:v>
                </c:pt>
                <c:pt idx="34" c:formatCode="yyyy/m/d">
                  <c:v>46237</c:v>
                </c:pt>
                <c:pt idx="35" c:formatCode="yyyy/m/d">
                  <c:v>46234</c:v>
                </c:pt>
                <c:pt idx="36" c:formatCode="yyyy/m/d">
                  <c:v>46233</c:v>
                </c:pt>
                <c:pt idx="37" c:formatCode="yyyy/m/d">
                  <c:v>46232</c:v>
                </c:pt>
                <c:pt idx="38" c:formatCode="yyyy/m/d">
                  <c:v>46231</c:v>
                </c:pt>
                <c:pt idx="39" c:formatCode="yyyy/m/d">
                  <c:v>46230</c:v>
                </c:pt>
                <c:pt idx="40" c:formatCode="yyyy/m/d">
                  <c:v>46227</c:v>
                </c:pt>
                <c:pt idx="41" c:formatCode="yyyy/m/d">
                  <c:v>46226</c:v>
                </c:pt>
                <c:pt idx="42" c:formatCode="yyyy/m/d">
                  <c:v>46225</c:v>
                </c:pt>
                <c:pt idx="43" c:formatCode="yyyy/m/d">
                  <c:v>46224</c:v>
                </c:pt>
                <c:pt idx="44" c:formatCode="yyyy/m/d">
                  <c:v>46223</c:v>
                </c:pt>
                <c:pt idx="45" c:formatCode="yyyy/m/d">
                  <c:v>46220</c:v>
                </c:pt>
                <c:pt idx="46" c:formatCode="yyyy/m/d">
                  <c:v>46220</c:v>
                </c:pt>
                <c:pt idx="47" c:formatCode="yyyy/m/d">
                  <c:v>46219</c:v>
                </c:pt>
                <c:pt idx="48" c:formatCode="yyyy/m/d">
                  <c:v>46218</c:v>
                </c:pt>
                <c:pt idx="49" c:formatCode="yyyy/m/d">
                  <c:v>46217</c:v>
                </c:pt>
                <c:pt idx="50" c:formatCode="yyyy/m/d">
                  <c:v>46216</c:v>
                </c:pt>
                <c:pt idx="51" c:formatCode="yyyy/m/d">
                  <c:v>46213</c:v>
                </c:pt>
                <c:pt idx="52" c:formatCode="yyyy/m/d">
                  <c:v>46212</c:v>
                </c:pt>
                <c:pt idx="53" c:formatCode="yyyy/m/d">
                  <c:v>46211</c:v>
                </c:pt>
                <c:pt idx="54" c:formatCode="yyyy/m/d">
                  <c:v>46210</c:v>
                </c:pt>
                <c:pt idx="55" c:formatCode="yyyy/m/d">
                  <c:v>46209</c:v>
                </c:pt>
                <c:pt idx="56" c:formatCode="yyyy/m/d">
                  <c:v>46206</c:v>
                </c:pt>
                <c:pt idx="57" c:formatCode="yyyy/m/d">
                  <c:v>46205</c:v>
                </c:pt>
                <c:pt idx="58" c:formatCode="yyyy/m/d">
                  <c:v>46204</c:v>
                </c:pt>
                <c:pt idx="59" c:formatCode="yyyy/m/d">
                  <c:v>46203</c:v>
                </c:pt>
                <c:pt idx="60" c:formatCode="yyyy/m/d">
                  <c:v>46202</c:v>
                </c:pt>
                <c:pt idx="61" c:formatCode="yyyy/m/d">
                  <c:v>46199</c:v>
                </c:pt>
                <c:pt idx="62" c:formatCode="yyyy/m/d">
                  <c:v>46198</c:v>
                </c:pt>
                <c:pt idx="63" c:formatCode="yyyy/m/d">
                  <c:v>46197</c:v>
                </c:pt>
                <c:pt idx="64" c:formatCode="yyyy/m/d">
                  <c:v>46196</c:v>
                </c:pt>
                <c:pt idx="65" c:formatCode="yyyy/m/d">
                  <c:v>46195</c:v>
                </c:pt>
                <c:pt idx="66" c:formatCode="yyyy/m/d">
                  <c:v>46192</c:v>
                </c:pt>
                <c:pt idx="67" c:formatCode="yyyy/m/d">
                  <c:v>46191</c:v>
                </c:pt>
                <c:pt idx="68" c:formatCode="yyyy/m/d">
                  <c:v>46190</c:v>
                </c:pt>
                <c:pt idx="69" c:formatCode="yyyy/m/d">
                  <c:v>46189</c:v>
                </c:pt>
                <c:pt idx="70" c:formatCode="yyyy/m/d">
                  <c:v>46188</c:v>
                </c:pt>
                <c:pt idx="71" c:formatCode="yyyy/m/d">
                  <c:v>46185</c:v>
                </c:pt>
                <c:pt idx="72" c:formatCode="yyyy/m/d">
                  <c:v>46184</c:v>
                </c:pt>
                <c:pt idx="73" c:formatCode="yyyy/m/d">
                  <c:v>46183</c:v>
                </c:pt>
                <c:pt idx="74" c:formatCode="yyyy/m/d">
                  <c:v>46182</c:v>
                </c:pt>
                <c:pt idx="75" c:formatCode="yyyy/m/d">
                  <c:v>46181</c:v>
                </c:pt>
                <c:pt idx="76" c:formatCode="yyyy/m/d">
                  <c:v>46178</c:v>
                </c:pt>
                <c:pt idx="77" c:formatCode="yyyy/m/d">
                  <c:v>46177</c:v>
                </c:pt>
                <c:pt idx="78" c:formatCode="yyyy/m/d">
                  <c:v>46176</c:v>
                </c:pt>
                <c:pt idx="79" c:formatCode="yyyy/m/d">
                  <c:v>46175</c:v>
                </c:pt>
                <c:pt idx="80" c:formatCode="yyyy/m/d">
                  <c:v>46174</c:v>
                </c:pt>
                <c:pt idx="81" c:formatCode="yyyy/m/d">
                  <c:v>46171</c:v>
                </c:pt>
                <c:pt idx="82" c:formatCode="yyyy/m/d">
                  <c:v>46170</c:v>
                </c:pt>
                <c:pt idx="83" c:formatCode="yyyy/m/d">
                  <c:v>46169</c:v>
                </c:pt>
                <c:pt idx="84" c:formatCode="yyyy/m/d">
                  <c:v>46168</c:v>
                </c:pt>
                <c:pt idx="85" c:formatCode="yyyy/m/d">
                  <c:v>46167</c:v>
                </c:pt>
                <c:pt idx="86" c:formatCode="yyyy/m/d">
                  <c:v>46164</c:v>
                </c:pt>
                <c:pt idx="87" c:formatCode="yyyy/m/d">
                  <c:v>46163</c:v>
                </c:pt>
                <c:pt idx="88" c:formatCode="yyyy/m/d">
                  <c:v>46162</c:v>
                </c:pt>
                <c:pt idx="89" c:formatCode="yyyy/m/d">
                  <c:v>46161</c:v>
                </c:pt>
                <c:pt idx="90" c:formatCode="yyyy/m/d">
                  <c:v>46160</c:v>
                </c:pt>
                <c:pt idx="91" c:formatCode="yyyy/m/d">
                  <c:v>46157</c:v>
                </c:pt>
                <c:pt idx="92" c:formatCode="yyyy/m/d">
                  <c:v>46156</c:v>
                </c:pt>
                <c:pt idx="93" c:formatCode="yyyy/m/d">
                  <c:v>46155</c:v>
                </c:pt>
                <c:pt idx="94" c:formatCode="yyyy/m/d">
                  <c:v>46154</c:v>
                </c:pt>
                <c:pt idx="95" c:formatCode="yyyy/m/d">
                  <c:v>46153</c:v>
                </c:pt>
                <c:pt idx="96" c:formatCode="yyyy/m/d">
                  <c:v>46150</c:v>
                </c:pt>
                <c:pt idx="97" c:formatCode="yyyy/m/d">
                  <c:v>46149</c:v>
                </c:pt>
                <c:pt idx="98" c:formatCode="yyyy/m/d">
                  <c:v>46148</c:v>
                </c:pt>
                <c:pt idx="99" c:formatCode="yyyy/m/d">
                  <c:v>46147</c:v>
                </c:pt>
                <c:pt idx="100" c:formatCode="yyyy/m/d">
                  <c:v>46146</c:v>
                </c:pt>
                <c:pt idx="101" c:formatCode="yyyy/m/d">
                  <c:v>46143</c:v>
                </c:pt>
                <c:pt idx="102" c:formatCode="yyyy/m/d">
                  <c:v>46142</c:v>
                </c:pt>
                <c:pt idx="103" c:formatCode="yyyy/m/d">
                  <c:v>46141</c:v>
                </c:pt>
                <c:pt idx="104" c:formatCode="yyyy/m/d">
                  <c:v>46140</c:v>
                </c:pt>
                <c:pt idx="105" c:formatCode="yyyy/m/d">
                  <c:v>46139</c:v>
                </c:pt>
                <c:pt idx="106" c:formatCode="yyyy/m/d">
                  <c:v>46136</c:v>
                </c:pt>
                <c:pt idx="107" c:formatCode="yyyy/m/d">
                  <c:v>46135</c:v>
                </c:pt>
                <c:pt idx="108" c:formatCode="yyyy/m/d">
                  <c:v>46134</c:v>
                </c:pt>
                <c:pt idx="109" c:formatCode="yyyy/m/d">
                  <c:v>46133</c:v>
                </c:pt>
                <c:pt idx="110" c:formatCode="yyyy/m/d">
                  <c:v>46132</c:v>
                </c:pt>
                <c:pt idx="111" c:formatCode="yyyy/m/d">
                  <c:v>46129</c:v>
                </c:pt>
                <c:pt idx="112" c:formatCode="yyyy/m/d">
                  <c:v>46128</c:v>
                </c:pt>
                <c:pt idx="113" c:formatCode="yyyy/m/d">
                  <c:v>46127</c:v>
                </c:pt>
                <c:pt idx="114" c:formatCode="yyyy/m/d">
                  <c:v>46126</c:v>
                </c:pt>
                <c:pt idx="115" c:formatCode="yyyy/m/d">
                  <c:v>46125</c:v>
                </c:pt>
                <c:pt idx="116" c:formatCode="yyyy/m/d">
                  <c:v>46122</c:v>
                </c:pt>
                <c:pt idx="117" c:formatCode="yyyy/m/d">
                  <c:v>46121</c:v>
                </c:pt>
                <c:pt idx="118" c:formatCode="yyyy/m/d">
                  <c:v>46120</c:v>
                </c:pt>
                <c:pt idx="119" c:formatCode="yyyy/m/d">
                  <c:v>46119</c:v>
                </c:pt>
                <c:pt idx="120" c:formatCode="yyyy/m/d">
                  <c:v>46118</c:v>
                </c:pt>
                <c:pt idx="121" c:formatCode="yyyy/m/d">
                  <c:v>46115</c:v>
                </c:pt>
                <c:pt idx="122" c:formatCode="yyyy/m/d">
                  <c:v>46114</c:v>
                </c:pt>
                <c:pt idx="123" c:formatCode="yyyy/m/d">
                  <c:v>46113</c:v>
                </c:pt>
                <c:pt idx="124" c:formatCode="yyyy/m/d">
                  <c:v>46112</c:v>
                </c:pt>
                <c:pt idx="125" c:formatCode="yyyy/m/d">
                  <c:v>46111</c:v>
                </c:pt>
                <c:pt idx="126" c:formatCode="yyyy/m/d">
                  <c:v>46108</c:v>
                </c:pt>
                <c:pt idx="127" c:formatCode="yyyy/m/d">
                  <c:v>46107</c:v>
                </c:pt>
                <c:pt idx="128" c:formatCode="yyyy/m/d">
                  <c:v>46106</c:v>
                </c:pt>
                <c:pt idx="129" c:formatCode="yyyy/m/d">
                  <c:v>46105</c:v>
                </c:pt>
                <c:pt idx="130" c:formatCode="yyyy/m/d">
                  <c:v>46104</c:v>
                </c:pt>
                <c:pt idx="131" c:formatCode="yyyy/m/d">
                  <c:v>46101</c:v>
                </c:pt>
                <c:pt idx="132" c:formatCode="yyyy/m/d">
                  <c:v>46100</c:v>
                </c:pt>
                <c:pt idx="133" c:formatCode="yyyy/m/d">
                  <c:v>46099</c:v>
                </c:pt>
                <c:pt idx="134" c:formatCode="yyyy/m/d">
                  <c:v>46098</c:v>
                </c:pt>
                <c:pt idx="135" c:formatCode="yyyy/m/d">
                  <c:v>46097</c:v>
                </c:pt>
                <c:pt idx="136" c:formatCode="yyyy/m/d">
                  <c:v>46094</c:v>
                </c:pt>
                <c:pt idx="137" c:formatCode="yyyy/m/d">
                  <c:v>46093</c:v>
                </c:pt>
                <c:pt idx="138" c:formatCode="yyyy/m/d">
                  <c:v>46092</c:v>
                </c:pt>
                <c:pt idx="139" c:formatCode="yyyy/m/d">
                  <c:v>46091</c:v>
                </c:pt>
                <c:pt idx="140" c:formatCode="yyyy/m/d">
                  <c:v>46090</c:v>
                </c:pt>
                <c:pt idx="141" c:formatCode="yyyy/m/d">
                  <c:v>46087</c:v>
                </c:pt>
                <c:pt idx="142" c:formatCode="yyyy/m/d">
                  <c:v>46086</c:v>
                </c:pt>
                <c:pt idx="143" c:formatCode="yyyy/m/d">
                  <c:v>46085</c:v>
                </c:pt>
                <c:pt idx="144" c:formatCode="yyyy/m/d">
                  <c:v>46084</c:v>
                </c:pt>
                <c:pt idx="145" c:formatCode="yyyy/m/d">
                  <c:v>46083</c:v>
                </c:pt>
                <c:pt idx="146" c:formatCode="yyyy/m/d">
                  <c:v>46080</c:v>
                </c:pt>
                <c:pt idx="147" c:formatCode="yyyy/m/d">
                  <c:v>46079</c:v>
                </c:pt>
                <c:pt idx="148" c:formatCode="yyyy/m/d">
                  <c:v>46078</c:v>
                </c:pt>
                <c:pt idx="149" c:formatCode="yyyy/m/d">
                  <c:v>46077</c:v>
                </c:pt>
                <c:pt idx="150" c:formatCode="yyyy/m/d">
                  <c:v>46076</c:v>
                </c:pt>
                <c:pt idx="151" c:formatCode="yyyy/m/d">
                  <c:v>46073</c:v>
                </c:pt>
                <c:pt idx="152" c:formatCode="yyyy/m/d">
                  <c:v>46072</c:v>
                </c:pt>
                <c:pt idx="153" c:formatCode="yyyy/m/d">
                  <c:v>46071</c:v>
                </c:pt>
                <c:pt idx="154" c:formatCode="yyyy/m/d">
                  <c:v>46070</c:v>
                </c:pt>
                <c:pt idx="155" c:formatCode="yyyy/m/d">
                  <c:v>46069</c:v>
                </c:pt>
                <c:pt idx="156" c:formatCode="yyyy/m/d">
                  <c:v>46066</c:v>
                </c:pt>
                <c:pt idx="157" c:formatCode="yyyy/m/d">
                  <c:v>46065</c:v>
                </c:pt>
                <c:pt idx="158" c:formatCode="yyyy/m/d">
                  <c:v>46064</c:v>
                </c:pt>
                <c:pt idx="159" c:formatCode="yyyy/m/d">
                  <c:v>46063</c:v>
                </c:pt>
                <c:pt idx="160" c:formatCode="yyyy/m/d">
                  <c:v>46062</c:v>
                </c:pt>
                <c:pt idx="161" c:formatCode="yyyy/m/d">
                  <c:v>46059</c:v>
                </c:pt>
                <c:pt idx="162" c:formatCode="yyyy/m/d">
                  <c:v>46058</c:v>
                </c:pt>
                <c:pt idx="163" c:formatCode="yyyy/m/d">
                  <c:v>46057</c:v>
                </c:pt>
                <c:pt idx="164" c:formatCode="yyyy/m/d">
                  <c:v>46056</c:v>
                </c:pt>
                <c:pt idx="165" c:formatCode="yyyy/m/d">
                  <c:v>46055</c:v>
                </c:pt>
                <c:pt idx="166" c:formatCode="yyyy/m/d">
                  <c:v>46052</c:v>
                </c:pt>
                <c:pt idx="167" c:formatCode="yyyy/m/d">
                  <c:v>46051</c:v>
                </c:pt>
                <c:pt idx="168" c:formatCode="yyyy/m/d">
                  <c:v>46050</c:v>
                </c:pt>
                <c:pt idx="169" c:formatCode="yyyy/m/d">
                  <c:v>46049</c:v>
                </c:pt>
                <c:pt idx="170" c:formatCode="yyyy/m/d">
                  <c:v>46048</c:v>
                </c:pt>
                <c:pt idx="171" c:formatCode="yyyy/m/d">
                  <c:v>46045</c:v>
                </c:pt>
                <c:pt idx="172" c:formatCode="yyyy/m/d">
                  <c:v>46044</c:v>
                </c:pt>
                <c:pt idx="173" c:formatCode="yyyy/m/d">
                  <c:v>46043</c:v>
                </c:pt>
                <c:pt idx="174" c:formatCode="yyyy/m/d">
                  <c:v>46042</c:v>
                </c:pt>
                <c:pt idx="175" c:formatCode="yyyy/m/d">
                  <c:v>46041</c:v>
                </c:pt>
                <c:pt idx="176" c:formatCode="yyyy/m/d">
                  <c:v>46038</c:v>
                </c:pt>
                <c:pt idx="177" c:formatCode="yyyy/m/d">
                  <c:v>46037</c:v>
                </c:pt>
                <c:pt idx="178" c:formatCode="yyyy/m/d">
                  <c:v>46036</c:v>
                </c:pt>
                <c:pt idx="179" c:formatCode="yyyy/m/d">
                  <c:v>46035</c:v>
                </c:pt>
                <c:pt idx="180" c:formatCode="yyyy/m/d">
                  <c:v>46034</c:v>
                </c:pt>
                <c:pt idx="181" c:formatCode="yyyy/m/d">
                  <c:v>46031</c:v>
                </c:pt>
                <c:pt idx="182" c:formatCode="yyyy/m/d">
                  <c:v>46030</c:v>
                </c:pt>
                <c:pt idx="183" c:formatCode="yyyy/m/d">
                  <c:v>46029</c:v>
                </c:pt>
                <c:pt idx="184" c:formatCode="yyyy/m/d">
                  <c:v>46028</c:v>
                </c:pt>
                <c:pt idx="185" c:formatCode="yyyy/m/d">
                  <c:v>46027</c:v>
                </c:pt>
                <c:pt idx="186" c:formatCode="yyyy/m/d">
                  <c:v>46024</c:v>
                </c:pt>
                <c:pt idx="187" c:formatCode="yyyy/m/d">
                  <c:v>46023</c:v>
                </c:pt>
                <c:pt idx="188" c:formatCode="yyyy/m/d">
                  <c:v>46022</c:v>
                </c:pt>
                <c:pt idx="189" c:formatCode="yyyy/m/d">
                  <c:v>46021</c:v>
                </c:pt>
                <c:pt idx="190" c:formatCode="yyyy/m/d">
                  <c:v>46020</c:v>
                </c:pt>
                <c:pt idx="191" c:formatCode="yyyy/m/d">
                  <c:v>46017</c:v>
                </c:pt>
                <c:pt idx="192" c:formatCode="yyyy/m/d">
                  <c:v>46016</c:v>
                </c:pt>
                <c:pt idx="193" c:formatCode="yyyy/m/d">
                  <c:v>46015</c:v>
                </c:pt>
                <c:pt idx="194" c:formatCode="yyyy/m/d">
                  <c:v>46014</c:v>
                </c:pt>
                <c:pt idx="195" c:formatCode="yyyy/m/d">
                  <c:v>46013</c:v>
                </c:pt>
                <c:pt idx="196" c:formatCode="yyyy/m/d">
                  <c:v>46010</c:v>
                </c:pt>
                <c:pt idx="197" c:formatCode="yyyy/m/d">
                  <c:v>46009</c:v>
                </c:pt>
                <c:pt idx="198" c:formatCode="yyyy/m/d">
                  <c:v>46008</c:v>
                </c:pt>
                <c:pt idx="199" c:formatCode="yyyy/m/d">
                  <c:v>46007</c:v>
                </c:pt>
                <c:pt idx="200" c:formatCode="yyyy/m/d">
                  <c:v>46006</c:v>
                </c:pt>
                <c:pt idx="201" c:formatCode="yyyy/m/d">
                  <c:v>46003</c:v>
                </c:pt>
                <c:pt idx="202" c:formatCode="yyyy/m/d">
                  <c:v>46002</c:v>
                </c:pt>
                <c:pt idx="203" c:formatCode="yyyy/m/d">
                  <c:v>46001</c:v>
                </c:pt>
                <c:pt idx="204" c:formatCode="yyyy/m/d">
                  <c:v>46000</c:v>
                </c:pt>
                <c:pt idx="205" c:formatCode="yyyy/m/d">
                  <c:v>45999</c:v>
                </c:pt>
                <c:pt idx="206" c:formatCode="yyyy/m/d">
                  <c:v>45996</c:v>
                </c:pt>
                <c:pt idx="207" c:formatCode="yyyy/m/d">
                  <c:v>45995</c:v>
                </c:pt>
                <c:pt idx="208" c:formatCode="yyyy/m/d">
                  <c:v>45994</c:v>
                </c:pt>
                <c:pt idx="209" c:formatCode="yyyy/m/d">
                  <c:v>45993</c:v>
                </c:pt>
                <c:pt idx="210" c:formatCode="yyyy/m/d">
                  <c:v>45992</c:v>
                </c:pt>
                <c:pt idx="211" c:formatCode="yyyy/m/d">
                  <c:v>45989</c:v>
                </c:pt>
                <c:pt idx="212" c:formatCode="yyyy/m/d">
                  <c:v>45988</c:v>
                </c:pt>
                <c:pt idx="213" c:formatCode="yyyy/m/d">
                  <c:v>45987</c:v>
                </c:pt>
                <c:pt idx="214" c:formatCode="yyyy/m/d">
                  <c:v>45986</c:v>
                </c:pt>
                <c:pt idx="215" c:formatCode="yyyy/m/d">
                  <c:v>45985</c:v>
                </c:pt>
                <c:pt idx="216" c:formatCode="yyyy/m/d">
                  <c:v>45982</c:v>
                </c:pt>
                <c:pt idx="217" c:formatCode="yyyy/m/d">
                  <c:v>45981</c:v>
                </c:pt>
                <c:pt idx="218" c:formatCode="yyyy/m/d">
                  <c:v>45980</c:v>
                </c:pt>
                <c:pt idx="219" c:formatCode="yyyy/m/d">
                  <c:v>45979</c:v>
                </c:pt>
                <c:pt idx="220" c:formatCode="yyyy/m/d">
                  <c:v>45978</c:v>
                </c:pt>
                <c:pt idx="221" c:formatCode="yyyy/m/d">
                  <c:v>45975</c:v>
                </c:pt>
                <c:pt idx="222" c:formatCode="yyyy/m/d">
                  <c:v>45974</c:v>
                </c:pt>
                <c:pt idx="223" c:formatCode="yyyy/m/d">
                  <c:v>45973</c:v>
                </c:pt>
                <c:pt idx="224" c:formatCode="yyyy/m/d">
                  <c:v>45972</c:v>
                </c:pt>
                <c:pt idx="225" c:formatCode="yyyy/m/d">
                  <c:v>45971</c:v>
                </c:pt>
                <c:pt idx="226" c:formatCode="yyyy/m/d">
                  <c:v>45968</c:v>
                </c:pt>
                <c:pt idx="227" c:formatCode="yyyy/m/d">
                  <c:v>45967</c:v>
                </c:pt>
                <c:pt idx="228" c:formatCode="yyyy/m/d">
                  <c:v>45966</c:v>
                </c:pt>
                <c:pt idx="229" c:formatCode="yyyy/m/d">
                  <c:v>45965</c:v>
                </c:pt>
                <c:pt idx="230" c:formatCode="yyyy/m/d">
                  <c:v>45964</c:v>
                </c:pt>
                <c:pt idx="231" c:formatCode="yyyy/m/d">
                  <c:v>45961</c:v>
                </c:pt>
                <c:pt idx="232" c:formatCode="yyyy/m/d">
                  <c:v>45960</c:v>
                </c:pt>
                <c:pt idx="233" c:formatCode="yyyy/m/d">
                  <c:v>45959</c:v>
                </c:pt>
                <c:pt idx="234" c:formatCode="yyyy/m/d">
                  <c:v>45958</c:v>
                </c:pt>
                <c:pt idx="235" c:formatCode="yyyy/m/d">
                  <c:v>45957</c:v>
                </c:pt>
                <c:pt idx="236" c:formatCode="yyyy/m/d">
                  <c:v>45954</c:v>
                </c:pt>
                <c:pt idx="237" c:formatCode="yyyy/m/d">
                  <c:v>45953</c:v>
                </c:pt>
                <c:pt idx="238" c:formatCode="yyyy/m/d">
                  <c:v>45952</c:v>
                </c:pt>
                <c:pt idx="239" c:formatCode="yyyy/m/d">
                  <c:v>45951</c:v>
                </c:pt>
                <c:pt idx="240" c:formatCode="yyyy/m/d">
                  <c:v>45950</c:v>
                </c:pt>
                <c:pt idx="241" c:formatCode="yyyy/m/d">
                  <c:v>45947</c:v>
                </c:pt>
                <c:pt idx="242" c:formatCode="yyyy/m/d">
                  <c:v>45946</c:v>
                </c:pt>
                <c:pt idx="243" c:formatCode="yyyy/m/d">
                  <c:v>45945</c:v>
                </c:pt>
                <c:pt idx="244" c:formatCode="yyyy/m/d">
                  <c:v>45944</c:v>
                </c:pt>
                <c:pt idx="245" c:formatCode="yyyy/m/d">
                  <c:v>45943</c:v>
                </c:pt>
                <c:pt idx="246" c:formatCode="yyyy/m/d">
                  <c:v>45940</c:v>
                </c:pt>
                <c:pt idx="247" c:formatCode="yyyy/m/d">
                  <c:v>45939</c:v>
                </c:pt>
                <c:pt idx="248" c:formatCode="yyyy/m/d">
                  <c:v>45938</c:v>
                </c:pt>
                <c:pt idx="249" c:formatCode="yyyy/m/d">
                  <c:v>45937</c:v>
                </c:pt>
                <c:pt idx="250" c:formatCode="yyyy/m/d">
                  <c:v>45936</c:v>
                </c:pt>
                <c:pt idx="251" c:formatCode="yyyy/m/d">
                  <c:v>45933</c:v>
                </c:pt>
                <c:pt idx="252" c:formatCode="yyyy/m/d">
                  <c:v>45932</c:v>
                </c:pt>
                <c:pt idx="253" c:formatCode="yyyy/m/d">
                  <c:v>45931</c:v>
                </c:pt>
                <c:pt idx="254" c:formatCode="yyyy/m/d">
                  <c:v>45930</c:v>
                </c:pt>
                <c:pt idx="255" c:formatCode="yyyy/m/d">
                  <c:v>45929</c:v>
                </c:pt>
                <c:pt idx="256" c:formatCode="yyyy/m/d">
                  <c:v>45926</c:v>
                </c:pt>
                <c:pt idx="257" c:formatCode="yyyy/m/d">
                  <c:v>45925</c:v>
                </c:pt>
                <c:pt idx="258" c:formatCode="yyyy/m/d">
                  <c:v>45924</c:v>
                </c:pt>
                <c:pt idx="259" c:formatCode="yyyy/m/d">
                  <c:v>45923</c:v>
                </c:pt>
                <c:pt idx="260" c:formatCode="yyyy/m/d">
                  <c:v>45922</c:v>
                </c:pt>
                <c:pt idx="261" c:formatCode="yyyy/m/d">
                  <c:v>45919</c:v>
                </c:pt>
                <c:pt idx="262" c:formatCode="yyyy/m/d">
                  <c:v>45918</c:v>
                </c:pt>
                <c:pt idx="263" c:formatCode="yyyy/m/d">
                  <c:v>45917</c:v>
                </c:pt>
                <c:pt idx="264" c:formatCode="yyyy/m/d">
                  <c:v>45916</c:v>
                </c:pt>
                <c:pt idx="265" c:formatCode="yyyy/m/d">
                  <c:v>45915</c:v>
                </c:pt>
                <c:pt idx="266" c:formatCode="yyyy/m/d">
                  <c:v>45912</c:v>
                </c:pt>
                <c:pt idx="267" c:formatCode="yyyy/m/d">
                  <c:v>45911</c:v>
                </c:pt>
                <c:pt idx="268" c:formatCode="yyyy/m/d">
                  <c:v>45910</c:v>
                </c:pt>
                <c:pt idx="269" c:formatCode="yyyy/m/d">
                  <c:v>45909</c:v>
                </c:pt>
                <c:pt idx="270" c:formatCode="yyyy/m/d">
                  <c:v>45908</c:v>
                </c:pt>
                <c:pt idx="271" c:formatCode="yyyy/m/d">
                  <c:v>45905</c:v>
                </c:pt>
                <c:pt idx="272" c:formatCode="yyyy/m/d">
                  <c:v>45904</c:v>
                </c:pt>
                <c:pt idx="273" c:formatCode="yyyy/m/d">
                  <c:v>45903</c:v>
                </c:pt>
                <c:pt idx="274" c:formatCode="yyyy/m/d">
                  <c:v>45902</c:v>
                </c:pt>
                <c:pt idx="275" c:formatCode="yyyy/m/d">
                  <c:v>45901</c:v>
                </c:pt>
                <c:pt idx="276" c:formatCode="yyyy/m/d">
                  <c:v>45898</c:v>
                </c:pt>
                <c:pt idx="277" c:formatCode="yyyy/m/d">
                  <c:v>45897</c:v>
                </c:pt>
                <c:pt idx="278" c:formatCode="yyyy/m/d">
                  <c:v>45896</c:v>
                </c:pt>
                <c:pt idx="279" c:formatCode="yyyy/m/d">
                  <c:v>45895</c:v>
                </c:pt>
                <c:pt idx="280" c:formatCode="yyyy/m/d">
                  <c:v>45894</c:v>
                </c:pt>
                <c:pt idx="281" c:formatCode="yyyy/m/d">
                  <c:v>45891</c:v>
                </c:pt>
                <c:pt idx="282" c:formatCode="yyyy/m/d">
                  <c:v>45890</c:v>
                </c:pt>
                <c:pt idx="283" c:formatCode="yyyy/m/d">
                  <c:v>45889</c:v>
                </c:pt>
                <c:pt idx="284" c:formatCode="yyyy/m/d">
                  <c:v>45888</c:v>
                </c:pt>
                <c:pt idx="285" c:formatCode="yyyy/m/d">
                  <c:v>45887</c:v>
                </c:pt>
                <c:pt idx="286" c:formatCode="yyyy/m/d">
                  <c:v>45884</c:v>
                </c:pt>
                <c:pt idx="287" c:formatCode="yyyy/m/d">
                  <c:v>45883</c:v>
                </c:pt>
                <c:pt idx="288" c:formatCode="yyyy/m/d">
                  <c:v>45882</c:v>
                </c:pt>
                <c:pt idx="289" c:formatCode="yyyy/m/d">
                  <c:v>45881</c:v>
                </c:pt>
                <c:pt idx="290" c:formatCode="yyyy/m/d">
                  <c:v>45880</c:v>
                </c:pt>
                <c:pt idx="291" c:formatCode="yyyy/m/d">
                  <c:v>45877</c:v>
                </c:pt>
                <c:pt idx="292" c:formatCode="yyyy/m/d">
                  <c:v>45876</c:v>
                </c:pt>
                <c:pt idx="293" c:formatCode="yyyy/m/d">
                  <c:v>45875</c:v>
                </c:pt>
                <c:pt idx="294" c:formatCode="yyyy/m/d">
                  <c:v>45874</c:v>
                </c:pt>
                <c:pt idx="295" c:formatCode="yyyy/m/d">
                  <c:v>45873</c:v>
                </c:pt>
                <c:pt idx="296" c:formatCode="yyyy/m/d">
                  <c:v>45870</c:v>
                </c:pt>
                <c:pt idx="297" c:formatCode="yyyy/m/d">
                  <c:v>45869</c:v>
                </c:pt>
                <c:pt idx="298" c:formatCode="yyyy/m/d">
                  <c:v>45868</c:v>
                </c:pt>
                <c:pt idx="299" c:formatCode="yyyy/m/d">
                  <c:v>45867</c:v>
                </c:pt>
                <c:pt idx="300" c:formatCode="yyyy/m/d">
                  <c:v>45866</c:v>
                </c:pt>
                <c:pt idx="301" c:formatCode="yyyy/m/d">
                  <c:v>45863</c:v>
                </c:pt>
                <c:pt idx="302" c:formatCode="yyyy/m/d">
                  <c:v>45862</c:v>
                </c:pt>
                <c:pt idx="303" c:formatCode="yyyy/m/d">
                  <c:v>45861</c:v>
                </c:pt>
                <c:pt idx="304" c:formatCode="yyyy/m/d">
                  <c:v>45860</c:v>
                </c:pt>
                <c:pt idx="305" c:formatCode="yyyy/m/d">
                  <c:v>45859</c:v>
                </c:pt>
                <c:pt idx="306" c:formatCode="yyyy/m/d">
                  <c:v>45856</c:v>
                </c:pt>
                <c:pt idx="307" c:formatCode="yyyy/m/d">
                  <c:v>45855</c:v>
                </c:pt>
                <c:pt idx="308" c:formatCode="yyyy/m/d">
                  <c:v>45854</c:v>
                </c:pt>
                <c:pt idx="309" c:formatCode="yyyy/m/d">
                  <c:v>45853</c:v>
                </c:pt>
                <c:pt idx="310" c:formatCode="yyyy/m/d">
                  <c:v>45852</c:v>
                </c:pt>
                <c:pt idx="311" c:formatCode="yyyy/m/d">
                  <c:v>45849</c:v>
                </c:pt>
                <c:pt idx="312" c:formatCode="yyyy/m/d">
                  <c:v>45848</c:v>
                </c:pt>
                <c:pt idx="313" c:formatCode="yyyy/m/d">
                  <c:v>45847</c:v>
                </c:pt>
                <c:pt idx="314" c:formatCode="yyyy/m/d">
                  <c:v>45846</c:v>
                </c:pt>
                <c:pt idx="315" c:formatCode="yyyy/m/d">
                  <c:v>45845</c:v>
                </c:pt>
                <c:pt idx="316" c:formatCode="yyyy/m/d">
                  <c:v>45842</c:v>
                </c:pt>
                <c:pt idx="317" c:formatCode="yyyy/m/d">
                  <c:v>45841</c:v>
                </c:pt>
                <c:pt idx="318" c:formatCode="yyyy/m/d">
                  <c:v>45840</c:v>
                </c:pt>
                <c:pt idx="319" c:formatCode="yyyy/m/d">
                  <c:v>45839</c:v>
                </c:pt>
                <c:pt idx="320" c:formatCode="yyyy/m/d">
                  <c:v>45838</c:v>
                </c:pt>
                <c:pt idx="321" c:formatCode="yyyy/m/d">
                  <c:v>45835</c:v>
                </c:pt>
                <c:pt idx="322" c:formatCode="yyyy/m/d">
                  <c:v>45834</c:v>
                </c:pt>
                <c:pt idx="323" c:formatCode="yyyy/m/d">
                  <c:v>45833</c:v>
                </c:pt>
                <c:pt idx="324" c:formatCode="yyyy/m/d">
                  <c:v>45832</c:v>
                </c:pt>
                <c:pt idx="325" c:formatCode="yyyy/m/d">
                  <c:v>45831</c:v>
                </c:pt>
                <c:pt idx="326" c:formatCode="yyyy/m/d">
                  <c:v>45828</c:v>
                </c:pt>
                <c:pt idx="327" c:formatCode="yyyy/m/d">
                  <c:v>45827</c:v>
                </c:pt>
                <c:pt idx="328" c:formatCode="yyyy/m/d">
                  <c:v>45826</c:v>
                </c:pt>
                <c:pt idx="329" c:formatCode="yyyy/m/d">
                  <c:v>45825</c:v>
                </c:pt>
                <c:pt idx="330" c:formatCode="yyyy/m/d">
                  <c:v>45824</c:v>
                </c:pt>
                <c:pt idx="331" c:formatCode="yyyy/m/d">
                  <c:v>45821</c:v>
                </c:pt>
                <c:pt idx="332" c:formatCode="yyyy/m/d">
                  <c:v>45820</c:v>
                </c:pt>
                <c:pt idx="333" c:formatCode="yyyy/m/d">
                  <c:v>45819</c:v>
                </c:pt>
                <c:pt idx="334" c:formatCode="yyyy/m/d">
                  <c:v>45818</c:v>
                </c:pt>
                <c:pt idx="335" c:formatCode="yyyy/m/d">
                  <c:v>45817</c:v>
                </c:pt>
                <c:pt idx="336" c:formatCode="yyyy/m/d">
                  <c:v>45814</c:v>
                </c:pt>
                <c:pt idx="337" c:formatCode="yyyy/m/d">
                  <c:v>45813</c:v>
                </c:pt>
                <c:pt idx="338" c:formatCode="yyyy/m/d">
                  <c:v>45812</c:v>
                </c:pt>
                <c:pt idx="339" c:formatCode="yyyy/m/d">
                  <c:v>45811</c:v>
                </c:pt>
                <c:pt idx="340" c:formatCode="yyyy/m/d">
                  <c:v>45810</c:v>
                </c:pt>
                <c:pt idx="341" c:formatCode="yyyy/m/d">
                  <c:v>45807</c:v>
                </c:pt>
                <c:pt idx="342" c:formatCode="yyyy/m/d">
                  <c:v>45806</c:v>
                </c:pt>
                <c:pt idx="343" c:formatCode="yyyy/m/d">
                  <c:v>45805</c:v>
                </c:pt>
                <c:pt idx="344" c:formatCode="yyyy/m/d">
                  <c:v>45804</c:v>
                </c:pt>
                <c:pt idx="345" c:formatCode="yyyy/m/d">
                  <c:v>45803</c:v>
                </c:pt>
                <c:pt idx="346" c:formatCode="yyyy/m/d">
                  <c:v>45800</c:v>
                </c:pt>
                <c:pt idx="347" c:formatCode="yyyy/m/d">
                  <c:v>45799</c:v>
                </c:pt>
                <c:pt idx="348" c:formatCode="yyyy/m/d">
                  <c:v>45798</c:v>
                </c:pt>
                <c:pt idx="349" c:formatCode="yyyy/m/d">
                  <c:v>45797</c:v>
                </c:pt>
                <c:pt idx="350" c:formatCode="yyyy/m/d">
                  <c:v>45796</c:v>
                </c:pt>
                <c:pt idx="351" c:formatCode="yyyy/m/d">
                  <c:v>45793</c:v>
                </c:pt>
                <c:pt idx="352" c:formatCode="yyyy/m/d">
                  <c:v>45792</c:v>
                </c:pt>
                <c:pt idx="353" c:formatCode="yyyy/m/d">
                  <c:v>45791</c:v>
                </c:pt>
                <c:pt idx="354" c:formatCode="yyyy/m/d">
                  <c:v>45790</c:v>
                </c:pt>
                <c:pt idx="355" c:formatCode="yyyy/m/d">
                  <c:v>45789</c:v>
                </c:pt>
                <c:pt idx="356" c:formatCode="yyyy/m/d">
                  <c:v>45786</c:v>
                </c:pt>
                <c:pt idx="357" c:formatCode="yyyy/m/d">
                  <c:v>45785</c:v>
                </c:pt>
                <c:pt idx="358" c:formatCode="yyyy/m/d">
                  <c:v>45784</c:v>
                </c:pt>
                <c:pt idx="359" c:formatCode="yyyy/m/d">
                  <c:v>45783</c:v>
                </c:pt>
                <c:pt idx="360" c:formatCode="yyyy/m/d">
                  <c:v>45782</c:v>
                </c:pt>
                <c:pt idx="361" c:formatCode="yyyy/m/d">
                  <c:v>45779</c:v>
                </c:pt>
                <c:pt idx="362" c:formatCode="yyyy/m/d">
                  <c:v>45778</c:v>
                </c:pt>
                <c:pt idx="363" c:formatCode="yyyy/m/d">
                  <c:v>45777</c:v>
                </c:pt>
                <c:pt idx="364" c:formatCode="yyyy/m/d">
                  <c:v>45776</c:v>
                </c:pt>
                <c:pt idx="365" c:formatCode="yyyy/m/d">
                  <c:v>45775</c:v>
                </c:pt>
                <c:pt idx="366" c:formatCode="yyyy/m/d">
                  <c:v>45772</c:v>
                </c:pt>
                <c:pt idx="367" c:formatCode="yyyy/m/d">
                  <c:v>45771</c:v>
                </c:pt>
                <c:pt idx="368" c:formatCode="yyyy/m/d">
                  <c:v>45770</c:v>
                </c:pt>
                <c:pt idx="369" c:formatCode="yyyy/m/d">
                  <c:v>45769</c:v>
                </c:pt>
                <c:pt idx="370" c:formatCode="yyyy/m/d">
                  <c:v>45768</c:v>
                </c:pt>
                <c:pt idx="371" c:formatCode="yyyy/m/d">
                  <c:v>45765</c:v>
                </c:pt>
                <c:pt idx="372" c:formatCode="yyyy/m/d">
                  <c:v>45764</c:v>
                </c:pt>
                <c:pt idx="373" c:formatCode="yyyy/m/d">
                  <c:v>45763</c:v>
                </c:pt>
                <c:pt idx="374" c:formatCode="yyyy/m/d">
                  <c:v>45762</c:v>
                </c:pt>
                <c:pt idx="375" c:formatCode="yyyy/m/d">
                  <c:v>45761</c:v>
                </c:pt>
                <c:pt idx="376" c:formatCode="yyyy/m/d">
                  <c:v>45758</c:v>
                </c:pt>
                <c:pt idx="377" c:formatCode="yyyy/m/d">
                  <c:v>45757</c:v>
                </c:pt>
                <c:pt idx="378" c:formatCode="yyyy/m/d">
                  <c:v>45756</c:v>
                </c:pt>
                <c:pt idx="379" c:formatCode="yyyy/m/d">
                  <c:v>45755</c:v>
                </c:pt>
                <c:pt idx="380" c:formatCode="yyyy/m/d">
                  <c:v>45754</c:v>
                </c:pt>
                <c:pt idx="381" c:formatCode="yyyy/m/d">
                  <c:v>45751</c:v>
                </c:pt>
                <c:pt idx="382" c:formatCode="yyyy/m/d">
                  <c:v>45750</c:v>
                </c:pt>
                <c:pt idx="383" c:formatCode="yyyy/m/d">
                  <c:v>45749</c:v>
                </c:pt>
                <c:pt idx="384" c:formatCode="yyyy/m/d">
                  <c:v>45748</c:v>
                </c:pt>
                <c:pt idx="385" c:formatCode="yyyy/m/d">
                  <c:v>45747</c:v>
                </c:pt>
                <c:pt idx="386" c:formatCode="yyyy/m/d">
                  <c:v>45744</c:v>
                </c:pt>
                <c:pt idx="387" c:formatCode="yyyy/m/d">
                  <c:v>45743</c:v>
                </c:pt>
                <c:pt idx="388" c:formatCode="yyyy/m/d">
                  <c:v>45742</c:v>
                </c:pt>
                <c:pt idx="389" c:formatCode="yyyy/m/d">
                  <c:v>45741</c:v>
                </c:pt>
                <c:pt idx="390" c:formatCode="yyyy/m/d">
                  <c:v>45740</c:v>
                </c:pt>
                <c:pt idx="391" c:formatCode="yyyy/m/d">
                  <c:v>45737</c:v>
                </c:pt>
                <c:pt idx="392" c:formatCode="yyyy/m/d">
                  <c:v>45736</c:v>
                </c:pt>
                <c:pt idx="393" c:formatCode="yyyy/m/d">
                  <c:v>45735</c:v>
                </c:pt>
                <c:pt idx="394" c:formatCode="yyyy/m/d">
                  <c:v>45734</c:v>
                </c:pt>
                <c:pt idx="395" c:formatCode="yyyy/m/d">
                  <c:v>45733</c:v>
                </c:pt>
                <c:pt idx="396" c:formatCode="yyyy/m/d">
                  <c:v>45730</c:v>
                </c:pt>
                <c:pt idx="397" c:formatCode="yyyy/m/d">
                  <c:v>45729</c:v>
                </c:pt>
                <c:pt idx="398" c:formatCode="yyyy/m/d">
                  <c:v>45728</c:v>
                </c:pt>
                <c:pt idx="399" c:formatCode="yyyy/m/d">
                  <c:v>45727</c:v>
                </c:pt>
                <c:pt idx="400" c:formatCode="yyyy/m/d">
                  <c:v>45726</c:v>
                </c:pt>
                <c:pt idx="401" c:formatCode="yyyy/m/d">
                  <c:v>45723</c:v>
                </c:pt>
                <c:pt idx="402" c:formatCode="yyyy/m/d">
                  <c:v>45722</c:v>
                </c:pt>
                <c:pt idx="403" c:formatCode="yyyy/m/d">
                  <c:v>45721</c:v>
                </c:pt>
                <c:pt idx="404" c:formatCode="yyyy/m/d">
                  <c:v>45720</c:v>
                </c:pt>
                <c:pt idx="405" c:formatCode="yyyy/m/d">
                  <c:v>45719</c:v>
                </c:pt>
                <c:pt idx="406" c:formatCode="yyyy/m/d">
                  <c:v>45716</c:v>
                </c:pt>
                <c:pt idx="407" c:formatCode="yyyy/m/d">
                  <c:v>45715</c:v>
                </c:pt>
                <c:pt idx="408" c:formatCode="yyyy/m/d">
                  <c:v>45714</c:v>
                </c:pt>
                <c:pt idx="409" c:formatCode="yyyy/m/d">
                  <c:v>45713</c:v>
                </c:pt>
                <c:pt idx="410" c:formatCode="yyyy/m/d">
                  <c:v>45712</c:v>
                </c:pt>
                <c:pt idx="411" c:formatCode="yyyy/m/d">
                  <c:v>45709</c:v>
                </c:pt>
                <c:pt idx="412" c:formatCode="yyyy/m/d">
                  <c:v>45708</c:v>
                </c:pt>
                <c:pt idx="413" c:formatCode="yyyy/m/d">
                  <c:v>45707</c:v>
                </c:pt>
                <c:pt idx="414" c:formatCode="yyyy/m/d">
                  <c:v>45706</c:v>
                </c:pt>
                <c:pt idx="415" c:formatCode="yyyy/m/d">
                  <c:v>45705</c:v>
                </c:pt>
                <c:pt idx="416" c:formatCode="yyyy/m/d">
                  <c:v>45702</c:v>
                </c:pt>
                <c:pt idx="417" c:formatCode="yyyy/m/d">
                  <c:v>45701</c:v>
                </c:pt>
                <c:pt idx="418" c:formatCode="yyyy/m/d">
                  <c:v>45700</c:v>
                </c:pt>
                <c:pt idx="419" c:formatCode="yyyy/m/d">
                  <c:v>45699</c:v>
                </c:pt>
                <c:pt idx="420" c:formatCode="yyyy/m/d">
                  <c:v>45698</c:v>
                </c:pt>
                <c:pt idx="421" c:formatCode="yyyy/m/d">
                  <c:v>45695</c:v>
                </c:pt>
                <c:pt idx="422" c:formatCode="yyyy/m/d">
                  <c:v>45694</c:v>
                </c:pt>
                <c:pt idx="423" c:formatCode="yyyy/m/d">
                  <c:v>45693</c:v>
                </c:pt>
                <c:pt idx="424" c:formatCode="yyyy/m/d">
                  <c:v>45692</c:v>
                </c:pt>
                <c:pt idx="425" c:formatCode="yyyy/m/d">
                  <c:v>45691</c:v>
                </c:pt>
                <c:pt idx="426" c:formatCode="yyyy/m/d">
                  <c:v>45688</c:v>
                </c:pt>
                <c:pt idx="427" c:formatCode="yyyy/m/d">
                  <c:v>45687</c:v>
                </c:pt>
                <c:pt idx="428" c:formatCode="yyyy/m/d">
                  <c:v>45686</c:v>
                </c:pt>
                <c:pt idx="429" c:formatCode="yyyy/m/d">
                  <c:v>45685</c:v>
                </c:pt>
                <c:pt idx="430" c:formatCode="yyyy/m/d">
                  <c:v>45684</c:v>
                </c:pt>
                <c:pt idx="431" c:formatCode="yyyy/m/d">
                  <c:v>45681</c:v>
                </c:pt>
                <c:pt idx="432" c:formatCode="yyyy/m/d">
                  <c:v>45680</c:v>
                </c:pt>
                <c:pt idx="433" c:formatCode="yyyy/m/d">
                  <c:v>45679</c:v>
                </c:pt>
                <c:pt idx="434" c:formatCode="yyyy/m/d">
                  <c:v>45678</c:v>
                </c:pt>
                <c:pt idx="435" c:formatCode="yyyy/m/d">
                  <c:v>45677</c:v>
                </c:pt>
                <c:pt idx="436" c:formatCode="yyyy/m/d">
                  <c:v>45674</c:v>
                </c:pt>
                <c:pt idx="437" c:formatCode="yyyy/m/d">
                  <c:v>45673</c:v>
                </c:pt>
                <c:pt idx="438" c:formatCode="yyyy/m/d">
                  <c:v>45672</c:v>
                </c:pt>
                <c:pt idx="439" c:formatCode="yyyy/m/d">
                  <c:v>45671</c:v>
                </c:pt>
                <c:pt idx="440" c:formatCode="yyyy/m/d">
                  <c:v>45670</c:v>
                </c:pt>
                <c:pt idx="441" c:formatCode="yyyy/m/d">
                  <c:v>45667</c:v>
                </c:pt>
                <c:pt idx="442" c:formatCode="yyyy/m/d">
                  <c:v>45666</c:v>
                </c:pt>
                <c:pt idx="443" c:formatCode="yyyy/m/d">
                  <c:v>45665</c:v>
                </c:pt>
                <c:pt idx="444" c:formatCode="yyyy/m/d">
                  <c:v>45664</c:v>
                </c:pt>
                <c:pt idx="445" c:formatCode="yyyy/m/d">
                  <c:v>45663</c:v>
                </c:pt>
                <c:pt idx="446" c:formatCode="yyyy/m/d">
                  <c:v>45660</c:v>
                </c:pt>
                <c:pt idx="447" c:formatCode="yyyy/m/d">
                  <c:v>45659</c:v>
                </c:pt>
                <c:pt idx="448" c:formatCode="yyyy/m/d">
                  <c:v>45658</c:v>
                </c:pt>
                <c:pt idx="449" c:formatCode="yyyy/m/d">
                  <c:v>45657</c:v>
                </c:pt>
                <c:pt idx="450" c:formatCode="yyyy/m/d">
                  <c:v>45656</c:v>
                </c:pt>
                <c:pt idx="451" c:formatCode="yyyy/m/d">
                  <c:v>45653</c:v>
                </c:pt>
                <c:pt idx="452" c:formatCode="yyyy/m/d">
                  <c:v>45652</c:v>
                </c:pt>
                <c:pt idx="453" c:formatCode="yyyy/m/d">
                  <c:v>45651</c:v>
                </c:pt>
                <c:pt idx="454" c:formatCode="yyyy/m/d">
                  <c:v>45650</c:v>
                </c:pt>
                <c:pt idx="455" c:formatCode="yyyy/m/d">
                  <c:v>45649</c:v>
                </c:pt>
                <c:pt idx="456" c:formatCode="yyyy/m/d">
                  <c:v>45646</c:v>
                </c:pt>
                <c:pt idx="457" c:formatCode="yyyy/m/d">
                  <c:v>45645</c:v>
                </c:pt>
                <c:pt idx="458" c:formatCode="yyyy/m/d">
                  <c:v>45644</c:v>
                </c:pt>
                <c:pt idx="459" c:formatCode="yyyy/m/d">
                  <c:v>45643</c:v>
                </c:pt>
                <c:pt idx="460" c:formatCode="yyyy/m/d">
                  <c:v>45642</c:v>
                </c:pt>
                <c:pt idx="461" c:formatCode="yyyy/m/d">
                  <c:v>45639</c:v>
                </c:pt>
                <c:pt idx="462" c:formatCode="yyyy/m/d">
                  <c:v>45638</c:v>
                </c:pt>
                <c:pt idx="463" c:formatCode="yyyy/m/d">
                  <c:v>45637</c:v>
                </c:pt>
                <c:pt idx="464" c:formatCode="yyyy/m/d">
                  <c:v>45636</c:v>
                </c:pt>
                <c:pt idx="465" c:formatCode="yyyy/m/d">
                  <c:v>45635</c:v>
                </c:pt>
                <c:pt idx="466" c:formatCode="yyyy/m/d">
                  <c:v>45632</c:v>
                </c:pt>
                <c:pt idx="467" c:formatCode="yyyy/m/d">
                  <c:v>45631</c:v>
                </c:pt>
                <c:pt idx="468" c:formatCode="yyyy/m/d">
                  <c:v>45630</c:v>
                </c:pt>
                <c:pt idx="469" c:formatCode="yyyy/m/d">
                  <c:v>45629</c:v>
                </c:pt>
                <c:pt idx="470" c:formatCode="yyyy/m/d">
                  <c:v>45628</c:v>
                </c:pt>
                <c:pt idx="471" c:formatCode="yyyy/m/d">
                  <c:v>45625</c:v>
                </c:pt>
                <c:pt idx="472" c:formatCode="yyyy/m/d">
                  <c:v>45624</c:v>
                </c:pt>
                <c:pt idx="473" c:formatCode="yyyy/m/d">
                  <c:v>45623</c:v>
                </c:pt>
                <c:pt idx="474" c:formatCode="yyyy/m/d">
                  <c:v>45622</c:v>
                </c:pt>
                <c:pt idx="475" c:formatCode="yyyy/m/d">
                  <c:v>45621</c:v>
                </c:pt>
                <c:pt idx="476" c:formatCode="yyyy/m/d">
                  <c:v>45618</c:v>
                </c:pt>
                <c:pt idx="477" c:formatCode="yyyy/m/d">
                  <c:v>45617</c:v>
                </c:pt>
                <c:pt idx="478" c:formatCode="yyyy/m/d">
                  <c:v>45616</c:v>
                </c:pt>
                <c:pt idx="479" c:formatCode="yyyy/m/d">
                  <c:v>45615</c:v>
                </c:pt>
                <c:pt idx="480" c:formatCode="yyyy/m/d">
                  <c:v>45614</c:v>
                </c:pt>
                <c:pt idx="481" c:formatCode="yyyy/m/d">
                  <c:v>45611</c:v>
                </c:pt>
                <c:pt idx="482" c:formatCode="yyyy/m/d">
                  <c:v>45610</c:v>
                </c:pt>
                <c:pt idx="483" c:formatCode="yyyy/m/d">
                  <c:v>45609</c:v>
                </c:pt>
                <c:pt idx="484" c:formatCode="yyyy/m/d">
                  <c:v>45608</c:v>
                </c:pt>
                <c:pt idx="485" c:formatCode="yyyy/m/d">
                  <c:v>45607</c:v>
                </c:pt>
                <c:pt idx="486" c:formatCode="yyyy/m/d">
                  <c:v>45604</c:v>
                </c:pt>
                <c:pt idx="487" c:formatCode="yyyy/m/d">
                  <c:v>45603</c:v>
                </c:pt>
                <c:pt idx="488" c:formatCode="yyyy/m/d">
                  <c:v>45602</c:v>
                </c:pt>
                <c:pt idx="489" c:formatCode="yyyy/m/d">
                  <c:v>45601</c:v>
                </c:pt>
                <c:pt idx="490" c:formatCode="yyyy/m/d">
                  <c:v>45600</c:v>
                </c:pt>
                <c:pt idx="491" c:formatCode="yyyy/m/d">
                  <c:v>45597</c:v>
                </c:pt>
                <c:pt idx="492" c:formatCode="yyyy/m/d">
                  <c:v>45596</c:v>
                </c:pt>
                <c:pt idx="493" c:formatCode="yyyy/m/d">
                  <c:v>45595</c:v>
                </c:pt>
                <c:pt idx="494" c:formatCode="yyyy/m/d">
                  <c:v>45594</c:v>
                </c:pt>
                <c:pt idx="495" c:formatCode="yyyy/m/d">
                  <c:v>45593</c:v>
                </c:pt>
                <c:pt idx="496" c:formatCode="yyyy/m/d">
                  <c:v>45590</c:v>
                </c:pt>
                <c:pt idx="497" c:formatCode="yyyy/m/d">
                  <c:v>45589</c:v>
                </c:pt>
                <c:pt idx="498" c:formatCode="yyyy/m/d">
                  <c:v>45588</c:v>
                </c:pt>
                <c:pt idx="499" c:formatCode="yyyy/m/d">
                  <c:v>45587</c:v>
                </c:pt>
                <c:pt idx="500" c:formatCode="yyyy/m/d">
                  <c:v>45586</c:v>
                </c:pt>
                <c:pt idx="501" c:formatCode="yyyy/m/d">
                  <c:v>45583</c:v>
                </c:pt>
                <c:pt idx="502" c:formatCode="yyyy/m/d">
                  <c:v>45582</c:v>
                </c:pt>
                <c:pt idx="503" c:formatCode="yyyy/m/d">
                  <c:v>45581</c:v>
                </c:pt>
                <c:pt idx="504" c:formatCode="yyyy/m/d">
                  <c:v>45580</c:v>
                </c:pt>
                <c:pt idx="505" c:formatCode="yyyy/m/d">
                  <c:v>45579</c:v>
                </c:pt>
                <c:pt idx="506" c:formatCode="yyyy/m/d">
                  <c:v>45576</c:v>
                </c:pt>
                <c:pt idx="507" c:formatCode="yyyy/m/d">
                  <c:v>45575</c:v>
                </c:pt>
                <c:pt idx="508" c:formatCode="yyyy/m/d">
                  <c:v>45574</c:v>
                </c:pt>
                <c:pt idx="509" c:formatCode="yyyy/m/d">
                  <c:v>45573</c:v>
                </c:pt>
                <c:pt idx="510" c:formatCode="yyyy/m/d">
                  <c:v>45572</c:v>
                </c:pt>
                <c:pt idx="511" c:formatCode="yyyy/m/d">
                  <c:v>45569</c:v>
                </c:pt>
                <c:pt idx="512" c:formatCode="yyyy/m/d">
                  <c:v>45568</c:v>
                </c:pt>
                <c:pt idx="513" c:formatCode="yyyy/m/d">
                  <c:v>45567</c:v>
                </c:pt>
                <c:pt idx="514" c:formatCode="yyyy/m/d">
                  <c:v>45566</c:v>
                </c:pt>
                <c:pt idx="515" c:formatCode="yyyy/m/d">
                  <c:v>45565</c:v>
                </c:pt>
                <c:pt idx="516" c:formatCode="yyyy/m/d">
                  <c:v>45562</c:v>
                </c:pt>
                <c:pt idx="517" c:formatCode="yyyy/m/d">
                  <c:v>45561</c:v>
                </c:pt>
                <c:pt idx="518" c:formatCode="yyyy/m/d">
                  <c:v>45560</c:v>
                </c:pt>
                <c:pt idx="519" c:formatCode="yyyy/m/d">
                  <c:v>45559</c:v>
                </c:pt>
                <c:pt idx="520" c:formatCode="yyyy/m/d">
                  <c:v>45558</c:v>
                </c:pt>
                <c:pt idx="521" c:formatCode="yyyy/m/d">
                  <c:v>45555</c:v>
                </c:pt>
                <c:pt idx="522" c:formatCode="yyyy/m/d">
                  <c:v>45554</c:v>
                </c:pt>
                <c:pt idx="523" c:formatCode="yyyy/m/d">
                  <c:v>45553</c:v>
                </c:pt>
                <c:pt idx="524" c:formatCode="yyyy/m/d">
                  <c:v>45552</c:v>
                </c:pt>
                <c:pt idx="525" c:formatCode="yyyy/m/d">
                  <c:v>45551</c:v>
                </c:pt>
                <c:pt idx="526" c:formatCode="yyyy/m/d">
                  <c:v>45548</c:v>
                </c:pt>
                <c:pt idx="527" c:formatCode="yyyy/m/d">
                  <c:v>45547</c:v>
                </c:pt>
                <c:pt idx="528" c:formatCode="yyyy/m/d">
                  <c:v>45546</c:v>
                </c:pt>
                <c:pt idx="529" c:formatCode="yyyy/m/d">
                  <c:v>45545</c:v>
                </c:pt>
                <c:pt idx="530" c:formatCode="yyyy/m/d">
                  <c:v>45544</c:v>
                </c:pt>
                <c:pt idx="531" c:formatCode="yyyy/m/d">
                  <c:v>45541</c:v>
                </c:pt>
                <c:pt idx="532" c:formatCode="yyyy/m/d">
                  <c:v>45540</c:v>
                </c:pt>
                <c:pt idx="533" c:formatCode="yyyy/m/d">
                  <c:v>45539</c:v>
                </c:pt>
                <c:pt idx="534" c:formatCode="yyyy/m/d">
                  <c:v>45538</c:v>
                </c:pt>
                <c:pt idx="535" c:formatCode="yyyy/m/d">
                  <c:v>45537</c:v>
                </c:pt>
                <c:pt idx="536" c:formatCode="yyyy/m/d">
                  <c:v>45534</c:v>
                </c:pt>
                <c:pt idx="537" c:formatCode="yyyy/m/d">
                  <c:v>45533</c:v>
                </c:pt>
                <c:pt idx="538" c:formatCode="yyyy/m/d">
                  <c:v>45532</c:v>
                </c:pt>
                <c:pt idx="539" c:formatCode="yyyy/m/d">
                  <c:v>45531</c:v>
                </c:pt>
                <c:pt idx="540" c:formatCode="yyyy/m/d">
                  <c:v>45530</c:v>
                </c:pt>
                <c:pt idx="541" c:formatCode="yyyy/m/d">
                  <c:v>45527</c:v>
                </c:pt>
                <c:pt idx="542" c:formatCode="yyyy/m/d">
                  <c:v>45526</c:v>
                </c:pt>
                <c:pt idx="543" c:formatCode="yyyy/m/d">
                  <c:v>45525</c:v>
                </c:pt>
                <c:pt idx="544" c:formatCode="yyyy/m/d">
                  <c:v>45524</c:v>
                </c:pt>
                <c:pt idx="545" c:formatCode="yyyy/m/d">
                  <c:v>45523</c:v>
                </c:pt>
                <c:pt idx="546" c:formatCode="yyyy/m/d">
                  <c:v>45520</c:v>
                </c:pt>
                <c:pt idx="547" c:formatCode="yyyy/m/d">
                  <c:v>45519</c:v>
                </c:pt>
                <c:pt idx="548" c:formatCode="yyyy/m/d">
                  <c:v>45518</c:v>
                </c:pt>
                <c:pt idx="549" c:formatCode="yyyy/m/d">
                  <c:v>45517</c:v>
                </c:pt>
                <c:pt idx="550" c:formatCode="yyyy/m/d">
                  <c:v>45516</c:v>
                </c:pt>
                <c:pt idx="551" c:formatCode="yyyy/m/d">
                  <c:v>45513</c:v>
                </c:pt>
                <c:pt idx="552" c:formatCode="yyyy/m/d">
                  <c:v>45512</c:v>
                </c:pt>
                <c:pt idx="553" c:formatCode="yyyy/m/d">
                  <c:v>45511</c:v>
                </c:pt>
                <c:pt idx="554" c:formatCode="yyyy/m/d">
                  <c:v>45510</c:v>
                </c:pt>
                <c:pt idx="555" c:formatCode="yyyy/m/d">
                  <c:v>45509</c:v>
                </c:pt>
                <c:pt idx="556" c:formatCode="yyyy/m/d">
                  <c:v>45506</c:v>
                </c:pt>
                <c:pt idx="557" c:formatCode="yyyy/m/d">
                  <c:v>45505</c:v>
                </c:pt>
                <c:pt idx="558" c:formatCode="yyyy/m/d">
                  <c:v>45504</c:v>
                </c:pt>
                <c:pt idx="559" c:formatCode="yyyy/m/d">
                  <c:v>45503</c:v>
                </c:pt>
                <c:pt idx="560" c:formatCode="yyyy/m/d">
                  <c:v>45502</c:v>
                </c:pt>
                <c:pt idx="561" c:formatCode="yyyy/m/d">
                  <c:v>45499</c:v>
                </c:pt>
                <c:pt idx="562" c:formatCode="yyyy/m/d">
                  <c:v>45498</c:v>
                </c:pt>
                <c:pt idx="563" c:formatCode="yyyy/m/d">
                  <c:v>45497</c:v>
                </c:pt>
                <c:pt idx="564" c:formatCode="yyyy/m/d">
                  <c:v>45496</c:v>
                </c:pt>
                <c:pt idx="565" c:formatCode="yyyy/m/d">
                  <c:v>45495</c:v>
                </c:pt>
                <c:pt idx="566" c:formatCode="yyyy/m/d">
                  <c:v>45492</c:v>
                </c:pt>
                <c:pt idx="567" c:formatCode="yyyy/m/d">
                  <c:v>45491</c:v>
                </c:pt>
                <c:pt idx="568" c:formatCode="yyyy/m/d">
                  <c:v>45490</c:v>
                </c:pt>
                <c:pt idx="569" c:formatCode="yyyy/m/d">
                  <c:v>45489</c:v>
                </c:pt>
                <c:pt idx="570" c:formatCode="yyyy/m/d">
                  <c:v>45488</c:v>
                </c:pt>
                <c:pt idx="571" c:formatCode="yyyy/m/d">
                  <c:v>45485</c:v>
                </c:pt>
                <c:pt idx="572" c:formatCode="yyyy/m/d">
                  <c:v>45484</c:v>
                </c:pt>
                <c:pt idx="573" c:formatCode="yyyy/m/d">
                  <c:v>45483</c:v>
                </c:pt>
                <c:pt idx="574" c:formatCode="yyyy/m/d">
                  <c:v>45482</c:v>
                </c:pt>
                <c:pt idx="575" c:formatCode="yyyy/m/d">
                  <c:v>45481</c:v>
                </c:pt>
                <c:pt idx="576" c:formatCode="yyyy/m/d">
                  <c:v>45478</c:v>
                </c:pt>
                <c:pt idx="577" c:formatCode="yyyy/m/d">
                  <c:v>45477</c:v>
                </c:pt>
                <c:pt idx="578" c:formatCode="yyyy/m/d">
                  <c:v>45476</c:v>
                </c:pt>
                <c:pt idx="579" c:formatCode="yyyy/m/d">
                  <c:v>45475</c:v>
                </c:pt>
                <c:pt idx="580" c:formatCode="yyyy/m/d">
                  <c:v>45474</c:v>
                </c:pt>
                <c:pt idx="581" c:formatCode="yyyy/m/d">
                  <c:v>45471</c:v>
                </c:pt>
                <c:pt idx="582" c:formatCode="yyyy/m/d">
                  <c:v>45470</c:v>
                </c:pt>
                <c:pt idx="583" c:formatCode="yyyy/m/d">
                  <c:v>45469</c:v>
                </c:pt>
                <c:pt idx="584" c:formatCode="yyyy/m/d">
                  <c:v>45468</c:v>
                </c:pt>
                <c:pt idx="585" c:formatCode="yyyy/m/d">
                  <c:v>45467</c:v>
                </c:pt>
                <c:pt idx="586" c:formatCode="yyyy/m/d">
                  <c:v>45464</c:v>
                </c:pt>
                <c:pt idx="587" c:formatCode="yyyy/m/d">
                  <c:v>45463</c:v>
                </c:pt>
                <c:pt idx="588" c:formatCode="yyyy/m/d">
                  <c:v>45462</c:v>
                </c:pt>
                <c:pt idx="589" c:formatCode="yyyy/m/d">
                  <c:v>45461</c:v>
                </c:pt>
                <c:pt idx="590" c:formatCode="yyyy/m/d">
                  <c:v>45460</c:v>
                </c:pt>
                <c:pt idx="591" c:formatCode="yyyy/m/d">
                  <c:v>45457</c:v>
                </c:pt>
                <c:pt idx="592" c:formatCode="yyyy/m/d">
                  <c:v>45456</c:v>
                </c:pt>
                <c:pt idx="593" c:formatCode="yyyy/m/d">
                  <c:v>45455</c:v>
                </c:pt>
                <c:pt idx="594" c:formatCode="yyyy/m/d">
                  <c:v>45454</c:v>
                </c:pt>
                <c:pt idx="595" c:formatCode="yyyy/m/d">
                  <c:v>45453</c:v>
                </c:pt>
                <c:pt idx="596" c:formatCode="yyyy/m/d">
                  <c:v>45450</c:v>
                </c:pt>
                <c:pt idx="597" c:formatCode="yyyy/m/d">
                  <c:v>45449</c:v>
                </c:pt>
                <c:pt idx="598" c:formatCode="yyyy/m/d">
                  <c:v>45448</c:v>
                </c:pt>
                <c:pt idx="599" c:formatCode="yyyy/m/d">
                  <c:v>45447</c:v>
                </c:pt>
                <c:pt idx="600" c:formatCode="yyyy/m/d">
                  <c:v>45446</c:v>
                </c:pt>
                <c:pt idx="601" c:formatCode="yyyy/m/d">
                  <c:v>45443</c:v>
                </c:pt>
                <c:pt idx="602" c:formatCode="yyyy/m/d">
                  <c:v>45442</c:v>
                </c:pt>
                <c:pt idx="603" c:formatCode="yyyy/m/d">
                  <c:v>45441</c:v>
                </c:pt>
                <c:pt idx="604" c:formatCode="yyyy/m/d">
                  <c:v>45440</c:v>
                </c:pt>
                <c:pt idx="605" c:formatCode="yyyy/m/d">
                  <c:v>45439</c:v>
                </c:pt>
                <c:pt idx="606" c:formatCode="yyyy/m/d">
                  <c:v>45436</c:v>
                </c:pt>
                <c:pt idx="607" c:formatCode="yyyy/m/d">
                  <c:v>45435</c:v>
                </c:pt>
                <c:pt idx="608" c:formatCode="yyyy/m/d">
                  <c:v>45434</c:v>
                </c:pt>
                <c:pt idx="609" c:formatCode="yyyy/m/d">
                  <c:v>45433</c:v>
                </c:pt>
                <c:pt idx="610" c:formatCode="yyyy/m/d">
                  <c:v>45432</c:v>
                </c:pt>
                <c:pt idx="611" c:formatCode="yyyy/m/d">
                  <c:v>45429</c:v>
                </c:pt>
                <c:pt idx="612" c:formatCode="yyyy/m/d">
                  <c:v>45428</c:v>
                </c:pt>
                <c:pt idx="613" c:formatCode="yyyy/m/d">
                  <c:v>45427</c:v>
                </c:pt>
                <c:pt idx="614" c:formatCode="yyyy/m/d">
                  <c:v>45426</c:v>
                </c:pt>
                <c:pt idx="615" c:formatCode="yyyy/m/d">
                  <c:v>45425</c:v>
                </c:pt>
                <c:pt idx="616" c:formatCode="yyyy/m/d">
                  <c:v>45422</c:v>
                </c:pt>
                <c:pt idx="617" c:formatCode="yyyy/m/d">
                  <c:v>45421</c:v>
                </c:pt>
                <c:pt idx="618" c:formatCode="yyyy/m/d">
                  <c:v>45420</c:v>
                </c:pt>
                <c:pt idx="619" c:formatCode="yyyy/m/d">
                  <c:v>45419</c:v>
                </c:pt>
                <c:pt idx="620" c:formatCode="yyyy/m/d">
                  <c:v>45418</c:v>
                </c:pt>
                <c:pt idx="621" c:formatCode="yyyy/m/d">
                  <c:v>45415</c:v>
                </c:pt>
                <c:pt idx="622" c:formatCode="yyyy/m/d">
                  <c:v>45414</c:v>
                </c:pt>
                <c:pt idx="623" c:formatCode="yyyy/m/d">
                  <c:v>45413</c:v>
                </c:pt>
                <c:pt idx="624" c:formatCode="yyyy/m/d">
                  <c:v>45412</c:v>
                </c:pt>
                <c:pt idx="625" c:formatCode="yyyy/m/d">
                  <c:v>45411</c:v>
                </c:pt>
                <c:pt idx="626" c:formatCode="yyyy/m/d">
                  <c:v>45408</c:v>
                </c:pt>
                <c:pt idx="627" c:formatCode="yyyy/m/d">
                  <c:v>45407</c:v>
                </c:pt>
                <c:pt idx="628" c:formatCode="yyyy/m/d">
                  <c:v>45406</c:v>
                </c:pt>
                <c:pt idx="629" c:formatCode="yyyy/m/d">
                  <c:v>45405</c:v>
                </c:pt>
                <c:pt idx="630" c:formatCode="yyyy/m/d">
                  <c:v>45404</c:v>
                </c:pt>
                <c:pt idx="631" c:formatCode="yyyy/m/d">
                  <c:v>45401</c:v>
                </c:pt>
                <c:pt idx="632" c:formatCode="yyyy/m/d">
                  <c:v>45400</c:v>
                </c:pt>
                <c:pt idx="633" c:formatCode="yyyy/m/d">
                  <c:v>45399</c:v>
                </c:pt>
                <c:pt idx="634" c:formatCode="yyyy/m/d">
                  <c:v>45398</c:v>
                </c:pt>
                <c:pt idx="635" c:formatCode="yyyy/m/d">
                  <c:v>45397</c:v>
                </c:pt>
                <c:pt idx="636" c:formatCode="yyyy/m/d">
                  <c:v>45394</c:v>
                </c:pt>
                <c:pt idx="637" c:formatCode="yyyy/m/d">
                  <c:v>45393</c:v>
                </c:pt>
                <c:pt idx="638" c:formatCode="yyyy/m/d">
                  <c:v>45392</c:v>
                </c:pt>
                <c:pt idx="639" c:formatCode="yyyy/m/d">
                  <c:v>45391</c:v>
                </c:pt>
                <c:pt idx="640" c:formatCode="yyyy/m/d">
                  <c:v>45390</c:v>
                </c:pt>
                <c:pt idx="641" c:formatCode="yyyy/m/d">
                  <c:v>45387</c:v>
                </c:pt>
                <c:pt idx="642" c:formatCode="yyyy/m/d">
                  <c:v>45386</c:v>
                </c:pt>
                <c:pt idx="643" c:formatCode="yyyy/m/d">
                  <c:v>45385</c:v>
                </c:pt>
                <c:pt idx="644" c:formatCode="yyyy/m/d">
                  <c:v>45384</c:v>
                </c:pt>
                <c:pt idx="645" c:formatCode="yyyy/m/d">
                  <c:v>45383</c:v>
                </c:pt>
                <c:pt idx="646" c:formatCode="yyyy/m/d">
                  <c:v>45380</c:v>
                </c:pt>
                <c:pt idx="647" c:formatCode="yyyy/m/d">
                  <c:v>45379</c:v>
                </c:pt>
                <c:pt idx="648" c:formatCode="yyyy/m/d">
                  <c:v>45378</c:v>
                </c:pt>
                <c:pt idx="649" c:formatCode="yyyy/m/d">
                  <c:v>45377</c:v>
                </c:pt>
                <c:pt idx="650" c:formatCode="yyyy/m/d">
                  <c:v>45376</c:v>
                </c:pt>
                <c:pt idx="651" c:formatCode="yyyy/m/d">
                  <c:v>45373</c:v>
                </c:pt>
                <c:pt idx="652" c:formatCode="yyyy/m/d">
                  <c:v>45372</c:v>
                </c:pt>
                <c:pt idx="653" c:formatCode="yyyy/m/d">
                  <c:v>45371</c:v>
                </c:pt>
                <c:pt idx="654" c:formatCode="yyyy/m/d">
                  <c:v>45370</c:v>
                </c:pt>
                <c:pt idx="655" c:formatCode="yyyy/m/d">
                  <c:v>45369</c:v>
                </c:pt>
                <c:pt idx="656" c:formatCode="yyyy/m/d">
                  <c:v>45366</c:v>
                </c:pt>
                <c:pt idx="657" c:formatCode="yyyy/m/d">
                  <c:v>45365</c:v>
                </c:pt>
                <c:pt idx="658" c:formatCode="yyyy/m/d">
                  <c:v>45364</c:v>
                </c:pt>
                <c:pt idx="659" c:formatCode="yyyy/m/d">
                  <c:v>45363</c:v>
                </c:pt>
                <c:pt idx="660" c:formatCode="yyyy/m/d">
                  <c:v>45362</c:v>
                </c:pt>
                <c:pt idx="661" c:formatCode="yyyy/m/d">
                  <c:v>45359</c:v>
                </c:pt>
                <c:pt idx="662" c:formatCode="yyyy/m/d">
                  <c:v>45358</c:v>
                </c:pt>
                <c:pt idx="663" c:formatCode="yyyy/m/d">
                  <c:v>45357</c:v>
                </c:pt>
                <c:pt idx="664" c:formatCode="yyyy/m/d">
                  <c:v>45356</c:v>
                </c:pt>
                <c:pt idx="665" c:formatCode="yyyy/m/d">
                  <c:v>45355</c:v>
                </c:pt>
                <c:pt idx="666" c:formatCode="yyyy/m/d">
                  <c:v>45352</c:v>
                </c:pt>
                <c:pt idx="667" c:formatCode="yyyy/m/d">
                  <c:v>45351</c:v>
                </c:pt>
                <c:pt idx="668" c:formatCode="yyyy/m/d">
                  <c:v>45350</c:v>
                </c:pt>
                <c:pt idx="669" c:formatCode="yyyy/m/d">
                  <c:v>45349</c:v>
                </c:pt>
                <c:pt idx="670" c:formatCode="yyyy/m/d">
                  <c:v>45348</c:v>
                </c:pt>
                <c:pt idx="671" c:formatCode="yyyy/m/d">
                  <c:v>45345</c:v>
                </c:pt>
                <c:pt idx="672" c:formatCode="yyyy/m/d">
                  <c:v>45344</c:v>
                </c:pt>
                <c:pt idx="673" c:formatCode="yyyy/m/d">
                  <c:v>45343</c:v>
                </c:pt>
                <c:pt idx="674" c:formatCode="yyyy/m/d">
                  <c:v>45342</c:v>
                </c:pt>
                <c:pt idx="675" c:formatCode="yyyy/m/d">
                  <c:v>45341</c:v>
                </c:pt>
                <c:pt idx="676" c:formatCode="yyyy/m/d">
                  <c:v>45338</c:v>
                </c:pt>
                <c:pt idx="677" c:formatCode="yyyy/m/d">
                  <c:v>45337</c:v>
                </c:pt>
                <c:pt idx="678" c:formatCode="yyyy/m/d">
                  <c:v>45336</c:v>
                </c:pt>
                <c:pt idx="679" c:formatCode="yyyy/m/d">
                  <c:v>45335</c:v>
                </c:pt>
                <c:pt idx="680" c:formatCode="yyyy/m/d">
                  <c:v>45334</c:v>
                </c:pt>
                <c:pt idx="681" c:formatCode="yyyy/m/d">
                  <c:v>45331</c:v>
                </c:pt>
                <c:pt idx="682" c:formatCode="yyyy/m/d">
                  <c:v>45330</c:v>
                </c:pt>
                <c:pt idx="683" c:formatCode="yyyy/m/d">
                  <c:v>45329</c:v>
                </c:pt>
                <c:pt idx="684" c:formatCode="yyyy/m/d">
                  <c:v>45328</c:v>
                </c:pt>
                <c:pt idx="685" c:formatCode="yyyy/m/d">
                  <c:v>45327</c:v>
                </c:pt>
                <c:pt idx="686" c:formatCode="yyyy/m/d">
                  <c:v>45324</c:v>
                </c:pt>
                <c:pt idx="687" c:formatCode="yyyy/m/d">
                  <c:v>45323</c:v>
                </c:pt>
                <c:pt idx="688" c:formatCode="yyyy/m/d">
                  <c:v>45322</c:v>
                </c:pt>
                <c:pt idx="689" c:formatCode="yyyy/m/d">
                  <c:v>45321</c:v>
                </c:pt>
                <c:pt idx="690" c:formatCode="yyyy/m/d">
                  <c:v>45320</c:v>
                </c:pt>
                <c:pt idx="691" c:formatCode="yyyy/m/d">
                  <c:v>45317</c:v>
                </c:pt>
                <c:pt idx="692" c:formatCode="yyyy/m/d">
                  <c:v>45316</c:v>
                </c:pt>
                <c:pt idx="693" c:formatCode="yyyy/m/d">
                  <c:v>45315</c:v>
                </c:pt>
                <c:pt idx="694" c:formatCode="yyyy/m/d">
                  <c:v>45314</c:v>
                </c:pt>
                <c:pt idx="695" c:formatCode="yyyy/m/d">
                  <c:v>45313</c:v>
                </c:pt>
                <c:pt idx="696" c:formatCode="yyyy/m/d">
                  <c:v>45310</c:v>
                </c:pt>
                <c:pt idx="697" c:formatCode="yyyy/m/d">
                  <c:v>45309</c:v>
                </c:pt>
                <c:pt idx="698" c:formatCode="yyyy/m/d">
                  <c:v>45308</c:v>
                </c:pt>
                <c:pt idx="699" c:formatCode="yyyy/m/d">
                  <c:v>45307</c:v>
                </c:pt>
                <c:pt idx="700" c:formatCode="yyyy/m/d">
                  <c:v>45306</c:v>
                </c:pt>
                <c:pt idx="701" c:formatCode="yyyy/m/d">
                  <c:v>45303</c:v>
                </c:pt>
                <c:pt idx="702" c:formatCode="yyyy/m/d">
                  <c:v>45302</c:v>
                </c:pt>
                <c:pt idx="703" c:formatCode="yyyy/m/d">
                  <c:v>45301</c:v>
                </c:pt>
                <c:pt idx="704" c:formatCode="yyyy/m/d">
                  <c:v>45300</c:v>
                </c:pt>
                <c:pt idx="705" c:formatCode="yyyy/m/d">
                  <c:v>45299</c:v>
                </c:pt>
                <c:pt idx="706" c:formatCode="yyyy/m/d">
                  <c:v>45296</c:v>
                </c:pt>
                <c:pt idx="707" c:formatCode="yyyy/m/d">
                  <c:v>45295</c:v>
                </c:pt>
                <c:pt idx="708" c:formatCode="yyyy/m/d">
                  <c:v>45294</c:v>
                </c:pt>
                <c:pt idx="709" c:formatCode="yyyy/m/d">
                  <c:v>45293</c:v>
                </c:pt>
                <c:pt idx="710" c:formatCode="yyyy/m/d">
                  <c:v>45289</c:v>
                </c:pt>
                <c:pt idx="711" c:formatCode="yyyy/m/d">
                  <c:v>45288</c:v>
                </c:pt>
                <c:pt idx="712" c:formatCode="yyyy/m/d">
                  <c:v>45287</c:v>
                </c:pt>
                <c:pt idx="713" c:formatCode="yyyy/m/d">
                  <c:v>45286</c:v>
                </c:pt>
                <c:pt idx="714" c:formatCode="yyyy/m/d">
                  <c:v>45285</c:v>
                </c:pt>
                <c:pt idx="715" c:formatCode="yyyy/m/d">
                  <c:v>45282</c:v>
                </c:pt>
                <c:pt idx="716" c:formatCode="yyyy/m/d">
                  <c:v>45281</c:v>
                </c:pt>
                <c:pt idx="717" c:formatCode="yyyy/m/d">
                  <c:v>45280</c:v>
                </c:pt>
                <c:pt idx="718" c:formatCode="yyyy/m/d">
                  <c:v>45279</c:v>
                </c:pt>
                <c:pt idx="719" c:formatCode="yyyy/m/d">
                  <c:v>45278</c:v>
                </c:pt>
                <c:pt idx="720" c:formatCode="yyyy/m/d">
                  <c:v>45275</c:v>
                </c:pt>
                <c:pt idx="721" c:formatCode="yyyy/m/d">
                  <c:v>45274</c:v>
                </c:pt>
                <c:pt idx="722" c:formatCode="yyyy/m/d">
                  <c:v>45273</c:v>
                </c:pt>
                <c:pt idx="723" c:formatCode="yyyy/m/d">
                  <c:v>45272</c:v>
                </c:pt>
                <c:pt idx="724" c:formatCode="yyyy/m/d">
                  <c:v>45271</c:v>
                </c:pt>
                <c:pt idx="725" c:formatCode="yyyy/m/d">
                  <c:v>45268</c:v>
                </c:pt>
                <c:pt idx="726" c:formatCode="yyyy/m/d">
                  <c:v>45267</c:v>
                </c:pt>
                <c:pt idx="727" c:formatCode="yyyy/m/d">
                  <c:v>45266</c:v>
                </c:pt>
                <c:pt idx="728" c:formatCode="yyyy/m/d">
                  <c:v>45265</c:v>
                </c:pt>
                <c:pt idx="729" c:formatCode="yyyy/m/d">
                  <c:v>45264</c:v>
                </c:pt>
                <c:pt idx="730" c:formatCode="yyyy/m/d">
                  <c:v>45261</c:v>
                </c:pt>
                <c:pt idx="731" c:formatCode="yyyy/m/d">
                  <c:v>45260</c:v>
                </c:pt>
                <c:pt idx="732" c:formatCode="yyyy/m/d">
                  <c:v>45259</c:v>
                </c:pt>
                <c:pt idx="733" c:formatCode="yyyy/m/d">
                  <c:v>45258</c:v>
                </c:pt>
                <c:pt idx="734" c:formatCode="yyyy/m/d">
                  <c:v>45257</c:v>
                </c:pt>
                <c:pt idx="735" c:formatCode="yyyy/m/d">
                  <c:v>45254</c:v>
                </c:pt>
                <c:pt idx="736" c:formatCode="yyyy/m/d">
                  <c:v>45253</c:v>
                </c:pt>
                <c:pt idx="737" c:formatCode="yyyy/m/d">
                  <c:v>45252</c:v>
                </c:pt>
                <c:pt idx="738" c:formatCode="yyyy/m/d">
                  <c:v>45251</c:v>
                </c:pt>
                <c:pt idx="739" c:formatCode="yyyy/m/d">
                  <c:v>45250</c:v>
                </c:pt>
                <c:pt idx="740" c:formatCode="yyyy/m/d">
                  <c:v>45247</c:v>
                </c:pt>
                <c:pt idx="741" c:formatCode="yyyy/m/d">
                  <c:v>45246</c:v>
                </c:pt>
                <c:pt idx="742" c:formatCode="yyyy/m/d">
                  <c:v>45245</c:v>
                </c:pt>
                <c:pt idx="743" c:formatCode="yyyy/m/d">
                  <c:v>45244</c:v>
                </c:pt>
                <c:pt idx="744" c:formatCode="yyyy/m/d">
                  <c:v>45243</c:v>
                </c:pt>
                <c:pt idx="745" c:formatCode="yyyy/m/d">
                  <c:v>45240</c:v>
                </c:pt>
                <c:pt idx="746" c:formatCode="yyyy/m/d">
                  <c:v>45239</c:v>
                </c:pt>
                <c:pt idx="747" c:formatCode="yyyy/m/d">
                  <c:v>45238</c:v>
                </c:pt>
                <c:pt idx="748" c:formatCode="yyyy/m/d">
                  <c:v>45237</c:v>
                </c:pt>
                <c:pt idx="749" c:formatCode="yyyy/m/d">
                  <c:v>45236</c:v>
                </c:pt>
                <c:pt idx="750" c:formatCode="yyyy/m/d">
                  <c:v>45233</c:v>
                </c:pt>
                <c:pt idx="751" c:formatCode="yyyy/m/d">
                  <c:v>45232</c:v>
                </c:pt>
                <c:pt idx="752" c:formatCode="yyyy/m/d">
                  <c:v>45231</c:v>
                </c:pt>
                <c:pt idx="753" c:formatCode="yyyy/m/d">
                  <c:v>45230</c:v>
                </c:pt>
                <c:pt idx="754" c:formatCode="yyyy/m/d">
                  <c:v>45229</c:v>
                </c:pt>
                <c:pt idx="755" c:formatCode="yyyy/m/d">
                  <c:v>45226</c:v>
                </c:pt>
                <c:pt idx="756" c:formatCode="yyyy/m/d">
                  <c:v>45225</c:v>
                </c:pt>
                <c:pt idx="757" c:formatCode="yyyy/m/d">
                  <c:v>45224</c:v>
                </c:pt>
                <c:pt idx="758" c:formatCode="yyyy/m/d">
                  <c:v>45223</c:v>
                </c:pt>
                <c:pt idx="759" c:formatCode="yyyy/m/d">
                  <c:v>45222</c:v>
                </c:pt>
                <c:pt idx="760" c:formatCode="yyyy/m/d">
                  <c:v>45219</c:v>
                </c:pt>
                <c:pt idx="761" c:formatCode="yyyy/m/d">
                  <c:v>45218</c:v>
                </c:pt>
                <c:pt idx="762" c:formatCode="yyyy/m/d">
                  <c:v>45217</c:v>
                </c:pt>
                <c:pt idx="763" c:formatCode="yyyy/m/d">
                  <c:v>45216</c:v>
                </c:pt>
                <c:pt idx="764" c:formatCode="yyyy/m/d">
                  <c:v>45215</c:v>
                </c:pt>
                <c:pt idx="765" c:formatCode="yyyy/m/d">
                  <c:v>45212</c:v>
                </c:pt>
                <c:pt idx="766" c:formatCode="yyyy/m/d">
                  <c:v>45211</c:v>
                </c:pt>
                <c:pt idx="767" c:formatCode="yyyy/m/d">
                  <c:v>45210</c:v>
                </c:pt>
                <c:pt idx="768" c:formatCode="yyyy/m/d">
                  <c:v>45209</c:v>
                </c:pt>
                <c:pt idx="769" c:formatCode="yyyy/m/d">
                  <c:v>45208</c:v>
                </c:pt>
                <c:pt idx="770" c:formatCode="yyyy/m/d">
                  <c:v>45205</c:v>
                </c:pt>
                <c:pt idx="771" c:formatCode="yyyy/m/d">
                  <c:v>45204</c:v>
                </c:pt>
                <c:pt idx="772" c:formatCode="yyyy/m/d">
                  <c:v>45203</c:v>
                </c:pt>
                <c:pt idx="773" c:formatCode="yyyy/m/d">
                  <c:v>45202</c:v>
                </c:pt>
                <c:pt idx="774" c:formatCode="yyyy/m/d">
                  <c:v>45201</c:v>
                </c:pt>
                <c:pt idx="775" c:formatCode="yyyy/m/d">
                  <c:v>45198</c:v>
                </c:pt>
                <c:pt idx="776" c:formatCode="yyyy/m/d">
                  <c:v>45197</c:v>
                </c:pt>
                <c:pt idx="777" c:formatCode="yyyy/m/d">
                  <c:v>45196</c:v>
                </c:pt>
                <c:pt idx="778" c:formatCode="yyyy/m/d">
                  <c:v>45195</c:v>
                </c:pt>
                <c:pt idx="779" c:formatCode="yyyy/m/d">
                  <c:v>45194</c:v>
                </c:pt>
                <c:pt idx="780" c:formatCode="yyyy/m/d">
                  <c:v>45191</c:v>
                </c:pt>
                <c:pt idx="781" c:formatCode="yyyy/m/d">
                  <c:v>45190</c:v>
                </c:pt>
                <c:pt idx="782" c:formatCode="yyyy/m/d">
                  <c:v>45189</c:v>
                </c:pt>
                <c:pt idx="783" c:formatCode="yyyy/m/d">
                  <c:v>45188</c:v>
                </c:pt>
                <c:pt idx="784" c:formatCode="yyyy/m/d">
                  <c:v>45187</c:v>
                </c:pt>
                <c:pt idx="785" c:formatCode="yyyy/m/d">
                  <c:v>45184</c:v>
                </c:pt>
                <c:pt idx="786" c:formatCode="yyyy/m/d">
                  <c:v>45183</c:v>
                </c:pt>
                <c:pt idx="787" c:formatCode="yyyy/m/d">
                  <c:v>45182</c:v>
                </c:pt>
                <c:pt idx="788" c:formatCode="yyyy/m/d">
                  <c:v>45181</c:v>
                </c:pt>
                <c:pt idx="789" c:formatCode="yyyy/m/d">
                  <c:v>45180</c:v>
                </c:pt>
                <c:pt idx="790" c:formatCode="yyyy/m/d">
                  <c:v>45177</c:v>
                </c:pt>
                <c:pt idx="791" c:formatCode="yyyy/m/d">
                  <c:v>45176</c:v>
                </c:pt>
                <c:pt idx="792" c:formatCode="yyyy/m/d">
                  <c:v>45175</c:v>
                </c:pt>
                <c:pt idx="793" c:formatCode="yyyy/m/d">
                  <c:v>45174</c:v>
                </c:pt>
                <c:pt idx="794" c:formatCode="yyyy/m/d">
                  <c:v>45173</c:v>
                </c:pt>
                <c:pt idx="795" c:formatCode="yyyy/m/d">
                  <c:v>45170</c:v>
                </c:pt>
                <c:pt idx="796" c:formatCode="yyyy/m/d">
                  <c:v>45169</c:v>
                </c:pt>
                <c:pt idx="797" c:formatCode="yyyy/m/d">
                  <c:v>45168</c:v>
                </c:pt>
                <c:pt idx="798" c:formatCode="yyyy/m/d">
                  <c:v>45167</c:v>
                </c:pt>
                <c:pt idx="799" c:formatCode="yyyy/m/d">
                  <c:v>45166</c:v>
                </c:pt>
                <c:pt idx="800" c:formatCode="yyyy/m/d">
                  <c:v>45163</c:v>
                </c:pt>
                <c:pt idx="801" c:formatCode="yyyy/m/d">
                  <c:v>45162</c:v>
                </c:pt>
                <c:pt idx="802" c:formatCode="yyyy/m/d">
                  <c:v>45161</c:v>
                </c:pt>
                <c:pt idx="803" c:formatCode="yyyy/m/d">
                  <c:v>45160</c:v>
                </c:pt>
                <c:pt idx="804" c:formatCode="yyyy/m/d">
                  <c:v>45159</c:v>
                </c:pt>
                <c:pt idx="805" c:formatCode="yyyy/m/d">
                  <c:v>45156</c:v>
                </c:pt>
                <c:pt idx="806" c:formatCode="yyyy/m/d">
                  <c:v>45155</c:v>
                </c:pt>
                <c:pt idx="807" c:formatCode="yyyy/m/d">
                  <c:v>45154</c:v>
                </c:pt>
                <c:pt idx="808" c:formatCode="yyyy/m/d">
                  <c:v>45153</c:v>
                </c:pt>
                <c:pt idx="809" c:formatCode="yyyy/m/d">
                  <c:v>45152</c:v>
                </c:pt>
                <c:pt idx="810" c:formatCode="yyyy/m/d">
                  <c:v>45149</c:v>
                </c:pt>
                <c:pt idx="811" c:formatCode="yyyy/m/d">
                  <c:v>45148</c:v>
                </c:pt>
                <c:pt idx="812" c:formatCode="yyyy/m/d">
                  <c:v>45147</c:v>
                </c:pt>
                <c:pt idx="813" c:formatCode="yyyy/m/d">
                  <c:v>45146</c:v>
                </c:pt>
                <c:pt idx="814" c:formatCode="yyyy/m/d">
                  <c:v>45145</c:v>
                </c:pt>
                <c:pt idx="815" c:formatCode="yyyy/m/d">
                  <c:v>45142</c:v>
                </c:pt>
                <c:pt idx="816" c:formatCode="yyyy/m/d">
                  <c:v>45141</c:v>
                </c:pt>
                <c:pt idx="817" c:formatCode="yyyy/m/d">
                  <c:v>45140</c:v>
                </c:pt>
                <c:pt idx="818" c:formatCode="yyyy/m/d">
                  <c:v>45139</c:v>
                </c:pt>
                <c:pt idx="819" c:formatCode="yyyy/m/d">
                  <c:v>45138</c:v>
                </c:pt>
                <c:pt idx="820" c:formatCode="yyyy/m/d">
                  <c:v>45135</c:v>
                </c:pt>
                <c:pt idx="821" c:formatCode="yyyy/m/d">
                  <c:v>45134</c:v>
                </c:pt>
                <c:pt idx="822" c:formatCode="yyyy/m/d">
                  <c:v>45133</c:v>
                </c:pt>
                <c:pt idx="823" c:formatCode="yyyy/m/d">
                  <c:v>45132</c:v>
                </c:pt>
                <c:pt idx="824" c:formatCode="yyyy/m/d">
                  <c:v>45131</c:v>
                </c:pt>
                <c:pt idx="825" c:formatCode="yyyy/m/d">
                  <c:v>45128</c:v>
                </c:pt>
                <c:pt idx="826" c:formatCode="yyyy/m/d">
                  <c:v>45127</c:v>
                </c:pt>
                <c:pt idx="827" c:formatCode="yyyy/m/d">
                  <c:v>45126</c:v>
                </c:pt>
                <c:pt idx="828" c:formatCode="yyyy/m/d">
                  <c:v>45125</c:v>
                </c:pt>
                <c:pt idx="829" c:formatCode="yyyy/m/d">
                  <c:v>45124</c:v>
                </c:pt>
                <c:pt idx="830" c:formatCode="yyyy/m/d">
                  <c:v>45121</c:v>
                </c:pt>
                <c:pt idx="831" c:formatCode="yyyy/m/d">
                  <c:v>45120</c:v>
                </c:pt>
                <c:pt idx="832" c:formatCode="yyyy/m/d">
                  <c:v>45119</c:v>
                </c:pt>
                <c:pt idx="833" c:formatCode="yyyy/m/d">
                  <c:v>45118</c:v>
                </c:pt>
                <c:pt idx="834" c:formatCode="yyyy/m/d">
                  <c:v>45117</c:v>
                </c:pt>
                <c:pt idx="835" c:formatCode="yyyy/m/d">
                  <c:v>45114</c:v>
                </c:pt>
                <c:pt idx="836" c:formatCode="yyyy/m/d">
                  <c:v>45113</c:v>
                </c:pt>
                <c:pt idx="837" c:formatCode="yyyy/m/d">
                  <c:v>45112</c:v>
                </c:pt>
                <c:pt idx="838" c:formatCode="yyyy/m/d">
                  <c:v>45111</c:v>
                </c:pt>
                <c:pt idx="839" c:formatCode="yyyy/m/d">
                  <c:v>45110</c:v>
                </c:pt>
                <c:pt idx="840" c:formatCode="yyyy/m/d">
                  <c:v>45107</c:v>
                </c:pt>
                <c:pt idx="841" c:formatCode="yyyy/m/d">
                  <c:v>45106</c:v>
                </c:pt>
                <c:pt idx="842" c:formatCode="yyyy/m/d">
                  <c:v>45105</c:v>
                </c:pt>
                <c:pt idx="843" c:formatCode="yyyy/m/d">
                  <c:v>45104</c:v>
                </c:pt>
                <c:pt idx="844" c:formatCode="yyyy/m/d">
                  <c:v>45103</c:v>
                </c:pt>
                <c:pt idx="845" c:formatCode="yyyy/m/d">
                  <c:v>45100</c:v>
                </c:pt>
                <c:pt idx="846" c:formatCode="yyyy/m/d">
                  <c:v>45099</c:v>
                </c:pt>
                <c:pt idx="847" c:formatCode="yyyy/m/d">
                  <c:v>45098</c:v>
                </c:pt>
                <c:pt idx="848" c:formatCode="yyyy/m/d">
                  <c:v>45097</c:v>
                </c:pt>
                <c:pt idx="849" c:formatCode="yyyy/m/d">
                  <c:v>45096</c:v>
                </c:pt>
                <c:pt idx="850" c:formatCode="yyyy/m/d">
                  <c:v>45093</c:v>
                </c:pt>
                <c:pt idx="851" c:formatCode="yyyy/m/d">
                  <c:v>45092</c:v>
                </c:pt>
                <c:pt idx="852" c:formatCode="yyyy/m/d">
                  <c:v>45091</c:v>
                </c:pt>
                <c:pt idx="853" c:formatCode="yyyy/m/d">
                  <c:v>45090</c:v>
                </c:pt>
                <c:pt idx="854" c:formatCode="yyyy/m/d">
                  <c:v>45089</c:v>
                </c:pt>
                <c:pt idx="855" c:formatCode="yyyy/m/d">
                  <c:v>45086</c:v>
                </c:pt>
                <c:pt idx="856" c:formatCode="yyyy/m/d">
                  <c:v>45085</c:v>
                </c:pt>
                <c:pt idx="857" c:formatCode="yyyy/m/d">
                  <c:v>45084</c:v>
                </c:pt>
                <c:pt idx="858" c:formatCode="yyyy/m/d">
                  <c:v>45083</c:v>
                </c:pt>
                <c:pt idx="859" c:formatCode="yyyy/m/d">
                  <c:v>45082</c:v>
                </c:pt>
                <c:pt idx="860" c:formatCode="yyyy/m/d">
                  <c:v>45079</c:v>
                </c:pt>
                <c:pt idx="861" c:formatCode="yyyy/m/d">
                  <c:v>45078</c:v>
                </c:pt>
                <c:pt idx="862" c:formatCode="yyyy/m/d">
                  <c:v>45077</c:v>
                </c:pt>
                <c:pt idx="863" c:formatCode="yyyy/m/d">
                  <c:v>45076</c:v>
                </c:pt>
                <c:pt idx="864" c:formatCode="yyyy/m/d">
                  <c:v>45075</c:v>
                </c:pt>
                <c:pt idx="865" c:formatCode="yyyy/m/d">
                  <c:v>45072</c:v>
                </c:pt>
                <c:pt idx="866" c:formatCode="yyyy/m/d">
                  <c:v>45071</c:v>
                </c:pt>
                <c:pt idx="867" c:formatCode="yyyy/m/d">
                  <c:v>45070</c:v>
                </c:pt>
                <c:pt idx="868" c:formatCode="yyyy/m/d">
                  <c:v>45069</c:v>
                </c:pt>
                <c:pt idx="869" c:formatCode="yyyy/m/d">
                  <c:v>45068</c:v>
                </c:pt>
                <c:pt idx="870" c:formatCode="yyyy/m/d">
                  <c:v>45065</c:v>
                </c:pt>
                <c:pt idx="871" c:formatCode="yyyy/m/d">
                  <c:v>45064</c:v>
                </c:pt>
                <c:pt idx="872" c:formatCode="yyyy/m/d">
                  <c:v>45063</c:v>
                </c:pt>
                <c:pt idx="873" c:formatCode="yyyy/m/d">
                  <c:v>45062</c:v>
                </c:pt>
                <c:pt idx="874" c:formatCode="yyyy/m/d">
                  <c:v>45061</c:v>
                </c:pt>
                <c:pt idx="875" c:formatCode="yyyy/m/d">
                  <c:v>45058</c:v>
                </c:pt>
                <c:pt idx="876" c:formatCode="yyyy/m/d">
                  <c:v>45057</c:v>
                </c:pt>
                <c:pt idx="877" c:formatCode="yyyy/m/d">
                  <c:v>45056</c:v>
                </c:pt>
                <c:pt idx="878" c:formatCode="yyyy/m/d">
                  <c:v>45055</c:v>
                </c:pt>
                <c:pt idx="879" c:formatCode="yyyy/m/d">
                  <c:v>45054</c:v>
                </c:pt>
                <c:pt idx="880" c:formatCode="yyyy/m/d">
                  <c:v>45051</c:v>
                </c:pt>
                <c:pt idx="881" c:formatCode="yyyy/m/d">
                  <c:v>45050</c:v>
                </c:pt>
                <c:pt idx="882" c:formatCode="yyyy/m/d">
                  <c:v>45049</c:v>
                </c:pt>
                <c:pt idx="883" c:formatCode="yyyy/m/d">
                  <c:v>45048</c:v>
                </c:pt>
                <c:pt idx="884" c:formatCode="yyyy/m/d">
                  <c:v>45047</c:v>
                </c:pt>
                <c:pt idx="885" c:formatCode="yyyy/m/d">
                  <c:v>45044</c:v>
                </c:pt>
                <c:pt idx="886" c:formatCode="yyyy/m/d">
                  <c:v>45043</c:v>
                </c:pt>
                <c:pt idx="887" c:formatCode="yyyy/m/d">
                  <c:v>45042</c:v>
                </c:pt>
                <c:pt idx="888" c:formatCode="yyyy/m/d">
                  <c:v>45041</c:v>
                </c:pt>
                <c:pt idx="889" c:formatCode="yyyy/m/d">
                  <c:v>45040</c:v>
                </c:pt>
                <c:pt idx="890" c:formatCode="yyyy/m/d">
                  <c:v>45037</c:v>
                </c:pt>
                <c:pt idx="891" c:formatCode="yyyy/m/d">
                  <c:v>45036</c:v>
                </c:pt>
                <c:pt idx="892" c:formatCode="yyyy/m/d">
                  <c:v>45035</c:v>
                </c:pt>
                <c:pt idx="893" c:formatCode="yyyy/m/d">
                  <c:v>45034</c:v>
                </c:pt>
                <c:pt idx="894" c:formatCode="yyyy/m/d">
                  <c:v>45033</c:v>
                </c:pt>
                <c:pt idx="895" c:formatCode="yyyy/m/d">
                  <c:v>45030</c:v>
                </c:pt>
                <c:pt idx="896" c:formatCode="yyyy/m/d">
                  <c:v>45029</c:v>
                </c:pt>
                <c:pt idx="897" c:formatCode="yyyy/m/d">
                  <c:v>45028</c:v>
                </c:pt>
                <c:pt idx="898" c:formatCode="yyyy/m/d">
                  <c:v>45027</c:v>
                </c:pt>
                <c:pt idx="899" c:formatCode="yyyy/m/d">
                  <c:v>45026</c:v>
                </c:pt>
                <c:pt idx="900" c:formatCode="yyyy/m/d">
                  <c:v>45023</c:v>
                </c:pt>
                <c:pt idx="901" c:formatCode="yyyy/m/d">
                  <c:v>45022</c:v>
                </c:pt>
                <c:pt idx="902" c:formatCode="yyyy/m/d">
                  <c:v>45021</c:v>
                </c:pt>
                <c:pt idx="903" c:formatCode="yyyy/m/d">
                  <c:v>45020</c:v>
                </c:pt>
                <c:pt idx="904" c:formatCode="yyyy/m/d">
                  <c:v>45019</c:v>
                </c:pt>
                <c:pt idx="905" c:formatCode="yyyy/m/d">
                  <c:v>45016</c:v>
                </c:pt>
                <c:pt idx="906" c:formatCode="yyyy/m/d">
                  <c:v>45015</c:v>
                </c:pt>
                <c:pt idx="907" c:formatCode="yyyy/m/d">
                  <c:v>45014</c:v>
                </c:pt>
                <c:pt idx="908" c:formatCode="yyyy/m/d">
                  <c:v>45013</c:v>
                </c:pt>
                <c:pt idx="909" c:formatCode="yyyy/m/d">
                  <c:v>45012</c:v>
                </c:pt>
                <c:pt idx="910" c:formatCode="yyyy/m/d">
                  <c:v>45009</c:v>
                </c:pt>
                <c:pt idx="911" c:formatCode="yyyy/m/d">
                  <c:v>45008</c:v>
                </c:pt>
                <c:pt idx="912" c:formatCode="yyyy/m/d">
                  <c:v>45007</c:v>
                </c:pt>
                <c:pt idx="913" c:formatCode="yyyy/m/d">
                  <c:v>45006</c:v>
                </c:pt>
                <c:pt idx="914" c:formatCode="yyyy/m/d">
                  <c:v>45005</c:v>
                </c:pt>
                <c:pt idx="915" c:formatCode="yyyy/m/d">
                  <c:v>45002</c:v>
                </c:pt>
                <c:pt idx="916" c:formatCode="yyyy/m/d">
                  <c:v>45001</c:v>
                </c:pt>
                <c:pt idx="917" c:formatCode="yyyy/m/d">
                  <c:v>45000</c:v>
                </c:pt>
                <c:pt idx="918" c:formatCode="yyyy/m/d">
                  <c:v>44999</c:v>
                </c:pt>
                <c:pt idx="919" c:formatCode="yyyy/m/d">
                  <c:v>44998</c:v>
                </c:pt>
                <c:pt idx="920" c:formatCode="yyyy/m/d">
                  <c:v>44995</c:v>
                </c:pt>
                <c:pt idx="921" c:formatCode="yyyy/m/d">
                  <c:v>44994</c:v>
                </c:pt>
                <c:pt idx="922" c:formatCode="yyyy/m/d">
                  <c:v>44993</c:v>
                </c:pt>
                <c:pt idx="923" c:formatCode="yyyy/m/d">
                  <c:v>44992</c:v>
                </c:pt>
                <c:pt idx="924" c:formatCode="yyyy/m/d">
                  <c:v>44991</c:v>
                </c:pt>
                <c:pt idx="925" c:formatCode="yyyy/m/d">
                  <c:v>44988</c:v>
                </c:pt>
                <c:pt idx="926" c:formatCode="yyyy/m/d">
                  <c:v>44987</c:v>
                </c:pt>
                <c:pt idx="927" c:formatCode="yyyy/m/d">
                  <c:v>44986</c:v>
                </c:pt>
                <c:pt idx="928" c:formatCode="yyyy/m/d">
                  <c:v>44985</c:v>
                </c:pt>
                <c:pt idx="929" c:formatCode="yyyy/m/d">
                  <c:v>44984</c:v>
                </c:pt>
                <c:pt idx="930" c:formatCode="yyyy/m/d">
                  <c:v>44981</c:v>
                </c:pt>
                <c:pt idx="931" c:formatCode="yyyy/m/d">
                  <c:v>44980</c:v>
                </c:pt>
                <c:pt idx="932" c:formatCode="yyyy/m/d">
                  <c:v>44979</c:v>
                </c:pt>
                <c:pt idx="933" c:formatCode="yyyy/m/d">
                  <c:v>44978</c:v>
                </c:pt>
                <c:pt idx="934" c:formatCode="yyyy/m/d">
                  <c:v>44977</c:v>
                </c:pt>
                <c:pt idx="935" c:formatCode="yyyy/m/d">
                  <c:v>44974</c:v>
                </c:pt>
                <c:pt idx="936" c:formatCode="yyyy/m/d">
                  <c:v>44973</c:v>
                </c:pt>
                <c:pt idx="937" c:formatCode="yyyy/m/d">
                  <c:v>44972</c:v>
                </c:pt>
                <c:pt idx="938" c:formatCode="yyyy/m/d">
                  <c:v>44971</c:v>
                </c:pt>
                <c:pt idx="939" c:formatCode="yyyy/m/d">
                  <c:v>44970</c:v>
                </c:pt>
                <c:pt idx="940" c:formatCode="yyyy/m/d">
                  <c:v>44967</c:v>
                </c:pt>
                <c:pt idx="941" c:formatCode="yyyy/m/d">
                  <c:v>44966</c:v>
                </c:pt>
                <c:pt idx="942" c:formatCode="yyyy/m/d">
                  <c:v>44965</c:v>
                </c:pt>
                <c:pt idx="943" c:formatCode="yyyy/m/d">
                  <c:v>44964</c:v>
                </c:pt>
                <c:pt idx="944" c:formatCode="yyyy/m/d">
                  <c:v>44963</c:v>
                </c:pt>
                <c:pt idx="945" c:formatCode="yyyy/m/d">
                  <c:v>44960</c:v>
                </c:pt>
                <c:pt idx="946" c:formatCode="yyyy/m/d">
                  <c:v>44959</c:v>
                </c:pt>
                <c:pt idx="947" c:formatCode="yyyy/m/d">
                  <c:v>44958</c:v>
                </c:pt>
                <c:pt idx="948" c:formatCode="yyyy/m/d">
                  <c:v>44957</c:v>
                </c:pt>
                <c:pt idx="949" c:formatCode="yyyy/m/d">
                  <c:v>44956</c:v>
                </c:pt>
                <c:pt idx="950" c:formatCode="yyyy/m/d">
                  <c:v>44953</c:v>
                </c:pt>
                <c:pt idx="951" c:formatCode="yyyy/m/d">
                  <c:v>44952</c:v>
                </c:pt>
                <c:pt idx="952" c:formatCode="yyyy/m/d">
                  <c:v>44951</c:v>
                </c:pt>
                <c:pt idx="953" c:formatCode="yyyy/m/d">
                  <c:v>44950</c:v>
                </c:pt>
                <c:pt idx="954" c:formatCode="yyyy/m/d">
                  <c:v>44949</c:v>
                </c:pt>
                <c:pt idx="955" c:formatCode="yyyy/m/d">
                  <c:v>44946</c:v>
                </c:pt>
                <c:pt idx="956" c:formatCode="yyyy/m/d">
                  <c:v>44945</c:v>
                </c:pt>
                <c:pt idx="957" c:formatCode="yyyy/m/d">
                  <c:v>44944</c:v>
                </c:pt>
                <c:pt idx="958" c:formatCode="yyyy/m/d">
                  <c:v>44943</c:v>
                </c:pt>
                <c:pt idx="959" c:formatCode="yyyy/m/d">
                  <c:v>44942</c:v>
                </c:pt>
                <c:pt idx="960" c:formatCode="yyyy/m/d">
                  <c:v>44939</c:v>
                </c:pt>
                <c:pt idx="961" c:formatCode="yyyy/m/d">
                  <c:v>44938</c:v>
                </c:pt>
                <c:pt idx="962" c:formatCode="yyyy/m/d">
                  <c:v>44937</c:v>
                </c:pt>
                <c:pt idx="963" c:formatCode="yyyy/m/d">
                  <c:v>44936</c:v>
                </c:pt>
                <c:pt idx="964" c:formatCode="yyyy/m/d">
                  <c:v>44935</c:v>
                </c:pt>
                <c:pt idx="965" c:formatCode="yyyy/m/d">
                  <c:v>44932</c:v>
                </c:pt>
                <c:pt idx="966" c:formatCode="yyyy/m/d">
                  <c:v>44931</c:v>
                </c:pt>
                <c:pt idx="967" c:formatCode="yyyy/m/d">
                  <c:v>44930</c:v>
                </c:pt>
                <c:pt idx="968" c:formatCode="yyyy/m/d">
                  <c:v>44929</c:v>
                </c:pt>
                <c:pt idx="969" c:formatCode="yyyy/m/d">
                  <c:v>44925</c:v>
                </c:pt>
                <c:pt idx="970" c:formatCode="yyyy/m/d">
                  <c:v>44924</c:v>
                </c:pt>
                <c:pt idx="971" c:formatCode="yyyy/m/d">
                  <c:v>44923</c:v>
                </c:pt>
                <c:pt idx="972" c:formatCode="yyyy/m/d">
                  <c:v>44918</c:v>
                </c:pt>
                <c:pt idx="973" c:formatCode="yyyy/m/d">
                  <c:v>44917</c:v>
                </c:pt>
                <c:pt idx="974" c:formatCode="yyyy/m/d">
                  <c:v>44916</c:v>
                </c:pt>
                <c:pt idx="975" c:formatCode="yyyy/m/d">
                  <c:v>44915</c:v>
                </c:pt>
                <c:pt idx="976" c:formatCode="yyyy/m/d">
                  <c:v>44914</c:v>
                </c:pt>
                <c:pt idx="977" c:formatCode="yyyy/m/d">
                  <c:v>44911</c:v>
                </c:pt>
                <c:pt idx="978" c:formatCode="yyyy/m/d">
                  <c:v>44910</c:v>
                </c:pt>
                <c:pt idx="979" c:formatCode="yyyy/m/d">
                  <c:v>44909</c:v>
                </c:pt>
                <c:pt idx="980" c:formatCode="yyyy/m/d">
                  <c:v>44908</c:v>
                </c:pt>
                <c:pt idx="981" c:formatCode="yyyy/m/d">
                  <c:v>44907</c:v>
                </c:pt>
                <c:pt idx="982" c:formatCode="yyyy/m/d">
                  <c:v>44904</c:v>
                </c:pt>
                <c:pt idx="983" c:formatCode="yyyy/m/d">
                  <c:v>44903</c:v>
                </c:pt>
                <c:pt idx="984" c:formatCode="yyyy/m/d">
                  <c:v>44902</c:v>
                </c:pt>
                <c:pt idx="985" c:formatCode="yyyy/m/d">
                  <c:v>44901</c:v>
                </c:pt>
                <c:pt idx="986" c:formatCode="yyyy/m/d">
                  <c:v>44900</c:v>
                </c:pt>
                <c:pt idx="987" c:formatCode="yyyy/m/d">
                  <c:v>44897</c:v>
                </c:pt>
                <c:pt idx="988" c:formatCode="yyyy/m/d">
                  <c:v>44896</c:v>
                </c:pt>
                <c:pt idx="989" c:formatCode="yyyy/m/d">
                  <c:v>44895</c:v>
                </c:pt>
                <c:pt idx="990" c:formatCode="yyyy/m/d">
                  <c:v>44894</c:v>
                </c:pt>
                <c:pt idx="991" c:formatCode="yyyy/m/d">
                  <c:v>44893</c:v>
                </c:pt>
                <c:pt idx="992" c:formatCode="yyyy/m/d">
                  <c:v>44890</c:v>
                </c:pt>
                <c:pt idx="993" c:formatCode="yyyy/m/d">
                  <c:v>44889</c:v>
                </c:pt>
                <c:pt idx="994" c:formatCode="yyyy/m/d">
                  <c:v>44888</c:v>
                </c:pt>
                <c:pt idx="995" c:formatCode="yyyy/m/d">
                  <c:v>44887</c:v>
                </c:pt>
                <c:pt idx="996" c:formatCode="yyyy/m/d">
                  <c:v>44886</c:v>
                </c:pt>
                <c:pt idx="997" c:formatCode="yyyy/m/d">
                  <c:v>44883</c:v>
                </c:pt>
                <c:pt idx="998" c:formatCode="yyyy/m/d">
                  <c:v>44882</c:v>
                </c:pt>
                <c:pt idx="999" c:formatCode="yyyy/m/d">
                  <c:v>44881</c:v>
                </c:pt>
                <c:pt idx="1000" c:formatCode="yyyy/m/d">
                  <c:v>44880</c:v>
                </c:pt>
                <c:pt idx="1001" c:formatCode="yyyy/m/d">
                  <c:v>44879</c:v>
                </c:pt>
                <c:pt idx="1002" c:formatCode="yyyy/m/d">
                  <c:v>44876</c:v>
                </c:pt>
                <c:pt idx="1003" c:formatCode="yyyy/m/d">
                  <c:v>44875</c:v>
                </c:pt>
                <c:pt idx="1004" c:formatCode="yyyy/m/d">
                  <c:v>44874</c:v>
                </c:pt>
                <c:pt idx="1005" c:formatCode="yyyy/m/d">
                  <c:v>44873</c:v>
                </c:pt>
                <c:pt idx="1006" c:formatCode="yyyy/m/d">
                  <c:v>44869</c:v>
                </c:pt>
                <c:pt idx="1007" c:formatCode="yyyy/m/d">
                  <c:v>44868</c:v>
                </c:pt>
                <c:pt idx="1008" c:formatCode="yyyy/m/d">
                  <c:v>44867</c:v>
                </c:pt>
                <c:pt idx="1009" c:formatCode="yyyy/m/d">
                  <c:v>44866</c:v>
                </c:pt>
                <c:pt idx="1010" c:formatCode="yyyy/m/d">
                  <c:v>44862</c:v>
                </c:pt>
                <c:pt idx="1011" c:formatCode="yyyy/m/d">
                  <c:v>44861</c:v>
                </c:pt>
                <c:pt idx="1012" c:formatCode="yyyy/m/d">
                  <c:v>44860</c:v>
                </c:pt>
                <c:pt idx="1013" c:formatCode="yyyy/m/d">
                  <c:v>44859</c:v>
                </c:pt>
                <c:pt idx="1014" c:formatCode="yyyy/m/d">
                  <c:v>44858</c:v>
                </c:pt>
                <c:pt idx="1015" c:formatCode="yyyy/m/d">
                  <c:v>44855</c:v>
                </c:pt>
                <c:pt idx="1016" c:formatCode="yyyy/m/d">
                  <c:v>44854</c:v>
                </c:pt>
                <c:pt idx="1017" c:formatCode="yyyy/m/d">
                  <c:v>44853</c:v>
                </c:pt>
                <c:pt idx="1018" c:formatCode="yyyy/m/d">
                  <c:v>44852</c:v>
                </c:pt>
                <c:pt idx="1019" c:formatCode="yyyy/m/d">
                  <c:v>44851</c:v>
                </c:pt>
                <c:pt idx="1020" c:formatCode="yyyy/m/d">
                  <c:v>44848</c:v>
                </c:pt>
                <c:pt idx="1021" c:formatCode="yyyy/m/d">
                  <c:v>44847</c:v>
                </c:pt>
                <c:pt idx="1022" c:formatCode="yyyy/m/d">
                  <c:v>44846</c:v>
                </c:pt>
                <c:pt idx="1023" c:formatCode="yyyy/m/d">
                  <c:v>44845</c:v>
                </c:pt>
                <c:pt idx="1024" c:formatCode="yyyy/m/d">
                  <c:v>44844</c:v>
                </c:pt>
                <c:pt idx="1025" c:formatCode="yyyy/m/d">
                  <c:v>44841</c:v>
                </c:pt>
                <c:pt idx="1026" c:formatCode="yyyy/m/d">
                  <c:v>44840</c:v>
                </c:pt>
                <c:pt idx="1027" c:formatCode="yyyy/m/d">
                  <c:v>44839</c:v>
                </c:pt>
                <c:pt idx="1028" c:formatCode="yyyy/m/d">
                  <c:v>44838</c:v>
                </c:pt>
                <c:pt idx="1029" c:formatCode="yyyy/m/d">
                  <c:v>44837</c:v>
                </c:pt>
                <c:pt idx="1030" c:formatCode="yyyy/m/d">
                  <c:v>44834</c:v>
                </c:pt>
                <c:pt idx="1031" c:formatCode="yyyy/m/d">
                  <c:v>44833</c:v>
                </c:pt>
                <c:pt idx="1032" c:formatCode="yyyy/m/d">
                  <c:v>44832</c:v>
                </c:pt>
                <c:pt idx="1033" c:formatCode="yyyy/m/d">
                  <c:v>44831</c:v>
                </c:pt>
                <c:pt idx="1034" c:formatCode="yyyy/m/d">
                  <c:v>44830</c:v>
                </c:pt>
                <c:pt idx="1035" c:formatCode="yyyy/m/d">
                  <c:v>44827</c:v>
                </c:pt>
                <c:pt idx="1036" c:formatCode="yyyy/m/d">
                  <c:v>44826</c:v>
                </c:pt>
                <c:pt idx="1037" c:formatCode="yyyy/m/d">
                  <c:v>44825</c:v>
                </c:pt>
                <c:pt idx="1038" c:formatCode="yyyy/m/d">
                  <c:v>44824</c:v>
                </c:pt>
                <c:pt idx="1039" c:formatCode="yyyy/m/d">
                  <c:v>44820</c:v>
                </c:pt>
                <c:pt idx="1040" c:formatCode="yyyy/m/d">
                  <c:v>44819</c:v>
                </c:pt>
                <c:pt idx="1041" c:formatCode="yyyy/m/d">
                  <c:v>44818</c:v>
                </c:pt>
                <c:pt idx="1042" c:formatCode="yyyy/m/d">
                  <c:v>44817</c:v>
                </c:pt>
                <c:pt idx="1043" c:formatCode="yyyy/m/d">
                  <c:v>44816</c:v>
                </c:pt>
                <c:pt idx="1044" c:formatCode="yyyy/m/d">
                  <c:v>44813</c:v>
                </c:pt>
                <c:pt idx="1045" c:formatCode="yyyy/m/d">
                  <c:v>44812</c:v>
                </c:pt>
                <c:pt idx="1046" c:formatCode="yyyy/m/d">
                  <c:v>44811</c:v>
                </c:pt>
                <c:pt idx="1047" c:formatCode="yyyy/m/d">
                  <c:v>44810</c:v>
                </c:pt>
                <c:pt idx="1048" c:formatCode="yyyy/m/d">
                  <c:v>44809</c:v>
                </c:pt>
                <c:pt idx="1049" c:formatCode="yyyy/m/d">
                  <c:v>44806</c:v>
                </c:pt>
                <c:pt idx="1050" c:formatCode="yyyy/m/d">
                  <c:v>44805</c:v>
                </c:pt>
                <c:pt idx="1051" c:formatCode="yyyy/m/d">
                  <c:v>44804</c:v>
                </c:pt>
                <c:pt idx="1052" c:formatCode="yyyy/m/d">
                  <c:v>44803</c:v>
                </c:pt>
                <c:pt idx="1053" c:formatCode="yyyy/m/d">
                  <c:v>44799</c:v>
                </c:pt>
                <c:pt idx="1054" c:formatCode="yyyy/m/d">
                  <c:v>44798</c:v>
                </c:pt>
                <c:pt idx="1055" c:formatCode="yyyy/m/d">
                  <c:v>44797</c:v>
                </c:pt>
                <c:pt idx="1056" c:formatCode="yyyy/m/d">
                  <c:v>44796</c:v>
                </c:pt>
                <c:pt idx="1057" c:formatCode="yyyy/m/d">
                  <c:v>44795</c:v>
                </c:pt>
                <c:pt idx="1058" c:formatCode="yyyy/m/d">
                  <c:v>44792</c:v>
                </c:pt>
                <c:pt idx="1059" c:formatCode="yyyy/m/d">
                  <c:v>44791</c:v>
                </c:pt>
                <c:pt idx="1060" c:formatCode="yyyy/m/d">
                  <c:v>44790</c:v>
                </c:pt>
                <c:pt idx="1061" c:formatCode="yyyy/m/d">
                  <c:v>44789</c:v>
                </c:pt>
                <c:pt idx="1062" c:formatCode="yyyy/m/d">
                  <c:v>44788</c:v>
                </c:pt>
                <c:pt idx="1063" c:formatCode="yyyy/m/d">
                  <c:v>44785</c:v>
                </c:pt>
                <c:pt idx="1064" c:formatCode="yyyy/m/d">
                  <c:v>44784</c:v>
                </c:pt>
                <c:pt idx="1065" c:formatCode="yyyy/m/d">
                  <c:v>44783</c:v>
                </c:pt>
                <c:pt idx="1066" c:formatCode="yyyy/m/d">
                  <c:v>44782</c:v>
                </c:pt>
                <c:pt idx="1067" c:formatCode="yyyy/m/d">
                  <c:v>44781</c:v>
                </c:pt>
                <c:pt idx="1068" c:formatCode="yyyy/m/d">
                  <c:v>44778</c:v>
                </c:pt>
                <c:pt idx="1069" c:formatCode="yyyy/m/d">
                  <c:v>44777</c:v>
                </c:pt>
                <c:pt idx="1070" c:formatCode="yyyy/m/d">
                  <c:v>44776</c:v>
                </c:pt>
                <c:pt idx="1071" c:formatCode="yyyy/m/d">
                  <c:v>44775</c:v>
                </c:pt>
                <c:pt idx="1072" c:formatCode="yyyy/m/d">
                  <c:v>44774</c:v>
                </c:pt>
                <c:pt idx="1073" c:formatCode="yyyy/m/d">
                  <c:v>44771</c:v>
                </c:pt>
                <c:pt idx="1074" c:formatCode="yyyy/m/d">
                  <c:v>44770</c:v>
                </c:pt>
                <c:pt idx="1075" c:formatCode="yyyy/m/d">
                  <c:v>44769</c:v>
                </c:pt>
                <c:pt idx="1076" c:formatCode="yyyy/m/d">
                  <c:v>44768</c:v>
                </c:pt>
                <c:pt idx="1077" c:formatCode="yyyy/m/d">
                  <c:v>44767</c:v>
                </c:pt>
                <c:pt idx="1078" c:formatCode="yyyy/m/d">
                  <c:v>44764</c:v>
                </c:pt>
                <c:pt idx="1079" c:formatCode="yyyy/m/d">
                  <c:v>44763</c:v>
                </c:pt>
                <c:pt idx="1080" c:formatCode="yyyy/m/d">
                  <c:v>44762</c:v>
                </c:pt>
                <c:pt idx="1081" c:formatCode="yyyy/m/d">
                  <c:v>44761</c:v>
                </c:pt>
                <c:pt idx="1082" c:formatCode="yyyy/m/d">
                  <c:v>44760</c:v>
                </c:pt>
                <c:pt idx="1083" c:formatCode="yyyy/m/d">
                  <c:v>44757</c:v>
                </c:pt>
                <c:pt idx="1084" c:formatCode="yyyy/m/d">
                  <c:v>44756</c:v>
                </c:pt>
                <c:pt idx="1085" c:formatCode="yyyy/m/d">
                  <c:v>44755</c:v>
                </c:pt>
                <c:pt idx="1086" c:formatCode="yyyy/m/d">
                  <c:v>44754</c:v>
                </c:pt>
                <c:pt idx="1087" c:formatCode="yyyy/m/d">
                  <c:v>44753</c:v>
                </c:pt>
                <c:pt idx="1088" c:formatCode="yyyy/m/d">
                  <c:v>44750</c:v>
                </c:pt>
                <c:pt idx="1089" c:formatCode="yyyy/m/d">
                  <c:v>44749</c:v>
                </c:pt>
                <c:pt idx="1090" c:formatCode="yyyy/m/d">
                  <c:v>44748</c:v>
                </c:pt>
                <c:pt idx="1091" c:formatCode="yyyy/m/d">
                  <c:v>44747</c:v>
                </c:pt>
                <c:pt idx="1092" c:formatCode="yyyy/m/d">
                  <c:v>44746</c:v>
                </c:pt>
                <c:pt idx="1093" c:formatCode="yyyy/m/d">
                  <c:v>44743</c:v>
                </c:pt>
              </c:numCache>
            </c:numRef>
          </c:cat>
          <c:val>
            <c:numRef>
              <c:f>'[路透数据 补充.xlsx]欧美汽柴利润'!$DU$4:$DU$4164</c:f>
              <c:numCache>
                <c:formatCode>General</c:formatCode>
                <c:ptCount val="4161"/>
                <c:pt idx="0">
                  <c:v>20.44</c:v>
                </c:pt>
                <c:pt idx="1">
                  <c:v>20.09</c:v>
                </c:pt>
                <c:pt idx="2">
                  <c:v>20.91</c:v>
                </c:pt>
                <c:pt idx="3">
                  <c:v>21.16</c:v>
                </c:pt>
                <c:pt idx="4">
                  <c:v>21.23</c:v>
                </c:pt>
                <c:pt idx="5">
                  <c:v>21.26</c:v>
                </c:pt>
                <c:pt idx="6">
                  <c:v>20.7</c:v>
                </c:pt>
                <c:pt idx="7">
                  <c:v>20.76</c:v>
                </c:pt>
                <c:pt idx="8">
                  <c:v>20.67</c:v>
                </c:pt>
                <c:pt idx="9">
                  <c:v>21.06</c:v>
                </c:pt>
                <c:pt idx="10">
                  <c:v>20</c:v>
                </c:pt>
                <c:pt idx="11">
                  <c:v>20.63</c:v>
                </c:pt>
                <c:pt idx="12">
                  <c:v>20.92</c:v>
                </c:pt>
                <c:pt idx="13">
                  <c:v>20.53</c:v>
                </c:pt>
                <c:pt idx="14">
                  <c:v>20.21</c:v>
                </c:pt>
                <c:pt idx="15">
                  <c:v>19.17</c:v>
                </c:pt>
                <c:pt idx="16">
                  <c:v>18.68</c:v>
                </c:pt>
                <c:pt idx="17">
                  <c:v>18.99</c:v>
                </c:pt>
                <c:pt idx="18">
                  <c:v>18.51</c:v>
                </c:pt>
                <c:pt idx="19">
                  <c:v>18.85</c:v>
                </c:pt>
                <c:pt idx="20">
                  <c:v>18.85</c:v>
                </c:pt>
                <c:pt idx="21">
                  <c:v>20.08</c:v>
                </c:pt>
                <c:pt idx="22">
                  <c:v>19.94</c:v>
                </c:pt>
                <c:pt idx="23">
                  <c:v>19.57</c:v>
                </c:pt>
                <c:pt idx="24">
                  <c:v>18.98</c:v>
                </c:pt>
                <c:pt idx="25">
                  <c:v>18.65</c:v>
                </c:pt>
                <c:pt idx="26">
                  <c:v>18.19</c:v>
                </c:pt>
                <c:pt idx="27">
                  <c:v>18.49</c:v>
                </c:pt>
                <c:pt idx="28">
                  <c:v>18.2</c:v>
                </c:pt>
                <c:pt idx="29">
                  <c:v>17.98</c:v>
                </c:pt>
                <c:pt idx="30">
                  <c:v>17.62</c:v>
                </c:pt>
                <c:pt idx="31">
                  <c:v>17.98</c:v>
                </c:pt>
                <c:pt idx="32">
                  <c:v>17.6</c:v>
                </c:pt>
                <c:pt idx="33">
                  <c:v>17.72</c:v>
                </c:pt>
                <c:pt idx="34">
                  <c:v>17.19</c:v>
                </c:pt>
                <c:pt idx="35">
                  <c:v>16.67</c:v>
                </c:pt>
                <c:pt idx="36">
                  <c:v>16.46</c:v>
                </c:pt>
                <c:pt idx="37">
                  <c:v>16.93</c:v>
                </c:pt>
                <c:pt idx="38">
                  <c:v>17.27</c:v>
                </c:pt>
                <c:pt idx="39">
                  <c:v>16.91</c:v>
                </c:pt>
                <c:pt idx="40">
                  <c:v>16.41</c:v>
                </c:pt>
                <c:pt idx="41">
                  <c:v>16.35</c:v>
                </c:pt>
                <c:pt idx="42">
                  <c:v>16.15</c:v>
                </c:pt>
                <c:pt idx="43">
                  <c:v>17.08</c:v>
                </c:pt>
                <c:pt idx="44">
                  <c:v>16.46</c:v>
                </c:pt>
                <c:pt idx="45">
                  <c:v>16.92</c:v>
                </c:pt>
                <c:pt idx="46">
                  <c:v>17.58</c:v>
                </c:pt>
                <c:pt idx="47">
                  <c:v>17.85</c:v>
                </c:pt>
                <c:pt idx="48">
                  <c:v>17.61</c:v>
                </c:pt>
                <c:pt idx="49">
                  <c:v>18.18</c:v>
                </c:pt>
                <c:pt idx="50">
                  <c:v>17.99</c:v>
                </c:pt>
                <c:pt idx="51">
                  <c:v>17.74</c:v>
                </c:pt>
                <c:pt idx="52">
                  <c:v>17.84</c:v>
                </c:pt>
                <c:pt idx="53">
                  <c:v>18.01</c:v>
                </c:pt>
                <c:pt idx="54">
                  <c:v>17.82</c:v>
                </c:pt>
                <c:pt idx="55">
                  <c:v>17.32</c:v>
                </c:pt>
                <c:pt idx="56">
                  <c:v>17.27</c:v>
                </c:pt>
                <c:pt idx="57">
                  <c:v>17.07</c:v>
                </c:pt>
                <c:pt idx="58">
                  <c:v>16.8</c:v>
                </c:pt>
                <c:pt idx="59">
                  <c:v>17.28</c:v>
                </c:pt>
                <c:pt idx="60">
                  <c:v>16.64</c:v>
                </c:pt>
                <c:pt idx="61">
                  <c:v>16.46</c:v>
                </c:pt>
                <c:pt idx="62">
                  <c:v>16.79</c:v>
                </c:pt>
                <c:pt idx="63">
                  <c:v>16.9</c:v>
                </c:pt>
                <c:pt idx="64">
                  <c:v>17.22</c:v>
                </c:pt>
                <c:pt idx="65">
                  <c:v>18.03</c:v>
                </c:pt>
                <c:pt idx="66">
                  <c:v>17.96</c:v>
                </c:pt>
                <c:pt idx="67">
                  <c:v>17.76</c:v>
                </c:pt>
                <c:pt idx="68">
                  <c:v>17.41</c:v>
                </c:pt>
                <c:pt idx="69">
                  <c:v>16.85</c:v>
                </c:pt>
                <c:pt idx="70">
                  <c:v>17.46</c:v>
                </c:pt>
                <c:pt idx="71">
                  <c:v>16.99</c:v>
                </c:pt>
                <c:pt idx="72">
                  <c:v>17.3</c:v>
                </c:pt>
                <c:pt idx="73">
                  <c:v>17.63</c:v>
                </c:pt>
                <c:pt idx="74">
                  <c:v>17.33</c:v>
                </c:pt>
                <c:pt idx="75">
                  <c:v>17.19</c:v>
                </c:pt>
                <c:pt idx="76">
                  <c:v>16.95</c:v>
                </c:pt>
                <c:pt idx="77">
                  <c:v>17.04</c:v>
                </c:pt>
                <c:pt idx="78">
                  <c:v>16.59</c:v>
                </c:pt>
                <c:pt idx="79">
                  <c:v>17.11</c:v>
                </c:pt>
                <c:pt idx="80">
                  <c:v>17.05</c:v>
                </c:pt>
                <c:pt idx="81">
                  <c:v>17.11</c:v>
                </c:pt>
                <c:pt idx="82">
                  <c:v>17.4</c:v>
                </c:pt>
                <c:pt idx="83">
                  <c:v>17.49</c:v>
                </c:pt>
                <c:pt idx="84">
                  <c:v>17.58</c:v>
                </c:pt>
                <c:pt idx="85">
                  <c:v>18.03</c:v>
                </c:pt>
                <c:pt idx="86">
                  <c:v>17.81</c:v>
                </c:pt>
                <c:pt idx="87">
                  <c:v>18.39</c:v>
                </c:pt>
                <c:pt idx="88">
                  <c:v>18.52</c:v>
                </c:pt>
                <c:pt idx="89">
                  <c:v>18.23</c:v>
                </c:pt>
                <c:pt idx="90">
                  <c:v>17.96</c:v>
                </c:pt>
                <c:pt idx="91">
                  <c:v>18.24</c:v>
                </c:pt>
                <c:pt idx="92">
                  <c:v>18.24</c:v>
                </c:pt>
                <c:pt idx="93">
                  <c:v>18.55</c:v>
                </c:pt>
                <c:pt idx="94">
                  <c:v>18.26</c:v>
                </c:pt>
                <c:pt idx="95">
                  <c:v>18.28</c:v>
                </c:pt>
                <c:pt idx="96">
                  <c:v>18.34</c:v>
                </c:pt>
                <c:pt idx="97">
                  <c:v>18.27</c:v>
                </c:pt>
                <c:pt idx="98">
                  <c:v>17.99</c:v>
                </c:pt>
                <c:pt idx="99">
                  <c:v>18.22</c:v>
                </c:pt>
                <c:pt idx="100">
                  <c:v>18.22</c:v>
                </c:pt>
                <c:pt idx="101">
                  <c:v>17.8</c:v>
                </c:pt>
                <c:pt idx="102">
                  <c:v>17.98</c:v>
                </c:pt>
                <c:pt idx="103">
                  <c:v>17.71</c:v>
                </c:pt>
                <c:pt idx="104">
                  <c:v>17.43</c:v>
                </c:pt>
                <c:pt idx="105">
                  <c:v>17.53</c:v>
                </c:pt>
                <c:pt idx="106">
                  <c:v>17.29</c:v>
                </c:pt>
                <c:pt idx="107">
                  <c:v>17.11</c:v>
                </c:pt>
                <c:pt idx="108">
                  <c:v>16.81</c:v>
                </c:pt>
                <c:pt idx="109">
                  <c:v>16.49</c:v>
                </c:pt>
                <c:pt idx="110">
                  <c:v>16.35</c:v>
                </c:pt>
                <c:pt idx="111">
                  <c:v>16.36</c:v>
                </c:pt>
                <c:pt idx="112">
                  <c:v>16.29</c:v>
                </c:pt>
                <c:pt idx="113">
                  <c:v>16.21</c:v>
                </c:pt>
                <c:pt idx="114">
                  <c:v>15.88</c:v>
                </c:pt>
                <c:pt idx="115">
                  <c:v>15.7</c:v>
                </c:pt>
                <c:pt idx="116">
                  <c:v>15.21</c:v>
                </c:pt>
                <c:pt idx="117">
                  <c:v>15.76</c:v>
                </c:pt>
                <c:pt idx="118">
                  <c:v>15.99</c:v>
                </c:pt>
                <c:pt idx="119">
                  <c:v>15.83</c:v>
                </c:pt>
                <c:pt idx="120">
                  <c:v>16.21</c:v>
                </c:pt>
                <c:pt idx="121">
                  <c:v>16.29</c:v>
                </c:pt>
                <c:pt idx="122">
                  <c:v>17.42</c:v>
                </c:pt>
                <c:pt idx="123">
                  <c:v>16.92</c:v>
                </c:pt>
                <c:pt idx="124">
                  <c:v>16.62</c:v>
                </c:pt>
                <c:pt idx="125">
                  <c:v>16.49</c:v>
                </c:pt>
                <c:pt idx="126">
                  <c:v>16.4</c:v>
                </c:pt>
                <c:pt idx="127">
                  <c:v>16.19</c:v>
                </c:pt>
                <c:pt idx="128">
                  <c:v>15.95</c:v>
                </c:pt>
                <c:pt idx="129">
                  <c:v>15.78</c:v>
                </c:pt>
                <c:pt idx="130">
                  <c:v>15.94</c:v>
                </c:pt>
                <c:pt idx="131">
                  <c:v>15.92</c:v>
                </c:pt>
                <c:pt idx="132">
                  <c:v>15.88</c:v>
                </c:pt>
                <c:pt idx="133">
                  <c:v>15.75</c:v>
                </c:pt>
                <c:pt idx="134">
                  <c:v>15.65</c:v>
                </c:pt>
                <c:pt idx="135">
                  <c:v>15.15</c:v>
                </c:pt>
                <c:pt idx="136">
                  <c:v>15.15</c:v>
                </c:pt>
                <c:pt idx="137">
                  <c:v>15.09</c:v>
                </c:pt>
                <c:pt idx="138">
                  <c:v>14.93</c:v>
                </c:pt>
                <c:pt idx="139">
                  <c:v>14.96</c:v>
                </c:pt>
                <c:pt idx="140">
                  <c:v>14.85</c:v>
                </c:pt>
                <c:pt idx="141">
                  <c:v>14.9</c:v>
                </c:pt>
                <c:pt idx="142">
                  <c:v>15.43</c:v>
                </c:pt>
                <c:pt idx="143">
                  <c:v>15.63</c:v>
                </c:pt>
                <c:pt idx="144">
                  <c:v>15.25</c:v>
                </c:pt>
                <c:pt idx="145">
                  <c:v>15.52</c:v>
                </c:pt>
                <c:pt idx="146">
                  <c:v>15.67</c:v>
                </c:pt>
                <c:pt idx="147">
                  <c:v>15.33</c:v>
                </c:pt>
                <c:pt idx="148">
                  <c:v>15.55</c:v>
                </c:pt>
                <c:pt idx="149">
                  <c:v>15.74</c:v>
                </c:pt>
                <c:pt idx="150">
                  <c:v>15.97</c:v>
                </c:pt>
                <c:pt idx="151">
                  <c:v>16.2</c:v>
                </c:pt>
                <c:pt idx="152">
                  <c:v>16.16</c:v>
                </c:pt>
                <c:pt idx="153">
                  <c:v>16.25</c:v>
                </c:pt>
                <c:pt idx="154">
                  <c:v>16.39</c:v>
                </c:pt>
                <c:pt idx="155">
                  <c:v>16.4</c:v>
                </c:pt>
                <c:pt idx="156">
                  <c:v>16.46</c:v>
                </c:pt>
                <c:pt idx="157">
                  <c:v>16.23</c:v>
                </c:pt>
                <c:pt idx="158">
                  <c:v>16.78</c:v>
                </c:pt>
                <c:pt idx="159">
                  <c:v>16.41</c:v>
                </c:pt>
                <c:pt idx="160">
                  <c:v>16.58</c:v>
                </c:pt>
                <c:pt idx="161">
                  <c:v>16.01</c:v>
                </c:pt>
                <c:pt idx="162">
                  <c:v>15.84</c:v>
                </c:pt>
                <c:pt idx="163">
                  <c:v>16.14</c:v>
                </c:pt>
                <c:pt idx="164">
                  <c:v>16.28</c:v>
                </c:pt>
                <c:pt idx="165">
                  <c:v>15.61</c:v>
                </c:pt>
                <c:pt idx="166">
                  <c:v>15.5</c:v>
                </c:pt>
                <c:pt idx="167">
                  <c:v>15.44</c:v>
                </c:pt>
                <c:pt idx="168">
                  <c:v>15.49</c:v>
                </c:pt>
                <c:pt idx="169">
                  <c:v>15.25</c:v>
                </c:pt>
                <c:pt idx="170">
                  <c:v>15.2</c:v>
                </c:pt>
                <c:pt idx="171">
                  <c:v>15.23</c:v>
                </c:pt>
                <c:pt idx="172">
                  <c:v>14.93</c:v>
                </c:pt>
                <c:pt idx="173">
                  <c:v>15.38</c:v>
                </c:pt>
                <c:pt idx="174">
                  <c:v>15.47</c:v>
                </c:pt>
                <c:pt idx="175">
                  <c:v>15.59</c:v>
                </c:pt>
                <c:pt idx="176">
                  <c:v>15.42</c:v>
                </c:pt>
                <c:pt idx="177">
                  <c:v>15.56</c:v>
                </c:pt>
                <c:pt idx="178">
                  <c:v>14.95</c:v>
                </c:pt>
                <c:pt idx="179">
                  <c:v>15.06</c:v>
                </c:pt>
                <c:pt idx="180">
                  <c:v>14.45</c:v>
                </c:pt>
                <c:pt idx="181">
                  <c:v>13.64</c:v>
                </c:pt>
                <c:pt idx="182">
                  <c:v>13.45</c:v>
                </c:pt>
                <c:pt idx="183">
                  <c:v>13.14</c:v>
                </c:pt>
                <c:pt idx="184">
                  <c:v>13.26</c:v>
                </c:pt>
                <c:pt idx="185">
                  <c:v>13.41</c:v>
                </c:pt>
                <c:pt idx="186">
                  <c:v>13.62</c:v>
                </c:pt>
                <c:pt idx="187">
                  <c:v>13.08</c:v>
                </c:pt>
                <c:pt idx="188">
                  <c:v>13.02</c:v>
                </c:pt>
                <c:pt idx="189">
                  <c:v>12.85</c:v>
                </c:pt>
                <c:pt idx="190">
                  <c:v>13.09</c:v>
                </c:pt>
                <c:pt idx="191">
                  <c:v>12.88</c:v>
                </c:pt>
                <c:pt idx="192">
                  <c:v>12.95</c:v>
                </c:pt>
                <c:pt idx="193">
                  <c:v>13.16</c:v>
                </c:pt>
                <c:pt idx="194">
                  <c:v>13.13</c:v>
                </c:pt>
                <c:pt idx="195">
                  <c:v>13.13</c:v>
                </c:pt>
                <c:pt idx="196">
                  <c:v>13.2</c:v>
                </c:pt>
                <c:pt idx="197">
                  <c:v>13.51</c:v>
                </c:pt>
                <c:pt idx="198">
                  <c:v>13.63</c:v>
                </c:pt>
                <c:pt idx="199">
                  <c:v>13.87</c:v>
                </c:pt>
                <c:pt idx="200">
                  <c:v>13.85</c:v>
                </c:pt>
                <c:pt idx="201">
                  <c:v>13.89</c:v>
                </c:pt>
                <c:pt idx="202">
                  <c:v>14.29</c:v>
                </c:pt>
                <c:pt idx="203">
                  <c:v>13.89</c:v>
                </c:pt>
                <c:pt idx="204">
                  <c:v>13.98</c:v>
                </c:pt>
                <c:pt idx="205">
                  <c:v>13.97</c:v>
                </c:pt>
                <c:pt idx="206">
                  <c:v>13.72</c:v>
                </c:pt>
                <c:pt idx="207">
                  <c:v>13.53</c:v>
                </c:pt>
                <c:pt idx="208">
                  <c:v>13.29</c:v>
                </c:pt>
                <c:pt idx="209">
                  <c:v>13.8</c:v>
                </c:pt>
                <c:pt idx="210">
                  <c:v>13.65</c:v>
                </c:pt>
                <c:pt idx="211">
                  <c:v>13.82</c:v>
                </c:pt>
                <c:pt idx="212">
                  <c:v>13.78</c:v>
                </c:pt>
                <c:pt idx="213">
                  <c:v>14.06</c:v>
                </c:pt>
                <c:pt idx="214">
                  <c:v>14.13</c:v>
                </c:pt>
                <c:pt idx="215">
                  <c:v>14.19</c:v>
                </c:pt>
                <c:pt idx="216">
                  <c:v>13.92</c:v>
                </c:pt>
                <c:pt idx="217">
                  <c:v>14.15</c:v>
                </c:pt>
                <c:pt idx="218">
                  <c:v>13.91</c:v>
                </c:pt>
                <c:pt idx="219">
                  <c:v>13.7</c:v>
                </c:pt>
                <c:pt idx="220">
                  <c:v>13.75</c:v>
                </c:pt>
                <c:pt idx="221">
                  <c:v>13.73</c:v>
                </c:pt>
                <c:pt idx="222">
                  <c:v>13.6</c:v>
                </c:pt>
                <c:pt idx="223">
                  <c:v>13.84</c:v>
                </c:pt>
                <c:pt idx="224">
                  <c:v>14.19</c:v>
                </c:pt>
                <c:pt idx="225">
                  <c:v>14.15</c:v>
                </c:pt>
                <c:pt idx="226">
                  <c:v>14.32</c:v>
                </c:pt>
                <c:pt idx="227">
                  <c:v>13.95</c:v>
                </c:pt>
                <c:pt idx="228">
                  <c:v>13.77</c:v>
                </c:pt>
                <c:pt idx="229">
                  <c:v>13.94</c:v>
                </c:pt>
                <c:pt idx="230">
                  <c:v>13.79</c:v>
                </c:pt>
                <c:pt idx="231">
                  <c:v>13.52</c:v>
                </c:pt>
                <c:pt idx="232">
                  <c:v>13.45</c:v>
                </c:pt>
                <c:pt idx="233">
                  <c:v>13.88</c:v>
                </c:pt>
                <c:pt idx="234">
                  <c:v>13.75</c:v>
                </c:pt>
                <c:pt idx="235">
                  <c:v>13.93</c:v>
                </c:pt>
                <c:pt idx="236">
                  <c:v>14.2</c:v>
                </c:pt>
                <c:pt idx="237">
                  <c:v>14.03</c:v>
                </c:pt>
                <c:pt idx="238">
                  <c:v>14.04</c:v>
                </c:pt>
                <c:pt idx="239">
                  <c:v>14.24</c:v>
                </c:pt>
                <c:pt idx="240">
                  <c:v>14.25</c:v>
                </c:pt>
                <c:pt idx="241">
                  <c:v>14.2</c:v>
                </c:pt>
                <c:pt idx="242">
                  <c:v>14.7</c:v>
                </c:pt>
                <c:pt idx="243">
                  <c:v>15.23</c:v>
                </c:pt>
                <c:pt idx="244">
                  <c:v>15.16</c:v>
                </c:pt>
                <c:pt idx="245">
                  <c:v>14.9</c:v>
                </c:pt>
                <c:pt idx="246">
                  <c:v>14.85</c:v>
                </c:pt>
                <c:pt idx="247">
                  <c:v>15.48</c:v>
                </c:pt>
                <c:pt idx="248">
                  <c:v>15.2</c:v>
                </c:pt>
                <c:pt idx="249">
                  <c:v>14.79</c:v>
                </c:pt>
                <c:pt idx="250">
                  <c:v>14.1</c:v>
                </c:pt>
                <c:pt idx="251">
                  <c:v>13.74</c:v>
                </c:pt>
                <c:pt idx="252">
                  <c:v>13.08</c:v>
                </c:pt>
                <c:pt idx="253">
                  <c:v>13.05</c:v>
                </c:pt>
                <c:pt idx="254">
                  <c:v>13.21</c:v>
                </c:pt>
                <c:pt idx="255">
                  <c:v>13.19</c:v>
                </c:pt>
                <c:pt idx="256">
                  <c:v>13.23</c:v>
                </c:pt>
                <c:pt idx="257">
                  <c:v>12.99</c:v>
                </c:pt>
                <c:pt idx="258">
                  <c:v>13.49</c:v>
                </c:pt>
                <c:pt idx="259">
                  <c:v>13.6</c:v>
                </c:pt>
                <c:pt idx="260">
                  <c:v>13.21</c:v>
                </c:pt>
                <c:pt idx="261">
                  <c:v>13.34</c:v>
                </c:pt>
                <c:pt idx="262">
                  <c:v>13</c:v>
                </c:pt>
                <c:pt idx="263">
                  <c:v>12.77</c:v>
                </c:pt>
                <c:pt idx="264">
                  <c:v>12.76</c:v>
                </c:pt>
                <c:pt idx="265">
                  <c:v>12.8</c:v>
                </c:pt>
                <c:pt idx="266">
                  <c:v>12.81</c:v>
                </c:pt>
                <c:pt idx="267">
                  <c:v>13.06</c:v>
                </c:pt>
                <c:pt idx="268">
                  <c:v>12.82</c:v>
                </c:pt>
                <c:pt idx="269">
                  <c:v>12.46</c:v>
                </c:pt>
                <c:pt idx="270">
                  <c:v>13.01</c:v>
                </c:pt>
                <c:pt idx="271">
                  <c:v>13.71</c:v>
                </c:pt>
                <c:pt idx="272">
                  <c:v>14.15</c:v>
                </c:pt>
                <c:pt idx="273">
                  <c:v>14.27</c:v>
                </c:pt>
                <c:pt idx="274">
                  <c:v>13.99</c:v>
                </c:pt>
                <c:pt idx="275">
                  <c:v>13.65</c:v>
                </c:pt>
                <c:pt idx="276">
                  <c:v>13.73</c:v>
                </c:pt>
                <c:pt idx="277">
                  <c:v>13.93</c:v>
                </c:pt>
                <c:pt idx="278">
                  <c:v>14.06</c:v>
                </c:pt>
                <c:pt idx="279">
                  <c:v>13.69</c:v>
                </c:pt>
                <c:pt idx="280">
                  <c:v>13.64</c:v>
                </c:pt>
                <c:pt idx="281">
                  <c:v>14.09</c:v>
                </c:pt>
                <c:pt idx="282">
                  <c:v>14.15</c:v>
                </c:pt>
                <c:pt idx="283">
                  <c:v>14.3</c:v>
                </c:pt>
                <c:pt idx="284">
                  <c:v>14.39</c:v>
                </c:pt>
                <c:pt idx="285">
                  <c:v>14.49</c:v>
                </c:pt>
                <c:pt idx="286">
                  <c:v>14.67</c:v>
                </c:pt>
                <c:pt idx="287">
                  <c:v>15.2</c:v>
                </c:pt>
                <c:pt idx="288">
                  <c:v>14.86</c:v>
                </c:pt>
                <c:pt idx="289">
                  <c:v>15.03</c:v>
                </c:pt>
                <c:pt idx="290">
                  <c:v>15.02</c:v>
                </c:pt>
                <c:pt idx="291">
                  <c:v>14.96</c:v>
                </c:pt>
                <c:pt idx="292">
                  <c:v>14.69</c:v>
                </c:pt>
                <c:pt idx="293">
                  <c:v>14.68</c:v>
                </c:pt>
                <c:pt idx="294">
                  <c:v>14.98</c:v>
                </c:pt>
                <c:pt idx="295">
                  <c:v>15.33</c:v>
                </c:pt>
                <c:pt idx="296">
                  <c:v>14.62</c:v>
                </c:pt>
                <c:pt idx="297">
                  <c:v>14.61</c:v>
                </c:pt>
                <c:pt idx="298">
                  <c:v>14.88</c:v>
                </c:pt>
                <c:pt idx="299">
                  <c:v>15.11</c:v>
                </c:pt>
                <c:pt idx="300">
                  <c:v>14.92</c:v>
                </c:pt>
                <c:pt idx="301">
                  <c:v>14.46</c:v>
                </c:pt>
                <c:pt idx="302">
                  <c:v>14.59</c:v>
                </c:pt>
                <c:pt idx="303">
                  <c:v>14.44</c:v>
                </c:pt>
                <c:pt idx="304">
                  <c:v>14.65</c:v>
                </c:pt>
                <c:pt idx="305">
                  <c:v>14.63</c:v>
                </c:pt>
                <c:pt idx="306">
                  <c:v>14.47</c:v>
                </c:pt>
                <c:pt idx="307">
                  <c:v>14.74</c:v>
                </c:pt>
                <c:pt idx="308">
                  <c:v>14.74</c:v>
                </c:pt>
                <c:pt idx="309">
                  <c:v>14.77</c:v>
                </c:pt>
                <c:pt idx="310">
                  <c:v>14.58</c:v>
                </c:pt>
                <c:pt idx="311">
                  <c:v>14.82</c:v>
                </c:pt>
                <c:pt idx="312">
                  <c:v>15.02</c:v>
                </c:pt>
                <c:pt idx="313">
                  <c:v>14.94</c:v>
                </c:pt>
                <c:pt idx="314">
                  <c:v>14.98</c:v>
                </c:pt>
                <c:pt idx="315">
                  <c:v>15.11</c:v>
                </c:pt>
                <c:pt idx="316">
                  <c:v>15.66</c:v>
                </c:pt>
                <c:pt idx="317">
                  <c:v>15.68</c:v>
                </c:pt>
                <c:pt idx="318">
                  <c:v>15.17</c:v>
                </c:pt>
                <c:pt idx="319">
                  <c:v>15.3</c:v>
                </c:pt>
                <c:pt idx="320">
                  <c:v>15.48</c:v>
                </c:pt>
                <c:pt idx="321">
                  <c:v>15.49</c:v>
                </c:pt>
                <c:pt idx="322">
                  <c:v>15.78</c:v>
                </c:pt>
                <c:pt idx="323">
                  <c:v>15.9</c:v>
                </c:pt>
                <c:pt idx="324">
                  <c:v>15.57</c:v>
                </c:pt>
                <c:pt idx="325">
                  <c:v>15.36</c:v>
                </c:pt>
                <c:pt idx="326">
                  <c:v>15.74</c:v>
                </c:pt>
                <c:pt idx="327">
                  <c:v>15.65</c:v>
                </c:pt>
                <c:pt idx="328">
                  <c:v>15.24</c:v>
                </c:pt>
                <c:pt idx="329">
                  <c:v>15.58</c:v>
                </c:pt>
                <c:pt idx="330">
                  <c:v>15.16</c:v>
                </c:pt>
                <c:pt idx="331">
                  <c:v>14.96</c:v>
                </c:pt>
                <c:pt idx="332">
                  <c:v>15.24</c:v>
                </c:pt>
                <c:pt idx="333">
                  <c:v>15.03</c:v>
                </c:pt>
                <c:pt idx="334">
                  <c:v>15.35</c:v>
                </c:pt>
                <c:pt idx="335">
                  <c:v>15.22</c:v>
                </c:pt>
                <c:pt idx="336">
                  <c:v>15.18</c:v>
                </c:pt>
                <c:pt idx="337">
                  <c:v>14.46</c:v>
                </c:pt>
                <c:pt idx="338">
                  <c:v>14.45</c:v>
                </c:pt>
                <c:pt idx="339">
                  <c:v>14.36</c:v>
                </c:pt>
                <c:pt idx="340">
                  <c:v>15.06</c:v>
                </c:pt>
                <c:pt idx="341">
                  <c:v>15.21</c:v>
                </c:pt>
                <c:pt idx="342">
                  <c:v>15.4</c:v>
                </c:pt>
                <c:pt idx="343">
                  <c:v>15.06</c:v>
                </c:pt>
                <c:pt idx="344">
                  <c:v>14.68</c:v>
                </c:pt>
                <c:pt idx="345">
                  <c:v>15</c:v>
                </c:pt>
                <c:pt idx="346">
                  <c:v>15.13</c:v>
                </c:pt>
                <c:pt idx="347">
                  <c:v>15.22</c:v>
                </c:pt>
                <c:pt idx="348">
                  <c:v>15.33</c:v>
                </c:pt>
                <c:pt idx="349">
                  <c:v>14.96</c:v>
                </c:pt>
                <c:pt idx="350">
                  <c:v>14.98</c:v>
                </c:pt>
                <c:pt idx="351">
                  <c:v>14.55</c:v>
                </c:pt>
                <c:pt idx="352">
                  <c:v>14.67</c:v>
                </c:pt>
                <c:pt idx="353">
                  <c:v>14.19</c:v>
                </c:pt>
                <c:pt idx="354">
                  <c:v>14.4</c:v>
                </c:pt>
                <c:pt idx="355">
                  <c:v>14.36</c:v>
                </c:pt>
                <c:pt idx="356">
                  <c:v>14.24</c:v>
                </c:pt>
                <c:pt idx="357">
                  <c:v>14.65</c:v>
                </c:pt>
                <c:pt idx="358">
                  <c:v>14.31</c:v>
                </c:pt>
                <c:pt idx="359">
                  <c:v>14.71</c:v>
                </c:pt>
                <c:pt idx="360">
                  <c:v>14.64</c:v>
                </c:pt>
                <c:pt idx="361">
                  <c:v>15.41</c:v>
                </c:pt>
                <c:pt idx="362">
                  <c:v>15.66</c:v>
                </c:pt>
                <c:pt idx="363">
                  <c:v>16.18</c:v>
                </c:pt>
                <c:pt idx="364">
                  <c:v>16.35</c:v>
                </c:pt>
                <c:pt idx="365">
                  <c:v>15.93</c:v>
                </c:pt>
                <c:pt idx="366">
                  <c:v>15.8</c:v>
                </c:pt>
                <c:pt idx="367">
                  <c:v>15.75</c:v>
                </c:pt>
                <c:pt idx="368">
                  <c:v>15.52</c:v>
                </c:pt>
                <c:pt idx="369">
                  <c:v>15.17</c:v>
                </c:pt>
                <c:pt idx="370">
                  <c:v>15.18</c:v>
                </c:pt>
                <c:pt idx="371">
                  <c:v>15.95</c:v>
                </c:pt>
                <c:pt idx="372">
                  <c:v>15.69</c:v>
                </c:pt>
                <c:pt idx="373">
                  <c:v>15.97</c:v>
                </c:pt>
                <c:pt idx="374">
                  <c:v>15.69</c:v>
                </c:pt>
                <c:pt idx="375">
                  <c:v>15.96</c:v>
                </c:pt>
                <c:pt idx="376">
                  <c:v>16.45</c:v>
                </c:pt>
                <c:pt idx="377">
                  <c:v>16.26</c:v>
                </c:pt>
                <c:pt idx="378">
                  <c:v>16.63</c:v>
                </c:pt>
                <c:pt idx="379">
                  <c:v>16.7</c:v>
                </c:pt>
                <c:pt idx="380">
                  <c:v>16.23</c:v>
                </c:pt>
                <c:pt idx="381">
                  <c:v>16.61</c:v>
                </c:pt>
                <c:pt idx="382">
                  <c:v>16.24</c:v>
                </c:pt>
                <c:pt idx="383">
                  <c:v>16.24</c:v>
                </c:pt>
                <c:pt idx="384">
                  <c:v>15.98</c:v>
                </c:pt>
                <c:pt idx="385">
                  <c:v>15.69</c:v>
                </c:pt>
                <c:pt idx="386">
                  <c:v>16.01</c:v>
                </c:pt>
                <c:pt idx="387">
                  <c:v>15.96</c:v>
                </c:pt>
                <c:pt idx="388">
                  <c:v>16.26</c:v>
                </c:pt>
                <c:pt idx="389">
                  <c:v>16.13</c:v>
                </c:pt>
                <c:pt idx="390">
                  <c:v>16.34</c:v>
                </c:pt>
                <c:pt idx="391">
                  <c:v>16.26</c:v>
                </c:pt>
                <c:pt idx="392">
                  <c:v>15.99</c:v>
                </c:pt>
                <c:pt idx="393">
                  <c:v>15.98</c:v>
                </c:pt>
                <c:pt idx="394">
                  <c:v>15.96</c:v>
                </c:pt>
                <c:pt idx="395">
                  <c:v>15.29</c:v>
                </c:pt>
                <c:pt idx="396">
                  <c:v>15.18</c:v>
                </c:pt>
                <c:pt idx="397">
                  <c:v>14.85</c:v>
                </c:pt>
                <c:pt idx="398">
                  <c:v>15.16</c:v>
                </c:pt>
                <c:pt idx="399">
                  <c:v>14.89</c:v>
                </c:pt>
                <c:pt idx="400">
                  <c:v>14.56</c:v>
                </c:pt>
                <c:pt idx="401">
                  <c:v>14.9</c:v>
                </c:pt>
                <c:pt idx="402">
                  <c:v>15.4</c:v>
                </c:pt>
                <c:pt idx="403">
                  <c:v>14.99</c:v>
                </c:pt>
                <c:pt idx="404">
                  <c:v>14.78</c:v>
                </c:pt>
                <c:pt idx="405">
                  <c:v>15.47</c:v>
                </c:pt>
                <c:pt idx="406">
                  <c:v>15.22</c:v>
                </c:pt>
                <c:pt idx="407">
                  <c:v>14.64</c:v>
                </c:pt>
                <c:pt idx="408">
                  <c:v>15.57</c:v>
                </c:pt>
                <c:pt idx="409">
                  <c:v>14.75</c:v>
                </c:pt>
                <c:pt idx="410">
                  <c:v>14.26</c:v>
                </c:pt>
                <c:pt idx="411">
                  <c:v>14.69</c:v>
                </c:pt>
                <c:pt idx="412">
                  <c:v>14.84</c:v>
                </c:pt>
                <c:pt idx="413">
                  <c:v>14.98</c:v>
                </c:pt>
                <c:pt idx="414">
                  <c:v>14.4</c:v>
                </c:pt>
                <c:pt idx="415">
                  <c:v>14.87</c:v>
                </c:pt>
                <c:pt idx="416">
                  <c:v>15.01</c:v>
                </c:pt>
                <c:pt idx="417">
                  <c:v>14.71</c:v>
                </c:pt>
                <c:pt idx="418">
                  <c:v>14.66</c:v>
                </c:pt>
                <c:pt idx="419">
                  <c:v>14.35</c:v>
                </c:pt>
                <c:pt idx="420">
                  <c:v>14.4</c:v>
                </c:pt>
                <c:pt idx="421">
                  <c:v>14.21</c:v>
                </c:pt>
                <c:pt idx="422">
                  <c:v>13.8</c:v>
                </c:pt>
                <c:pt idx="423">
                  <c:v>14.16</c:v>
                </c:pt>
                <c:pt idx="424">
                  <c:v>14.42</c:v>
                </c:pt>
                <c:pt idx="425">
                  <c:v>14.99</c:v>
                </c:pt>
                <c:pt idx="426">
                  <c:v>15.14</c:v>
                </c:pt>
                <c:pt idx="427">
                  <c:v>15.47</c:v>
                </c:pt>
                <c:pt idx="428">
                  <c:v>15.31</c:v>
                </c:pt>
                <c:pt idx="429">
                  <c:v>15.05</c:v>
                </c:pt>
                <c:pt idx="430">
                  <c:v>15.33</c:v>
                </c:pt>
                <c:pt idx="431">
                  <c:v>15.65</c:v>
                </c:pt>
                <c:pt idx="432">
                  <c:v>15.19</c:v>
                </c:pt>
                <c:pt idx="433">
                  <c:v>15.21</c:v>
                </c:pt>
                <c:pt idx="434">
                  <c:v>15.18</c:v>
                </c:pt>
                <c:pt idx="435">
                  <c:v>14.89</c:v>
                </c:pt>
                <c:pt idx="436">
                  <c:v>14.25</c:v>
                </c:pt>
                <c:pt idx="437">
                  <c:v>14.63</c:v>
                </c:pt>
                <c:pt idx="438">
                  <c:v>14.72</c:v>
                </c:pt>
                <c:pt idx="439">
                  <c:v>14.32</c:v>
                </c:pt>
                <c:pt idx="440">
                  <c:v>14.58</c:v>
                </c:pt>
                <c:pt idx="441">
                  <c:v>14.22</c:v>
                </c:pt>
                <c:pt idx="442">
                  <c:v>14.5</c:v>
                </c:pt>
                <c:pt idx="443">
                  <c:v>14.79</c:v>
                </c:pt>
                <c:pt idx="444">
                  <c:v>15</c:v>
                </c:pt>
                <c:pt idx="445">
                  <c:v>14.46</c:v>
                </c:pt>
                <c:pt idx="446">
                  <c:v>14.42</c:v>
                </c:pt>
                <c:pt idx="447">
                  <c:v>14.27</c:v>
                </c:pt>
                <c:pt idx="448">
                  <c:v>14.55</c:v>
                </c:pt>
                <c:pt idx="449">
                  <c:v>15.04</c:v>
                </c:pt>
                <c:pt idx="450">
                  <c:v>14.8</c:v>
                </c:pt>
                <c:pt idx="451">
                  <c:v>15.1</c:v>
                </c:pt>
                <c:pt idx="452">
                  <c:v>15.22</c:v>
                </c:pt>
                <c:pt idx="453">
                  <c:v>15.65</c:v>
                </c:pt>
                <c:pt idx="454">
                  <c:v>15.25</c:v>
                </c:pt>
                <c:pt idx="455">
                  <c:v>15.07</c:v>
                </c:pt>
                <c:pt idx="456">
                  <c:v>14.43</c:v>
                </c:pt>
                <c:pt idx="457">
                  <c:v>13.87</c:v>
                </c:pt>
                <c:pt idx="458">
                  <c:v>13.84</c:v>
                </c:pt>
                <c:pt idx="459">
                  <c:v>14.2</c:v>
                </c:pt>
                <c:pt idx="460">
                  <c:v>14.83</c:v>
                </c:pt>
                <c:pt idx="461">
                  <c:v>14.35</c:v>
                </c:pt>
                <c:pt idx="462">
                  <c:v>14.89</c:v>
                </c:pt>
                <c:pt idx="463">
                  <c:v>15.17</c:v>
                </c:pt>
                <c:pt idx="464">
                  <c:v>15.24</c:v>
                </c:pt>
                <c:pt idx="465">
                  <c:v>15.21</c:v>
                </c:pt>
                <c:pt idx="466">
                  <c:v>15.42</c:v>
                </c:pt>
                <c:pt idx="467">
                  <c:v>16.02</c:v>
                </c:pt>
                <c:pt idx="468">
                  <c:v>16.29</c:v>
                </c:pt>
                <c:pt idx="469">
                  <c:v>15.48</c:v>
                </c:pt>
                <c:pt idx="470">
                  <c:v>15.17</c:v>
                </c:pt>
                <c:pt idx="471">
                  <c:v>15.64</c:v>
                </c:pt>
                <c:pt idx="472">
                  <c:v>15.97</c:v>
                </c:pt>
                <c:pt idx="473">
                  <c:v>16.54</c:v>
                </c:pt>
                <c:pt idx="474">
                  <c:v>16.35</c:v>
                </c:pt>
                <c:pt idx="475">
                  <c:v>15.78</c:v>
                </c:pt>
                <c:pt idx="476">
                  <c:v>15.55</c:v>
                </c:pt>
                <c:pt idx="477">
                  <c:v>16.09</c:v>
                </c:pt>
                <c:pt idx="478">
                  <c:v>15.8</c:v>
                </c:pt>
                <c:pt idx="479">
                  <c:v>15.75</c:v>
                </c:pt>
                <c:pt idx="480">
                  <c:v>15.11</c:v>
                </c:pt>
                <c:pt idx="481">
                  <c:v>14.96</c:v>
                </c:pt>
                <c:pt idx="482">
                  <c:v>14.64</c:v>
                </c:pt>
                <c:pt idx="483">
                  <c:v>14.71</c:v>
                </c:pt>
                <c:pt idx="484">
                  <c:v>15.14</c:v>
                </c:pt>
                <c:pt idx="485">
                  <c:v>14.77</c:v>
                </c:pt>
                <c:pt idx="486">
                  <c:v>15.38</c:v>
                </c:pt>
                <c:pt idx="487">
                  <c:v>13.81</c:v>
                </c:pt>
                <c:pt idx="488">
                  <c:v>14.69</c:v>
                </c:pt>
                <c:pt idx="489">
                  <c:v>14.71</c:v>
                </c:pt>
                <c:pt idx="490">
                  <c:v>15.23</c:v>
                </c:pt>
                <c:pt idx="491">
                  <c:v>14.68</c:v>
                </c:pt>
                <c:pt idx="492">
                  <c:v>15.2</c:v>
                </c:pt>
                <c:pt idx="493">
                  <c:v>14.85</c:v>
                </c:pt>
                <c:pt idx="494">
                  <c:v>15.25</c:v>
                </c:pt>
                <c:pt idx="495">
                  <c:v>15.91</c:v>
                </c:pt>
                <c:pt idx="496">
                  <c:v>15.6</c:v>
                </c:pt>
                <c:pt idx="497">
                  <c:v>15.51</c:v>
                </c:pt>
                <c:pt idx="498">
                  <c:v>14.87</c:v>
                </c:pt>
                <c:pt idx="499">
                  <c:v>13.84</c:v>
                </c:pt>
                <c:pt idx="500">
                  <c:v>14.4</c:v>
                </c:pt>
                <c:pt idx="501">
                  <c:v>13.32</c:v>
                </c:pt>
                <c:pt idx="502">
                  <c:v>14.78</c:v>
                </c:pt>
                <c:pt idx="503">
                  <c:v>16.07</c:v>
                </c:pt>
                <c:pt idx="504">
                  <c:v>14.76</c:v>
                </c:pt>
                <c:pt idx="505">
                  <c:v>14.59</c:v>
                </c:pt>
                <c:pt idx="506">
                  <c:v>15.25</c:v>
                </c:pt>
                <c:pt idx="507">
                  <c:v>13.63</c:v>
                </c:pt>
                <c:pt idx="508">
                  <c:v>13.64</c:v>
                </c:pt>
                <c:pt idx="509">
                  <c:v>14.22</c:v>
                </c:pt>
                <c:pt idx="510">
                  <c:v>13.19</c:v>
                </c:pt>
                <c:pt idx="511">
                  <c:v>13.6</c:v>
                </c:pt>
                <c:pt idx="512">
                  <c:v>14.51</c:v>
                </c:pt>
                <c:pt idx="513">
                  <c:v>14.53</c:v>
                </c:pt>
                <c:pt idx="514">
                  <c:v>14.36</c:v>
                </c:pt>
                <c:pt idx="515">
                  <c:v>14.56</c:v>
                </c:pt>
                <c:pt idx="516">
                  <c:v>15.36</c:v>
                </c:pt>
                <c:pt idx="517">
                  <c:v>15.51</c:v>
                </c:pt>
                <c:pt idx="518">
                  <c:v>16.11</c:v>
                </c:pt>
                <c:pt idx="519">
                  <c:v>16.63</c:v>
                </c:pt>
                <c:pt idx="520">
                  <c:v>17.05</c:v>
                </c:pt>
                <c:pt idx="521">
                  <c:v>17.21</c:v>
                </c:pt>
                <c:pt idx="522">
                  <c:v>17.16</c:v>
                </c:pt>
                <c:pt idx="523">
                  <c:v>17.06</c:v>
                </c:pt>
                <c:pt idx="524">
                  <c:v>17.21</c:v>
                </c:pt>
                <c:pt idx="525">
                  <c:v>16.8</c:v>
                </c:pt>
                <c:pt idx="526">
                  <c:v>16.69</c:v>
                </c:pt>
                <c:pt idx="527">
                  <c:v>16.7</c:v>
                </c:pt>
                <c:pt idx="528">
                  <c:v>16.43</c:v>
                </c:pt>
                <c:pt idx="529">
                  <c:v>16.5</c:v>
                </c:pt>
                <c:pt idx="530">
                  <c:v>16.85</c:v>
                </c:pt>
                <c:pt idx="531">
                  <c:v>16.31</c:v>
                </c:pt>
                <c:pt idx="532">
                  <c:v>16.83</c:v>
                </c:pt>
                <c:pt idx="533">
                  <c:v>16.63</c:v>
                </c:pt>
                <c:pt idx="534">
                  <c:v>16.67</c:v>
                </c:pt>
                <c:pt idx="535">
                  <c:v>17.39</c:v>
                </c:pt>
                <c:pt idx="536">
                  <c:v>17.09</c:v>
                </c:pt>
                <c:pt idx="537">
                  <c:v>16.71</c:v>
                </c:pt>
                <c:pt idx="538">
                  <c:v>17.2</c:v>
                </c:pt>
                <c:pt idx="539">
                  <c:v>16.46</c:v>
                </c:pt>
                <c:pt idx="540">
                  <c:v>16.76</c:v>
                </c:pt>
                <c:pt idx="541">
                  <c:v>16.98</c:v>
                </c:pt>
                <c:pt idx="542">
                  <c:v>16.83</c:v>
                </c:pt>
                <c:pt idx="543">
                  <c:v>17.06</c:v>
                </c:pt>
                <c:pt idx="544">
                  <c:v>16.98</c:v>
                </c:pt>
                <c:pt idx="545">
                  <c:v>17.7</c:v>
                </c:pt>
                <c:pt idx="546">
                  <c:v>17.46</c:v>
                </c:pt>
                <c:pt idx="547">
                  <c:v>17.75</c:v>
                </c:pt>
                <c:pt idx="548">
                  <c:v>17.46</c:v>
                </c:pt>
                <c:pt idx="549">
                  <c:v>17.12</c:v>
                </c:pt>
                <c:pt idx="550">
                  <c:v>17.55</c:v>
                </c:pt>
                <c:pt idx="551">
                  <c:v>17.56</c:v>
                </c:pt>
              </c:numCache>
            </c:numRef>
          </c:val>
          <c:smooth val="0"/>
        </c:ser>
        <c:ser>
          <c:idx val="2"/>
          <c:order val="2"/>
          <c:tx>
            <c:strRef>
              <c:f>'[路透数据 补充.xlsx]欧美汽柴利润'!$DV$1:$DV$3</c:f>
              <c:strCache>
                <c:ptCount val="1"/>
                <c:pt idx="0">
                  <c:v>2024</c:v>
                </c:pt>
              </c:strCache>
            </c:strRef>
          </c:tx>
          <c:spPr>
            <a:ln w="19050" cap="rnd">
              <a:solidFill>
                <a:srgbClr val="E57373"/>
              </a:solidFill>
              <a:round/>
            </a:ln>
            <a:effectLst/>
          </c:spPr>
          <c:marker>
            <c:symbol val="none"/>
          </c:marker>
          <c:dLbls>
            <c:delete val="1"/>
          </c:dLbls>
          <c:cat>
            <c:numRef>
              <c:f>'[路透数据 补充.xlsx]欧美汽柴利润'!$DS$4:$DS$4164</c:f>
              <c:numCache>
                <c:formatCode>yyyy/m/d</c:formatCode>
                <c:ptCount val="4161"/>
                <c:pt idx="0" c:formatCode="yyyy/m/d">
                  <c:v>46283</c:v>
                </c:pt>
                <c:pt idx="1" c:formatCode="yyyy/m/d">
                  <c:v>46282</c:v>
                </c:pt>
                <c:pt idx="2" c:formatCode="yyyy/m/d">
                  <c:v>46281</c:v>
                </c:pt>
                <c:pt idx="3" c:formatCode="yyyy/m/d">
                  <c:v>46280</c:v>
                </c:pt>
                <c:pt idx="4" c:formatCode="yyyy/m/d">
                  <c:v>46279</c:v>
                </c:pt>
                <c:pt idx="5" c:formatCode="yyyy/m/d">
                  <c:v>46276</c:v>
                </c:pt>
                <c:pt idx="6" c:formatCode="yyyy/m/d">
                  <c:v>46275</c:v>
                </c:pt>
                <c:pt idx="7" c:formatCode="yyyy/m/d">
                  <c:v>46274</c:v>
                </c:pt>
                <c:pt idx="8" c:formatCode="yyyy/m/d">
                  <c:v>46273</c:v>
                </c:pt>
                <c:pt idx="9" c:formatCode="yyyy/m/d">
                  <c:v>46272</c:v>
                </c:pt>
                <c:pt idx="10" c:formatCode="yyyy/m/d">
                  <c:v>46269</c:v>
                </c:pt>
                <c:pt idx="11" c:formatCode="yyyy/m/d">
                  <c:v>46268</c:v>
                </c:pt>
                <c:pt idx="12" c:formatCode="yyyy/m/d">
                  <c:v>46267</c:v>
                </c:pt>
                <c:pt idx="13" c:formatCode="yyyy/m/d">
                  <c:v>46266</c:v>
                </c:pt>
                <c:pt idx="14" c:formatCode="yyyy/m/d">
                  <c:v>46265</c:v>
                </c:pt>
                <c:pt idx="15" c:formatCode="yyyy/m/d">
                  <c:v>46262</c:v>
                </c:pt>
                <c:pt idx="16" c:formatCode="yyyy/m/d">
                  <c:v>46261</c:v>
                </c:pt>
                <c:pt idx="17" c:formatCode="yyyy/m/d">
                  <c:v>46260</c:v>
                </c:pt>
                <c:pt idx="18" c:formatCode="yyyy/m/d">
                  <c:v>46259</c:v>
                </c:pt>
                <c:pt idx="19" c:formatCode="yyyy/m/d">
                  <c:v>46258</c:v>
                </c:pt>
                <c:pt idx="20" c:formatCode="yyyy/m/d">
                  <c:v>46255</c:v>
                </c:pt>
                <c:pt idx="21" c:formatCode="yyyy/m/d">
                  <c:v>46254</c:v>
                </c:pt>
                <c:pt idx="22" c:formatCode="yyyy/m/d">
                  <c:v>46253</c:v>
                </c:pt>
                <c:pt idx="23" c:formatCode="yyyy/m/d">
                  <c:v>46252</c:v>
                </c:pt>
                <c:pt idx="24" c:formatCode="yyyy/m/d">
                  <c:v>46251</c:v>
                </c:pt>
                <c:pt idx="25" c:formatCode="yyyy/m/d">
                  <c:v>46248</c:v>
                </c:pt>
                <c:pt idx="26" c:formatCode="yyyy/m/d">
                  <c:v>46247</c:v>
                </c:pt>
                <c:pt idx="27" c:formatCode="yyyy/m/d">
                  <c:v>46246</c:v>
                </c:pt>
                <c:pt idx="28" c:formatCode="yyyy/m/d">
                  <c:v>46245</c:v>
                </c:pt>
                <c:pt idx="29" c:formatCode="yyyy/m/d">
                  <c:v>46244</c:v>
                </c:pt>
                <c:pt idx="30" c:formatCode="yyyy/m/d">
                  <c:v>46241</c:v>
                </c:pt>
                <c:pt idx="31" c:formatCode="yyyy/m/d">
                  <c:v>46240</c:v>
                </c:pt>
                <c:pt idx="32" c:formatCode="yyyy/m/d">
                  <c:v>46239</c:v>
                </c:pt>
                <c:pt idx="33" c:formatCode="yyyy/m/d">
                  <c:v>46238</c:v>
                </c:pt>
                <c:pt idx="34" c:formatCode="yyyy/m/d">
                  <c:v>46237</c:v>
                </c:pt>
                <c:pt idx="35" c:formatCode="yyyy/m/d">
                  <c:v>46234</c:v>
                </c:pt>
                <c:pt idx="36" c:formatCode="yyyy/m/d">
                  <c:v>46233</c:v>
                </c:pt>
                <c:pt idx="37" c:formatCode="yyyy/m/d">
                  <c:v>46232</c:v>
                </c:pt>
                <c:pt idx="38" c:formatCode="yyyy/m/d">
                  <c:v>46231</c:v>
                </c:pt>
                <c:pt idx="39" c:formatCode="yyyy/m/d">
                  <c:v>46230</c:v>
                </c:pt>
                <c:pt idx="40" c:formatCode="yyyy/m/d">
                  <c:v>46227</c:v>
                </c:pt>
                <c:pt idx="41" c:formatCode="yyyy/m/d">
                  <c:v>46226</c:v>
                </c:pt>
                <c:pt idx="42" c:formatCode="yyyy/m/d">
                  <c:v>46225</c:v>
                </c:pt>
                <c:pt idx="43" c:formatCode="yyyy/m/d">
                  <c:v>46224</c:v>
                </c:pt>
                <c:pt idx="44" c:formatCode="yyyy/m/d">
                  <c:v>46223</c:v>
                </c:pt>
                <c:pt idx="45" c:formatCode="yyyy/m/d">
                  <c:v>46220</c:v>
                </c:pt>
                <c:pt idx="46" c:formatCode="yyyy/m/d">
                  <c:v>46220</c:v>
                </c:pt>
                <c:pt idx="47" c:formatCode="yyyy/m/d">
                  <c:v>46219</c:v>
                </c:pt>
                <c:pt idx="48" c:formatCode="yyyy/m/d">
                  <c:v>46218</c:v>
                </c:pt>
                <c:pt idx="49" c:formatCode="yyyy/m/d">
                  <c:v>46217</c:v>
                </c:pt>
                <c:pt idx="50" c:formatCode="yyyy/m/d">
                  <c:v>46216</c:v>
                </c:pt>
                <c:pt idx="51" c:formatCode="yyyy/m/d">
                  <c:v>46213</c:v>
                </c:pt>
                <c:pt idx="52" c:formatCode="yyyy/m/d">
                  <c:v>46212</c:v>
                </c:pt>
                <c:pt idx="53" c:formatCode="yyyy/m/d">
                  <c:v>46211</c:v>
                </c:pt>
                <c:pt idx="54" c:formatCode="yyyy/m/d">
                  <c:v>46210</c:v>
                </c:pt>
                <c:pt idx="55" c:formatCode="yyyy/m/d">
                  <c:v>46209</c:v>
                </c:pt>
                <c:pt idx="56" c:formatCode="yyyy/m/d">
                  <c:v>46206</c:v>
                </c:pt>
                <c:pt idx="57" c:formatCode="yyyy/m/d">
                  <c:v>46205</c:v>
                </c:pt>
                <c:pt idx="58" c:formatCode="yyyy/m/d">
                  <c:v>46204</c:v>
                </c:pt>
                <c:pt idx="59" c:formatCode="yyyy/m/d">
                  <c:v>46203</c:v>
                </c:pt>
                <c:pt idx="60" c:formatCode="yyyy/m/d">
                  <c:v>46202</c:v>
                </c:pt>
                <c:pt idx="61" c:formatCode="yyyy/m/d">
                  <c:v>46199</c:v>
                </c:pt>
                <c:pt idx="62" c:formatCode="yyyy/m/d">
                  <c:v>46198</c:v>
                </c:pt>
                <c:pt idx="63" c:formatCode="yyyy/m/d">
                  <c:v>46197</c:v>
                </c:pt>
                <c:pt idx="64" c:formatCode="yyyy/m/d">
                  <c:v>46196</c:v>
                </c:pt>
                <c:pt idx="65" c:formatCode="yyyy/m/d">
                  <c:v>46195</c:v>
                </c:pt>
                <c:pt idx="66" c:formatCode="yyyy/m/d">
                  <c:v>46192</c:v>
                </c:pt>
                <c:pt idx="67" c:formatCode="yyyy/m/d">
                  <c:v>46191</c:v>
                </c:pt>
                <c:pt idx="68" c:formatCode="yyyy/m/d">
                  <c:v>46190</c:v>
                </c:pt>
                <c:pt idx="69" c:formatCode="yyyy/m/d">
                  <c:v>46189</c:v>
                </c:pt>
                <c:pt idx="70" c:formatCode="yyyy/m/d">
                  <c:v>46188</c:v>
                </c:pt>
                <c:pt idx="71" c:formatCode="yyyy/m/d">
                  <c:v>46185</c:v>
                </c:pt>
                <c:pt idx="72" c:formatCode="yyyy/m/d">
                  <c:v>46184</c:v>
                </c:pt>
                <c:pt idx="73" c:formatCode="yyyy/m/d">
                  <c:v>46183</c:v>
                </c:pt>
                <c:pt idx="74" c:formatCode="yyyy/m/d">
                  <c:v>46182</c:v>
                </c:pt>
                <c:pt idx="75" c:formatCode="yyyy/m/d">
                  <c:v>46181</c:v>
                </c:pt>
                <c:pt idx="76" c:formatCode="yyyy/m/d">
                  <c:v>46178</c:v>
                </c:pt>
                <c:pt idx="77" c:formatCode="yyyy/m/d">
                  <c:v>46177</c:v>
                </c:pt>
                <c:pt idx="78" c:formatCode="yyyy/m/d">
                  <c:v>46176</c:v>
                </c:pt>
                <c:pt idx="79" c:formatCode="yyyy/m/d">
                  <c:v>46175</c:v>
                </c:pt>
                <c:pt idx="80" c:formatCode="yyyy/m/d">
                  <c:v>46174</c:v>
                </c:pt>
                <c:pt idx="81" c:formatCode="yyyy/m/d">
                  <c:v>46171</c:v>
                </c:pt>
                <c:pt idx="82" c:formatCode="yyyy/m/d">
                  <c:v>46170</c:v>
                </c:pt>
                <c:pt idx="83" c:formatCode="yyyy/m/d">
                  <c:v>46169</c:v>
                </c:pt>
                <c:pt idx="84" c:formatCode="yyyy/m/d">
                  <c:v>46168</c:v>
                </c:pt>
                <c:pt idx="85" c:formatCode="yyyy/m/d">
                  <c:v>46167</c:v>
                </c:pt>
                <c:pt idx="86" c:formatCode="yyyy/m/d">
                  <c:v>46164</c:v>
                </c:pt>
                <c:pt idx="87" c:formatCode="yyyy/m/d">
                  <c:v>46163</c:v>
                </c:pt>
                <c:pt idx="88" c:formatCode="yyyy/m/d">
                  <c:v>46162</c:v>
                </c:pt>
                <c:pt idx="89" c:formatCode="yyyy/m/d">
                  <c:v>46161</c:v>
                </c:pt>
                <c:pt idx="90" c:formatCode="yyyy/m/d">
                  <c:v>46160</c:v>
                </c:pt>
                <c:pt idx="91" c:formatCode="yyyy/m/d">
                  <c:v>46157</c:v>
                </c:pt>
                <c:pt idx="92" c:formatCode="yyyy/m/d">
                  <c:v>46156</c:v>
                </c:pt>
                <c:pt idx="93" c:formatCode="yyyy/m/d">
                  <c:v>46155</c:v>
                </c:pt>
                <c:pt idx="94" c:formatCode="yyyy/m/d">
                  <c:v>46154</c:v>
                </c:pt>
                <c:pt idx="95" c:formatCode="yyyy/m/d">
                  <c:v>46153</c:v>
                </c:pt>
                <c:pt idx="96" c:formatCode="yyyy/m/d">
                  <c:v>46150</c:v>
                </c:pt>
                <c:pt idx="97" c:formatCode="yyyy/m/d">
                  <c:v>46149</c:v>
                </c:pt>
                <c:pt idx="98" c:formatCode="yyyy/m/d">
                  <c:v>46148</c:v>
                </c:pt>
                <c:pt idx="99" c:formatCode="yyyy/m/d">
                  <c:v>46147</c:v>
                </c:pt>
                <c:pt idx="100" c:formatCode="yyyy/m/d">
                  <c:v>46146</c:v>
                </c:pt>
                <c:pt idx="101" c:formatCode="yyyy/m/d">
                  <c:v>46143</c:v>
                </c:pt>
                <c:pt idx="102" c:formatCode="yyyy/m/d">
                  <c:v>46142</c:v>
                </c:pt>
                <c:pt idx="103" c:formatCode="yyyy/m/d">
                  <c:v>46141</c:v>
                </c:pt>
                <c:pt idx="104" c:formatCode="yyyy/m/d">
                  <c:v>46140</c:v>
                </c:pt>
                <c:pt idx="105" c:formatCode="yyyy/m/d">
                  <c:v>46139</c:v>
                </c:pt>
                <c:pt idx="106" c:formatCode="yyyy/m/d">
                  <c:v>46136</c:v>
                </c:pt>
                <c:pt idx="107" c:formatCode="yyyy/m/d">
                  <c:v>46135</c:v>
                </c:pt>
                <c:pt idx="108" c:formatCode="yyyy/m/d">
                  <c:v>46134</c:v>
                </c:pt>
                <c:pt idx="109" c:formatCode="yyyy/m/d">
                  <c:v>46133</c:v>
                </c:pt>
                <c:pt idx="110" c:formatCode="yyyy/m/d">
                  <c:v>46132</c:v>
                </c:pt>
                <c:pt idx="111" c:formatCode="yyyy/m/d">
                  <c:v>46129</c:v>
                </c:pt>
                <c:pt idx="112" c:formatCode="yyyy/m/d">
                  <c:v>46128</c:v>
                </c:pt>
                <c:pt idx="113" c:formatCode="yyyy/m/d">
                  <c:v>46127</c:v>
                </c:pt>
                <c:pt idx="114" c:formatCode="yyyy/m/d">
                  <c:v>46126</c:v>
                </c:pt>
                <c:pt idx="115" c:formatCode="yyyy/m/d">
                  <c:v>46125</c:v>
                </c:pt>
                <c:pt idx="116" c:formatCode="yyyy/m/d">
                  <c:v>46122</c:v>
                </c:pt>
                <c:pt idx="117" c:formatCode="yyyy/m/d">
                  <c:v>46121</c:v>
                </c:pt>
                <c:pt idx="118" c:formatCode="yyyy/m/d">
                  <c:v>46120</c:v>
                </c:pt>
                <c:pt idx="119" c:formatCode="yyyy/m/d">
                  <c:v>46119</c:v>
                </c:pt>
                <c:pt idx="120" c:formatCode="yyyy/m/d">
                  <c:v>46118</c:v>
                </c:pt>
                <c:pt idx="121" c:formatCode="yyyy/m/d">
                  <c:v>46115</c:v>
                </c:pt>
                <c:pt idx="122" c:formatCode="yyyy/m/d">
                  <c:v>46114</c:v>
                </c:pt>
                <c:pt idx="123" c:formatCode="yyyy/m/d">
                  <c:v>46113</c:v>
                </c:pt>
                <c:pt idx="124" c:formatCode="yyyy/m/d">
                  <c:v>46112</c:v>
                </c:pt>
                <c:pt idx="125" c:formatCode="yyyy/m/d">
                  <c:v>46111</c:v>
                </c:pt>
                <c:pt idx="126" c:formatCode="yyyy/m/d">
                  <c:v>46108</c:v>
                </c:pt>
                <c:pt idx="127" c:formatCode="yyyy/m/d">
                  <c:v>46107</c:v>
                </c:pt>
                <c:pt idx="128" c:formatCode="yyyy/m/d">
                  <c:v>46106</c:v>
                </c:pt>
                <c:pt idx="129" c:formatCode="yyyy/m/d">
                  <c:v>46105</c:v>
                </c:pt>
                <c:pt idx="130" c:formatCode="yyyy/m/d">
                  <c:v>46104</c:v>
                </c:pt>
                <c:pt idx="131" c:formatCode="yyyy/m/d">
                  <c:v>46101</c:v>
                </c:pt>
                <c:pt idx="132" c:formatCode="yyyy/m/d">
                  <c:v>46100</c:v>
                </c:pt>
                <c:pt idx="133" c:formatCode="yyyy/m/d">
                  <c:v>46099</c:v>
                </c:pt>
                <c:pt idx="134" c:formatCode="yyyy/m/d">
                  <c:v>46098</c:v>
                </c:pt>
                <c:pt idx="135" c:formatCode="yyyy/m/d">
                  <c:v>46097</c:v>
                </c:pt>
                <c:pt idx="136" c:formatCode="yyyy/m/d">
                  <c:v>46094</c:v>
                </c:pt>
                <c:pt idx="137" c:formatCode="yyyy/m/d">
                  <c:v>46093</c:v>
                </c:pt>
                <c:pt idx="138" c:formatCode="yyyy/m/d">
                  <c:v>46092</c:v>
                </c:pt>
                <c:pt idx="139" c:formatCode="yyyy/m/d">
                  <c:v>46091</c:v>
                </c:pt>
                <c:pt idx="140" c:formatCode="yyyy/m/d">
                  <c:v>46090</c:v>
                </c:pt>
                <c:pt idx="141" c:formatCode="yyyy/m/d">
                  <c:v>46087</c:v>
                </c:pt>
                <c:pt idx="142" c:formatCode="yyyy/m/d">
                  <c:v>46086</c:v>
                </c:pt>
                <c:pt idx="143" c:formatCode="yyyy/m/d">
                  <c:v>46085</c:v>
                </c:pt>
                <c:pt idx="144" c:formatCode="yyyy/m/d">
                  <c:v>46084</c:v>
                </c:pt>
                <c:pt idx="145" c:formatCode="yyyy/m/d">
                  <c:v>46083</c:v>
                </c:pt>
                <c:pt idx="146" c:formatCode="yyyy/m/d">
                  <c:v>46080</c:v>
                </c:pt>
                <c:pt idx="147" c:formatCode="yyyy/m/d">
                  <c:v>46079</c:v>
                </c:pt>
                <c:pt idx="148" c:formatCode="yyyy/m/d">
                  <c:v>46078</c:v>
                </c:pt>
                <c:pt idx="149" c:formatCode="yyyy/m/d">
                  <c:v>46077</c:v>
                </c:pt>
                <c:pt idx="150" c:formatCode="yyyy/m/d">
                  <c:v>46076</c:v>
                </c:pt>
                <c:pt idx="151" c:formatCode="yyyy/m/d">
                  <c:v>46073</c:v>
                </c:pt>
                <c:pt idx="152" c:formatCode="yyyy/m/d">
                  <c:v>46072</c:v>
                </c:pt>
                <c:pt idx="153" c:formatCode="yyyy/m/d">
                  <c:v>46071</c:v>
                </c:pt>
                <c:pt idx="154" c:formatCode="yyyy/m/d">
                  <c:v>46070</c:v>
                </c:pt>
                <c:pt idx="155" c:formatCode="yyyy/m/d">
                  <c:v>46069</c:v>
                </c:pt>
                <c:pt idx="156" c:formatCode="yyyy/m/d">
                  <c:v>46066</c:v>
                </c:pt>
                <c:pt idx="157" c:formatCode="yyyy/m/d">
                  <c:v>46065</c:v>
                </c:pt>
                <c:pt idx="158" c:formatCode="yyyy/m/d">
                  <c:v>46064</c:v>
                </c:pt>
                <c:pt idx="159" c:formatCode="yyyy/m/d">
                  <c:v>46063</c:v>
                </c:pt>
                <c:pt idx="160" c:formatCode="yyyy/m/d">
                  <c:v>46062</c:v>
                </c:pt>
                <c:pt idx="161" c:formatCode="yyyy/m/d">
                  <c:v>46059</c:v>
                </c:pt>
                <c:pt idx="162" c:formatCode="yyyy/m/d">
                  <c:v>46058</c:v>
                </c:pt>
                <c:pt idx="163" c:formatCode="yyyy/m/d">
                  <c:v>46057</c:v>
                </c:pt>
                <c:pt idx="164" c:formatCode="yyyy/m/d">
                  <c:v>46056</c:v>
                </c:pt>
                <c:pt idx="165" c:formatCode="yyyy/m/d">
                  <c:v>46055</c:v>
                </c:pt>
                <c:pt idx="166" c:formatCode="yyyy/m/d">
                  <c:v>46052</c:v>
                </c:pt>
                <c:pt idx="167" c:formatCode="yyyy/m/d">
                  <c:v>46051</c:v>
                </c:pt>
                <c:pt idx="168" c:formatCode="yyyy/m/d">
                  <c:v>46050</c:v>
                </c:pt>
                <c:pt idx="169" c:formatCode="yyyy/m/d">
                  <c:v>46049</c:v>
                </c:pt>
                <c:pt idx="170" c:formatCode="yyyy/m/d">
                  <c:v>46048</c:v>
                </c:pt>
                <c:pt idx="171" c:formatCode="yyyy/m/d">
                  <c:v>46045</c:v>
                </c:pt>
                <c:pt idx="172" c:formatCode="yyyy/m/d">
                  <c:v>46044</c:v>
                </c:pt>
                <c:pt idx="173" c:formatCode="yyyy/m/d">
                  <c:v>46043</c:v>
                </c:pt>
                <c:pt idx="174" c:formatCode="yyyy/m/d">
                  <c:v>46042</c:v>
                </c:pt>
                <c:pt idx="175" c:formatCode="yyyy/m/d">
                  <c:v>46041</c:v>
                </c:pt>
                <c:pt idx="176" c:formatCode="yyyy/m/d">
                  <c:v>46038</c:v>
                </c:pt>
                <c:pt idx="177" c:formatCode="yyyy/m/d">
                  <c:v>46037</c:v>
                </c:pt>
                <c:pt idx="178" c:formatCode="yyyy/m/d">
                  <c:v>46036</c:v>
                </c:pt>
                <c:pt idx="179" c:formatCode="yyyy/m/d">
                  <c:v>46035</c:v>
                </c:pt>
                <c:pt idx="180" c:formatCode="yyyy/m/d">
                  <c:v>46034</c:v>
                </c:pt>
                <c:pt idx="181" c:formatCode="yyyy/m/d">
                  <c:v>46031</c:v>
                </c:pt>
                <c:pt idx="182" c:formatCode="yyyy/m/d">
                  <c:v>46030</c:v>
                </c:pt>
                <c:pt idx="183" c:formatCode="yyyy/m/d">
                  <c:v>46029</c:v>
                </c:pt>
                <c:pt idx="184" c:formatCode="yyyy/m/d">
                  <c:v>46028</c:v>
                </c:pt>
                <c:pt idx="185" c:formatCode="yyyy/m/d">
                  <c:v>46027</c:v>
                </c:pt>
                <c:pt idx="186" c:formatCode="yyyy/m/d">
                  <c:v>46024</c:v>
                </c:pt>
                <c:pt idx="187" c:formatCode="yyyy/m/d">
                  <c:v>46023</c:v>
                </c:pt>
                <c:pt idx="188" c:formatCode="yyyy/m/d">
                  <c:v>46022</c:v>
                </c:pt>
                <c:pt idx="189" c:formatCode="yyyy/m/d">
                  <c:v>46021</c:v>
                </c:pt>
                <c:pt idx="190" c:formatCode="yyyy/m/d">
                  <c:v>46020</c:v>
                </c:pt>
                <c:pt idx="191" c:formatCode="yyyy/m/d">
                  <c:v>46017</c:v>
                </c:pt>
                <c:pt idx="192" c:formatCode="yyyy/m/d">
                  <c:v>46016</c:v>
                </c:pt>
                <c:pt idx="193" c:formatCode="yyyy/m/d">
                  <c:v>46015</c:v>
                </c:pt>
                <c:pt idx="194" c:formatCode="yyyy/m/d">
                  <c:v>46014</c:v>
                </c:pt>
                <c:pt idx="195" c:formatCode="yyyy/m/d">
                  <c:v>46013</c:v>
                </c:pt>
                <c:pt idx="196" c:formatCode="yyyy/m/d">
                  <c:v>46010</c:v>
                </c:pt>
                <c:pt idx="197" c:formatCode="yyyy/m/d">
                  <c:v>46009</c:v>
                </c:pt>
                <c:pt idx="198" c:formatCode="yyyy/m/d">
                  <c:v>46008</c:v>
                </c:pt>
                <c:pt idx="199" c:formatCode="yyyy/m/d">
                  <c:v>46007</c:v>
                </c:pt>
                <c:pt idx="200" c:formatCode="yyyy/m/d">
                  <c:v>46006</c:v>
                </c:pt>
                <c:pt idx="201" c:formatCode="yyyy/m/d">
                  <c:v>46003</c:v>
                </c:pt>
                <c:pt idx="202" c:formatCode="yyyy/m/d">
                  <c:v>46002</c:v>
                </c:pt>
                <c:pt idx="203" c:formatCode="yyyy/m/d">
                  <c:v>46001</c:v>
                </c:pt>
                <c:pt idx="204" c:formatCode="yyyy/m/d">
                  <c:v>46000</c:v>
                </c:pt>
                <c:pt idx="205" c:formatCode="yyyy/m/d">
                  <c:v>45999</c:v>
                </c:pt>
                <c:pt idx="206" c:formatCode="yyyy/m/d">
                  <c:v>45996</c:v>
                </c:pt>
                <c:pt idx="207" c:formatCode="yyyy/m/d">
                  <c:v>45995</c:v>
                </c:pt>
                <c:pt idx="208" c:formatCode="yyyy/m/d">
                  <c:v>45994</c:v>
                </c:pt>
                <c:pt idx="209" c:formatCode="yyyy/m/d">
                  <c:v>45993</c:v>
                </c:pt>
                <c:pt idx="210" c:formatCode="yyyy/m/d">
                  <c:v>45992</c:v>
                </c:pt>
                <c:pt idx="211" c:formatCode="yyyy/m/d">
                  <c:v>45989</c:v>
                </c:pt>
                <c:pt idx="212" c:formatCode="yyyy/m/d">
                  <c:v>45988</c:v>
                </c:pt>
                <c:pt idx="213" c:formatCode="yyyy/m/d">
                  <c:v>45987</c:v>
                </c:pt>
                <c:pt idx="214" c:formatCode="yyyy/m/d">
                  <c:v>45986</c:v>
                </c:pt>
                <c:pt idx="215" c:formatCode="yyyy/m/d">
                  <c:v>45985</c:v>
                </c:pt>
                <c:pt idx="216" c:formatCode="yyyy/m/d">
                  <c:v>45982</c:v>
                </c:pt>
                <c:pt idx="217" c:formatCode="yyyy/m/d">
                  <c:v>45981</c:v>
                </c:pt>
                <c:pt idx="218" c:formatCode="yyyy/m/d">
                  <c:v>45980</c:v>
                </c:pt>
                <c:pt idx="219" c:formatCode="yyyy/m/d">
                  <c:v>45979</c:v>
                </c:pt>
                <c:pt idx="220" c:formatCode="yyyy/m/d">
                  <c:v>45978</c:v>
                </c:pt>
                <c:pt idx="221" c:formatCode="yyyy/m/d">
                  <c:v>45975</c:v>
                </c:pt>
                <c:pt idx="222" c:formatCode="yyyy/m/d">
                  <c:v>45974</c:v>
                </c:pt>
                <c:pt idx="223" c:formatCode="yyyy/m/d">
                  <c:v>45973</c:v>
                </c:pt>
                <c:pt idx="224" c:formatCode="yyyy/m/d">
                  <c:v>45972</c:v>
                </c:pt>
                <c:pt idx="225" c:formatCode="yyyy/m/d">
                  <c:v>45971</c:v>
                </c:pt>
                <c:pt idx="226" c:formatCode="yyyy/m/d">
                  <c:v>45968</c:v>
                </c:pt>
                <c:pt idx="227" c:formatCode="yyyy/m/d">
                  <c:v>45967</c:v>
                </c:pt>
                <c:pt idx="228" c:formatCode="yyyy/m/d">
                  <c:v>45966</c:v>
                </c:pt>
                <c:pt idx="229" c:formatCode="yyyy/m/d">
                  <c:v>45965</c:v>
                </c:pt>
                <c:pt idx="230" c:formatCode="yyyy/m/d">
                  <c:v>45964</c:v>
                </c:pt>
                <c:pt idx="231" c:formatCode="yyyy/m/d">
                  <c:v>45961</c:v>
                </c:pt>
                <c:pt idx="232" c:formatCode="yyyy/m/d">
                  <c:v>45960</c:v>
                </c:pt>
                <c:pt idx="233" c:formatCode="yyyy/m/d">
                  <c:v>45959</c:v>
                </c:pt>
                <c:pt idx="234" c:formatCode="yyyy/m/d">
                  <c:v>45958</c:v>
                </c:pt>
                <c:pt idx="235" c:formatCode="yyyy/m/d">
                  <c:v>45957</c:v>
                </c:pt>
                <c:pt idx="236" c:formatCode="yyyy/m/d">
                  <c:v>45954</c:v>
                </c:pt>
                <c:pt idx="237" c:formatCode="yyyy/m/d">
                  <c:v>45953</c:v>
                </c:pt>
                <c:pt idx="238" c:formatCode="yyyy/m/d">
                  <c:v>45952</c:v>
                </c:pt>
                <c:pt idx="239" c:formatCode="yyyy/m/d">
                  <c:v>45951</c:v>
                </c:pt>
                <c:pt idx="240" c:formatCode="yyyy/m/d">
                  <c:v>45950</c:v>
                </c:pt>
                <c:pt idx="241" c:formatCode="yyyy/m/d">
                  <c:v>45947</c:v>
                </c:pt>
                <c:pt idx="242" c:formatCode="yyyy/m/d">
                  <c:v>45946</c:v>
                </c:pt>
                <c:pt idx="243" c:formatCode="yyyy/m/d">
                  <c:v>45945</c:v>
                </c:pt>
                <c:pt idx="244" c:formatCode="yyyy/m/d">
                  <c:v>45944</c:v>
                </c:pt>
                <c:pt idx="245" c:formatCode="yyyy/m/d">
                  <c:v>45943</c:v>
                </c:pt>
                <c:pt idx="246" c:formatCode="yyyy/m/d">
                  <c:v>45940</c:v>
                </c:pt>
                <c:pt idx="247" c:formatCode="yyyy/m/d">
                  <c:v>45939</c:v>
                </c:pt>
                <c:pt idx="248" c:formatCode="yyyy/m/d">
                  <c:v>45938</c:v>
                </c:pt>
                <c:pt idx="249" c:formatCode="yyyy/m/d">
                  <c:v>45937</c:v>
                </c:pt>
                <c:pt idx="250" c:formatCode="yyyy/m/d">
                  <c:v>45936</c:v>
                </c:pt>
                <c:pt idx="251" c:formatCode="yyyy/m/d">
                  <c:v>45933</c:v>
                </c:pt>
                <c:pt idx="252" c:formatCode="yyyy/m/d">
                  <c:v>45932</c:v>
                </c:pt>
                <c:pt idx="253" c:formatCode="yyyy/m/d">
                  <c:v>45931</c:v>
                </c:pt>
                <c:pt idx="254" c:formatCode="yyyy/m/d">
                  <c:v>45930</c:v>
                </c:pt>
                <c:pt idx="255" c:formatCode="yyyy/m/d">
                  <c:v>45929</c:v>
                </c:pt>
                <c:pt idx="256" c:formatCode="yyyy/m/d">
                  <c:v>45926</c:v>
                </c:pt>
                <c:pt idx="257" c:formatCode="yyyy/m/d">
                  <c:v>45925</c:v>
                </c:pt>
                <c:pt idx="258" c:formatCode="yyyy/m/d">
                  <c:v>45924</c:v>
                </c:pt>
                <c:pt idx="259" c:formatCode="yyyy/m/d">
                  <c:v>45923</c:v>
                </c:pt>
                <c:pt idx="260" c:formatCode="yyyy/m/d">
                  <c:v>45922</c:v>
                </c:pt>
                <c:pt idx="261" c:formatCode="yyyy/m/d">
                  <c:v>45919</c:v>
                </c:pt>
                <c:pt idx="262" c:formatCode="yyyy/m/d">
                  <c:v>45918</c:v>
                </c:pt>
                <c:pt idx="263" c:formatCode="yyyy/m/d">
                  <c:v>45917</c:v>
                </c:pt>
                <c:pt idx="264" c:formatCode="yyyy/m/d">
                  <c:v>45916</c:v>
                </c:pt>
                <c:pt idx="265" c:formatCode="yyyy/m/d">
                  <c:v>45915</c:v>
                </c:pt>
                <c:pt idx="266" c:formatCode="yyyy/m/d">
                  <c:v>45912</c:v>
                </c:pt>
                <c:pt idx="267" c:formatCode="yyyy/m/d">
                  <c:v>45911</c:v>
                </c:pt>
                <c:pt idx="268" c:formatCode="yyyy/m/d">
                  <c:v>45910</c:v>
                </c:pt>
                <c:pt idx="269" c:formatCode="yyyy/m/d">
                  <c:v>45909</c:v>
                </c:pt>
                <c:pt idx="270" c:formatCode="yyyy/m/d">
                  <c:v>45908</c:v>
                </c:pt>
                <c:pt idx="271" c:formatCode="yyyy/m/d">
                  <c:v>45905</c:v>
                </c:pt>
                <c:pt idx="272" c:formatCode="yyyy/m/d">
                  <c:v>45904</c:v>
                </c:pt>
                <c:pt idx="273" c:formatCode="yyyy/m/d">
                  <c:v>45903</c:v>
                </c:pt>
                <c:pt idx="274" c:formatCode="yyyy/m/d">
                  <c:v>45902</c:v>
                </c:pt>
                <c:pt idx="275" c:formatCode="yyyy/m/d">
                  <c:v>45901</c:v>
                </c:pt>
                <c:pt idx="276" c:formatCode="yyyy/m/d">
                  <c:v>45898</c:v>
                </c:pt>
                <c:pt idx="277" c:formatCode="yyyy/m/d">
                  <c:v>45897</c:v>
                </c:pt>
                <c:pt idx="278" c:formatCode="yyyy/m/d">
                  <c:v>45896</c:v>
                </c:pt>
                <c:pt idx="279" c:formatCode="yyyy/m/d">
                  <c:v>45895</c:v>
                </c:pt>
                <c:pt idx="280" c:formatCode="yyyy/m/d">
                  <c:v>45894</c:v>
                </c:pt>
                <c:pt idx="281" c:formatCode="yyyy/m/d">
                  <c:v>45891</c:v>
                </c:pt>
                <c:pt idx="282" c:formatCode="yyyy/m/d">
                  <c:v>45890</c:v>
                </c:pt>
                <c:pt idx="283" c:formatCode="yyyy/m/d">
                  <c:v>45889</c:v>
                </c:pt>
                <c:pt idx="284" c:formatCode="yyyy/m/d">
                  <c:v>45888</c:v>
                </c:pt>
                <c:pt idx="285" c:formatCode="yyyy/m/d">
                  <c:v>45887</c:v>
                </c:pt>
                <c:pt idx="286" c:formatCode="yyyy/m/d">
                  <c:v>45884</c:v>
                </c:pt>
                <c:pt idx="287" c:formatCode="yyyy/m/d">
                  <c:v>45883</c:v>
                </c:pt>
                <c:pt idx="288" c:formatCode="yyyy/m/d">
                  <c:v>45882</c:v>
                </c:pt>
                <c:pt idx="289" c:formatCode="yyyy/m/d">
                  <c:v>45881</c:v>
                </c:pt>
                <c:pt idx="290" c:formatCode="yyyy/m/d">
                  <c:v>45880</c:v>
                </c:pt>
                <c:pt idx="291" c:formatCode="yyyy/m/d">
                  <c:v>45877</c:v>
                </c:pt>
                <c:pt idx="292" c:formatCode="yyyy/m/d">
                  <c:v>45876</c:v>
                </c:pt>
                <c:pt idx="293" c:formatCode="yyyy/m/d">
                  <c:v>45875</c:v>
                </c:pt>
                <c:pt idx="294" c:formatCode="yyyy/m/d">
                  <c:v>45874</c:v>
                </c:pt>
                <c:pt idx="295" c:formatCode="yyyy/m/d">
                  <c:v>45873</c:v>
                </c:pt>
                <c:pt idx="296" c:formatCode="yyyy/m/d">
                  <c:v>45870</c:v>
                </c:pt>
                <c:pt idx="297" c:formatCode="yyyy/m/d">
                  <c:v>45869</c:v>
                </c:pt>
                <c:pt idx="298" c:formatCode="yyyy/m/d">
                  <c:v>45868</c:v>
                </c:pt>
                <c:pt idx="299" c:formatCode="yyyy/m/d">
                  <c:v>45867</c:v>
                </c:pt>
                <c:pt idx="300" c:formatCode="yyyy/m/d">
                  <c:v>45866</c:v>
                </c:pt>
                <c:pt idx="301" c:formatCode="yyyy/m/d">
                  <c:v>45863</c:v>
                </c:pt>
                <c:pt idx="302" c:formatCode="yyyy/m/d">
                  <c:v>45862</c:v>
                </c:pt>
                <c:pt idx="303" c:formatCode="yyyy/m/d">
                  <c:v>45861</c:v>
                </c:pt>
                <c:pt idx="304" c:formatCode="yyyy/m/d">
                  <c:v>45860</c:v>
                </c:pt>
                <c:pt idx="305" c:formatCode="yyyy/m/d">
                  <c:v>45859</c:v>
                </c:pt>
                <c:pt idx="306" c:formatCode="yyyy/m/d">
                  <c:v>45856</c:v>
                </c:pt>
                <c:pt idx="307" c:formatCode="yyyy/m/d">
                  <c:v>45855</c:v>
                </c:pt>
                <c:pt idx="308" c:formatCode="yyyy/m/d">
                  <c:v>45854</c:v>
                </c:pt>
                <c:pt idx="309" c:formatCode="yyyy/m/d">
                  <c:v>45853</c:v>
                </c:pt>
                <c:pt idx="310" c:formatCode="yyyy/m/d">
                  <c:v>45852</c:v>
                </c:pt>
                <c:pt idx="311" c:formatCode="yyyy/m/d">
                  <c:v>45849</c:v>
                </c:pt>
                <c:pt idx="312" c:formatCode="yyyy/m/d">
                  <c:v>45848</c:v>
                </c:pt>
                <c:pt idx="313" c:formatCode="yyyy/m/d">
                  <c:v>45847</c:v>
                </c:pt>
                <c:pt idx="314" c:formatCode="yyyy/m/d">
                  <c:v>45846</c:v>
                </c:pt>
                <c:pt idx="315" c:formatCode="yyyy/m/d">
                  <c:v>45845</c:v>
                </c:pt>
                <c:pt idx="316" c:formatCode="yyyy/m/d">
                  <c:v>45842</c:v>
                </c:pt>
                <c:pt idx="317" c:formatCode="yyyy/m/d">
                  <c:v>45841</c:v>
                </c:pt>
                <c:pt idx="318" c:formatCode="yyyy/m/d">
                  <c:v>45840</c:v>
                </c:pt>
                <c:pt idx="319" c:formatCode="yyyy/m/d">
                  <c:v>45839</c:v>
                </c:pt>
                <c:pt idx="320" c:formatCode="yyyy/m/d">
                  <c:v>45838</c:v>
                </c:pt>
                <c:pt idx="321" c:formatCode="yyyy/m/d">
                  <c:v>45835</c:v>
                </c:pt>
                <c:pt idx="322" c:formatCode="yyyy/m/d">
                  <c:v>45834</c:v>
                </c:pt>
                <c:pt idx="323" c:formatCode="yyyy/m/d">
                  <c:v>45833</c:v>
                </c:pt>
                <c:pt idx="324" c:formatCode="yyyy/m/d">
                  <c:v>45832</c:v>
                </c:pt>
                <c:pt idx="325" c:formatCode="yyyy/m/d">
                  <c:v>45831</c:v>
                </c:pt>
                <c:pt idx="326" c:formatCode="yyyy/m/d">
                  <c:v>45828</c:v>
                </c:pt>
                <c:pt idx="327" c:formatCode="yyyy/m/d">
                  <c:v>45827</c:v>
                </c:pt>
                <c:pt idx="328" c:formatCode="yyyy/m/d">
                  <c:v>45826</c:v>
                </c:pt>
                <c:pt idx="329" c:formatCode="yyyy/m/d">
                  <c:v>45825</c:v>
                </c:pt>
                <c:pt idx="330" c:formatCode="yyyy/m/d">
                  <c:v>45824</c:v>
                </c:pt>
                <c:pt idx="331" c:formatCode="yyyy/m/d">
                  <c:v>45821</c:v>
                </c:pt>
                <c:pt idx="332" c:formatCode="yyyy/m/d">
                  <c:v>45820</c:v>
                </c:pt>
                <c:pt idx="333" c:formatCode="yyyy/m/d">
                  <c:v>45819</c:v>
                </c:pt>
                <c:pt idx="334" c:formatCode="yyyy/m/d">
                  <c:v>45818</c:v>
                </c:pt>
                <c:pt idx="335" c:formatCode="yyyy/m/d">
                  <c:v>45817</c:v>
                </c:pt>
                <c:pt idx="336" c:formatCode="yyyy/m/d">
                  <c:v>45814</c:v>
                </c:pt>
                <c:pt idx="337" c:formatCode="yyyy/m/d">
                  <c:v>45813</c:v>
                </c:pt>
                <c:pt idx="338" c:formatCode="yyyy/m/d">
                  <c:v>45812</c:v>
                </c:pt>
                <c:pt idx="339" c:formatCode="yyyy/m/d">
                  <c:v>45811</c:v>
                </c:pt>
                <c:pt idx="340" c:formatCode="yyyy/m/d">
                  <c:v>45810</c:v>
                </c:pt>
                <c:pt idx="341" c:formatCode="yyyy/m/d">
                  <c:v>45807</c:v>
                </c:pt>
                <c:pt idx="342" c:formatCode="yyyy/m/d">
                  <c:v>45806</c:v>
                </c:pt>
                <c:pt idx="343" c:formatCode="yyyy/m/d">
                  <c:v>45805</c:v>
                </c:pt>
                <c:pt idx="344" c:formatCode="yyyy/m/d">
                  <c:v>45804</c:v>
                </c:pt>
                <c:pt idx="345" c:formatCode="yyyy/m/d">
                  <c:v>45803</c:v>
                </c:pt>
                <c:pt idx="346" c:formatCode="yyyy/m/d">
                  <c:v>45800</c:v>
                </c:pt>
                <c:pt idx="347" c:formatCode="yyyy/m/d">
                  <c:v>45799</c:v>
                </c:pt>
                <c:pt idx="348" c:formatCode="yyyy/m/d">
                  <c:v>45798</c:v>
                </c:pt>
                <c:pt idx="349" c:formatCode="yyyy/m/d">
                  <c:v>45797</c:v>
                </c:pt>
                <c:pt idx="350" c:formatCode="yyyy/m/d">
                  <c:v>45796</c:v>
                </c:pt>
                <c:pt idx="351" c:formatCode="yyyy/m/d">
                  <c:v>45793</c:v>
                </c:pt>
                <c:pt idx="352" c:formatCode="yyyy/m/d">
                  <c:v>45792</c:v>
                </c:pt>
                <c:pt idx="353" c:formatCode="yyyy/m/d">
                  <c:v>45791</c:v>
                </c:pt>
                <c:pt idx="354" c:formatCode="yyyy/m/d">
                  <c:v>45790</c:v>
                </c:pt>
                <c:pt idx="355" c:formatCode="yyyy/m/d">
                  <c:v>45789</c:v>
                </c:pt>
                <c:pt idx="356" c:formatCode="yyyy/m/d">
                  <c:v>45786</c:v>
                </c:pt>
                <c:pt idx="357" c:formatCode="yyyy/m/d">
                  <c:v>45785</c:v>
                </c:pt>
                <c:pt idx="358" c:formatCode="yyyy/m/d">
                  <c:v>45784</c:v>
                </c:pt>
                <c:pt idx="359" c:formatCode="yyyy/m/d">
                  <c:v>45783</c:v>
                </c:pt>
                <c:pt idx="360" c:formatCode="yyyy/m/d">
                  <c:v>45782</c:v>
                </c:pt>
                <c:pt idx="361" c:formatCode="yyyy/m/d">
                  <c:v>45779</c:v>
                </c:pt>
                <c:pt idx="362" c:formatCode="yyyy/m/d">
                  <c:v>45778</c:v>
                </c:pt>
                <c:pt idx="363" c:formatCode="yyyy/m/d">
                  <c:v>45777</c:v>
                </c:pt>
                <c:pt idx="364" c:formatCode="yyyy/m/d">
                  <c:v>45776</c:v>
                </c:pt>
                <c:pt idx="365" c:formatCode="yyyy/m/d">
                  <c:v>45775</c:v>
                </c:pt>
                <c:pt idx="366" c:formatCode="yyyy/m/d">
                  <c:v>45772</c:v>
                </c:pt>
                <c:pt idx="367" c:formatCode="yyyy/m/d">
                  <c:v>45771</c:v>
                </c:pt>
                <c:pt idx="368" c:formatCode="yyyy/m/d">
                  <c:v>45770</c:v>
                </c:pt>
                <c:pt idx="369" c:formatCode="yyyy/m/d">
                  <c:v>45769</c:v>
                </c:pt>
                <c:pt idx="370" c:formatCode="yyyy/m/d">
                  <c:v>45768</c:v>
                </c:pt>
                <c:pt idx="371" c:formatCode="yyyy/m/d">
                  <c:v>45765</c:v>
                </c:pt>
                <c:pt idx="372" c:formatCode="yyyy/m/d">
                  <c:v>45764</c:v>
                </c:pt>
                <c:pt idx="373" c:formatCode="yyyy/m/d">
                  <c:v>45763</c:v>
                </c:pt>
                <c:pt idx="374" c:formatCode="yyyy/m/d">
                  <c:v>45762</c:v>
                </c:pt>
                <c:pt idx="375" c:formatCode="yyyy/m/d">
                  <c:v>45761</c:v>
                </c:pt>
                <c:pt idx="376" c:formatCode="yyyy/m/d">
                  <c:v>45758</c:v>
                </c:pt>
                <c:pt idx="377" c:formatCode="yyyy/m/d">
                  <c:v>45757</c:v>
                </c:pt>
                <c:pt idx="378" c:formatCode="yyyy/m/d">
                  <c:v>45756</c:v>
                </c:pt>
                <c:pt idx="379" c:formatCode="yyyy/m/d">
                  <c:v>45755</c:v>
                </c:pt>
                <c:pt idx="380" c:formatCode="yyyy/m/d">
                  <c:v>45754</c:v>
                </c:pt>
                <c:pt idx="381" c:formatCode="yyyy/m/d">
                  <c:v>45751</c:v>
                </c:pt>
                <c:pt idx="382" c:formatCode="yyyy/m/d">
                  <c:v>45750</c:v>
                </c:pt>
                <c:pt idx="383" c:formatCode="yyyy/m/d">
                  <c:v>45749</c:v>
                </c:pt>
                <c:pt idx="384" c:formatCode="yyyy/m/d">
                  <c:v>45748</c:v>
                </c:pt>
                <c:pt idx="385" c:formatCode="yyyy/m/d">
                  <c:v>45747</c:v>
                </c:pt>
                <c:pt idx="386" c:formatCode="yyyy/m/d">
                  <c:v>45744</c:v>
                </c:pt>
                <c:pt idx="387" c:formatCode="yyyy/m/d">
                  <c:v>45743</c:v>
                </c:pt>
                <c:pt idx="388" c:formatCode="yyyy/m/d">
                  <c:v>45742</c:v>
                </c:pt>
                <c:pt idx="389" c:formatCode="yyyy/m/d">
                  <c:v>45741</c:v>
                </c:pt>
                <c:pt idx="390" c:formatCode="yyyy/m/d">
                  <c:v>45740</c:v>
                </c:pt>
                <c:pt idx="391" c:formatCode="yyyy/m/d">
                  <c:v>45737</c:v>
                </c:pt>
                <c:pt idx="392" c:formatCode="yyyy/m/d">
                  <c:v>45736</c:v>
                </c:pt>
                <c:pt idx="393" c:formatCode="yyyy/m/d">
                  <c:v>45735</c:v>
                </c:pt>
                <c:pt idx="394" c:formatCode="yyyy/m/d">
                  <c:v>45734</c:v>
                </c:pt>
                <c:pt idx="395" c:formatCode="yyyy/m/d">
                  <c:v>45733</c:v>
                </c:pt>
                <c:pt idx="396" c:formatCode="yyyy/m/d">
                  <c:v>45730</c:v>
                </c:pt>
                <c:pt idx="397" c:formatCode="yyyy/m/d">
                  <c:v>45729</c:v>
                </c:pt>
                <c:pt idx="398" c:formatCode="yyyy/m/d">
                  <c:v>45728</c:v>
                </c:pt>
                <c:pt idx="399" c:formatCode="yyyy/m/d">
                  <c:v>45727</c:v>
                </c:pt>
                <c:pt idx="400" c:formatCode="yyyy/m/d">
                  <c:v>45726</c:v>
                </c:pt>
                <c:pt idx="401" c:formatCode="yyyy/m/d">
                  <c:v>45723</c:v>
                </c:pt>
                <c:pt idx="402" c:formatCode="yyyy/m/d">
                  <c:v>45722</c:v>
                </c:pt>
                <c:pt idx="403" c:formatCode="yyyy/m/d">
                  <c:v>45721</c:v>
                </c:pt>
                <c:pt idx="404" c:formatCode="yyyy/m/d">
                  <c:v>45720</c:v>
                </c:pt>
                <c:pt idx="405" c:formatCode="yyyy/m/d">
                  <c:v>45719</c:v>
                </c:pt>
                <c:pt idx="406" c:formatCode="yyyy/m/d">
                  <c:v>45716</c:v>
                </c:pt>
                <c:pt idx="407" c:formatCode="yyyy/m/d">
                  <c:v>45715</c:v>
                </c:pt>
                <c:pt idx="408" c:formatCode="yyyy/m/d">
                  <c:v>45714</c:v>
                </c:pt>
                <c:pt idx="409" c:formatCode="yyyy/m/d">
                  <c:v>45713</c:v>
                </c:pt>
                <c:pt idx="410" c:formatCode="yyyy/m/d">
                  <c:v>45712</c:v>
                </c:pt>
                <c:pt idx="411" c:formatCode="yyyy/m/d">
                  <c:v>45709</c:v>
                </c:pt>
                <c:pt idx="412" c:formatCode="yyyy/m/d">
                  <c:v>45708</c:v>
                </c:pt>
                <c:pt idx="413" c:formatCode="yyyy/m/d">
                  <c:v>45707</c:v>
                </c:pt>
                <c:pt idx="414" c:formatCode="yyyy/m/d">
                  <c:v>45706</c:v>
                </c:pt>
                <c:pt idx="415" c:formatCode="yyyy/m/d">
                  <c:v>45705</c:v>
                </c:pt>
                <c:pt idx="416" c:formatCode="yyyy/m/d">
                  <c:v>45702</c:v>
                </c:pt>
                <c:pt idx="417" c:formatCode="yyyy/m/d">
                  <c:v>45701</c:v>
                </c:pt>
                <c:pt idx="418" c:formatCode="yyyy/m/d">
                  <c:v>45700</c:v>
                </c:pt>
                <c:pt idx="419" c:formatCode="yyyy/m/d">
                  <c:v>45699</c:v>
                </c:pt>
                <c:pt idx="420" c:formatCode="yyyy/m/d">
                  <c:v>45698</c:v>
                </c:pt>
                <c:pt idx="421" c:formatCode="yyyy/m/d">
                  <c:v>45695</c:v>
                </c:pt>
                <c:pt idx="422" c:formatCode="yyyy/m/d">
                  <c:v>45694</c:v>
                </c:pt>
                <c:pt idx="423" c:formatCode="yyyy/m/d">
                  <c:v>45693</c:v>
                </c:pt>
                <c:pt idx="424" c:formatCode="yyyy/m/d">
                  <c:v>45692</c:v>
                </c:pt>
                <c:pt idx="425" c:formatCode="yyyy/m/d">
                  <c:v>45691</c:v>
                </c:pt>
                <c:pt idx="426" c:formatCode="yyyy/m/d">
                  <c:v>45688</c:v>
                </c:pt>
                <c:pt idx="427" c:formatCode="yyyy/m/d">
                  <c:v>45687</c:v>
                </c:pt>
                <c:pt idx="428" c:formatCode="yyyy/m/d">
                  <c:v>45686</c:v>
                </c:pt>
                <c:pt idx="429" c:formatCode="yyyy/m/d">
                  <c:v>45685</c:v>
                </c:pt>
                <c:pt idx="430" c:formatCode="yyyy/m/d">
                  <c:v>45684</c:v>
                </c:pt>
                <c:pt idx="431" c:formatCode="yyyy/m/d">
                  <c:v>45681</c:v>
                </c:pt>
                <c:pt idx="432" c:formatCode="yyyy/m/d">
                  <c:v>45680</c:v>
                </c:pt>
                <c:pt idx="433" c:formatCode="yyyy/m/d">
                  <c:v>45679</c:v>
                </c:pt>
                <c:pt idx="434" c:formatCode="yyyy/m/d">
                  <c:v>45678</c:v>
                </c:pt>
                <c:pt idx="435" c:formatCode="yyyy/m/d">
                  <c:v>45677</c:v>
                </c:pt>
                <c:pt idx="436" c:formatCode="yyyy/m/d">
                  <c:v>45674</c:v>
                </c:pt>
                <c:pt idx="437" c:formatCode="yyyy/m/d">
                  <c:v>45673</c:v>
                </c:pt>
                <c:pt idx="438" c:formatCode="yyyy/m/d">
                  <c:v>45672</c:v>
                </c:pt>
                <c:pt idx="439" c:formatCode="yyyy/m/d">
                  <c:v>45671</c:v>
                </c:pt>
                <c:pt idx="440" c:formatCode="yyyy/m/d">
                  <c:v>45670</c:v>
                </c:pt>
                <c:pt idx="441" c:formatCode="yyyy/m/d">
                  <c:v>45667</c:v>
                </c:pt>
                <c:pt idx="442" c:formatCode="yyyy/m/d">
                  <c:v>45666</c:v>
                </c:pt>
                <c:pt idx="443" c:formatCode="yyyy/m/d">
                  <c:v>45665</c:v>
                </c:pt>
                <c:pt idx="444" c:formatCode="yyyy/m/d">
                  <c:v>45664</c:v>
                </c:pt>
                <c:pt idx="445" c:formatCode="yyyy/m/d">
                  <c:v>45663</c:v>
                </c:pt>
                <c:pt idx="446" c:formatCode="yyyy/m/d">
                  <c:v>45660</c:v>
                </c:pt>
                <c:pt idx="447" c:formatCode="yyyy/m/d">
                  <c:v>45659</c:v>
                </c:pt>
                <c:pt idx="448" c:formatCode="yyyy/m/d">
                  <c:v>45658</c:v>
                </c:pt>
                <c:pt idx="449" c:formatCode="yyyy/m/d">
                  <c:v>45657</c:v>
                </c:pt>
                <c:pt idx="450" c:formatCode="yyyy/m/d">
                  <c:v>45656</c:v>
                </c:pt>
                <c:pt idx="451" c:formatCode="yyyy/m/d">
                  <c:v>45653</c:v>
                </c:pt>
                <c:pt idx="452" c:formatCode="yyyy/m/d">
                  <c:v>45652</c:v>
                </c:pt>
                <c:pt idx="453" c:formatCode="yyyy/m/d">
                  <c:v>45651</c:v>
                </c:pt>
                <c:pt idx="454" c:formatCode="yyyy/m/d">
                  <c:v>45650</c:v>
                </c:pt>
                <c:pt idx="455" c:formatCode="yyyy/m/d">
                  <c:v>45649</c:v>
                </c:pt>
                <c:pt idx="456" c:formatCode="yyyy/m/d">
                  <c:v>45646</c:v>
                </c:pt>
                <c:pt idx="457" c:formatCode="yyyy/m/d">
                  <c:v>45645</c:v>
                </c:pt>
                <c:pt idx="458" c:formatCode="yyyy/m/d">
                  <c:v>45644</c:v>
                </c:pt>
                <c:pt idx="459" c:formatCode="yyyy/m/d">
                  <c:v>45643</c:v>
                </c:pt>
                <c:pt idx="460" c:formatCode="yyyy/m/d">
                  <c:v>45642</c:v>
                </c:pt>
                <c:pt idx="461" c:formatCode="yyyy/m/d">
                  <c:v>45639</c:v>
                </c:pt>
                <c:pt idx="462" c:formatCode="yyyy/m/d">
                  <c:v>45638</c:v>
                </c:pt>
                <c:pt idx="463" c:formatCode="yyyy/m/d">
                  <c:v>45637</c:v>
                </c:pt>
                <c:pt idx="464" c:formatCode="yyyy/m/d">
                  <c:v>45636</c:v>
                </c:pt>
                <c:pt idx="465" c:formatCode="yyyy/m/d">
                  <c:v>45635</c:v>
                </c:pt>
                <c:pt idx="466" c:formatCode="yyyy/m/d">
                  <c:v>45632</c:v>
                </c:pt>
                <c:pt idx="467" c:formatCode="yyyy/m/d">
                  <c:v>45631</c:v>
                </c:pt>
                <c:pt idx="468" c:formatCode="yyyy/m/d">
                  <c:v>45630</c:v>
                </c:pt>
                <c:pt idx="469" c:formatCode="yyyy/m/d">
                  <c:v>45629</c:v>
                </c:pt>
                <c:pt idx="470" c:formatCode="yyyy/m/d">
                  <c:v>45628</c:v>
                </c:pt>
                <c:pt idx="471" c:formatCode="yyyy/m/d">
                  <c:v>45625</c:v>
                </c:pt>
                <c:pt idx="472" c:formatCode="yyyy/m/d">
                  <c:v>45624</c:v>
                </c:pt>
                <c:pt idx="473" c:formatCode="yyyy/m/d">
                  <c:v>45623</c:v>
                </c:pt>
                <c:pt idx="474" c:formatCode="yyyy/m/d">
                  <c:v>45622</c:v>
                </c:pt>
                <c:pt idx="475" c:formatCode="yyyy/m/d">
                  <c:v>45621</c:v>
                </c:pt>
                <c:pt idx="476" c:formatCode="yyyy/m/d">
                  <c:v>45618</c:v>
                </c:pt>
                <c:pt idx="477" c:formatCode="yyyy/m/d">
                  <c:v>45617</c:v>
                </c:pt>
                <c:pt idx="478" c:formatCode="yyyy/m/d">
                  <c:v>45616</c:v>
                </c:pt>
                <c:pt idx="479" c:formatCode="yyyy/m/d">
                  <c:v>45615</c:v>
                </c:pt>
                <c:pt idx="480" c:formatCode="yyyy/m/d">
                  <c:v>45614</c:v>
                </c:pt>
                <c:pt idx="481" c:formatCode="yyyy/m/d">
                  <c:v>45611</c:v>
                </c:pt>
                <c:pt idx="482" c:formatCode="yyyy/m/d">
                  <c:v>45610</c:v>
                </c:pt>
                <c:pt idx="483" c:formatCode="yyyy/m/d">
                  <c:v>45609</c:v>
                </c:pt>
                <c:pt idx="484" c:formatCode="yyyy/m/d">
                  <c:v>45608</c:v>
                </c:pt>
                <c:pt idx="485" c:formatCode="yyyy/m/d">
                  <c:v>45607</c:v>
                </c:pt>
                <c:pt idx="486" c:formatCode="yyyy/m/d">
                  <c:v>45604</c:v>
                </c:pt>
                <c:pt idx="487" c:formatCode="yyyy/m/d">
                  <c:v>45603</c:v>
                </c:pt>
                <c:pt idx="488" c:formatCode="yyyy/m/d">
                  <c:v>45602</c:v>
                </c:pt>
                <c:pt idx="489" c:formatCode="yyyy/m/d">
                  <c:v>45601</c:v>
                </c:pt>
                <c:pt idx="490" c:formatCode="yyyy/m/d">
                  <c:v>45600</c:v>
                </c:pt>
                <c:pt idx="491" c:formatCode="yyyy/m/d">
                  <c:v>45597</c:v>
                </c:pt>
                <c:pt idx="492" c:formatCode="yyyy/m/d">
                  <c:v>45596</c:v>
                </c:pt>
                <c:pt idx="493" c:formatCode="yyyy/m/d">
                  <c:v>45595</c:v>
                </c:pt>
                <c:pt idx="494" c:formatCode="yyyy/m/d">
                  <c:v>45594</c:v>
                </c:pt>
                <c:pt idx="495" c:formatCode="yyyy/m/d">
                  <c:v>45593</c:v>
                </c:pt>
                <c:pt idx="496" c:formatCode="yyyy/m/d">
                  <c:v>45590</c:v>
                </c:pt>
                <c:pt idx="497" c:formatCode="yyyy/m/d">
                  <c:v>45589</c:v>
                </c:pt>
                <c:pt idx="498" c:formatCode="yyyy/m/d">
                  <c:v>45588</c:v>
                </c:pt>
                <c:pt idx="499" c:formatCode="yyyy/m/d">
                  <c:v>45587</c:v>
                </c:pt>
                <c:pt idx="500" c:formatCode="yyyy/m/d">
                  <c:v>45586</c:v>
                </c:pt>
                <c:pt idx="501" c:formatCode="yyyy/m/d">
                  <c:v>45583</c:v>
                </c:pt>
                <c:pt idx="502" c:formatCode="yyyy/m/d">
                  <c:v>45582</c:v>
                </c:pt>
                <c:pt idx="503" c:formatCode="yyyy/m/d">
                  <c:v>45581</c:v>
                </c:pt>
                <c:pt idx="504" c:formatCode="yyyy/m/d">
                  <c:v>45580</c:v>
                </c:pt>
                <c:pt idx="505" c:formatCode="yyyy/m/d">
                  <c:v>45579</c:v>
                </c:pt>
                <c:pt idx="506" c:formatCode="yyyy/m/d">
                  <c:v>45576</c:v>
                </c:pt>
                <c:pt idx="507" c:formatCode="yyyy/m/d">
                  <c:v>45575</c:v>
                </c:pt>
                <c:pt idx="508" c:formatCode="yyyy/m/d">
                  <c:v>45574</c:v>
                </c:pt>
                <c:pt idx="509" c:formatCode="yyyy/m/d">
                  <c:v>45573</c:v>
                </c:pt>
                <c:pt idx="510" c:formatCode="yyyy/m/d">
                  <c:v>45572</c:v>
                </c:pt>
                <c:pt idx="511" c:formatCode="yyyy/m/d">
                  <c:v>45569</c:v>
                </c:pt>
                <c:pt idx="512" c:formatCode="yyyy/m/d">
                  <c:v>45568</c:v>
                </c:pt>
                <c:pt idx="513" c:formatCode="yyyy/m/d">
                  <c:v>45567</c:v>
                </c:pt>
                <c:pt idx="514" c:formatCode="yyyy/m/d">
                  <c:v>45566</c:v>
                </c:pt>
                <c:pt idx="515" c:formatCode="yyyy/m/d">
                  <c:v>45565</c:v>
                </c:pt>
                <c:pt idx="516" c:formatCode="yyyy/m/d">
                  <c:v>45562</c:v>
                </c:pt>
                <c:pt idx="517" c:formatCode="yyyy/m/d">
                  <c:v>45561</c:v>
                </c:pt>
                <c:pt idx="518" c:formatCode="yyyy/m/d">
                  <c:v>45560</c:v>
                </c:pt>
                <c:pt idx="519" c:formatCode="yyyy/m/d">
                  <c:v>45559</c:v>
                </c:pt>
                <c:pt idx="520" c:formatCode="yyyy/m/d">
                  <c:v>45558</c:v>
                </c:pt>
                <c:pt idx="521" c:formatCode="yyyy/m/d">
                  <c:v>45555</c:v>
                </c:pt>
                <c:pt idx="522" c:formatCode="yyyy/m/d">
                  <c:v>45554</c:v>
                </c:pt>
                <c:pt idx="523" c:formatCode="yyyy/m/d">
                  <c:v>45553</c:v>
                </c:pt>
                <c:pt idx="524" c:formatCode="yyyy/m/d">
                  <c:v>45552</c:v>
                </c:pt>
                <c:pt idx="525" c:formatCode="yyyy/m/d">
                  <c:v>45551</c:v>
                </c:pt>
                <c:pt idx="526" c:formatCode="yyyy/m/d">
                  <c:v>45548</c:v>
                </c:pt>
                <c:pt idx="527" c:formatCode="yyyy/m/d">
                  <c:v>45547</c:v>
                </c:pt>
                <c:pt idx="528" c:formatCode="yyyy/m/d">
                  <c:v>45546</c:v>
                </c:pt>
                <c:pt idx="529" c:formatCode="yyyy/m/d">
                  <c:v>45545</c:v>
                </c:pt>
                <c:pt idx="530" c:formatCode="yyyy/m/d">
                  <c:v>45544</c:v>
                </c:pt>
                <c:pt idx="531" c:formatCode="yyyy/m/d">
                  <c:v>45541</c:v>
                </c:pt>
                <c:pt idx="532" c:formatCode="yyyy/m/d">
                  <c:v>45540</c:v>
                </c:pt>
                <c:pt idx="533" c:formatCode="yyyy/m/d">
                  <c:v>45539</c:v>
                </c:pt>
                <c:pt idx="534" c:formatCode="yyyy/m/d">
                  <c:v>45538</c:v>
                </c:pt>
                <c:pt idx="535" c:formatCode="yyyy/m/d">
                  <c:v>45537</c:v>
                </c:pt>
                <c:pt idx="536" c:formatCode="yyyy/m/d">
                  <c:v>45534</c:v>
                </c:pt>
                <c:pt idx="537" c:formatCode="yyyy/m/d">
                  <c:v>45533</c:v>
                </c:pt>
                <c:pt idx="538" c:formatCode="yyyy/m/d">
                  <c:v>45532</c:v>
                </c:pt>
                <c:pt idx="539" c:formatCode="yyyy/m/d">
                  <c:v>45531</c:v>
                </c:pt>
                <c:pt idx="540" c:formatCode="yyyy/m/d">
                  <c:v>45530</c:v>
                </c:pt>
                <c:pt idx="541" c:formatCode="yyyy/m/d">
                  <c:v>45527</c:v>
                </c:pt>
                <c:pt idx="542" c:formatCode="yyyy/m/d">
                  <c:v>45526</c:v>
                </c:pt>
                <c:pt idx="543" c:formatCode="yyyy/m/d">
                  <c:v>45525</c:v>
                </c:pt>
                <c:pt idx="544" c:formatCode="yyyy/m/d">
                  <c:v>45524</c:v>
                </c:pt>
                <c:pt idx="545" c:formatCode="yyyy/m/d">
                  <c:v>45523</c:v>
                </c:pt>
                <c:pt idx="546" c:formatCode="yyyy/m/d">
                  <c:v>45520</c:v>
                </c:pt>
                <c:pt idx="547" c:formatCode="yyyy/m/d">
                  <c:v>45519</c:v>
                </c:pt>
                <c:pt idx="548" c:formatCode="yyyy/m/d">
                  <c:v>45518</c:v>
                </c:pt>
                <c:pt idx="549" c:formatCode="yyyy/m/d">
                  <c:v>45517</c:v>
                </c:pt>
                <c:pt idx="550" c:formatCode="yyyy/m/d">
                  <c:v>45516</c:v>
                </c:pt>
                <c:pt idx="551" c:formatCode="yyyy/m/d">
                  <c:v>45513</c:v>
                </c:pt>
                <c:pt idx="552" c:formatCode="yyyy/m/d">
                  <c:v>45512</c:v>
                </c:pt>
                <c:pt idx="553" c:formatCode="yyyy/m/d">
                  <c:v>45511</c:v>
                </c:pt>
                <c:pt idx="554" c:formatCode="yyyy/m/d">
                  <c:v>45510</c:v>
                </c:pt>
                <c:pt idx="555" c:formatCode="yyyy/m/d">
                  <c:v>45509</c:v>
                </c:pt>
                <c:pt idx="556" c:formatCode="yyyy/m/d">
                  <c:v>45506</c:v>
                </c:pt>
                <c:pt idx="557" c:formatCode="yyyy/m/d">
                  <c:v>45505</c:v>
                </c:pt>
                <c:pt idx="558" c:formatCode="yyyy/m/d">
                  <c:v>45504</c:v>
                </c:pt>
                <c:pt idx="559" c:formatCode="yyyy/m/d">
                  <c:v>45503</c:v>
                </c:pt>
                <c:pt idx="560" c:formatCode="yyyy/m/d">
                  <c:v>45502</c:v>
                </c:pt>
                <c:pt idx="561" c:formatCode="yyyy/m/d">
                  <c:v>45499</c:v>
                </c:pt>
                <c:pt idx="562" c:formatCode="yyyy/m/d">
                  <c:v>45498</c:v>
                </c:pt>
                <c:pt idx="563" c:formatCode="yyyy/m/d">
                  <c:v>45497</c:v>
                </c:pt>
                <c:pt idx="564" c:formatCode="yyyy/m/d">
                  <c:v>45496</c:v>
                </c:pt>
                <c:pt idx="565" c:formatCode="yyyy/m/d">
                  <c:v>45495</c:v>
                </c:pt>
                <c:pt idx="566" c:formatCode="yyyy/m/d">
                  <c:v>45492</c:v>
                </c:pt>
                <c:pt idx="567" c:formatCode="yyyy/m/d">
                  <c:v>45491</c:v>
                </c:pt>
                <c:pt idx="568" c:formatCode="yyyy/m/d">
                  <c:v>45490</c:v>
                </c:pt>
                <c:pt idx="569" c:formatCode="yyyy/m/d">
                  <c:v>45489</c:v>
                </c:pt>
                <c:pt idx="570" c:formatCode="yyyy/m/d">
                  <c:v>45488</c:v>
                </c:pt>
                <c:pt idx="571" c:formatCode="yyyy/m/d">
                  <c:v>45485</c:v>
                </c:pt>
                <c:pt idx="572" c:formatCode="yyyy/m/d">
                  <c:v>45484</c:v>
                </c:pt>
                <c:pt idx="573" c:formatCode="yyyy/m/d">
                  <c:v>45483</c:v>
                </c:pt>
                <c:pt idx="574" c:formatCode="yyyy/m/d">
                  <c:v>45482</c:v>
                </c:pt>
                <c:pt idx="575" c:formatCode="yyyy/m/d">
                  <c:v>45481</c:v>
                </c:pt>
                <c:pt idx="576" c:formatCode="yyyy/m/d">
                  <c:v>45478</c:v>
                </c:pt>
                <c:pt idx="577" c:formatCode="yyyy/m/d">
                  <c:v>45477</c:v>
                </c:pt>
                <c:pt idx="578" c:formatCode="yyyy/m/d">
                  <c:v>45476</c:v>
                </c:pt>
                <c:pt idx="579" c:formatCode="yyyy/m/d">
                  <c:v>45475</c:v>
                </c:pt>
                <c:pt idx="580" c:formatCode="yyyy/m/d">
                  <c:v>45474</c:v>
                </c:pt>
                <c:pt idx="581" c:formatCode="yyyy/m/d">
                  <c:v>45471</c:v>
                </c:pt>
                <c:pt idx="582" c:formatCode="yyyy/m/d">
                  <c:v>45470</c:v>
                </c:pt>
                <c:pt idx="583" c:formatCode="yyyy/m/d">
                  <c:v>45469</c:v>
                </c:pt>
                <c:pt idx="584" c:formatCode="yyyy/m/d">
                  <c:v>45468</c:v>
                </c:pt>
                <c:pt idx="585" c:formatCode="yyyy/m/d">
                  <c:v>45467</c:v>
                </c:pt>
                <c:pt idx="586" c:formatCode="yyyy/m/d">
                  <c:v>45464</c:v>
                </c:pt>
                <c:pt idx="587" c:formatCode="yyyy/m/d">
                  <c:v>45463</c:v>
                </c:pt>
                <c:pt idx="588" c:formatCode="yyyy/m/d">
                  <c:v>45462</c:v>
                </c:pt>
                <c:pt idx="589" c:formatCode="yyyy/m/d">
                  <c:v>45461</c:v>
                </c:pt>
                <c:pt idx="590" c:formatCode="yyyy/m/d">
                  <c:v>45460</c:v>
                </c:pt>
                <c:pt idx="591" c:formatCode="yyyy/m/d">
                  <c:v>45457</c:v>
                </c:pt>
                <c:pt idx="592" c:formatCode="yyyy/m/d">
                  <c:v>45456</c:v>
                </c:pt>
                <c:pt idx="593" c:formatCode="yyyy/m/d">
                  <c:v>45455</c:v>
                </c:pt>
                <c:pt idx="594" c:formatCode="yyyy/m/d">
                  <c:v>45454</c:v>
                </c:pt>
                <c:pt idx="595" c:formatCode="yyyy/m/d">
                  <c:v>45453</c:v>
                </c:pt>
                <c:pt idx="596" c:formatCode="yyyy/m/d">
                  <c:v>45450</c:v>
                </c:pt>
                <c:pt idx="597" c:formatCode="yyyy/m/d">
                  <c:v>45449</c:v>
                </c:pt>
                <c:pt idx="598" c:formatCode="yyyy/m/d">
                  <c:v>45448</c:v>
                </c:pt>
                <c:pt idx="599" c:formatCode="yyyy/m/d">
                  <c:v>45447</c:v>
                </c:pt>
                <c:pt idx="600" c:formatCode="yyyy/m/d">
                  <c:v>45446</c:v>
                </c:pt>
                <c:pt idx="601" c:formatCode="yyyy/m/d">
                  <c:v>45443</c:v>
                </c:pt>
                <c:pt idx="602" c:formatCode="yyyy/m/d">
                  <c:v>45442</c:v>
                </c:pt>
                <c:pt idx="603" c:formatCode="yyyy/m/d">
                  <c:v>45441</c:v>
                </c:pt>
                <c:pt idx="604" c:formatCode="yyyy/m/d">
                  <c:v>45440</c:v>
                </c:pt>
                <c:pt idx="605" c:formatCode="yyyy/m/d">
                  <c:v>45439</c:v>
                </c:pt>
                <c:pt idx="606" c:formatCode="yyyy/m/d">
                  <c:v>45436</c:v>
                </c:pt>
                <c:pt idx="607" c:formatCode="yyyy/m/d">
                  <c:v>45435</c:v>
                </c:pt>
                <c:pt idx="608" c:formatCode="yyyy/m/d">
                  <c:v>45434</c:v>
                </c:pt>
                <c:pt idx="609" c:formatCode="yyyy/m/d">
                  <c:v>45433</c:v>
                </c:pt>
                <c:pt idx="610" c:formatCode="yyyy/m/d">
                  <c:v>45432</c:v>
                </c:pt>
                <c:pt idx="611" c:formatCode="yyyy/m/d">
                  <c:v>45429</c:v>
                </c:pt>
                <c:pt idx="612" c:formatCode="yyyy/m/d">
                  <c:v>45428</c:v>
                </c:pt>
                <c:pt idx="613" c:formatCode="yyyy/m/d">
                  <c:v>45427</c:v>
                </c:pt>
                <c:pt idx="614" c:formatCode="yyyy/m/d">
                  <c:v>45426</c:v>
                </c:pt>
                <c:pt idx="615" c:formatCode="yyyy/m/d">
                  <c:v>45425</c:v>
                </c:pt>
                <c:pt idx="616" c:formatCode="yyyy/m/d">
                  <c:v>45422</c:v>
                </c:pt>
                <c:pt idx="617" c:formatCode="yyyy/m/d">
                  <c:v>45421</c:v>
                </c:pt>
                <c:pt idx="618" c:formatCode="yyyy/m/d">
                  <c:v>45420</c:v>
                </c:pt>
                <c:pt idx="619" c:formatCode="yyyy/m/d">
                  <c:v>45419</c:v>
                </c:pt>
                <c:pt idx="620" c:formatCode="yyyy/m/d">
                  <c:v>45418</c:v>
                </c:pt>
                <c:pt idx="621" c:formatCode="yyyy/m/d">
                  <c:v>45415</c:v>
                </c:pt>
                <c:pt idx="622" c:formatCode="yyyy/m/d">
                  <c:v>45414</c:v>
                </c:pt>
                <c:pt idx="623" c:formatCode="yyyy/m/d">
                  <c:v>45413</c:v>
                </c:pt>
                <c:pt idx="624" c:formatCode="yyyy/m/d">
                  <c:v>45412</c:v>
                </c:pt>
                <c:pt idx="625" c:formatCode="yyyy/m/d">
                  <c:v>45411</c:v>
                </c:pt>
                <c:pt idx="626" c:formatCode="yyyy/m/d">
                  <c:v>45408</c:v>
                </c:pt>
                <c:pt idx="627" c:formatCode="yyyy/m/d">
                  <c:v>45407</c:v>
                </c:pt>
                <c:pt idx="628" c:formatCode="yyyy/m/d">
                  <c:v>45406</c:v>
                </c:pt>
                <c:pt idx="629" c:formatCode="yyyy/m/d">
                  <c:v>45405</c:v>
                </c:pt>
                <c:pt idx="630" c:formatCode="yyyy/m/d">
                  <c:v>45404</c:v>
                </c:pt>
                <c:pt idx="631" c:formatCode="yyyy/m/d">
                  <c:v>45401</c:v>
                </c:pt>
                <c:pt idx="632" c:formatCode="yyyy/m/d">
                  <c:v>45400</c:v>
                </c:pt>
                <c:pt idx="633" c:formatCode="yyyy/m/d">
                  <c:v>45399</c:v>
                </c:pt>
                <c:pt idx="634" c:formatCode="yyyy/m/d">
                  <c:v>45398</c:v>
                </c:pt>
                <c:pt idx="635" c:formatCode="yyyy/m/d">
                  <c:v>45397</c:v>
                </c:pt>
                <c:pt idx="636" c:formatCode="yyyy/m/d">
                  <c:v>45394</c:v>
                </c:pt>
                <c:pt idx="637" c:formatCode="yyyy/m/d">
                  <c:v>45393</c:v>
                </c:pt>
                <c:pt idx="638" c:formatCode="yyyy/m/d">
                  <c:v>45392</c:v>
                </c:pt>
                <c:pt idx="639" c:formatCode="yyyy/m/d">
                  <c:v>45391</c:v>
                </c:pt>
                <c:pt idx="640" c:formatCode="yyyy/m/d">
                  <c:v>45390</c:v>
                </c:pt>
                <c:pt idx="641" c:formatCode="yyyy/m/d">
                  <c:v>45387</c:v>
                </c:pt>
                <c:pt idx="642" c:formatCode="yyyy/m/d">
                  <c:v>45386</c:v>
                </c:pt>
                <c:pt idx="643" c:formatCode="yyyy/m/d">
                  <c:v>45385</c:v>
                </c:pt>
                <c:pt idx="644" c:formatCode="yyyy/m/d">
                  <c:v>45384</c:v>
                </c:pt>
                <c:pt idx="645" c:formatCode="yyyy/m/d">
                  <c:v>45383</c:v>
                </c:pt>
                <c:pt idx="646" c:formatCode="yyyy/m/d">
                  <c:v>45380</c:v>
                </c:pt>
                <c:pt idx="647" c:formatCode="yyyy/m/d">
                  <c:v>45379</c:v>
                </c:pt>
                <c:pt idx="648" c:formatCode="yyyy/m/d">
                  <c:v>45378</c:v>
                </c:pt>
                <c:pt idx="649" c:formatCode="yyyy/m/d">
                  <c:v>45377</c:v>
                </c:pt>
                <c:pt idx="650" c:formatCode="yyyy/m/d">
                  <c:v>45376</c:v>
                </c:pt>
                <c:pt idx="651" c:formatCode="yyyy/m/d">
                  <c:v>45373</c:v>
                </c:pt>
                <c:pt idx="652" c:formatCode="yyyy/m/d">
                  <c:v>45372</c:v>
                </c:pt>
                <c:pt idx="653" c:formatCode="yyyy/m/d">
                  <c:v>45371</c:v>
                </c:pt>
                <c:pt idx="654" c:formatCode="yyyy/m/d">
                  <c:v>45370</c:v>
                </c:pt>
                <c:pt idx="655" c:formatCode="yyyy/m/d">
                  <c:v>45369</c:v>
                </c:pt>
                <c:pt idx="656" c:formatCode="yyyy/m/d">
                  <c:v>45366</c:v>
                </c:pt>
                <c:pt idx="657" c:formatCode="yyyy/m/d">
                  <c:v>45365</c:v>
                </c:pt>
                <c:pt idx="658" c:formatCode="yyyy/m/d">
                  <c:v>45364</c:v>
                </c:pt>
                <c:pt idx="659" c:formatCode="yyyy/m/d">
                  <c:v>45363</c:v>
                </c:pt>
                <c:pt idx="660" c:formatCode="yyyy/m/d">
                  <c:v>45362</c:v>
                </c:pt>
                <c:pt idx="661" c:formatCode="yyyy/m/d">
                  <c:v>45359</c:v>
                </c:pt>
                <c:pt idx="662" c:formatCode="yyyy/m/d">
                  <c:v>45358</c:v>
                </c:pt>
                <c:pt idx="663" c:formatCode="yyyy/m/d">
                  <c:v>45357</c:v>
                </c:pt>
                <c:pt idx="664" c:formatCode="yyyy/m/d">
                  <c:v>45356</c:v>
                </c:pt>
                <c:pt idx="665" c:formatCode="yyyy/m/d">
                  <c:v>45355</c:v>
                </c:pt>
                <c:pt idx="666" c:formatCode="yyyy/m/d">
                  <c:v>45352</c:v>
                </c:pt>
                <c:pt idx="667" c:formatCode="yyyy/m/d">
                  <c:v>45351</c:v>
                </c:pt>
                <c:pt idx="668" c:formatCode="yyyy/m/d">
                  <c:v>45350</c:v>
                </c:pt>
                <c:pt idx="669" c:formatCode="yyyy/m/d">
                  <c:v>45349</c:v>
                </c:pt>
                <c:pt idx="670" c:formatCode="yyyy/m/d">
                  <c:v>45348</c:v>
                </c:pt>
                <c:pt idx="671" c:formatCode="yyyy/m/d">
                  <c:v>45345</c:v>
                </c:pt>
                <c:pt idx="672" c:formatCode="yyyy/m/d">
                  <c:v>45344</c:v>
                </c:pt>
                <c:pt idx="673" c:formatCode="yyyy/m/d">
                  <c:v>45343</c:v>
                </c:pt>
                <c:pt idx="674" c:formatCode="yyyy/m/d">
                  <c:v>45342</c:v>
                </c:pt>
                <c:pt idx="675" c:formatCode="yyyy/m/d">
                  <c:v>45341</c:v>
                </c:pt>
                <c:pt idx="676" c:formatCode="yyyy/m/d">
                  <c:v>45338</c:v>
                </c:pt>
                <c:pt idx="677" c:formatCode="yyyy/m/d">
                  <c:v>45337</c:v>
                </c:pt>
                <c:pt idx="678" c:formatCode="yyyy/m/d">
                  <c:v>45336</c:v>
                </c:pt>
                <c:pt idx="679" c:formatCode="yyyy/m/d">
                  <c:v>45335</c:v>
                </c:pt>
                <c:pt idx="680" c:formatCode="yyyy/m/d">
                  <c:v>45334</c:v>
                </c:pt>
                <c:pt idx="681" c:formatCode="yyyy/m/d">
                  <c:v>45331</c:v>
                </c:pt>
                <c:pt idx="682" c:formatCode="yyyy/m/d">
                  <c:v>45330</c:v>
                </c:pt>
                <c:pt idx="683" c:formatCode="yyyy/m/d">
                  <c:v>45329</c:v>
                </c:pt>
                <c:pt idx="684" c:formatCode="yyyy/m/d">
                  <c:v>45328</c:v>
                </c:pt>
                <c:pt idx="685" c:formatCode="yyyy/m/d">
                  <c:v>45327</c:v>
                </c:pt>
                <c:pt idx="686" c:formatCode="yyyy/m/d">
                  <c:v>45324</c:v>
                </c:pt>
                <c:pt idx="687" c:formatCode="yyyy/m/d">
                  <c:v>45323</c:v>
                </c:pt>
                <c:pt idx="688" c:formatCode="yyyy/m/d">
                  <c:v>45322</c:v>
                </c:pt>
                <c:pt idx="689" c:formatCode="yyyy/m/d">
                  <c:v>45321</c:v>
                </c:pt>
                <c:pt idx="690" c:formatCode="yyyy/m/d">
                  <c:v>45320</c:v>
                </c:pt>
                <c:pt idx="691" c:formatCode="yyyy/m/d">
                  <c:v>45317</c:v>
                </c:pt>
                <c:pt idx="692" c:formatCode="yyyy/m/d">
                  <c:v>45316</c:v>
                </c:pt>
                <c:pt idx="693" c:formatCode="yyyy/m/d">
                  <c:v>45315</c:v>
                </c:pt>
                <c:pt idx="694" c:formatCode="yyyy/m/d">
                  <c:v>45314</c:v>
                </c:pt>
                <c:pt idx="695" c:formatCode="yyyy/m/d">
                  <c:v>45313</c:v>
                </c:pt>
                <c:pt idx="696" c:formatCode="yyyy/m/d">
                  <c:v>45310</c:v>
                </c:pt>
                <c:pt idx="697" c:formatCode="yyyy/m/d">
                  <c:v>45309</c:v>
                </c:pt>
                <c:pt idx="698" c:formatCode="yyyy/m/d">
                  <c:v>45308</c:v>
                </c:pt>
                <c:pt idx="699" c:formatCode="yyyy/m/d">
                  <c:v>45307</c:v>
                </c:pt>
                <c:pt idx="700" c:formatCode="yyyy/m/d">
                  <c:v>45306</c:v>
                </c:pt>
                <c:pt idx="701" c:formatCode="yyyy/m/d">
                  <c:v>45303</c:v>
                </c:pt>
                <c:pt idx="702" c:formatCode="yyyy/m/d">
                  <c:v>45302</c:v>
                </c:pt>
                <c:pt idx="703" c:formatCode="yyyy/m/d">
                  <c:v>45301</c:v>
                </c:pt>
                <c:pt idx="704" c:formatCode="yyyy/m/d">
                  <c:v>45300</c:v>
                </c:pt>
                <c:pt idx="705" c:formatCode="yyyy/m/d">
                  <c:v>45299</c:v>
                </c:pt>
                <c:pt idx="706" c:formatCode="yyyy/m/d">
                  <c:v>45296</c:v>
                </c:pt>
                <c:pt idx="707" c:formatCode="yyyy/m/d">
                  <c:v>45295</c:v>
                </c:pt>
                <c:pt idx="708" c:formatCode="yyyy/m/d">
                  <c:v>45294</c:v>
                </c:pt>
                <c:pt idx="709" c:formatCode="yyyy/m/d">
                  <c:v>45293</c:v>
                </c:pt>
                <c:pt idx="710" c:formatCode="yyyy/m/d">
                  <c:v>45289</c:v>
                </c:pt>
                <c:pt idx="711" c:formatCode="yyyy/m/d">
                  <c:v>45288</c:v>
                </c:pt>
                <c:pt idx="712" c:formatCode="yyyy/m/d">
                  <c:v>45287</c:v>
                </c:pt>
                <c:pt idx="713" c:formatCode="yyyy/m/d">
                  <c:v>45286</c:v>
                </c:pt>
                <c:pt idx="714" c:formatCode="yyyy/m/d">
                  <c:v>45285</c:v>
                </c:pt>
                <c:pt idx="715" c:formatCode="yyyy/m/d">
                  <c:v>45282</c:v>
                </c:pt>
                <c:pt idx="716" c:formatCode="yyyy/m/d">
                  <c:v>45281</c:v>
                </c:pt>
                <c:pt idx="717" c:formatCode="yyyy/m/d">
                  <c:v>45280</c:v>
                </c:pt>
                <c:pt idx="718" c:formatCode="yyyy/m/d">
                  <c:v>45279</c:v>
                </c:pt>
                <c:pt idx="719" c:formatCode="yyyy/m/d">
                  <c:v>45278</c:v>
                </c:pt>
                <c:pt idx="720" c:formatCode="yyyy/m/d">
                  <c:v>45275</c:v>
                </c:pt>
                <c:pt idx="721" c:formatCode="yyyy/m/d">
                  <c:v>45274</c:v>
                </c:pt>
                <c:pt idx="722" c:formatCode="yyyy/m/d">
                  <c:v>45273</c:v>
                </c:pt>
                <c:pt idx="723" c:formatCode="yyyy/m/d">
                  <c:v>45272</c:v>
                </c:pt>
                <c:pt idx="724" c:formatCode="yyyy/m/d">
                  <c:v>45271</c:v>
                </c:pt>
                <c:pt idx="725" c:formatCode="yyyy/m/d">
                  <c:v>45268</c:v>
                </c:pt>
                <c:pt idx="726" c:formatCode="yyyy/m/d">
                  <c:v>45267</c:v>
                </c:pt>
                <c:pt idx="727" c:formatCode="yyyy/m/d">
                  <c:v>45266</c:v>
                </c:pt>
                <c:pt idx="728" c:formatCode="yyyy/m/d">
                  <c:v>45265</c:v>
                </c:pt>
                <c:pt idx="729" c:formatCode="yyyy/m/d">
                  <c:v>45264</c:v>
                </c:pt>
                <c:pt idx="730" c:formatCode="yyyy/m/d">
                  <c:v>45261</c:v>
                </c:pt>
                <c:pt idx="731" c:formatCode="yyyy/m/d">
                  <c:v>45260</c:v>
                </c:pt>
                <c:pt idx="732" c:formatCode="yyyy/m/d">
                  <c:v>45259</c:v>
                </c:pt>
                <c:pt idx="733" c:formatCode="yyyy/m/d">
                  <c:v>45258</c:v>
                </c:pt>
                <c:pt idx="734" c:formatCode="yyyy/m/d">
                  <c:v>45257</c:v>
                </c:pt>
                <c:pt idx="735" c:formatCode="yyyy/m/d">
                  <c:v>45254</c:v>
                </c:pt>
                <c:pt idx="736" c:formatCode="yyyy/m/d">
                  <c:v>45253</c:v>
                </c:pt>
                <c:pt idx="737" c:formatCode="yyyy/m/d">
                  <c:v>45252</c:v>
                </c:pt>
                <c:pt idx="738" c:formatCode="yyyy/m/d">
                  <c:v>45251</c:v>
                </c:pt>
                <c:pt idx="739" c:formatCode="yyyy/m/d">
                  <c:v>45250</c:v>
                </c:pt>
                <c:pt idx="740" c:formatCode="yyyy/m/d">
                  <c:v>45247</c:v>
                </c:pt>
                <c:pt idx="741" c:formatCode="yyyy/m/d">
                  <c:v>45246</c:v>
                </c:pt>
                <c:pt idx="742" c:formatCode="yyyy/m/d">
                  <c:v>45245</c:v>
                </c:pt>
                <c:pt idx="743" c:formatCode="yyyy/m/d">
                  <c:v>45244</c:v>
                </c:pt>
                <c:pt idx="744" c:formatCode="yyyy/m/d">
                  <c:v>45243</c:v>
                </c:pt>
                <c:pt idx="745" c:formatCode="yyyy/m/d">
                  <c:v>45240</c:v>
                </c:pt>
                <c:pt idx="746" c:formatCode="yyyy/m/d">
                  <c:v>45239</c:v>
                </c:pt>
                <c:pt idx="747" c:formatCode="yyyy/m/d">
                  <c:v>45238</c:v>
                </c:pt>
                <c:pt idx="748" c:formatCode="yyyy/m/d">
                  <c:v>45237</c:v>
                </c:pt>
                <c:pt idx="749" c:formatCode="yyyy/m/d">
                  <c:v>45236</c:v>
                </c:pt>
                <c:pt idx="750" c:formatCode="yyyy/m/d">
                  <c:v>45233</c:v>
                </c:pt>
                <c:pt idx="751" c:formatCode="yyyy/m/d">
                  <c:v>45232</c:v>
                </c:pt>
                <c:pt idx="752" c:formatCode="yyyy/m/d">
                  <c:v>45231</c:v>
                </c:pt>
                <c:pt idx="753" c:formatCode="yyyy/m/d">
                  <c:v>45230</c:v>
                </c:pt>
                <c:pt idx="754" c:formatCode="yyyy/m/d">
                  <c:v>45229</c:v>
                </c:pt>
                <c:pt idx="755" c:formatCode="yyyy/m/d">
                  <c:v>45226</c:v>
                </c:pt>
                <c:pt idx="756" c:formatCode="yyyy/m/d">
                  <c:v>45225</c:v>
                </c:pt>
                <c:pt idx="757" c:formatCode="yyyy/m/d">
                  <c:v>45224</c:v>
                </c:pt>
                <c:pt idx="758" c:formatCode="yyyy/m/d">
                  <c:v>45223</c:v>
                </c:pt>
                <c:pt idx="759" c:formatCode="yyyy/m/d">
                  <c:v>45222</c:v>
                </c:pt>
                <c:pt idx="760" c:formatCode="yyyy/m/d">
                  <c:v>45219</c:v>
                </c:pt>
                <c:pt idx="761" c:formatCode="yyyy/m/d">
                  <c:v>45218</c:v>
                </c:pt>
                <c:pt idx="762" c:formatCode="yyyy/m/d">
                  <c:v>45217</c:v>
                </c:pt>
                <c:pt idx="763" c:formatCode="yyyy/m/d">
                  <c:v>45216</c:v>
                </c:pt>
                <c:pt idx="764" c:formatCode="yyyy/m/d">
                  <c:v>45215</c:v>
                </c:pt>
                <c:pt idx="765" c:formatCode="yyyy/m/d">
                  <c:v>45212</c:v>
                </c:pt>
                <c:pt idx="766" c:formatCode="yyyy/m/d">
                  <c:v>45211</c:v>
                </c:pt>
                <c:pt idx="767" c:formatCode="yyyy/m/d">
                  <c:v>45210</c:v>
                </c:pt>
                <c:pt idx="768" c:formatCode="yyyy/m/d">
                  <c:v>45209</c:v>
                </c:pt>
                <c:pt idx="769" c:formatCode="yyyy/m/d">
                  <c:v>45208</c:v>
                </c:pt>
                <c:pt idx="770" c:formatCode="yyyy/m/d">
                  <c:v>45205</c:v>
                </c:pt>
                <c:pt idx="771" c:formatCode="yyyy/m/d">
                  <c:v>45204</c:v>
                </c:pt>
                <c:pt idx="772" c:formatCode="yyyy/m/d">
                  <c:v>45203</c:v>
                </c:pt>
                <c:pt idx="773" c:formatCode="yyyy/m/d">
                  <c:v>45202</c:v>
                </c:pt>
                <c:pt idx="774" c:formatCode="yyyy/m/d">
                  <c:v>45201</c:v>
                </c:pt>
                <c:pt idx="775" c:formatCode="yyyy/m/d">
                  <c:v>45198</c:v>
                </c:pt>
                <c:pt idx="776" c:formatCode="yyyy/m/d">
                  <c:v>45197</c:v>
                </c:pt>
                <c:pt idx="777" c:formatCode="yyyy/m/d">
                  <c:v>45196</c:v>
                </c:pt>
                <c:pt idx="778" c:formatCode="yyyy/m/d">
                  <c:v>45195</c:v>
                </c:pt>
                <c:pt idx="779" c:formatCode="yyyy/m/d">
                  <c:v>45194</c:v>
                </c:pt>
                <c:pt idx="780" c:formatCode="yyyy/m/d">
                  <c:v>45191</c:v>
                </c:pt>
                <c:pt idx="781" c:formatCode="yyyy/m/d">
                  <c:v>45190</c:v>
                </c:pt>
                <c:pt idx="782" c:formatCode="yyyy/m/d">
                  <c:v>45189</c:v>
                </c:pt>
                <c:pt idx="783" c:formatCode="yyyy/m/d">
                  <c:v>45188</c:v>
                </c:pt>
                <c:pt idx="784" c:formatCode="yyyy/m/d">
                  <c:v>45187</c:v>
                </c:pt>
                <c:pt idx="785" c:formatCode="yyyy/m/d">
                  <c:v>45184</c:v>
                </c:pt>
                <c:pt idx="786" c:formatCode="yyyy/m/d">
                  <c:v>45183</c:v>
                </c:pt>
                <c:pt idx="787" c:formatCode="yyyy/m/d">
                  <c:v>45182</c:v>
                </c:pt>
                <c:pt idx="788" c:formatCode="yyyy/m/d">
                  <c:v>45181</c:v>
                </c:pt>
                <c:pt idx="789" c:formatCode="yyyy/m/d">
                  <c:v>45180</c:v>
                </c:pt>
                <c:pt idx="790" c:formatCode="yyyy/m/d">
                  <c:v>45177</c:v>
                </c:pt>
                <c:pt idx="791" c:formatCode="yyyy/m/d">
                  <c:v>45176</c:v>
                </c:pt>
                <c:pt idx="792" c:formatCode="yyyy/m/d">
                  <c:v>45175</c:v>
                </c:pt>
                <c:pt idx="793" c:formatCode="yyyy/m/d">
                  <c:v>45174</c:v>
                </c:pt>
                <c:pt idx="794" c:formatCode="yyyy/m/d">
                  <c:v>45173</c:v>
                </c:pt>
                <c:pt idx="795" c:formatCode="yyyy/m/d">
                  <c:v>45170</c:v>
                </c:pt>
                <c:pt idx="796" c:formatCode="yyyy/m/d">
                  <c:v>45169</c:v>
                </c:pt>
                <c:pt idx="797" c:formatCode="yyyy/m/d">
                  <c:v>45168</c:v>
                </c:pt>
                <c:pt idx="798" c:formatCode="yyyy/m/d">
                  <c:v>45167</c:v>
                </c:pt>
                <c:pt idx="799" c:formatCode="yyyy/m/d">
                  <c:v>45166</c:v>
                </c:pt>
                <c:pt idx="800" c:formatCode="yyyy/m/d">
                  <c:v>45163</c:v>
                </c:pt>
                <c:pt idx="801" c:formatCode="yyyy/m/d">
                  <c:v>45162</c:v>
                </c:pt>
                <c:pt idx="802" c:formatCode="yyyy/m/d">
                  <c:v>45161</c:v>
                </c:pt>
                <c:pt idx="803" c:formatCode="yyyy/m/d">
                  <c:v>45160</c:v>
                </c:pt>
                <c:pt idx="804" c:formatCode="yyyy/m/d">
                  <c:v>45159</c:v>
                </c:pt>
                <c:pt idx="805" c:formatCode="yyyy/m/d">
                  <c:v>45156</c:v>
                </c:pt>
                <c:pt idx="806" c:formatCode="yyyy/m/d">
                  <c:v>45155</c:v>
                </c:pt>
                <c:pt idx="807" c:formatCode="yyyy/m/d">
                  <c:v>45154</c:v>
                </c:pt>
                <c:pt idx="808" c:formatCode="yyyy/m/d">
                  <c:v>45153</c:v>
                </c:pt>
                <c:pt idx="809" c:formatCode="yyyy/m/d">
                  <c:v>45152</c:v>
                </c:pt>
                <c:pt idx="810" c:formatCode="yyyy/m/d">
                  <c:v>45149</c:v>
                </c:pt>
                <c:pt idx="811" c:formatCode="yyyy/m/d">
                  <c:v>45148</c:v>
                </c:pt>
                <c:pt idx="812" c:formatCode="yyyy/m/d">
                  <c:v>45147</c:v>
                </c:pt>
                <c:pt idx="813" c:formatCode="yyyy/m/d">
                  <c:v>45146</c:v>
                </c:pt>
                <c:pt idx="814" c:formatCode="yyyy/m/d">
                  <c:v>45145</c:v>
                </c:pt>
                <c:pt idx="815" c:formatCode="yyyy/m/d">
                  <c:v>45142</c:v>
                </c:pt>
                <c:pt idx="816" c:formatCode="yyyy/m/d">
                  <c:v>45141</c:v>
                </c:pt>
                <c:pt idx="817" c:formatCode="yyyy/m/d">
                  <c:v>45140</c:v>
                </c:pt>
                <c:pt idx="818" c:formatCode="yyyy/m/d">
                  <c:v>45139</c:v>
                </c:pt>
                <c:pt idx="819" c:formatCode="yyyy/m/d">
                  <c:v>45138</c:v>
                </c:pt>
                <c:pt idx="820" c:formatCode="yyyy/m/d">
                  <c:v>45135</c:v>
                </c:pt>
                <c:pt idx="821" c:formatCode="yyyy/m/d">
                  <c:v>45134</c:v>
                </c:pt>
                <c:pt idx="822" c:formatCode="yyyy/m/d">
                  <c:v>45133</c:v>
                </c:pt>
                <c:pt idx="823" c:formatCode="yyyy/m/d">
                  <c:v>45132</c:v>
                </c:pt>
                <c:pt idx="824" c:formatCode="yyyy/m/d">
                  <c:v>45131</c:v>
                </c:pt>
                <c:pt idx="825" c:formatCode="yyyy/m/d">
                  <c:v>45128</c:v>
                </c:pt>
                <c:pt idx="826" c:formatCode="yyyy/m/d">
                  <c:v>45127</c:v>
                </c:pt>
                <c:pt idx="827" c:formatCode="yyyy/m/d">
                  <c:v>45126</c:v>
                </c:pt>
                <c:pt idx="828" c:formatCode="yyyy/m/d">
                  <c:v>45125</c:v>
                </c:pt>
                <c:pt idx="829" c:formatCode="yyyy/m/d">
                  <c:v>45124</c:v>
                </c:pt>
                <c:pt idx="830" c:formatCode="yyyy/m/d">
                  <c:v>45121</c:v>
                </c:pt>
                <c:pt idx="831" c:formatCode="yyyy/m/d">
                  <c:v>45120</c:v>
                </c:pt>
                <c:pt idx="832" c:formatCode="yyyy/m/d">
                  <c:v>45119</c:v>
                </c:pt>
                <c:pt idx="833" c:formatCode="yyyy/m/d">
                  <c:v>45118</c:v>
                </c:pt>
                <c:pt idx="834" c:formatCode="yyyy/m/d">
                  <c:v>45117</c:v>
                </c:pt>
                <c:pt idx="835" c:formatCode="yyyy/m/d">
                  <c:v>45114</c:v>
                </c:pt>
                <c:pt idx="836" c:formatCode="yyyy/m/d">
                  <c:v>45113</c:v>
                </c:pt>
                <c:pt idx="837" c:formatCode="yyyy/m/d">
                  <c:v>45112</c:v>
                </c:pt>
                <c:pt idx="838" c:formatCode="yyyy/m/d">
                  <c:v>45111</c:v>
                </c:pt>
                <c:pt idx="839" c:formatCode="yyyy/m/d">
                  <c:v>45110</c:v>
                </c:pt>
                <c:pt idx="840" c:formatCode="yyyy/m/d">
                  <c:v>45107</c:v>
                </c:pt>
                <c:pt idx="841" c:formatCode="yyyy/m/d">
                  <c:v>45106</c:v>
                </c:pt>
                <c:pt idx="842" c:formatCode="yyyy/m/d">
                  <c:v>45105</c:v>
                </c:pt>
                <c:pt idx="843" c:formatCode="yyyy/m/d">
                  <c:v>45104</c:v>
                </c:pt>
                <c:pt idx="844" c:formatCode="yyyy/m/d">
                  <c:v>45103</c:v>
                </c:pt>
                <c:pt idx="845" c:formatCode="yyyy/m/d">
                  <c:v>45100</c:v>
                </c:pt>
                <c:pt idx="846" c:formatCode="yyyy/m/d">
                  <c:v>45099</c:v>
                </c:pt>
                <c:pt idx="847" c:formatCode="yyyy/m/d">
                  <c:v>45098</c:v>
                </c:pt>
                <c:pt idx="848" c:formatCode="yyyy/m/d">
                  <c:v>45097</c:v>
                </c:pt>
                <c:pt idx="849" c:formatCode="yyyy/m/d">
                  <c:v>45096</c:v>
                </c:pt>
                <c:pt idx="850" c:formatCode="yyyy/m/d">
                  <c:v>45093</c:v>
                </c:pt>
                <c:pt idx="851" c:formatCode="yyyy/m/d">
                  <c:v>45092</c:v>
                </c:pt>
                <c:pt idx="852" c:formatCode="yyyy/m/d">
                  <c:v>45091</c:v>
                </c:pt>
                <c:pt idx="853" c:formatCode="yyyy/m/d">
                  <c:v>45090</c:v>
                </c:pt>
                <c:pt idx="854" c:formatCode="yyyy/m/d">
                  <c:v>45089</c:v>
                </c:pt>
                <c:pt idx="855" c:formatCode="yyyy/m/d">
                  <c:v>45086</c:v>
                </c:pt>
                <c:pt idx="856" c:formatCode="yyyy/m/d">
                  <c:v>45085</c:v>
                </c:pt>
                <c:pt idx="857" c:formatCode="yyyy/m/d">
                  <c:v>45084</c:v>
                </c:pt>
                <c:pt idx="858" c:formatCode="yyyy/m/d">
                  <c:v>45083</c:v>
                </c:pt>
                <c:pt idx="859" c:formatCode="yyyy/m/d">
                  <c:v>45082</c:v>
                </c:pt>
                <c:pt idx="860" c:formatCode="yyyy/m/d">
                  <c:v>45079</c:v>
                </c:pt>
                <c:pt idx="861" c:formatCode="yyyy/m/d">
                  <c:v>45078</c:v>
                </c:pt>
                <c:pt idx="862" c:formatCode="yyyy/m/d">
                  <c:v>45077</c:v>
                </c:pt>
                <c:pt idx="863" c:formatCode="yyyy/m/d">
                  <c:v>45076</c:v>
                </c:pt>
                <c:pt idx="864" c:formatCode="yyyy/m/d">
                  <c:v>45075</c:v>
                </c:pt>
                <c:pt idx="865" c:formatCode="yyyy/m/d">
                  <c:v>45072</c:v>
                </c:pt>
                <c:pt idx="866" c:formatCode="yyyy/m/d">
                  <c:v>45071</c:v>
                </c:pt>
                <c:pt idx="867" c:formatCode="yyyy/m/d">
                  <c:v>45070</c:v>
                </c:pt>
                <c:pt idx="868" c:formatCode="yyyy/m/d">
                  <c:v>45069</c:v>
                </c:pt>
                <c:pt idx="869" c:formatCode="yyyy/m/d">
                  <c:v>45068</c:v>
                </c:pt>
                <c:pt idx="870" c:formatCode="yyyy/m/d">
                  <c:v>45065</c:v>
                </c:pt>
                <c:pt idx="871" c:formatCode="yyyy/m/d">
                  <c:v>45064</c:v>
                </c:pt>
                <c:pt idx="872" c:formatCode="yyyy/m/d">
                  <c:v>45063</c:v>
                </c:pt>
                <c:pt idx="873" c:formatCode="yyyy/m/d">
                  <c:v>45062</c:v>
                </c:pt>
                <c:pt idx="874" c:formatCode="yyyy/m/d">
                  <c:v>45061</c:v>
                </c:pt>
                <c:pt idx="875" c:formatCode="yyyy/m/d">
                  <c:v>45058</c:v>
                </c:pt>
                <c:pt idx="876" c:formatCode="yyyy/m/d">
                  <c:v>45057</c:v>
                </c:pt>
                <c:pt idx="877" c:formatCode="yyyy/m/d">
                  <c:v>45056</c:v>
                </c:pt>
                <c:pt idx="878" c:formatCode="yyyy/m/d">
                  <c:v>45055</c:v>
                </c:pt>
                <c:pt idx="879" c:formatCode="yyyy/m/d">
                  <c:v>45054</c:v>
                </c:pt>
                <c:pt idx="880" c:formatCode="yyyy/m/d">
                  <c:v>45051</c:v>
                </c:pt>
                <c:pt idx="881" c:formatCode="yyyy/m/d">
                  <c:v>45050</c:v>
                </c:pt>
                <c:pt idx="882" c:formatCode="yyyy/m/d">
                  <c:v>45049</c:v>
                </c:pt>
                <c:pt idx="883" c:formatCode="yyyy/m/d">
                  <c:v>45048</c:v>
                </c:pt>
                <c:pt idx="884" c:formatCode="yyyy/m/d">
                  <c:v>45047</c:v>
                </c:pt>
                <c:pt idx="885" c:formatCode="yyyy/m/d">
                  <c:v>45044</c:v>
                </c:pt>
                <c:pt idx="886" c:formatCode="yyyy/m/d">
                  <c:v>45043</c:v>
                </c:pt>
                <c:pt idx="887" c:formatCode="yyyy/m/d">
                  <c:v>45042</c:v>
                </c:pt>
                <c:pt idx="888" c:formatCode="yyyy/m/d">
                  <c:v>45041</c:v>
                </c:pt>
                <c:pt idx="889" c:formatCode="yyyy/m/d">
                  <c:v>45040</c:v>
                </c:pt>
                <c:pt idx="890" c:formatCode="yyyy/m/d">
                  <c:v>45037</c:v>
                </c:pt>
                <c:pt idx="891" c:formatCode="yyyy/m/d">
                  <c:v>45036</c:v>
                </c:pt>
                <c:pt idx="892" c:formatCode="yyyy/m/d">
                  <c:v>45035</c:v>
                </c:pt>
                <c:pt idx="893" c:formatCode="yyyy/m/d">
                  <c:v>45034</c:v>
                </c:pt>
                <c:pt idx="894" c:formatCode="yyyy/m/d">
                  <c:v>45033</c:v>
                </c:pt>
                <c:pt idx="895" c:formatCode="yyyy/m/d">
                  <c:v>45030</c:v>
                </c:pt>
                <c:pt idx="896" c:formatCode="yyyy/m/d">
                  <c:v>45029</c:v>
                </c:pt>
                <c:pt idx="897" c:formatCode="yyyy/m/d">
                  <c:v>45028</c:v>
                </c:pt>
                <c:pt idx="898" c:formatCode="yyyy/m/d">
                  <c:v>45027</c:v>
                </c:pt>
                <c:pt idx="899" c:formatCode="yyyy/m/d">
                  <c:v>45026</c:v>
                </c:pt>
                <c:pt idx="900" c:formatCode="yyyy/m/d">
                  <c:v>45023</c:v>
                </c:pt>
                <c:pt idx="901" c:formatCode="yyyy/m/d">
                  <c:v>45022</c:v>
                </c:pt>
                <c:pt idx="902" c:formatCode="yyyy/m/d">
                  <c:v>45021</c:v>
                </c:pt>
                <c:pt idx="903" c:formatCode="yyyy/m/d">
                  <c:v>45020</c:v>
                </c:pt>
                <c:pt idx="904" c:formatCode="yyyy/m/d">
                  <c:v>45019</c:v>
                </c:pt>
                <c:pt idx="905" c:formatCode="yyyy/m/d">
                  <c:v>45016</c:v>
                </c:pt>
                <c:pt idx="906" c:formatCode="yyyy/m/d">
                  <c:v>45015</c:v>
                </c:pt>
                <c:pt idx="907" c:formatCode="yyyy/m/d">
                  <c:v>45014</c:v>
                </c:pt>
                <c:pt idx="908" c:formatCode="yyyy/m/d">
                  <c:v>45013</c:v>
                </c:pt>
                <c:pt idx="909" c:formatCode="yyyy/m/d">
                  <c:v>45012</c:v>
                </c:pt>
                <c:pt idx="910" c:formatCode="yyyy/m/d">
                  <c:v>45009</c:v>
                </c:pt>
                <c:pt idx="911" c:formatCode="yyyy/m/d">
                  <c:v>45008</c:v>
                </c:pt>
                <c:pt idx="912" c:formatCode="yyyy/m/d">
                  <c:v>45007</c:v>
                </c:pt>
                <c:pt idx="913" c:formatCode="yyyy/m/d">
                  <c:v>45006</c:v>
                </c:pt>
                <c:pt idx="914" c:formatCode="yyyy/m/d">
                  <c:v>45005</c:v>
                </c:pt>
                <c:pt idx="915" c:formatCode="yyyy/m/d">
                  <c:v>45002</c:v>
                </c:pt>
                <c:pt idx="916" c:formatCode="yyyy/m/d">
                  <c:v>45001</c:v>
                </c:pt>
                <c:pt idx="917" c:formatCode="yyyy/m/d">
                  <c:v>45000</c:v>
                </c:pt>
                <c:pt idx="918" c:formatCode="yyyy/m/d">
                  <c:v>44999</c:v>
                </c:pt>
                <c:pt idx="919" c:formatCode="yyyy/m/d">
                  <c:v>44998</c:v>
                </c:pt>
                <c:pt idx="920" c:formatCode="yyyy/m/d">
                  <c:v>44995</c:v>
                </c:pt>
                <c:pt idx="921" c:formatCode="yyyy/m/d">
                  <c:v>44994</c:v>
                </c:pt>
                <c:pt idx="922" c:formatCode="yyyy/m/d">
                  <c:v>44993</c:v>
                </c:pt>
                <c:pt idx="923" c:formatCode="yyyy/m/d">
                  <c:v>44992</c:v>
                </c:pt>
                <c:pt idx="924" c:formatCode="yyyy/m/d">
                  <c:v>44991</c:v>
                </c:pt>
                <c:pt idx="925" c:formatCode="yyyy/m/d">
                  <c:v>44988</c:v>
                </c:pt>
                <c:pt idx="926" c:formatCode="yyyy/m/d">
                  <c:v>44987</c:v>
                </c:pt>
                <c:pt idx="927" c:formatCode="yyyy/m/d">
                  <c:v>44986</c:v>
                </c:pt>
                <c:pt idx="928" c:formatCode="yyyy/m/d">
                  <c:v>44985</c:v>
                </c:pt>
                <c:pt idx="929" c:formatCode="yyyy/m/d">
                  <c:v>44984</c:v>
                </c:pt>
                <c:pt idx="930" c:formatCode="yyyy/m/d">
                  <c:v>44981</c:v>
                </c:pt>
                <c:pt idx="931" c:formatCode="yyyy/m/d">
                  <c:v>44980</c:v>
                </c:pt>
                <c:pt idx="932" c:formatCode="yyyy/m/d">
                  <c:v>44979</c:v>
                </c:pt>
                <c:pt idx="933" c:formatCode="yyyy/m/d">
                  <c:v>44978</c:v>
                </c:pt>
                <c:pt idx="934" c:formatCode="yyyy/m/d">
                  <c:v>44977</c:v>
                </c:pt>
                <c:pt idx="935" c:formatCode="yyyy/m/d">
                  <c:v>44974</c:v>
                </c:pt>
                <c:pt idx="936" c:formatCode="yyyy/m/d">
                  <c:v>44973</c:v>
                </c:pt>
                <c:pt idx="937" c:formatCode="yyyy/m/d">
                  <c:v>44972</c:v>
                </c:pt>
                <c:pt idx="938" c:formatCode="yyyy/m/d">
                  <c:v>44971</c:v>
                </c:pt>
                <c:pt idx="939" c:formatCode="yyyy/m/d">
                  <c:v>44970</c:v>
                </c:pt>
                <c:pt idx="940" c:formatCode="yyyy/m/d">
                  <c:v>44967</c:v>
                </c:pt>
                <c:pt idx="941" c:formatCode="yyyy/m/d">
                  <c:v>44966</c:v>
                </c:pt>
                <c:pt idx="942" c:formatCode="yyyy/m/d">
                  <c:v>44965</c:v>
                </c:pt>
                <c:pt idx="943" c:formatCode="yyyy/m/d">
                  <c:v>44964</c:v>
                </c:pt>
                <c:pt idx="944" c:formatCode="yyyy/m/d">
                  <c:v>44963</c:v>
                </c:pt>
                <c:pt idx="945" c:formatCode="yyyy/m/d">
                  <c:v>44960</c:v>
                </c:pt>
                <c:pt idx="946" c:formatCode="yyyy/m/d">
                  <c:v>44959</c:v>
                </c:pt>
                <c:pt idx="947" c:formatCode="yyyy/m/d">
                  <c:v>44958</c:v>
                </c:pt>
                <c:pt idx="948" c:formatCode="yyyy/m/d">
                  <c:v>44957</c:v>
                </c:pt>
                <c:pt idx="949" c:formatCode="yyyy/m/d">
                  <c:v>44956</c:v>
                </c:pt>
                <c:pt idx="950" c:formatCode="yyyy/m/d">
                  <c:v>44953</c:v>
                </c:pt>
                <c:pt idx="951" c:formatCode="yyyy/m/d">
                  <c:v>44952</c:v>
                </c:pt>
                <c:pt idx="952" c:formatCode="yyyy/m/d">
                  <c:v>44951</c:v>
                </c:pt>
                <c:pt idx="953" c:formatCode="yyyy/m/d">
                  <c:v>44950</c:v>
                </c:pt>
                <c:pt idx="954" c:formatCode="yyyy/m/d">
                  <c:v>44949</c:v>
                </c:pt>
                <c:pt idx="955" c:formatCode="yyyy/m/d">
                  <c:v>44946</c:v>
                </c:pt>
                <c:pt idx="956" c:formatCode="yyyy/m/d">
                  <c:v>44945</c:v>
                </c:pt>
                <c:pt idx="957" c:formatCode="yyyy/m/d">
                  <c:v>44944</c:v>
                </c:pt>
                <c:pt idx="958" c:formatCode="yyyy/m/d">
                  <c:v>44943</c:v>
                </c:pt>
                <c:pt idx="959" c:formatCode="yyyy/m/d">
                  <c:v>44942</c:v>
                </c:pt>
                <c:pt idx="960" c:formatCode="yyyy/m/d">
                  <c:v>44939</c:v>
                </c:pt>
                <c:pt idx="961" c:formatCode="yyyy/m/d">
                  <c:v>44938</c:v>
                </c:pt>
                <c:pt idx="962" c:formatCode="yyyy/m/d">
                  <c:v>44937</c:v>
                </c:pt>
                <c:pt idx="963" c:formatCode="yyyy/m/d">
                  <c:v>44936</c:v>
                </c:pt>
                <c:pt idx="964" c:formatCode="yyyy/m/d">
                  <c:v>44935</c:v>
                </c:pt>
                <c:pt idx="965" c:formatCode="yyyy/m/d">
                  <c:v>44932</c:v>
                </c:pt>
                <c:pt idx="966" c:formatCode="yyyy/m/d">
                  <c:v>44931</c:v>
                </c:pt>
                <c:pt idx="967" c:formatCode="yyyy/m/d">
                  <c:v>44930</c:v>
                </c:pt>
                <c:pt idx="968" c:formatCode="yyyy/m/d">
                  <c:v>44929</c:v>
                </c:pt>
                <c:pt idx="969" c:formatCode="yyyy/m/d">
                  <c:v>44925</c:v>
                </c:pt>
                <c:pt idx="970" c:formatCode="yyyy/m/d">
                  <c:v>44924</c:v>
                </c:pt>
                <c:pt idx="971" c:formatCode="yyyy/m/d">
                  <c:v>44923</c:v>
                </c:pt>
                <c:pt idx="972" c:formatCode="yyyy/m/d">
                  <c:v>44918</c:v>
                </c:pt>
                <c:pt idx="973" c:formatCode="yyyy/m/d">
                  <c:v>44917</c:v>
                </c:pt>
                <c:pt idx="974" c:formatCode="yyyy/m/d">
                  <c:v>44916</c:v>
                </c:pt>
                <c:pt idx="975" c:formatCode="yyyy/m/d">
                  <c:v>44915</c:v>
                </c:pt>
                <c:pt idx="976" c:formatCode="yyyy/m/d">
                  <c:v>44914</c:v>
                </c:pt>
                <c:pt idx="977" c:formatCode="yyyy/m/d">
                  <c:v>44911</c:v>
                </c:pt>
                <c:pt idx="978" c:formatCode="yyyy/m/d">
                  <c:v>44910</c:v>
                </c:pt>
                <c:pt idx="979" c:formatCode="yyyy/m/d">
                  <c:v>44909</c:v>
                </c:pt>
                <c:pt idx="980" c:formatCode="yyyy/m/d">
                  <c:v>44908</c:v>
                </c:pt>
                <c:pt idx="981" c:formatCode="yyyy/m/d">
                  <c:v>44907</c:v>
                </c:pt>
                <c:pt idx="982" c:formatCode="yyyy/m/d">
                  <c:v>44904</c:v>
                </c:pt>
                <c:pt idx="983" c:formatCode="yyyy/m/d">
                  <c:v>44903</c:v>
                </c:pt>
                <c:pt idx="984" c:formatCode="yyyy/m/d">
                  <c:v>44902</c:v>
                </c:pt>
                <c:pt idx="985" c:formatCode="yyyy/m/d">
                  <c:v>44901</c:v>
                </c:pt>
                <c:pt idx="986" c:formatCode="yyyy/m/d">
                  <c:v>44900</c:v>
                </c:pt>
                <c:pt idx="987" c:formatCode="yyyy/m/d">
                  <c:v>44897</c:v>
                </c:pt>
                <c:pt idx="988" c:formatCode="yyyy/m/d">
                  <c:v>44896</c:v>
                </c:pt>
                <c:pt idx="989" c:formatCode="yyyy/m/d">
                  <c:v>44895</c:v>
                </c:pt>
                <c:pt idx="990" c:formatCode="yyyy/m/d">
                  <c:v>44894</c:v>
                </c:pt>
                <c:pt idx="991" c:formatCode="yyyy/m/d">
                  <c:v>44893</c:v>
                </c:pt>
                <c:pt idx="992" c:formatCode="yyyy/m/d">
                  <c:v>44890</c:v>
                </c:pt>
                <c:pt idx="993" c:formatCode="yyyy/m/d">
                  <c:v>44889</c:v>
                </c:pt>
                <c:pt idx="994" c:formatCode="yyyy/m/d">
                  <c:v>44888</c:v>
                </c:pt>
                <c:pt idx="995" c:formatCode="yyyy/m/d">
                  <c:v>44887</c:v>
                </c:pt>
                <c:pt idx="996" c:formatCode="yyyy/m/d">
                  <c:v>44886</c:v>
                </c:pt>
                <c:pt idx="997" c:formatCode="yyyy/m/d">
                  <c:v>44883</c:v>
                </c:pt>
                <c:pt idx="998" c:formatCode="yyyy/m/d">
                  <c:v>44882</c:v>
                </c:pt>
                <c:pt idx="999" c:formatCode="yyyy/m/d">
                  <c:v>44881</c:v>
                </c:pt>
                <c:pt idx="1000" c:formatCode="yyyy/m/d">
                  <c:v>44880</c:v>
                </c:pt>
                <c:pt idx="1001" c:formatCode="yyyy/m/d">
                  <c:v>44879</c:v>
                </c:pt>
                <c:pt idx="1002" c:formatCode="yyyy/m/d">
                  <c:v>44876</c:v>
                </c:pt>
                <c:pt idx="1003" c:formatCode="yyyy/m/d">
                  <c:v>44875</c:v>
                </c:pt>
                <c:pt idx="1004" c:formatCode="yyyy/m/d">
                  <c:v>44874</c:v>
                </c:pt>
                <c:pt idx="1005" c:formatCode="yyyy/m/d">
                  <c:v>44873</c:v>
                </c:pt>
                <c:pt idx="1006" c:formatCode="yyyy/m/d">
                  <c:v>44869</c:v>
                </c:pt>
                <c:pt idx="1007" c:formatCode="yyyy/m/d">
                  <c:v>44868</c:v>
                </c:pt>
                <c:pt idx="1008" c:formatCode="yyyy/m/d">
                  <c:v>44867</c:v>
                </c:pt>
                <c:pt idx="1009" c:formatCode="yyyy/m/d">
                  <c:v>44866</c:v>
                </c:pt>
                <c:pt idx="1010" c:formatCode="yyyy/m/d">
                  <c:v>44862</c:v>
                </c:pt>
                <c:pt idx="1011" c:formatCode="yyyy/m/d">
                  <c:v>44861</c:v>
                </c:pt>
                <c:pt idx="1012" c:formatCode="yyyy/m/d">
                  <c:v>44860</c:v>
                </c:pt>
                <c:pt idx="1013" c:formatCode="yyyy/m/d">
                  <c:v>44859</c:v>
                </c:pt>
                <c:pt idx="1014" c:formatCode="yyyy/m/d">
                  <c:v>44858</c:v>
                </c:pt>
                <c:pt idx="1015" c:formatCode="yyyy/m/d">
                  <c:v>44855</c:v>
                </c:pt>
                <c:pt idx="1016" c:formatCode="yyyy/m/d">
                  <c:v>44854</c:v>
                </c:pt>
                <c:pt idx="1017" c:formatCode="yyyy/m/d">
                  <c:v>44853</c:v>
                </c:pt>
                <c:pt idx="1018" c:formatCode="yyyy/m/d">
                  <c:v>44852</c:v>
                </c:pt>
                <c:pt idx="1019" c:formatCode="yyyy/m/d">
                  <c:v>44851</c:v>
                </c:pt>
                <c:pt idx="1020" c:formatCode="yyyy/m/d">
                  <c:v>44848</c:v>
                </c:pt>
                <c:pt idx="1021" c:formatCode="yyyy/m/d">
                  <c:v>44847</c:v>
                </c:pt>
                <c:pt idx="1022" c:formatCode="yyyy/m/d">
                  <c:v>44846</c:v>
                </c:pt>
                <c:pt idx="1023" c:formatCode="yyyy/m/d">
                  <c:v>44845</c:v>
                </c:pt>
                <c:pt idx="1024" c:formatCode="yyyy/m/d">
                  <c:v>44844</c:v>
                </c:pt>
                <c:pt idx="1025" c:formatCode="yyyy/m/d">
                  <c:v>44841</c:v>
                </c:pt>
                <c:pt idx="1026" c:formatCode="yyyy/m/d">
                  <c:v>44840</c:v>
                </c:pt>
                <c:pt idx="1027" c:formatCode="yyyy/m/d">
                  <c:v>44839</c:v>
                </c:pt>
                <c:pt idx="1028" c:formatCode="yyyy/m/d">
                  <c:v>44838</c:v>
                </c:pt>
                <c:pt idx="1029" c:formatCode="yyyy/m/d">
                  <c:v>44837</c:v>
                </c:pt>
                <c:pt idx="1030" c:formatCode="yyyy/m/d">
                  <c:v>44834</c:v>
                </c:pt>
                <c:pt idx="1031" c:formatCode="yyyy/m/d">
                  <c:v>44833</c:v>
                </c:pt>
                <c:pt idx="1032" c:formatCode="yyyy/m/d">
                  <c:v>44832</c:v>
                </c:pt>
                <c:pt idx="1033" c:formatCode="yyyy/m/d">
                  <c:v>44831</c:v>
                </c:pt>
                <c:pt idx="1034" c:formatCode="yyyy/m/d">
                  <c:v>44830</c:v>
                </c:pt>
                <c:pt idx="1035" c:formatCode="yyyy/m/d">
                  <c:v>44827</c:v>
                </c:pt>
                <c:pt idx="1036" c:formatCode="yyyy/m/d">
                  <c:v>44826</c:v>
                </c:pt>
                <c:pt idx="1037" c:formatCode="yyyy/m/d">
                  <c:v>44825</c:v>
                </c:pt>
                <c:pt idx="1038" c:formatCode="yyyy/m/d">
                  <c:v>44824</c:v>
                </c:pt>
                <c:pt idx="1039" c:formatCode="yyyy/m/d">
                  <c:v>44820</c:v>
                </c:pt>
                <c:pt idx="1040" c:formatCode="yyyy/m/d">
                  <c:v>44819</c:v>
                </c:pt>
                <c:pt idx="1041" c:formatCode="yyyy/m/d">
                  <c:v>44818</c:v>
                </c:pt>
                <c:pt idx="1042" c:formatCode="yyyy/m/d">
                  <c:v>44817</c:v>
                </c:pt>
                <c:pt idx="1043" c:formatCode="yyyy/m/d">
                  <c:v>44816</c:v>
                </c:pt>
                <c:pt idx="1044" c:formatCode="yyyy/m/d">
                  <c:v>44813</c:v>
                </c:pt>
                <c:pt idx="1045" c:formatCode="yyyy/m/d">
                  <c:v>44812</c:v>
                </c:pt>
                <c:pt idx="1046" c:formatCode="yyyy/m/d">
                  <c:v>44811</c:v>
                </c:pt>
                <c:pt idx="1047" c:formatCode="yyyy/m/d">
                  <c:v>44810</c:v>
                </c:pt>
                <c:pt idx="1048" c:formatCode="yyyy/m/d">
                  <c:v>44809</c:v>
                </c:pt>
                <c:pt idx="1049" c:formatCode="yyyy/m/d">
                  <c:v>44806</c:v>
                </c:pt>
                <c:pt idx="1050" c:formatCode="yyyy/m/d">
                  <c:v>44805</c:v>
                </c:pt>
                <c:pt idx="1051" c:formatCode="yyyy/m/d">
                  <c:v>44804</c:v>
                </c:pt>
                <c:pt idx="1052" c:formatCode="yyyy/m/d">
                  <c:v>44803</c:v>
                </c:pt>
                <c:pt idx="1053" c:formatCode="yyyy/m/d">
                  <c:v>44799</c:v>
                </c:pt>
                <c:pt idx="1054" c:formatCode="yyyy/m/d">
                  <c:v>44798</c:v>
                </c:pt>
                <c:pt idx="1055" c:formatCode="yyyy/m/d">
                  <c:v>44797</c:v>
                </c:pt>
                <c:pt idx="1056" c:formatCode="yyyy/m/d">
                  <c:v>44796</c:v>
                </c:pt>
                <c:pt idx="1057" c:formatCode="yyyy/m/d">
                  <c:v>44795</c:v>
                </c:pt>
                <c:pt idx="1058" c:formatCode="yyyy/m/d">
                  <c:v>44792</c:v>
                </c:pt>
                <c:pt idx="1059" c:formatCode="yyyy/m/d">
                  <c:v>44791</c:v>
                </c:pt>
                <c:pt idx="1060" c:formatCode="yyyy/m/d">
                  <c:v>44790</c:v>
                </c:pt>
                <c:pt idx="1061" c:formatCode="yyyy/m/d">
                  <c:v>44789</c:v>
                </c:pt>
                <c:pt idx="1062" c:formatCode="yyyy/m/d">
                  <c:v>44788</c:v>
                </c:pt>
                <c:pt idx="1063" c:formatCode="yyyy/m/d">
                  <c:v>44785</c:v>
                </c:pt>
                <c:pt idx="1064" c:formatCode="yyyy/m/d">
                  <c:v>44784</c:v>
                </c:pt>
                <c:pt idx="1065" c:formatCode="yyyy/m/d">
                  <c:v>44783</c:v>
                </c:pt>
                <c:pt idx="1066" c:formatCode="yyyy/m/d">
                  <c:v>44782</c:v>
                </c:pt>
                <c:pt idx="1067" c:formatCode="yyyy/m/d">
                  <c:v>44781</c:v>
                </c:pt>
                <c:pt idx="1068" c:formatCode="yyyy/m/d">
                  <c:v>44778</c:v>
                </c:pt>
                <c:pt idx="1069" c:formatCode="yyyy/m/d">
                  <c:v>44777</c:v>
                </c:pt>
                <c:pt idx="1070" c:formatCode="yyyy/m/d">
                  <c:v>44776</c:v>
                </c:pt>
                <c:pt idx="1071" c:formatCode="yyyy/m/d">
                  <c:v>44775</c:v>
                </c:pt>
                <c:pt idx="1072" c:formatCode="yyyy/m/d">
                  <c:v>44774</c:v>
                </c:pt>
                <c:pt idx="1073" c:formatCode="yyyy/m/d">
                  <c:v>44771</c:v>
                </c:pt>
                <c:pt idx="1074" c:formatCode="yyyy/m/d">
                  <c:v>44770</c:v>
                </c:pt>
                <c:pt idx="1075" c:formatCode="yyyy/m/d">
                  <c:v>44769</c:v>
                </c:pt>
                <c:pt idx="1076" c:formatCode="yyyy/m/d">
                  <c:v>44768</c:v>
                </c:pt>
                <c:pt idx="1077" c:formatCode="yyyy/m/d">
                  <c:v>44767</c:v>
                </c:pt>
                <c:pt idx="1078" c:formatCode="yyyy/m/d">
                  <c:v>44764</c:v>
                </c:pt>
                <c:pt idx="1079" c:formatCode="yyyy/m/d">
                  <c:v>44763</c:v>
                </c:pt>
                <c:pt idx="1080" c:formatCode="yyyy/m/d">
                  <c:v>44762</c:v>
                </c:pt>
                <c:pt idx="1081" c:formatCode="yyyy/m/d">
                  <c:v>44761</c:v>
                </c:pt>
                <c:pt idx="1082" c:formatCode="yyyy/m/d">
                  <c:v>44760</c:v>
                </c:pt>
                <c:pt idx="1083" c:formatCode="yyyy/m/d">
                  <c:v>44757</c:v>
                </c:pt>
                <c:pt idx="1084" c:formatCode="yyyy/m/d">
                  <c:v>44756</c:v>
                </c:pt>
                <c:pt idx="1085" c:formatCode="yyyy/m/d">
                  <c:v>44755</c:v>
                </c:pt>
                <c:pt idx="1086" c:formatCode="yyyy/m/d">
                  <c:v>44754</c:v>
                </c:pt>
                <c:pt idx="1087" c:formatCode="yyyy/m/d">
                  <c:v>44753</c:v>
                </c:pt>
                <c:pt idx="1088" c:formatCode="yyyy/m/d">
                  <c:v>44750</c:v>
                </c:pt>
                <c:pt idx="1089" c:formatCode="yyyy/m/d">
                  <c:v>44749</c:v>
                </c:pt>
                <c:pt idx="1090" c:formatCode="yyyy/m/d">
                  <c:v>44748</c:v>
                </c:pt>
                <c:pt idx="1091" c:formatCode="yyyy/m/d">
                  <c:v>44747</c:v>
                </c:pt>
                <c:pt idx="1092" c:formatCode="yyyy/m/d">
                  <c:v>44746</c:v>
                </c:pt>
                <c:pt idx="1093" c:formatCode="yyyy/m/d">
                  <c:v>44743</c:v>
                </c:pt>
              </c:numCache>
            </c:numRef>
          </c:cat>
          <c:val>
            <c:numRef>
              <c:f>'[路透数据 补充.xlsx]欧美汽柴利润'!$DV$4:$DV$4164</c:f>
              <c:numCache>
                <c:formatCode>General</c:formatCode>
                <c:ptCount val="4161"/>
                <c:pt idx="0">
                  <c:v>13.61</c:v>
                </c:pt>
                <c:pt idx="1">
                  <c:v>14.57</c:v>
                </c:pt>
                <c:pt idx="2">
                  <c:v>13.54</c:v>
                </c:pt>
                <c:pt idx="3">
                  <c:v>12.89</c:v>
                </c:pt>
                <c:pt idx="4">
                  <c:v>12.57</c:v>
                </c:pt>
                <c:pt idx="5">
                  <c:v>12.42</c:v>
                </c:pt>
                <c:pt idx="6">
                  <c:v>11.96</c:v>
                </c:pt>
                <c:pt idx="7">
                  <c:v>12.37</c:v>
                </c:pt>
                <c:pt idx="8">
                  <c:v>12.79</c:v>
                </c:pt>
                <c:pt idx="9">
                  <c:v>11.95</c:v>
                </c:pt>
                <c:pt idx="10">
                  <c:v>11.96</c:v>
                </c:pt>
                <c:pt idx="11">
                  <c:v>11.73</c:v>
                </c:pt>
                <c:pt idx="12">
                  <c:v>13.2</c:v>
                </c:pt>
                <c:pt idx="13">
                  <c:v>12.72</c:v>
                </c:pt>
                <c:pt idx="14">
                  <c:v>12.78</c:v>
                </c:pt>
                <c:pt idx="15">
                  <c:v>14.36</c:v>
                </c:pt>
                <c:pt idx="16">
                  <c:v>12.61</c:v>
                </c:pt>
                <c:pt idx="17">
                  <c:v>12.31</c:v>
                </c:pt>
                <c:pt idx="18">
                  <c:v>12.57</c:v>
                </c:pt>
                <c:pt idx="19">
                  <c:v>12.25</c:v>
                </c:pt>
                <c:pt idx="20">
                  <c:v>14.15</c:v>
                </c:pt>
                <c:pt idx="21">
                  <c:v>14.32</c:v>
                </c:pt>
                <c:pt idx="22">
                  <c:v>14.22</c:v>
                </c:pt>
                <c:pt idx="23">
                  <c:v>14.34</c:v>
                </c:pt>
                <c:pt idx="24">
                  <c:v>14.3</c:v>
                </c:pt>
                <c:pt idx="25">
                  <c:v>14.34</c:v>
                </c:pt>
                <c:pt idx="26">
                  <c:v>14.82</c:v>
                </c:pt>
                <c:pt idx="27">
                  <c:v>14.7</c:v>
                </c:pt>
                <c:pt idx="28">
                  <c:v>15.75</c:v>
                </c:pt>
                <c:pt idx="29">
                  <c:v>16.43</c:v>
                </c:pt>
                <c:pt idx="30">
                  <c:v>16.89</c:v>
                </c:pt>
                <c:pt idx="31">
                  <c:v>17.54</c:v>
                </c:pt>
                <c:pt idx="32">
                  <c:v>17.05</c:v>
                </c:pt>
                <c:pt idx="33">
                  <c:v>17.58</c:v>
                </c:pt>
                <c:pt idx="34">
                  <c:v>17.82</c:v>
                </c:pt>
                <c:pt idx="35">
                  <c:v>17.27</c:v>
                </c:pt>
                <c:pt idx="36">
                  <c:v>17.81</c:v>
                </c:pt>
                <c:pt idx="37">
                  <c:v>17.92</c:v>
                </c:pt>
                <c:pt idx="38">
                  <c:v>17.17</c:v>
                </c:pt>
                <c:pt idx="39">
                  <c:v>17.25</c:v>
                </c:pt>
                <c:pt idx="40">
                  <c:v>17.6</c:v>
                </c:pt>
                <c:pt idx="41">
                  <c:v>17.02</c:v>
                </c:pt>
                <c:pt idx="42">
                  <c:v>16.79</c:v>
                </c:pt>
                <c:pt idx="43">
                  <c:v>15.99</c:v>
                </c:pt>
                <c:pt idx="44">
                  <c:v>16.57</c:v>
                </c:pt>
                <c:pt idx="45">
                  <c:v>15.91</c:v>
                </c:pt>
                <c:pt idx="46">
                  <c:v>16.07</c:v>
                </c:pt>
                <c:pt idx="47">
                  <c:v>15.56</c:v>
                </c:pt>
                <c:pt idx="48">
                  <c:v>16</c:v>
                </c:pt>
                <c:pt idx="49">
                  <c:v>15.88</c:v>
                </c:pt>
                <c:pt idx="50">
                  <c:v>16.39</c:v>
                </c:pt>
                <c:pt idx="51">
                  <c:v>16.29</c:v>
                </c:pt>
                <c:pt idx="52">
                  <c:v>15.94</c:v>
                </c:pt>
                <c:pt idx="53">
                  <c:v>16.74</c:v>
                </c:pt>
                <c:pt idx="54">
                  <c:v>16.61</c:v>
                </c:pt>
                <c:pt idx="55">
                  <c:v>16.53</c:v>
                </c:pt>
                <c:pt idx="56">
                  <c:v>16.69</c:v>
                </c:pt>
                <c:pt idx="57">
                  <c:v>17.32</c:v>
                </c:pt>
                <c:pt idx="58">
                  <c:v>17.19</c:v>
                </c:pt>
                <c:pt idx="59">
                  <c:v>17.01</c:v>
                </c:pt>
                <c:pt idx="60">
                  <c:v>16.15</c:v>
                </c:pt>
                <c:pt idx="61">
                  <c:v>16.71</c:v>
                </c:pt>
                <c:pt idx="62">
                  <c:v>16.99</c:v>
                </c:pt>
                <c:pt idx="63">
                  <c:v>16.4</c:v>
                </c:pt>
                <c:pt idx="64">
                  <c:v>15.7</c:v>
                </c:pt>
                <c:pt idx="65">
                  <c:v>16.37</c:v>
                </c:pt>
                <c:pt idx="66">
                  <c:v>15.75</c:v>
                </c:pt>
                <c:pt idx="67">
                  <c:v>15.94</c:v>
                </c:pt>
                <c:pt idx="68">
                  <c:v>15.43</c:v>
                </c:pt>
                <c:pt idx="69">
                  <c:v>15.01</c:v>
                </c:pt>
                <c:pt idx="70">
                  <c:v>14.82</c:v>
                </c:pt>
                <c:pt idx="71">
                  <c:v>15.24</c:v>
                </c:pt>
                <c:pt idx="72">
                  <c:v>14.74</c:v>
                </c:pt>
                <c:pt idx="73">
                  <c:v>15.38</c:v>
                </c:pt>
                <c:pt idx="74">
                  <c:v>15.68</c:v>
                </c:pt>
                <c:pt idx="75">
                  <c:v>16.04</c:v>
                </c:pt>
                <c:pt idx="76">
                  <c:v>16.3</c:v>
                </c:pt>
                <c:pt idx="77">
                  <c:v>16.19</c:v>
                </c:pt>
                <c:pt idx="78">
                  <c:v>16.27</c:v>
                </c:pt>
                <c:pt idx="79">
                  <c:v>15.61</c:v>
                </c:pt>
                <c:pt idx="80">
                  <c:v>15.96</c:v>
                </c:pt>
                <c:pt idx="81">
                  <c:v>15.24</c:v>
                </c:pt>
                <c:pt idx="82">
                  <c:v>15.84</c:v>
                </c:pt>
                <c:pt idx="83">
                  <c:v>16.47</c:v>
                </c:pt>
                <c:pt idx="84">
                  <c:v>17.17</c:v>
                </c:pt>
                <c:pt idx="85">
                  <c:v>16.76</c:v>
                </c:pt>
                <c:pt idx="86">
                  <c:v>16.82</c:v>
                </c:pt>
                <c:pt idx="87">
                  <c:v>16.6</c:v>
                </c:pt>
                <c:pt idx="88">
                  <c:v>16.85</c:v>
                </c:pt>
                <c:pt idx="89">
                  <c:v>17.33</c:v>
                </c:pt>
                <c:pt idx="90">
                  <c:v>17.69</c:v>
                </c:pt>
                <c:pt idx="91">
                  <c:v>17.21</c:v>
                </c:pt>
                <c:pt idx="92">
                  <c:v>16.83</c:v>
                </c:pt>
                <c:pt idx="93">
                  <c:v>16.39</c:v>
                </c:pt>
                <c:pt idx="94">
                  <c:v>17.06</c:v>
                </c:pt>
                <c:pt idx="95">
                  <c:v>16.95</c:v>
                </c:pt>
                <c:pt idx="96">
                  <c:v>17.2</c:v>
                </c:pt>
                <c:pt idx="97">
                  <c:v>16.87</c:v>
                </c:pt>
                <c:pt idx="98">
                  <c:v>17.17</c:v>
                </c:pt>
                <c:pt idx="99">
                  <c:v>17.94</c:v>
                </c:pt>
                <c:pt idx="100">
                  <c:v>17.29</c:v>
                </c:pt>
                <c:pt idx="101">
                  <c:v>17.9</c:v>
                </c:pt>
                <c:pt idx="102">
                  <c:v>17.46</c:v>
                </c:pt>
                <c:pt idx="103">
                  <c:v>18.58</c:v>
                </c:pt>
                <c:pt idx="104">
                  <c:v>19.11</c:v>
                </c:pt>
                <c:pt idx="105">
                  <c:v>19.09</c:v>
                </c:pt>
                <c:pt idx="106">
                  <c:v>18.98</c:v>
                </c:pt>
                <c:pt idx="107">
                  <c:v>18.92</c:v>
                </c:pt>
                <c:pt idx="108">
                  <c:v>18.59</c:v>
                </c:pt>
                <c:pt idx="109">
                  <c:v>18.26</c:v>
                </c:pt>
                <c:pt idx="110">
                  <c:v>18.07</c:v>
                </c:pt>
                <c:pt idx="111">
                  <c:v>18.11</c:v>
                </c:pt>
                <c:pt idx="112">
                  <c:v>18.66</c:v>
                </c:pt>
                <c:pt idx="113">
                  <c:v>19.5</c:v>
                </c:pt>
                <c:pt idx="114">
                  <c:v>18.8</c:v>
                </c:pt>
                <c:pt idx="115">
                  <c:v>19.19</c:v>
                </c:pt>
                <c:pt idx="116">
                  <c:v>18.81</c:v>
                </c:pt>
                <c:pt idx="117">
                  <c:v>18.45</c:v>
                </c:pt>
                <c:pt idx="118">
                  <c:v>18.3</c:v>
                </c:pt>
                <c:pt idx="119">
                  <c:v>17.97</c:v>
                </c:pt>
                <c:pt idx="120">
                  <c:v>18.36</c:v>
                </c:pt>
                <c:pt idx="121">
                  <c:v>18.41</c:v>
                </c:pt>
                <c:pt idx="122">
                  <c:v>18.27</c:v>
                </c:pt>
                <c:pt idx="123">
                  <c:v>18.22</c:v>
                </c:pt>
                <c:pt idx="124">
                  <c:v>17.84</c:v>
                </c:pt>
                <c:pt idx="125">
                  <c:v>17.84</c:v>
                </c:pt>
                <c:pt idx="126">
                  <c:v>17.5</c:v>
                </c:pt>
                <c:pt idx="127">
                  <c:v>17.53</c:v>
                </c:pt>
                <c:pt idx="128">
                  <c:v>18.11</c:v>
                </c:pt>
                <c:pt idx="129">
                  <c:v>18.39</c:v>
                </c:pt>
                <c:pt idx="130">
                  <c:v>18.18</c:v>
                </c:pt>
                <c:pt idx="131">
                  <c:v>18.11</c:v>
                </c:pt>
                <c:pt idx="132">
                  <c:v>18.22</c:v>
                </c:pt>
                <c:pt idx="133">
                  <c:v>18.1</c:v>
                </c:pt>
                <c:pt idx="134">
                  <c:v>17.91</c:v>
                </c:pt>
                <c:pt idx="135">
                  <c:v>18.25</c:v>
                </c:pt>
                <c:pt idx="136">
                  <c:v>18.25</c:v>
                </c:pt>
                <c:pt idx="137">
                  <c:v>17.43</c:v>
                </c:pt>
                <c:pt idx="138">
                  <c:v>17.21</c:v>
                </c:pt>
                <c:pt idx="139">
                  <c:v>16.25</c:v>
                </c:pt>
                <c:pt idx="140">
                  <c:v>16.63</c:v>
                </c:pt>
                <c:pt idx="141">
                  <c:v>16.45</c:v>
                </c:pt>
                <c:pt idx="142">
                  <c:v>16.3</c:v>
                </c:pt>
                <c:pt idx="143">
                  <c:v>16.86</c:v>
                </c:pt>
                <c:pt idx="144">
                  <c:v>17.35</c:v>
                </c:pt>
                <c:pt idx="145">
                  <c:v>17.12</c:v>
                </c:pt>
                <c:pt idx="146">
                  <c:v>16.42</c:v>
                </c:pt>
                <c:pt idx="147">
                  <c:v>17.64</c:v>
                </c:pt>
                <c:pt idx="148">
                  <c:v>17.23</c:v>
                </c:pt>
                <c:pt idx="149">
                  <c:v>16.5</c:v>
                </c:pt>
                <c:pt idx="150">
                  <c:v>17.29</c:v>
                </c:pt>
                <c:pt idx="151">
                  <c:v>16.46</c:v>
                </c:pt>
                <c:pt idx="152">
                  <c:v>16.25</c:v>
                </c:pt>
                <c:pt idx="153">
                  <c:v>16.83</c:v>
                </c:pt>
                <c:pt idx="154">
                  <c:v>17.04</c:v>
                </c:pt>
                <c:pt idx="155">
                  <c:v>17.75</c:v>
                </c:pt>
                <c:pt idx="156">
                  <c:v>17.86</c:v>
                </c:pt>
                <c:pt idx="157">
                  <c:v>18.78</c:v>
                </c:pt>
                <c:pt idx="158">
                  <c:v>18.64</c:v>
                </c:pt>
                <c:pt idx="159">
                  <c:v>18.22</c:v>
                </c:pt>
                <c:pt idx="160">
                  <c:v>18.24</c:v>
                </c:pt>
                <c:pt idx="161">
                  <c:v>17.32</c:v>
                </c:pt>
                <c:pt idx="162">
                  <c:v>16.8</c:v>
                </c:pt>
                <c:pt idx="163">
                  <c:v>16.57</c:v>
                </c:pt>
                <c:pt idx="164">
                  <c:v>15.84</c:v>
                </c:pt>
                <c:pt idx="165">
                  <c:v>16.36</c:v>
                </c:pt>
                <c:pt idx="166">
                  <c:v>16.42</c:v>
                </c:pt>
                <c:pt idx="167">
                  <c:v>16.69</c:v>
                </c:pt>
                <c:pt idx="168">
                  <c:v>16.6</c:v>
                </c:pt>
                <c:pt idx="169">
                  <c:v>17.15</c:v>
                </c:pt>
                <c:pt idx="170">
                  <c:v>16.72</c:v>
                </c:pt>
                <c:pt idx="171">
                  <c:v>16.54</c:v>
                </c:pt>
                <c:pt idx="172">
                  <c:v>16.93</c:v>
                </c:pt>
                <c:pt idx="173">
                  <c:v>17.31</c:v>
                </c:pt>
                <c:pt idx="174">
                  <c:v>16.52</c:v>
                </c:pt>
                <c:pt idx="175">
                  <c:v>16.59</c:v>
                </c:pt>
                <c:pt idx="176">
                  <c:v>16.25</c:v>
                </c:pt>
                <c:pt idx="177">
                  <c:v>15.83</c:v>
                </c:pt>
                <c:pt idx="178">
                  <c:v>15.35</c:v>
                </c:pt>
                <c:pt idx="179">
                  <c:v>15.47</c:v>
                </c:pt>
                <c:pt idx="180">
                  <c:v>15.41</c:v>
                </c:pt>
                <c:pt idx="181">
                  <c:v>14.9</c:v>
                </c:pt>
                <c:pt idx="182">
                  <c:v>14.86</c:v>
                </c:pt>
                <c:pt idx="183">
                  <c:v>14.43</c:v>
                </c:pt>
                <c:pt idx="184">
                  <c:v>14.61</c:v>
                </c:pt>
                <c:pt idx="185">
                  <c:v>15.08</c:v>
                </c:pt>
                <c:pt idx="186">
                  <c:v>15.69</c:v>
                </c:pt>
                <c:pt idx="187">
                  <c:v>15.36</c:v>
                </c:pt>
                <c:pt idx="188">
                  <c:v>14.85</c:v>
                </c:pt>
                <c:pt idx="189">
                  <c:v>14.58</c:v>
                </c:pt>
                <c:pt idx="190">
                  <c:v>14.83</c:v>
                </c:pt>
                <c:pt idx="191">
                  <c:v>15.13</c:v>
                </c:pt>
                <c:pt idx="192">
                  <c:v>15.37</c:v>
                </c:pt>
                <c:pt idx="193">
                  <c:v>15.46</c:v>
                </c:pt>
                <c:pt idx="194">
                  <c:v>15.92</c:v>
                </c:pt>
                <c:pt idx="195">
                  <c:v>16.07</c:v>
                </c:pt>
                <c:pt idx="196">
                  <c:v>15.6</c:v>
                </c:pt>
                <c:pt idx="197">
                  <c:v>15.48</c:v>
                </c:pt>
                <c:pt idx="198">
                  <c:v>14.93</c:v>
                </c:pt>
                <c:pt idx="199">
                  <c:v>14.1</c:v>
                </c:pt>
                <c:pt idx="200">
                  <c:v>13.84</c:v>
                </c:pt>
                <c:pt idx="201">
                  <c:v>13.98</c:v>
                </c:pt>
                <c:pt idx="202">
                  <c:v>14.43</c:v>
                </c:pt>
                <c:pt idx="203">
                  <c:v>14.05</c:v>
                </c:pt>
                <c:pt idx="204">
                  <c:v>14.44</c:v>
                </c:pt>
                <c:pt idx="205">
                  <c:v>15.37</c:v>
                </c:pt>
                <c:pt idx="206">
                  <c:v>15.22</c:v>
                </c:pt>
                <c:pt idx="207">
                  <c:v>14.88</c:v>
                </c:pt>
                <c:pt idx="208">
                  <c:v>15.11</c:v>
                </c:pt>
                <c:pt idx="209">
                  <c:v>15.56</c:v>
                </c:pt>
                <c:pt idx="210">
                  <c:v>15.33</c:v>
                </c:pt>
                <c:pt idx="211">
                  <c:v>14.69</c:v>
                </c:pt>
                <c:pt idx="212">
                  <c:v>14.31</c:v>
                </c:pt>
                <c:pt idx="213">
                  <c:v>14.69</c:v>
                </c:pt>
                <c:pt idx="214">
                  <c:v>14.99</c:v>
                </c:pt>
                <c:pt idx="215">
                  <c:v>15.22</c:v>
                </c:pt>
                <c:pt idx="216">
                  <c:v>14.8</c:v>
                </c:pt>
                <c:pt idx="217">
                  <c:v>14.33</c:v>
                </c:pt>
                <c:pt idx="218">
                  <c:v>14.09</c:v>
                </c:pt>
                <c:pt idx="219">
                  <c:v>14.83</c:v>
                </c:pt>
                <c:pt idx="220">
                  <c:v>14.94</c:v>
                </c:pt>
                <c:pt idx="221">
                  <c:v>15.16</c:v>
                </c:pt>
                <c:pt idx="222">
                  <c:v>14.71</c:v>
                </c:pt>
                <c:pt idx="223">
                  <c:v>14.72</c:v>
                </c:pt>
                <c:pt idx="224">
                  <c:v>14.46</c:v>
                </c:pt>
                <c:pt idx="225">
                  <c:v>14.57</c:v>
                </c:pt>
                <c:pt idx="226">
                  <c:v>14.6</c:v>
                </c:pt>
                <c:pt idx="227">
                  <c:v>14.16</c:v>
                </c:pt>
                <c:pt idx="228">
                  <c:v>14.46</c:v>
                </c:pt>
                <c:pt idx="229">
                  <c:v>13.69</c:v>
                </c:pt>
                <c:pt idx="230">
                  <c:v>14.45</c:v>
                </c:pt>
                <c:pt idx="231">
                  <c:v>14.31</c:v>
                </c:pt>
                <c:pt idx="232">
                  <c:v>14.44</c:v>
                </c:pt>
                <c:pt idx="233">
                  <c:v>14.19</c:v>
                </c:pt>
                <c:pt idx="234">
                  <c:v>14.22</c:v>
                </c:pt>
                <c:pt idx="235">
                  <c:v>14.28</c:v>
                </c:pt>
                <c:pt idx="236">
                  <c:v>14.61</c:v>
                </c:pt>
                <c:pt idx="237">
                  <c:v>14.61</c:v>
                </c:pt>
                <c:pt idx="238">
                  <c:v>14.38</c:v>
                </c:pt>
                <c:pt idx="239">
                  <c:v>14.46</c:v>
                </c:pt>
                <c:pt idx="240">
                  <c:v>14.12</c:v>
                </c:pt>
                <c:pt idx="241">
                  <c:v>13.87</c:v>
                </c:pt>
                <c:pt idx="242">
                  <c:v>13.73</c:v>
                </c:pt>
                <c:pt idx="243">
                  <c:v>13.23</c:v>
                </c:pt>
                <c:pt idx="244">
                  <c:v>14.57</c:v>
                </c:pt>
                <c:pt idx="245">
                  <c:v>15.14</c:v>
                </c:pt>
                <c:pt idx="246">
                  <c:v>14.59</c:v>
                </c:pt>
                <c:pt idx="247">
                  <c:v>14.82</c:v>
                </c:pt>
                <c:pt idx="248">
                  <c:v>15.18</c:v>
                </c:pt>
                <c:pt idx="249">
                  <c:v>14.36</c:v>
                </c:pt>
                <c:pt idx="250">
                  <c:v>15.21</c:v>
                </c:pt>
                <c:pt idx="251">
                  <c:v>15.83</c:v>
                </c:pt>
                <c:pt idx="252">
                  <c:v>14.93</c:v>
                </c:pt>
                <c:pt idx="253">
                  <c:v>15.72</c:v>
                </c:pt>
                <c:pt idx="254">
                  <c:v>16.4</c:v>
                </c:pt>
                <c:pt idx="255">
                  <c:v>16.5</c:v>
                </c:pt>
                <c:pt idx="256">
                  <c:v>16.68</c:v>
                </c:pt>
                <c:pt idx="257">
                  <c:v>17.01</c:v>
                </c:pt>
                <c:pt idx="258">
                  <c:v>17.84</c:v>
                </c:pt>
                <c:pt idx="259">
                  <c:v>17.87</c:v>
                </c:pt>
                <c:pt idx="260">
                  <c:v>18.05</c:v>
                </c:pt>
                <c:pt idx="261">
                  <c:v>18.31</c:v>
                </c:pt>
                <c:pt idx="262">
                  <c:v>18.34</c:v>
                </c:pt>
                <c:pt idx="263">
                  <c:v>18.64</c:v>
                </c:pt>
                <c:pt idx="264">
                  <c:v>18.94</c:v>
                </c:pt>
                <c:pt idx="265">
                  <c:v>18.65</c:v>
                </c:pt>
                <c:pt idx="266">
                  <c:v>18.9</c:v>
                </c:pt>
                <c:pt idx="267">
                  <c:v>18.32</c:v>
                </c:pt>
                <c:pt idx="268">
                  <c:v>18.01</c:v>
                </c:pt>
                <c:pt idx="269">
                  <c:v>17.67</c:v>
                </c:pt>
                <c:pt idx="270">
                  <c:v>17.51</c:v>
                </c:pt>
                <c:pt idx="271">
                  <c:v>17.71</c:v>
                </c:pt>
                <c:pt idx="272">
                  <c:v>18.03</c:v>
                </c:pt>
                <c:pt idx="273">
                  <c:v>17.73</c:v>
                </c:pt>
                <c:pt idx="274">
                  <c:v>18.24</c:v>
                </c:pt>
                <c:pt idx="275">
                  <c:v>18.03</c:v>
                </c:pt>
                <c:pt idx="276">
                  <c:v>18.29</c:v>
                </c:pt>
                <c:pt idx="277">
                  <c:v>19.25</c:v>
                </c:pt>
                <c:pt idx="278">
                  <c:v>18.75</c:v>
                </c:pt>
                <c:pt idx="279">
                  <c:v>18.51</c:v>
                </c:pt>
                <c:pt idx="280">
                  <c:v>18.81</c:v>
                </c:pt>
                <c:pt idx="281">
                  <c:v>18.05</c:v>
                </c:pt>
                <c:pt idx="282">
                  <c:v>18.41</c:v>
                </c:pt>
                <c:pt idx="283">
                  <c:v>18.69</c:v>
                </c:pt>
                <c:pt idx="284">
                  <c:v>18.91</c:v>
                </c:pt>
                <c:pt idx="285">
                  <c:v>18.84</c:v>
                </c:pt>
                <c:pt idx="286">
                  <c:v>18.75</c:v>
                </c:pt>
                <c:pt idx="287">
                  <c:v>19.32</c:v>
                </c:pt>
                <c:pt idx="288">
                  <c:v>18.91</c:v>
                </c:pt>
                <c:pt idx="289">
                  <c:v>19.01</c:v>
                </c:pt>
                <c:pt idx="290">
                  <c:v>18.8</c:v>
                </c:pt>
                <c:pt idx="291">
                  <c:v>18.47</c:v>
                </c:pt>
                <c:pt idx="292">
                  <c:v>18.64</c:v>
                </c:pt>
                <c:pt idx="293">
                  <c:v>18.62</c:v>
                </c:pt>
                <c:pt idx="294">
                  <c:v>19.39</c:v>
                </c:pt>
                <c:pt idx="295">
                  <c:v>19.4</c:v>
                </c:pt>
                <c:pt idx="296">
                  <c:v>19.15</c:v>
                </c:pt>
                <c:pt idx="297">
                  <c:v>18.88</c:v>
                </c:pt>
                <c:pt idx="298">
                  <c:v>18.82</c:v>
                </c:pt>
                <c:pt idx="299">
                  <c:v>18.87</c:v>
                </c:pt>
                <c:pt idx="300">
                  <c:v>18.63</c:v>
                </c:pt>
                <c:pt idx="301">
                  <c:v>18.35</c:v>
                </c:pt>
                <c:pt idx="302">
                  <c:v>18.35</c:v>
                </c:pt>
                <c:pt idx="303">
                  <c:v>18.52</c:v>
                </c:pt>
                <c:pt idx="304">
                  <c:v>18.32</c:v>
                </c:pt>
                <c:pt idx="305">
                  <c:v>18.15</c:v>
                </c:pt>
                <c:pt idx="306">
                  <c:v>18.08</c:v>
                </c:pt>
                <c:pt idx="307">
                  <c:v>18</c:v>
                </c:pt>
                <c:pt idx="308">
                  <c:v>18.14</c:v>
                </c:pt>
                <c:pt idx="309">
                  <c:v>18.34</c:v>
                </c:pt>
                <c:pt idx="310">
                  <c:v>17.91</c:v>
                </c:pt>
                <c:pt idx="311">
                  <c:v>17.54</c:v>
                </c:pt>
                <c:pt idx="312">
                  <c:v>17.56</c:v>
                </c:pt>
                <c:pt idx="313">
                  <c:v>17.39</c:v>
                </c:pt>
                <c:pt idx="314">
                  <c:v>17.13</c:v>
                </c:pt>
                <c:pt idx="315">
                  <c:v>17</c:v>
                </c:pt>
                <c:pt idx="316">
                  <c:v>16.68</c:v>
                </c:pt>
                <c:pt idx="317">
                  <c:v>17.55</c:v>
                </c:pt>
                <c:pt idx="318">
                  <c:v>16.56</c:v>
                </c:pt>
                <c:pt idx="319">
                  <c:v>16.53</c:v>
                </c:pt>
                <c:pt idx="320">
                  <c:v>15.77</c:v>
                </c:pt>
                <c:pt idx="321">
                  <c:v>16.64</c:v>
                </c:pt>
                <c:pt idx="322">
                  <c:v>16.07</c:v>
                </c:pt>
                <c:pt idx="323">
                  <c:v>16.2</c:v>
                </c:pt>
                <c:pt idx="324">
                  <c:v>16.55</c:v>
                </c:pt>
                <c:pt idx="325">
                  <c:v>16.56</c:v>
                </c:pt>
                <c:pt idx="326">
                  <c:v>17.15</c:v>
                </c:pt>
                <c:pt idx="327">
                  <c:v>17.56</c:v>
                </c:pt>
                <c:pt idx="328">
                  <c:v>16.9</c:v>
                </c:pt>
                <c:pt idx="329">
                  <c:v>16.36</c:v>
                </c:pt>
                <c:pt idx="330">
                  <c:v>16.4</c:v>
                </c:pt>
                <c:pt idx="331">
                  <c:v>16.17</c:v>
                </c:pt>
                <c:pt idx="332">
                  <c:v>16.31</c:v>
                </c:pt>
                <c:pt idx="333">
                  <c:v>16.48</c:v>
                </c:pt>
                <c:pt idx="334">
                  <c:v>16.66</c:v>
                </c:pt>
                <c:pt idx="335">
                  <c:v>16.41</c:v>
                </c:pt>
                <c:pt idx="336">
                  <c:v>16.63</c:v>
                </c:pt>
                <c:pt idx="337">
                  <c:v>16.65</c:v>
                </c:pt>
                <c:pt idx="338">
                  <c:v>16.14</c:v>
                </c:pt>
                <c:pt idx="339">
                  <c:v>16.13</c:v>
                </c:pt>
                <c:pt idx="340">
                  <c:v>15.75</c:v>
                </c:pt>
                <c:pt idx="341">
                  <c:v>15.76</c:v>
                </c:pt>
                <c:pt idx="342">
                  <c:v>16.17</c:v>
                </c:pt>
                <c:pt idx="343">
                  <c:v>16.1</c:v>
                </c:pt>
                <c:pt idx="344">
                  <c:v>16.63</c:v>
                </c:pt>
                <c:pt idx="345">
                  <c:v>16.53</c:v>
                </c:pt>
                <c:pt idx="346">
                  <c:v>16.85</c:v>
                </c:pt>
                <c:pt idx="347">
                  <c:v>16.73</c:v>
                </c:pt>
                <c:pt idx="348">
                  <c:v>16.48</c:v>
                </c:pt>
                <c:pt idx="349">
                  <c:v>16.75</c:v>
                </c:pt>
                <c:pt idx="350">
                  <c:v>16.31</c:v>
                </c:pt>
                <c:pt idx="351">
                  <c:v>16.54</c:v>
                </c:pt>
                <c:pt idx="352">
                  <c:v>15.94</c:v>
                </c:pt>
                <c:pt idx="353">
                  <c:v>15.7</c:v>
                </c:pt>
                <c:pt idx="354">
                  <c:v>15.95</c:v>
                </c:pt>
                <c:pt idx="355">
                  <c:v>16.05</c:v>
                </c:pt>
                <c:pt idx="356">
                  <c:v>16.42</c:v>
                </c:pt>
                <c:pt idx="357">
                  <c:v>16.07</c:v>
                </c:pt>
                <c:pt idx="358">
                  <c:v>15.81</c:v>
                </c:pt>
                <c:pt idx="359">
                  <c:v>15.64</c:v>
                </c:pt>
                <c:pt idx="360">
                  <c:v>15.91</c:v>
                </c:pt>
                <c:pt idx="361">
                  <c:v>16.1</c:v>
                </c:pt>
                <c:pt idx="362">
                  <c:v>15.75</c:v>
                </c:pt>
                <c:pt idx="363">
                  <c:v>15.9</c:v>
                </c:pt>
                <c:pt idx="364">
                  <c:v>16.18</c:v>
                </c:pt>
                <c:pt idx="365">
                  <c:v>16.54</c:v>
                </c:pt>
                <c:pt idx="366">
                  <c:v>16.91</c:v>
                </c:pt>
                <c:pt idx="367">
                  <c:v>16.64</c:v>
                </c:pt>
                <c:pt idx="368">
                  <c:v>16.46</c:v>
                </c:pt>
                <c:pt idx="369">
                  <c:v>16.98</c:v>
                </c:pt>
                <c:pt idx="370">
                  <c:v>17.77</c:v>
                </c:pt>
                <c:pt idx="371">
                  <c:v>18.06</c:v>
                </c:pt>
                <c:pt idx="372">
                  <c:v>18.72</c:v>
                </c:pt>
                <c:pt idx="373">
                  <c:v>18.84</c:v>
                </c:pt>
                <c:pt idx="374">
                  <c:v>19.25</c:v>
                </c:pt>
                <c:pt idx="375">
                  <c:v>20.04</c:v>
                </c:pt>
                <c:pt idx="376">
                  <c:v>20.05</c:v>
                </c:pt>
                <c:pt idx="377">
                  <c:v>20.01</c:v>
                </c:pt>
                <c:pt idx="378">
                  <c:v>19.75</c:v>
                </c:pt>
                <c:pt idx="379">
                  <c:v>19.14</c:v>
                </c:pt>
                <c:pt idx="380">
                  <c:v>18.33</c:v>
                </c:pt>
                <c:pt idx="381">
                  <c:v>19.26</c:v>
                </c:pt>
                <c:pt idx="382">
                  <c:v>19.28</c:v>
                </c:pt>
                <c:pt idx="383">
                  <c:v>18.82</c:v>
                </c:pt>
                <c:pt idx="384">
                  <c:v>18.88</c:v>
                </c:pt>
                <c:pt idx="385">
                  <c:v>19.55</c:v>
                </c:pt>
                <c:pt idx="386">
                  <c:v>20.22</c:v>
                </c:pt>
                <c:pt idx="387">
                  <c:v>19.36</c:v>
                </c:pt>
                <c:pt idx="388">
                  <c:v>19.66</c:v>
                </c:pt>
                <c:pt idx="389">
                  <c:v>20.02</c:v>
                </c:pt>
                <c:pt idx="390">
                  <c:v>19.65</c:v>
                </c:pt>
                <c:pt idx="391">
                  <c:v>19.81</c:v>
                </c:pt>
                <c:pt idx="392">
                  <c:v>19.06</c:v>
                </c:pt>
                <c:pt idx="393">
                  <c:v>19.23</c:v>
                </c:pt>
                <c:pt idx="394">
                  <c:v>18.64</c:v>
                </c:pt>
                <c:pt idx="395">
                  <c:v>19.52</c:v>
                </c:pt>
                <c:pt idx="396">
                  <c:v>19.47</c:v>
                </c:pt>
                <c:pt idx="397">
                  <c:v>19.97</c:v>
                </c:pt>
                <c:pt idx="398">
                  <c:v>19.56</c:v>
                </c:pt>
                <c:pt idx="399">
                  <c:v>20.34</c:v>
                </c:pt>
                <c:pt idx="400">
                  <c:v>20.29</c:v>
                </c:pt>
                <c:pt idx="401">
                  <c:v>20.91</c:v>
                </c:pt>
                <c:pt idx="402">
                  <c:v>20.62</c:v>
                </c:pt>
                <c:pt idx="403">
                  <c:v>20.08</c:v>
                </c:pt>
                <c:pt idx="404">
                  <c:v>20.12</c:v>
                </c:pt>
                <c:pt idx="405">
                  <c:v>19.77</c:v>
                </c:pt>
                <c:pt idx="406">
                  <c:v>19.12</c:v>
                </c:pt>
                <c:pt idx="407">
                  <c:v>19.15</c:v>
                </c:pt>
                <c:pt idx="408">
                  <c:v>18.49</c:v>
                </c:pt>
                <c:pt idx="409">
                  <c:v>18.51</c:v>
                </c:pt>
                <c:pt idx="410">
                  <c:v>18.74</c:v>
                </c:pt>
                <c:pt idx="411">
                  <c:v>18.62</c:v>
                </c:pt>
                <c:pt idx="412">
                  <c:v>19.12</c:v>
                </c:pt>
                <c:pt idx="413">
                  <c:v>18.68</c:v>
                </c:pt>
                <c:pt idx="414">
                  <c:v>18.45</c:v>
                </c:pt>
                <c:pt idx="415">
                  <c:v>18.26</c:v>
                </c:pt>
                <c:pt idx="416">
                  <c:v>18.37</c:v>
                </c:pt>
                <c:pt idx="417">
                  <c:v>18.47</c:v>
                </c:pt>
                <c:pt idx="418">
                  <c:v>18.32</c:v>
                </c:pt>
                <c:pt idx="419">
                  <c:v>18.72</c:v>
                </c:pt>
                <c:pt idx="420">
                  <c:v>17.8</c:v>
                </c:pt>
                <c:pt idx="421">
                  <c:v>16.93</c:v>
                </c:pt>
                <c:pt idx="422">
                  <c:v>16.44</c:v>
                </c:pt>
                <c:pt idx="423">
                  <c:v>18.18</c:v>
                </c:pt>
                <c:pt idx="424">
                  <c:v>18.11</c:v>
                </c:pt>
                <c:pt idx="425">
                  <c:v>19.22</c:v>
                </c:pt>
                <c:pt idx="426">
                  <c:v>18.69</c:v>
                </c:pt>
                <c:pt idx="427">
                  <c:v>19.59</c:v>
                </c:pt>
                <c:pt idx="428">
                  <c:v>19.11</c:v>
                </c:pt>
                <c:pt idx="429">
                  <c:v>18.29</c:v>
                </c:pt>
                <c:pt idx="430">
                  <c:v>18.81</c:v>
                </c:pt>
                <c:pt idx="431">
                  <c:v>18.6</c:v>
                </c:pt>
                <c:pt idx="432">
                  <c:v>18.89</c:v>
                </c:pt>
                <c:pt idx="433">
                  <c:v>19.16</c:v>
                </c:pt>
                <c:pt idx="434">
                  <c:v>19.29</c:v>
                </c:pt>
                <c:pt idx="435">
                  <c:v>19.61</c:v>
                </c:pt>
                <c:pt idx="436">
                  <c:v>18.79</c:v>
                </c:pt>
                <c:pt idx="437">
                  <c:v>19.02</c:v>
                </c:pt>
                <c:pt idx="438">
                  <c:v>18.37</c:v>
                </c:pt>
                <c:pt idx="439">
                  <c:v>17.99</c:v>
                </c:pt>
                <c:pt idx="440">
                  <c:v>16.85</c:v>
                </c:pt>
                <c:pt idx="441">
                  <c:v>16.56</c:v>
                </c:pt>
                <c:pt idx="442">
                  <c:v>15.86</c:v>
                </c:pt>
                <c:pt idx="443">
                  <c:v>16.56</c:v>
                </c:pt>
                <c:pt idx="444">
                  <c:v>16.81</c:v>
                </c:pt>
                <c:pt idx="445">
                  <c:v>18.02</c:v>
                </c:pt>
                <c:pt idx="446">
                  <c:v>20.13</c:v>
                </c:pt>
                <c:pt idx="447">
                  <c:v>18.48</c:v>
                </c:pt>
                <c:pt idx="448">
                  <c:v>18.02</c:v>
                </c:pt>
                <c:pt idx="449">
                  <c:v>18.45</c:v>
                </c:pt>
                <c:pt idx="450">
                  <c:v>19.14</c:v>
                </c:pt>
                <c:pt idx="451">
                  <c:v>18.21</c:v>
                </c:pt>
                <c:pt idx="452">
                  <c:v>18.33</c:v>
                </c:pt>
                <c:pt idx="453">
                  <c:v>17.01</c:v>
                </c:pt>
                <c:pt idx="454">
                  <c:v>16.65</c:v>
                </c:pt>
                <c:pt idx="455">
                  <c:v>15.92</c:v>
                </c:pt>
                <c:pt idx="456">
                  <c:v>17.26</c:v>
                </c:pt>
                <c:pt idx="457">
                  <c:v>17.99</c:v>
                </c:pt>
                <c:pt idx="458">
                  <c:v>16.37</c:v>
                </c:pt>
                <c:pt idx="459">
                  <c:v>15.39</c:v>
                </c:pt>
                <c:pt idx="460">
                  <c:v>15.02</c:v>
                </c:pt>
                <c:pt idx="461">
                  <c:v>15.26</c:v>
                </c:pt>
                <c:pt idx="462">
                  <c:v>15.51</c:v>
                </c:pt>
                <c:pt idx="463">
                  <c:v>16.36</c:v>
                </c:pt>
                <c:pt idx="464">
                  <c:v>16.2</c:v>
                </c:pt>
                <c:pt idx="465">
                  <c:v>16.29</c:v>
                </c:pt>
                <c:pt idx="466">
                  <c:v>17.22</c:v>
                </c:pt>
                <c:pt idx="467">
                  <c:v>18.31</c:v>
                </c:pt>
                <c:pt idx="468">
                  <c:v>17.51</c:v>
                </c:pt>
                <c:pt idx="469">
                  <c:v>16.73</c:v>
                </c:pt>
                <c:pt idx="470">
                  <c:v>16.11</c:v>
                </c:pt>
                <c:pt idx="471">
                  <c:v>16.54</c:v>
                </c:pt>
                <c:pt idx="472">
                  <c:v>17.5</c:v>
                </c:pt>
                <c:pt idx="473">
                  <c:v>17.37</c:v>
                </c:pt>
                <c:pt idx="474">
                  <c:v>16.67</c:v>
                </c:pt>
                <c:pt idx="475">
                  <c:v>16.34</c:v>
                </c:pt>
                <c:pt idx="476">
                  <c:v>16.18</c:v>
                </c:pt>
                <c:pt idx="477">
                  <c:v>16.73</c:v>
                </c:pt>
                <c:pt idx="478">
                  <c:v>16.33</c:v>
                </c:pt>
                <c:pt idx="479">
                  <c:v>16.65</c:v>
                </c:pt>
                <c:pt idx="480">
                  <c:v>17.98</c:v>
                </c:pt>
                <c:pt idx="481">
                  <c:v>17.44</c:v>
                </c:pt>
                <c:pt idx="482">
                  <c:v>16.32</c:v>
                </c:pt>
                <c:pt idx="483">
                  <c:v>16.45</c:v>
                </c:pt>
                <c:pt idx="484">
                  <c:v>16.98</c:v>
                </c:pt>
                <c:pt idx="485">
                  <c:v>17.83</c:v>
                </c:pt>
                <c:pt idx="486">
                  <c:v>16.87</c:v>
                </c:pt>
                <c:pt idx="487">
                  <c:v>17.52</c:v>
                </c:pt>
                <c:pt idx="488">
                  <c:v>17.42</c:v>
                </c:pt>
                <c:pt idx="489">
                  <c:v>16.27</c:v>
                </c:pt>
                <c:pt idx="490">
                  <c:v>16.55</c:v>
                </c:pt>
                <c:pt idx="491">
                  <c:v>16.91</c:v>
                </c:pt>
                <c:pt idx="492">
                  <c:v>17.13</c:v>
                </c:pt>
                <c:pt idx="493">
                  <c:v>16.78</c:v>
                </c:pt>
                <c:pt idx="494">
                  <c:v>16.22</c:v>
                </c:pt>
                <c:pt idx="495">
                  <c:v>16.44</c:v>
                </c:pt>
                <c:pt idx="496">
                  <c:v>16.18</c:v>
                </c:pt>
                <c:pt idx="497">
                  <c:v>17.05</c:v>
                </c:pt>
                <c:pt idx="498">
                  <c:v>17.14</c:v>
                </c:pt>
                <c:pt idx="499">
                  <c:v>16.4</c:v>
                </c:pt>
                <c:pt idx="500">
                  <c:v>17.15</c:v>
                </c:pt>
                <c:pt idx="501">
                  <c:v>17.84</c:v>
                </c:pt>
                <c:pt idx="502">
                  <c:v>16.58</c:v>
                </c:pt>
                <c:pt idx="503">
                  <c:v>16.19</c:v>
                </c:pt>
                <c:pt idx="504">
                  <c:v>15.58</c:v>
                </c:pt>
                <c:pt idx="505">
                  <c:v>17.24</c:v>
                </c:pt>
                <c:pt idx="506">
                  <c:v>16.39</c:v>
                </c:pt>
                <c:pt idx="507">
                  <c:v>16.72</c:v>
                </c:pt>
                <c:pt idx="508">
                  <c:v>17.4</c:v>
                </c:pt>
                <c:pt idx="509">
                  <c:v>16.8</c:v>
                </c:pt>
                <c:pt idx="510">
                  <c:v>16.06</c:v>
                </c:pt>
                <c:pt idx="511">
                  <c:v>17.3</c:v>
                </c:pt>
                <c:pt idx="512">
                  <c:v>18.4</c:v>
                </c:pt>
                <c:pt idx="513">
                  <c:v>17.56</c:v>
                </c:pt>
                <c:pt idx="514">
                  <c:v>16.5</c:v>
                </c:pt>
                <c:pt idx="515">
                  <c:v>17.09</c:v>
                </c:pt>
                <c:pt idx="516">
                  <c:v>17.65</c:v>
                </c:pt>
                <c:pt idx="517">
                  <c:v>17.53</c:v>
                </c:pt>
                <c:pt idx="518">
                  <c:v>17.12</c:v>
                </c:pt>
                <c:pt idx="519">
                  <c:v>17.2</c:v>
                </c:pt>
                <c:pt idx="520">
                  <c:v>16.8</c:v>
                </c:pt>
                <c:pt idx="521">
                  <c:v>16.68</c:v>
                </c:pt>
                <c:pt idx="522">
                  <c:v>17.01</c:v>
                </c:pt>
                <c:pt idx="523">
                  <c:v>16.01</c:v>
                </c:pt>
                <c:pt idx="524">
                  <c:v>16.15</c:v>
                </c:pt>
                <c:pt idx="525">
                  <c:v>16.41</c:v>
                </c:pt>
                <c:pt idx="526">
                  <c:v>15.62</c:v>
                </c:pt>
                <c:pt idx="527">
                  <c:v>14.35</c:v>
                </c:pt>
                <c:pt idx="528">
                  <c:v>14.39</c:v>
                </c:pt>
                <c:pt idx="529">
                  <c:v>15.33</c:v>
                </c:pt>
                <c:pt idx="530">
                  <c:v>15.85</c:v>
                </c:pt>
                <c:pt idx="531">
                  <c:v>14.35</c:v>
                </c:pt>
                <c:pt idx="532">
                  <c:v>14.02</c:v>
                </c:pt>
                <c:pt idx="533">
                  <c:v>15</c:v>
                </c:pt>
                <c:pt idx="534">
                  <c:v>16.53</c:v>
                </c:pt>
                <c:pt idx="535">
                  <c:v>15.8</c:v>
                </c:pt>
                <c:pt idx="536">
                  <c:v>15.55</c:v>
                </c:pt>
                <c:pt idx="537">
                  <c:v>16.86</c:v>
                </c:pt>
                <c:pt idx="538">
                  <c:v>17.81</c:v>
                </c:pt>
                <c:pt idx="539">
                  <c:v>18.15</c:v>
                </c:pt>
                <c:pt idx="540">
                  <c:v>18.94</c:v>
                </c:pt>
                <c:pt idx="541">
                  <c:v>18.18</c:v>
                </c:pt>
                <c:pt idx="542">
                  <c:v>17.09</c:v>
                </c:pt>
                <c:pt idx="543">
                  <c:v>16.23</c:v>
                </c:pt>
                <c:pt idx="544">
                  <c:v>16.26</c:v>
                </c:pt>
                <c:pt idx="545">
                  <c:v>17.2</c:v>
                </c:pt>
                <c:pt idx="546">
                  <c:v>17.6</c:v>
                </c:pt>
                <c:pt idx="547">
                  <c:v>17.32</c:v>
                </c:pt>
                <c:pt idx="548">
                  <c:v>16.22</c:v>
                </c:pt>
                <c:pt idx="549">
                  <c:v>15.98</c:v>
                </c:pt>
                <c:pt idx="550">
                  <c:v>15.23</c:v>
                </c:pt>
                <c:pt idx="551">
                  <c:v>14.98</c:v>
                </c:pt>
              </c:numCache>
            </c:numRef>
          </c:val>
          <c:smooth val="0"/>
        </c:ser>
        <c:ser>
          <c:idx val="3"/>
          <c:order val="3"/>
          <c:tx>
            <c:strRef>
              <c:f>'[路透数据 补充.xlsx]欧美汽柴利润'!$DW$1:$DW$3</c:f>
              <c:strCache>
                <c:ptCount val="1"/>
                <c:pt idx="0">
                  <c:v>2023</c:v>
                </c:pt>
              </c:strCache>
            </c:strRef>
          </c:tx>
          <c:spPr>
            <a:ln w="19050" cap="rnd">
              <a:solidFill>
                <a:schemeClr val="bg1">
                  <a:lumMod val="65000"/>
                </a:schemeClr>
              </a:solidFill>
              <a:round/>
            </a:ln>
            <a:effectLst/>
          </c:spPr>
          <c:marker>
            <c:symbol val="none"/>
          </c:marker>
          <c:dLbls>
            <c:delete val="1"/>
          </c:dLbls>
          <c:cat>
            <c:numRef>
              <c:f>'[路透数据 补充.xlsx]欧美汽柴利润'!$DS$4:$DS$4164</c:f>
              <c:numCache>
                <c:formatCode>yyyy/m/d</c:formatCode>
                <c:ptCount val="4161"/>
                <c:pt idx="0" c:formatCode="yyyy/m/d">
                  <c:v>46283</c:v>
                </c:pt>
                <c:pt idx="1" c:formatCode="yyyy/m/d">
                  <c:v>46282</c:v>
                </c:pt>
                <c:pt idx="2" c:formatCode="yyyy/m/d">
                  <c:v>46281</c:v>
                </c:pt>
                <c:pt idx="3" c:formatCode="yyyy/m/d">
                  <c:v>46280</c:v>
                </c:pt>
                <c:pt idx="4" c:formatCode="yyyy/m/d">
                  <c:v>46279</c:v>
                </c:pt>
                <c:pt idx="5" c:formatCode="yyyy/m/d">
                  <c:v>46276</c:v>
                </c:pt>
                <c:pt idx="6" c:formatCode="yyyy/m/d">
                  <c:v>46275</c:v>
                </c:pt>
                <c:pt idx="7" c:formatCode="yyyy/m/d">
                  <c:v>46274</c:v>
                </c:pt>
                <c:pt idx="8" c:formatCode="yyyy/m/d">
                  <c:v>46273</c:v>
                </c:pt>
                <c:pt idx="9" c:formatCode="yyyy/m/d">
                  <c:v>46272</c:v>
                </c:pt>
                <c:pt idx="10" c:formatCode="yyyy/m/d">
                  <c:v>46269</c:v>
                </c:pt>
                <c:pt idx="11" c:formatCode="yyyy/m/d">
                  <c:v>46268</c:v>
                </c:pt>
                <c:pt idx="12" c:formatCode="yyyy/m/d">
                  <c:v>46267</c:v>
                </c:pt>
                <c:pt idx="13" c:formatCode="yyyy/m/d">
                  <c:v>46266</c:v>
                </c:pt>
                <c:pt idx="14" c:formatCode="yyyy/m/d">
                  <c:v>46265</c:v>
                </c:pt>
                <c:pt idx="15" c:formatCode="yyyy/m/d">
                  <c:v>46262</c:v>
                </c:pt>
                <c:pt idx="16" c:formatCode="yyyy/m/d">
                  <c:v>46261</c:v>
                </c:pt>
                <c:pt idx="17" c:formatCode="yyyy/m/d">
                  <c:v>46260</c:v>
                </c:pt>
                <c:pt idx="18" c:formatCode="yyyy/m/d">
                  <c:v>46259</c:v>
                </c:pt>
                <c:pt idx="19" c:formatCode="yyyy/m/d">
                  <c:v>46258</c:v>
                </c:pt>
                <c:pt idx="20" c:formatCode="yyyy/m/d">
                  <c:v>46255</c:v>
                </c:pt>
                <c:pt idx="21" c:formatCode="yyyy/m/d">
                  <c:v>46254</c:v>
                </c:pt>
                <c:pt idx="22" c:formatCode="yyyy/m/d">
                  <c:v>46253</c:v>
                </c:pt>
                <c:pt idx="23" c:formatCode="yyyy/m/d">
                  <c:v>46252</c:v>
                </c:pt>
                <c:pt idx="24" c:formatCode="yyyy/m/d">
                  <c:v>46251</c:v>
                </c:pt>
                <c:pt idx="25" c:formatCode="yyyy/m/d">
                  <c:v>46248</c:v>
                </c:pt>
                <c:pt idx="26" c:formatCode="yyyy/m/d">
                  <c:v>46247</c:v>
                </c:pt>
                <c:pt idx="27" c:formatCode="yyyy/m/d">
                  <c:v>46246</c:v>
                </c:pt>
                <c:pt idx="28" c:formatCode="yyyy/m/d">
                  <c:v>46245</c:v>
                </c:pt>
                <c:pt idx="29" c:formatCode="yyyy/m/d">
                  <c:v>46244</c:v>
                </c:pt>
                <c:pt idx="30" c:formatCode="yyyy/m/d">
                  <c:v>46241</c:v>
                </c:pt>
                <c:pt idx="31" c:formatCode="yyyy/m/d">
                  <c:v>46240</c:v>
                </c:pt>
                <c:pt idx="32" c:formatCode="yyyy/m/d">
                  <c:v>46239</c:v>
                </c:pt>
                <c:pt idx="33" c:formatCode="yyyy/m/d">
                  <c:v>46238</c:v>
                </c:pt>
                <c:pt idx="34" c:formatCode="yyyy/m/d">
                  <c:v>46237</c:v>
                </c:pt>
                <c:pt idx="35" c:formatCode="yyyy/m/d">
                  <c:v>46234</c:v>
                </c:pt>
                <c:pt idx="36" c:formatCode="yyyy/m/d">
                  <c:v>46233</c:v>
                </c:pt>
                <c:pt idx="37" c:formatCode="yyyy/m/d">
                  <c:v>46232</c:v>
                </c:pt>
                <c:pt idx="38" c:formatCode="yyyy/m/d">
                  <c:v>46231</c:v>
                </c:pt>
                <c:pt idx="39" c:formatCode="yyyy/m/d">
                  <c:v>46230</c:v>
                </c:pt>
                <c:pt idx="40" c:formatCode="yyyy/m/d">
                  <c:v>46227</c:v>
                </c:pt>
                <c:pt idx="41" c:formatCode="yyyy/m/d">
                  <c:v>46226</c:v>
                </c:pt>
                <c:pt idx="42" c:formatCode="yyyy/m/d">
                  <c:v>46225</c:v>
                </c:pt>
                <c:pt idx="43" c:formatCode="yyyy/m/d">
                  <c:v>46224</c:v>
                </c:pt>
                <c:pt idx="44" c:formatCode="yyyy/m/d">
                  <c:v>46223</c:v>
                </c:pt>
                <c:pt idx="45" c:formatCode="yyyy/m/d">
                  <c:v>46220</c:v>
                </c:pt>
                <c:pt idx="46" c:formatCode="yyyy/m/d">
                  <c:v>46220</c:v>
                </c:pt>
                <c:pt idx="47" c:formatCode="yyyy/m/d">
                  <c:v>46219</c:v>
                </c:pt>
                <c:pt idx="48" c:formatCode="yyyy/m/d">
                  <c:v>46218</c:v>
                </c:pt>
                <c:pt idx="49" c:formatCode="yyyy/m/d">
                  <c:v>46217</c:v>
                </c:pt>
                <c:pt idx="50" c:formatCode="yyyy/m/d">
                  <c:v>46216</c:v>
                </c:pt>
                <c:pt idx="51" c:formatCode="yyyy/m/d">
                  <c:v>46213</c:v>
                </c:pt>
                <c:pt idx="52" c:formatCode="yyyy/m/d">
                  <c:v>46212</c:v>
                </c:pt>
                <c:pt idx="53" c:formatCode="yyyy/m/d">
                  <c:v>46211</c:v>
                </c:pt>
                <c:pt idx="54" c:formatCode="yyyy/m/d">
                  <c:v>46210</c:v>
                </c:pt>
                <c:pt idx="55" c:formatCode="yyyy/m/d">
                  <c:v>46209</c:v>
                </c:pt>
                <c:pt idx="56" c:formatCode="yyyy/m/d">
                  <c:v>46206</c:v>
                </c:pt>
                <c:pt idx="57" c:formatCode="yyyy/m/d">
                  <c:v>46205</c:v>
                </c:pt>
                <c:pt idx="58" c:formatCode="yyyy/m/d">
                  <c:v>46204</c:v>
                </c:pt>
                <c:pt idx="59" c:formatCode="yyyy/m/d">
                  <c:v>46203</c:v>
                </c:pt>
                <c:pt idx="60" c:formatCode="yyyy/m/d">
                  <c:v>46202</c:v>
                </c:pt>
                <c:pt idx="61" c:formatCode="yyyy/m/d">
                  <c:v>46199</c:v>
                </c:pt>
                <c:pt idx="62" c:formatCode="yyyy/m/d">
                  <c:v>46198</c:v>
                </c:pt>
                <c:pt idx="63" c:formatCode="yyyy/m/d">
                  <c:v>46197</c:v>
                </c:pt>
                <c:pt idx="64" c:formatCode="yyyy/m/d">
                  <c:v>46196</c:v>
                </c:pt>
                <c:pt idx="65" c:formatCode="yyyy/m/d">
                  <c:v>46195</c:v>
                </c:pt>
                <c:pt idx="66" c:formatCode="yyyy/m/d">
                  <c:v>46192</c:v>
                </c:pt>
                <c:pt idx="67" c:formatCode="yyyy/m/d">
                  <c:v>46191</c:v>
                </c:pt>
                <c:pt idx="68" c:formatCode="yyyy/m/d">
                  <c:v>46190</c:v>
                </c:pt>
                <c:pt idx="69" c:formatCode="yyyy/m/d">
                  <c:v>46189</c:v>
                </c:pt>
                <c:pt idx="70" c:formatCode="yyyy/m/d">
                  <c:v>46188</c:v>
                </c:pt>
                <c:pt idx="71" c:formatCode="yyyy/m/d">
                  <c:v>46185</c:v>
                </c:pt>
                <c:pt idx="72" c:formatCode="yyyy/m/d">
                  <c:v>46184</c:v>
                </c:pt>
                <c:pt idx="73" c:formatCode="yyyy/m/d">
                  <c:v>46183</c:v>
                </c:pt>
                <c:pt idx="74" c:formatCode="yyyy/m/d">
                  <c:v>46182</c:v>
                </c:pt>
                <c:pt idx="75" c:formatCode="yyyy/m/d">
                  <c:v>46181</c:v>
                </c:pt>
                <c:pt idx="76" c:formatCode="yyyy/m/d">
                  <c:v>46178</c:v>
                </c:pt>
                <c:pt idx="77" c:formatCode="yyyy/m/d">
                  <c:v>46177</c:v>
                </c:pt>
                <c:pt idx="78" c:formatCode="yyyy/m/d">
                  <c:v>46176</c:v>
                </c:pt>
                <c:pt idx="79" c:formatCode="yyyy/m/d">
                  <c:v>46175</c:v>
                </c:pt>
                <c:pt idx="80" c:formatCode="yyyy/m/d">
                  <c:v>46174</c:v>
                </c:pt>
                <c:pt idx="81" c:formatCode="yyyy/m/d">
                  <c:v>46171</c:v>
                </c:pt>
                <c:pt idx="82" c:formatCode="yyyy/m/d">
                  <c:v>46170</c:v>
                </c:pt>
                <c:pt idx="83" c:formatCode="yyyy/m/d">
                  <c:v>46169</c:v>
                </c:pt>
                <c:pt idx="84" c:formatCode="yyyy/m/d">
                  <c:v>46168</c:v>
                </c:pt>
                <c:pt idx="85" c:formatCode="yyyy/m/d">
                  <c:v>46167</c:v>
                </c:pt>
                <c:pt idx="86" c:formatCode="yyyy/m/d">
                  <c:v>46164</c:v>
                </c:pt>
                <c:pt idx="87" c:formatCode="yyyy/m/d">
                  <c:v>46163</c:v>
                </c:pt>
                <c:pt idx="88" c:formatCode="yyyy/m/d">
                  <c:v>46162</c:v>
                </c:pt>
                <c:pt idx="89" c:formatCode="yyyy/m/d">
                  <c:v>46161</c:v>
                </c:pt>
                <c:pt idx="90" c:formatCode="yyyy/m/d">
                  <c:v>46160</c:v>
                </c:pt>
                <c:pt idx="91" c:formatCode="yyyy/m/d">
                  <c:v>46157</c:v>
                </c:pt>
                <c:pt idx="92" c:formatCode="yyyy/m/d">
                  <c:v>46156</c:v>
                </c:pt>
                <c:pt idx="93" c:formatCode="yyyy/m/d">
                  <c:v>46155</c:v>
                </c:pt>
                <c:pt idx="94" c:formatCode="yyyy/m/d">
                  <c:v>46154</c:v>
                </c:pt>
                <c:pt idx="95" c:formatCode="yyyy/m/d">
                  <c:v>46153</c:v>
                </c:pt>
                <c:pt idx="96" c:formatCode="yyyy/m/d">
                  <c:v>46150</c:v>
                </c:pt>
                <c:pt idx="97" c:formatCode="yyyy/m/d">
                  <c:v>46149</c:v>
                </c:pt>
                <c:pt idx="98" c:formatCode="yyyy/m/d">
                  <c:v>46148</c:v>
                </c:pt>
                <c:pt idx="99" c:formatCode="yyyy/m/d">
                  <c:v>46147</c:v>
                </c:pt>
                <c:pt idx="100" c:formatCode="yyyy/m/d">
                  <c:v>46146</c:v>
                </c:pt>
                <c:pt idx="101" c:formatCode="yyyy/m/d">
                  <c:v>46143</c:v>
                </c:pt>
                <c:pt idx="102" c:formatCode="yyyy/m/d">
                  <c:v>46142</c:v>
                </c:pt>
                <c:pt idx="103" c:formatCode="yyyy/m/d">
                  <c:v>46141</c:v>
                </c:pt>
                <c:pt idx="104" c:formatCode="yyyy/m/d">
                  <c:v>46140</c:v>
                </c:pt>
                <c:pt idx="105" c:formatCode="yyyy/m/d">
                  <c:v>46139</c:v>
                </c:pt>
                <c:pt idx="106" c:formatCode="yyyy/m/d">
                  <c:v>46136</c:v>
                </c:pt>
                <c:pt idx="107" c:formatCode="yyyy/m/d">
                  <c:v>46135</c:v>
                </c:pt>
                <c:pt idx="108" c:formatCode="yyyy/m/d">
                  <c:v>46134</c:v>
                </c:pt>
                <c:pt idx="109" c:formatCode="yyyy/m/d">
                  <c:v>46133</c:v>
                </c:pt>
                <c:pt idx="110" c:formatCode="yyyy/m/d">
                  <c:v>46132</c:v>
                </c:pt>
                <c:pt idx="111" c:formatCode="yyyy/m/d">
                  <c:v>46129</c:v>
                </c:pt>
                <c:pt idx="112" c:formatCode="yyyy/m/d">
                  <c:v>46128</c:v>
                </c:pt>
                <c:pt idx="113" c:formatCode="yyyy/m/d">
                  <c:v>46127</c:v>
                </c:pt>
                <c:pt idx="114" c:formatCode="yyyy/m/d">
                  <c:v>46126</c:v>
                </c:pt>
                <c:pt idx="115" c:formatCode="yyyy/m/d">
                  <c:v>46125</c:v>
                </c:pt>
                <c:pt idx="116" c:formatCode="yyyy/m/d">
                  <c:v>46122</c:v>
                </c:pt>
                <c:pt idx="117" c:formatCode="yyyy/m/d">
                  <c:v>46121</c:v>
                </c:pt>
                <c:pt idx="118" c:formatCode="yyyy/m/d">
                  <c:v>46120</c:v>
                </c:pt>
                <c:pt idx="119" c:formatCode="yyyy/m/d">
                  <c:v>46119</c:v>
                </c:pt>
                <c:pt idx="120" c:formatCode="yyyy/m/d">
                  <c:v>46118</c:v>
                </c:pt>
                <c:pt idx="121" c:formatCode="yyyy/m/d">
                  <c:v>46115</c:v>
                </c:pt>
                <c:pt idx="122" c:formatCode="yyyy/m/d">
                  <c:v>46114</c:v>
                </c:pt>
                <c:pt idx="123" c:formatCode="yyyy/m/d">
                  <c:v>46113</c:v>
                </c:pt>
                <c:pt idx="124" c:formatCode="yyyy/m/d">
                  <c:v>46112</c:v>
                </c:pt>
                <c:pt idx="125" c:formatCode="yyyy/m/d">
                  <c:v>46111</c:v>
                </c:pt>
                <c:pt idx="126" c:formatCode="yyyy/m/d">
                  <c:v>46108</c:v>
                </c:pt>
                <c:pt idx="127" c:formatCode="yyyy/m/d">
                  <c:v>46107</c:v>
                </c:pt>
                <c:pt idx="128" c:formatCode="yyyy/m/d">
                  <c:v>46106</c:v>
                </c:pt>
                <c:pt idx="129" c:formatCode="yyyy/m/d">
                  <c:v>46105</c:v>
                </c:pt>
                <c:pt idx="130" c:formatCode="yyyy/m/d">
                  <c:v>46104</c:v>
                </c:pt>
                <c:pt idx="131" c:formatCode="yyyy/m/d">
                  <c:v>46101</c:v>
                </c:pt>
                <c:pt idx="132" c:formatCode="yyyy/m/d">
                  <c:v>46100</c:v>
                </c:pt>
                <c:pt idx="133" c:formatCode="yyyy/m/d">
                  <c:v>46099</c:v>
                </c:pt>
                <c:pt idx="134" c:formatCode="yyyy/m/d">
                  <c:v>46098</c:v>
                </c:pt>
                <c:pt idx="135" c:formatCode="yyyy/m/d">
                  <c:v>46097</c:v>
                </c:pt>
                <c:pt idx="136" c:formatCode="yyyy/m/d">
                  <c:v>46094</c:v>
                </c:pt>
                <c:pt idx="137" c:formatCode="yyyy/m/d">
                  <c:v>46093</c:v>
                </c:pt>
                <c:pt idx="138" c:formatCode="yyyy/m/d">
                  <c:v>46092</c:v>
                </c:pt>
                <c:pt idx="139" c:formatCode="yyyy/m/d">
                  <c:v>46091</c:v>
                </c:pt>
                <c:pt idx="140" c:formatCode="yyyy/m/d">
                  <c:v>46090</c:v>
                </c:pt>
                <c:pt idx="141" c:formatCode="yyyy/m/d">
                  <c:v>46087</c:v>
                </c:pt>
                <c:pt idx="142" c:formatCode="yyyy/m/d">
                  <c:v>46086</c:v>
                </c:pt>
                <c:pt idx="143" c:formatCode="yyyy/m/d">
                  <c:v>46085</c:v>
                </c:pt>
                <c:pt idx="144" c:formatCode="yyyy/m/d">
                  <c:v>46084</c:v>
                </c:pt>
                <c:pt idx="145" c:formatCode="yyyy/m/d">
                  <c:v>46083</c:v>
                </c:pt>
                <c:pt idx="146" c:formatCode="yyyy/m/d">
                  <c:v>46080</c:v>
                </c:pt>
                <c:pt idx="147" c:formatCode="yyyy/m/d">
                  <c:v>46079</c:v>
                </c:pt>
                <c:pt idx="148" c:formatCode="yyyy/m/d">
                  <c:v>46078</c:v>
                </c:pt>
                <c:pt idx="149" c:formatCode="yyyy/m/d">
                  <c:v>46077</c:v>
                </c:pt>
                <c:pt idx="150" c:formatCode="yyyy/m/d">
                  <c:v>46076</c:v>
                </c:pt>
                <c:pt idx="151" c:formatCode="yyyy/m/d">
                  <c:v>46073</c:v>
                </c:pt>
                <c:pt idx="152" c:formatCode="yyyy/m/d">
                  <c:v>46072</c:v>
                </c:pt>
                <c:pt idx="153" c:formatCode="yyyy/m/d">
                  <c:v>46071</c:v>
                </c:pt>
                <c:pt idx="154" c:formatCode="yyyy/m/d">
                  <c:v>46070</c:v>
                </c:pt>
                <c:pt idx="155" c:formatCode="yyyy/m/d">
                  <c:v>46069</c:v>
                </c:pt>
                <c:pt idx="156" c:formatCode="yyyy/m/d">
                  <c:v>46066</c:v>
                </c:pt>
                <c:pt idx="157" c:formatCode="yyyy/m/d">
                  <c:v>46065</c:v>
                </c:pt>
                <c:pt idx="158" c:formatCode="yyyy/m/d">
                  <c:v>46064</c:v>
                </c:pt>
                <c:pt idx="159" c:formatCode="yyyy/m/d">
                  <c:v>46063</c:v>
                </c:pt>
                <c:pt idx="160" c:formatCode="yyyy/m/d">
                  <c:v>46062</c:v>
                </c:pt>
                <c:pt idx="161" c:formatCode="yyyy/m/d">
                  <c:v>46059</c:v>
                </c:pt>
                <c:pt idx="162" c:formatCode="yyyy/m/d">
                  <c:v>46058</c:v>
                </c:pt>
                <c:pt idx="163" c:formatCode="yyyy/m/d">
                  <c:v>46057</c:v>
                </c:pt>
                <c:pt idx="164" c:formatCode="yyyy/m/d">
                  <c:v>46056</c:v>
                </c:pt>
                <c:pt idx="165" c:formatCode="yyyy/m/d">
                  <c:v>46055</c:v>
                </c:pt>
                <c:pt idx="166" c:formatCode="yyyy/m/d">
                  <c:v>46052</c:v>
                </c:pt>
                <c:pt idx="167" c:formatCode="yyyy/m/d">
                  <c:v>46051</c:v>
                </c:pt>
                <c:pt idx="168" c:formatCode="yyyy/m/d">
                  <c:v>46050</c:v>
                </c:pt>
                <c:pt idx="169" c:formatCode="yyyy/m/d">
                  <c:v>46049</c:v>
                </c:pt>
                <c:pt idx="170" c:formatCode="yyyy/m/d">
                  <c:v>46048</c:v>
                </c:pt>
                <c:pt idx="171" c:formatCode="yyyy/m/d">
                  <c:v>46045</c:v>
                </c:pt>
                <c:pt idx="172" c:formatCode="yyyy/m/d">
                  <c:v>46044</c:v>
                </c:pt>
                <c:pt idx="173" c:formatCode="yyyy/m/d">
                  <c:v>46043</c:v>
                </c:pt>
                <c:pt idx="174" c:formatCode="yyyy/m/d">
                  <c:v>46042</c:v>
                </c:pt>
                <c:pt idx="175" c:formatCode="yyyy/m/d">
                  <c:v>46041</c:v>
                </c:pt>
                <c:pt idx="176" c:formatCode="yyyy/m/d">
                  <c:v>46038</c:v>
                </c:pt>
                <c:pt idx="177" c:formatCode="yyyy/m/d">
                  <c:v>46037</c:v>
                </c:pt>
                <c:pt idx="178" c:formatCode="yyyy/m/d">
                  <c:v>46036</c:v>
                </c:pt>
                <c:pt idx="179" c:formatCode="yyyy/m/d">
                  <c:v>46035</c:v>
                </c:pt>
                <c:pt idx="180" c:formatCode="yyyy/m/d">
                  <c:v>46034</c:v>
                </c:pt>
                <c:pt idx="181" c:formatCode="yyyy/m/d">
                  <c:v>46031</c:v>
                </c:pt>
                <c:pt idx="182" c:formatCode="yyyy/m/d">
                  <c:v>46030</c:v>
                </c:pt>
                <c:pt idx="183" c:formatCode="yyyy/m/d">
                  <c:v>46029</c:v>
                </c:pt>
                <c:pt idx="184" c:formatCode="yyyy/m/d">
                  <c:v>46028</c:v>
                </c:pt>
                <c:pt idx="185" c:formatCode="yyyy/m/d">
                  <c:v>46027</c:v>
                </c:pt>
                <c:pt idx="186" c:formatCode="yyyy/m/d">
                  <c:v>46024</c:v>
                </c:pt>
                <c:pt idx="187" c:formatCode="yyyy/m/d">
                  <c:v>46023</c:v>
                </c:pt>
                <c:pt idx="188" c:formatCode="yyyy/m/d">
                  <c:v>46022</c:v>
                </c:pt>
                <c:pt idx="189" c:formatCode="yyyy/m/d">
                  <c:v>46021</c:v>
                </c:pt>
                <c:pt idx="190" c:formatCode="yyyy/m/d">
                  <c:v>46020</c:v>
                </c:pt>
                <c:pt idx="191" c:formatCode="yyyy/m/d">
                  <c:v>46017</c:v>
                </c:pt>
                <c:pt idx="192" c:formatCode="yyyy/m/d">
                  <c:v>46016</c:v>
                </c:pt>
                <c:pt idx="193" c:formatCode="yyyy/m/d">
                  <c:v>46015</c:v>
                </c:pt>
                <c:pt idx="194" c:formatCode="yyyy/m/d">
                  <c:v>46014</c:v>
                </c:pt>
                <c:pt idx="195" c:formatCode="yyyy/m/d">
                  <c:v>46013</c:v>
                </c:pt>
                <c:pt idx="196" c:formatCode="yyyy/m/d">
                  <c:v>46010</c:v>
                </c:pt>
                <c:pt idx="197" c:formatCode="yyyy/m/d">
                  <c:v>46009</c:v>
                </c:pt>
                <c:pt idx="198" c:formatCode="yyyy/m/d">
                  <c:v>46008</c:v>
                </c:pt>
                <c:pt idx="199" c:formatCode="yyyy/m/d">
                  <c:v>46007</c:v>
                </c:pt>
                <c:pt idx="200" c:formatCode="yyyy/m/d">
                  <c:v>46006</c:v>
                </c:pt>
                <c:pt idx="201" c:formatCode="yyyy/m/d">
                  <c:v>46003</c:v>
                </c:pt>
                <c:pt idx="202" c:formatCode="yyyy/m/d">
                  <c:v>46002</c:v>
                </c:pt>
                <c:pt idx="203" c:formatCode="yyyy/m/d">
                  <c:v>46001</c:v>
                </c:pt>
                <c:pt idx="204" c:formatCode="yyyy/m/d">
                  <c:v>46000</c:v>
                </c:pt>
                <c:pt idx="205" c:formatCode="yyyy/m/d">
                  <c:v>45999</c:v>
                </c:pt>
                <c:pt idx="206" c:formatCode="yyyy/m/d">
                  <c:v>45996</c:v>
                </c:pt>
                <c:pt idx="207" c:formatCode="yyyy/m/d">
                  <c:v>45995</c:v>
                </c:pt>
                <c:pt idx="208" c:formatCode="yyyy/m/d">
                  <c:v>45994</c:v>
                </c:pt>
                <c:pt idx="209" c:formatCode="yyyy/m/d">
                  <c:v>45993</c:v>
                </c:pt>
                <c:pt idx="210" c:formatCode="yyyy/m/d">
                  <c:v>45992</c:v>
                </c:pt>
                <c:pt idx="211" c:formatCode="yyyy/m/d">
                  <c:v>45989</c:v>
                </c:pt>
                <c:pt idx="212" c:formatCode="yyyy/m/d">
                  <c:v>45988</c:v>
                </c:pt>
                <c:pt idx="213" c:formatCode="yyyy/m/d">
                  <c:v>45987</c:v>
                </c:pt>
                <c:pt idx="214" c:formatCode="yyyy/m/d">
                  <c:v>45986</c:v>
                </c:pt>
                <c:pt idx="215" c:formatCode="yyyy/m/d">
                  <c:v>45985</c:v>
                </c:pt>
                <c:pt idx="216" c:formatCode="yyyy/m/d">
                  <c:v>45982</c:v>
                </c:pt>
                <c:pt idx="217" c:formatCode="yyyy/m/d">
                  <c:v>45981</c:v>
                </c:pt>
                <c:pt idx="218" c:formatCode="yyyy/m/d">
                  <c:v>45980</c:v>
                </c:pt>
                <c:pt idx="219" c:formatCode="yyyy/m/d">
                  <c:v>45979</c:v>
                </c:pt>
                <c:pt idx="220" c:formatCode="yyyy/m/d">
                  <c:v>45978</c:v>
                </c:pt>
                <c:pt idx="221" c:formatCode="yyyy/m/d">
                  <c:v>45975</c:v>
                </c:pt>
                <c:pt idx="222" c:formatCode="yyyy/m/d">
                  <c:v>45974</c:v>
                </c:pt>
                <c:pt idx="223" c:formatCode="yyyy/m/d">
                  <c:v>45973</c:v>
                </c:pt>
                <c:pt idx="224" c:formatCode="yyyy/m/d">
                  <c:v>45972</c:v>
                </c:pt>
                <c:pt idx="225" c:formatCode="yyyy/m/d">
                  <c:v>45971</c:v>
                </c:pt>
                <c:pt idx="226" c:formatCode="yyyy/m/d">
                  <c:v>45968</c:v>
                </c:pt>
                <c:pt idx="227" c:formatCode="yyyy/m/d">
                  <c:v>45967</c:v>
                </c:pt>
                <c:pt idx="228" c:formatCode="yyyy/m/d">
                  <c:v>45966</c:v>
                </c:pt>
                <c:pt idx="229" c:formatCode="yyyy/m/d">
                  <c:v>45965</c:v>
                </c:pt>
                <c:pt idx="230" c:formatCode="yyyy/m/d">
                  <c:v>45964</c:v>
                </c:pt>
                <c:pt idx="231" c:formatCode="yyyy/m/d">
                  <c:v>45961</c:v>
                </c:pt>
                <c:pt idx="232" c:formatCode="yyyy/m/d">
                  <c:v>45960</c:v>
                </c:pt>
                <c:pt idx="233" c:formatCode="yyyy/m/d">
                  <c:v>45959</c:v>
                </c:pt>
                <c:pt idx="234" c:formatCode="yyyy/m/d">
                  <c:v>45958</c:v>
                </c:pt>
                <c:pt idx="235" c:formatCode="yyyy/m/d">
                  <c:v>45957</c:v>
                </c:pt>
                <c:pt idx="236" c:formatCode="yyyy/m/d">
                  <c:v>45954</c:v>
                </c:pt>
                <c:pt idx="237" c:formatCode="yyyy/m/d">
                  <c:v>45953</c:v>
                </c:pt>
                <c:pt idx="238" c:formatCode="yyyy/m/d">
                  <c:v>45952</c:v>
                </c:pt>
                <c:pt idx="239" c:formatCode="yyyy/m/d">
                  <c:v>45951</c:v>
                </c:pt>
                <c:pt idx="240" c:formatCode="yyyy/m/d">
                  <c:v>45950</c:v>
                </c:pt>
                <c:pt idx="241" c:formatCode="yyyy/m/d">
                  <c:v>45947</c:v>
                </c:pt>
                <c:pt idx="242" c:formatCode="yyyy/m/d">
                  <c:v>45946</c:v>
                </c:pt>
                <c:pt idx="243" c:formatCode="yyyy/m/d">
                  <c:v>45945</c:v>
                </c:pt>
                <c:pt idx="244" c:formatCode="yyyy/m/d">
                  <c:v>45944</c:v>
                </c:pt>
                <c:pt idx="245" c:formatCode="yyyy/m/d">
                  <c:v>45943</c:v>
                </c:pt>
                <c:pt idx="246" c:formatCode="yyyy/m/d">
                  <c:v>45940</c:v>
                </c:pt>
                <c:pt idx="247" c:formatCode="yyyy/m/d">
                  <c:v>45939</c:v>
                </c:pt>
                <c:pt idx="248" c:formatCode="yyyy/m/d">
                  <c:v>45938</c:v>
                </c:pt>
                <c:pt idx="249" c:formatCode="yyyy/m/d">
                  <c:v>45937</c:v>
                </c:pt>
                <c:pt idx="250" c:formatCode="yyyy/m/d">
                  <c:v>45936</c:v>
                </c:pt>
                <c:pt idx="251" c:formatCode="yyyy/m/d">
                  <c:v>45933</c:v>
                </c:pt>
                <c:pt idx="252" c:formatCode="yyyy/m/d">
                  <c:v>45932</c:v>
                </c:pt>
                <c:pt idx="253" c:formatCode="yyyy/m/d">
                  <c:v>45931</c:v>
                </c:pt>
                <c:pt idx="254" c:formatCode="yyyy/m/d">
                  <c:v>45930</c:v>
                </c:pt>
                <c:pt idx="255" c:formatCode="yyyy/m/d">
                  <c:v>45929</c:v>
                </c:pt>
                <c:pt idx="256" c:formatCode="yyyy/m/d">
                  <c:v>45926</c:v>
                </c:pt>
                <c:pt idx="257" c:formatCode="yyyy/m/d">
                  <c:v>45925</c:v>
                </c:pt>
                <c:pt idx="258" c:formatCode="yyyy/m/d">
                  <c:v>45924</c:v>
                </c:pt>
                <c:pt idx="259" c:formatCode="yyyy/m/d">
                  <c:v>45923</c:v>
                </c:pt>
                <c:pt idx="260" c:formatCode="yyyy/m/d">
                  <c:v>45922</c:v>
                </c:pt>
                <c:pt idx="261" c:formatCode="yyyy/m/d">
                  <c:v>45919</c:v>
                </c:pt>
                <c:pt idx="262" c:formatCode="yyyy/m/d">
                  <c:v>45918</c:v>
                </c:pt>
                <c:pt idx="263" c:formatCode="yyyy/m/d">
                  <c:v>45917</c:v>
                </c:pt>
                <c:pt idx="264" c:formatCode="yyyy/m/d">
                  <c:v>45916</c:v>
                </c:pt>
                <c:pt idx="265" c:formatCode="yyyy/m/d">
                  <c:v>45915</c:v>
                </c:pt>
                <c:pt idx="266" c:formatCode="yyyy/m/d">
                  <c:v>45912</c:v>
                </c:pt>
                <c:pt idx="267" c:formatCode="yyyy/m/d">
                  <c:v>45911</c:v>
                </c:pt>
                <c:pt idx="268" c:formatCode="yyyy/m/d">
                  <c:v>45910</c:v>
                </c:pt>
                <c:pt idx="269" c:formatCode="yyyy/m/d">
                  <c:v>45909</c:v>
                </c:pt>
                <c:pt idx="270" c:formatCode="yyyy/m/d">
                  <c:v>45908</c:v>
                </c:pt>
                <c:pt idx="271" c:formatCode="yyyy/m/d">
                  <c:v>45905</c:v>
                </c:pt>
                <c:pt idx="272" c:formatCode="yyyy/m/d">
                  <c:v>45904</c:v>
                </c:pt>
                <c:pt idx="273" c:formatCode="yyyy/m/d">
                  <c:v>45903</c:v>
                </c:pt>
                <c:pt idx="274" c:formatCode="yyyy/m/d">
                  <c:v>45902</c:v>
                </c:pt>
                <c:pt idx="275" c:formatCode="yyyy/m/d">
                  <c:v>45901</c:v>
                </c:pt>
                <c:pt idx="276" c:formatCode="yyyy/m/d">
                  <c:v>45898</c:v>
                </c:pt>
                <c:pt idx="277" c:formatCode="yyyy/m/d">
                  <c:v>45897</c:v>
                </c:pt>
                <c:pt idx="278" c:formatCode="yyyy/m/d">
                  <c:v>45896</c:v>
                </c:pt>
                <c:pt idx="279" c:formatCode="yyyy/m/d">
                  <c:v>45895</c:v>
                </c:pt>
                <c:pt idx="280" c:formatCode="yyyy/m/d">
                  <c:v>45894</c:v>
                </c:pt>
                <c:pt idx="281" c:formatCode="yyyy/m/d">
                  <c:v>45891</c:v>
                </c:pt>
                <c:pt idx="282" c:formatCode="yyyy/m/d">
                  <c:v>45890</c:v>
                </c:pt>
                <c:pt idx="283" c:formatCode="yyyy/m/d">
                  <c:v>45889</c:v>
                </c:pt>
                <c:pt idx="284" c:formatCode="yyyy/m/d">
                  <c:v>45888</c:v>
                </c:pt>
                <c:pt idx="285" c:formatCode="yyyy/m/d">
                  <c:v>45887</c:v>
                </c:pt>
                <c:pt idx="286" c:formatCode="yyyy/m/d">
                  <c:v>45884</c:v>
                </c:pt>
                <c:pt idx="287" c:formatCode="yyyy/m/d">
                  <c:v>45883</c:v>
                </c:pt>
                <c:pt idx="288" c:formatCode="yyyy/m/d">
                  <c:v>45882</c:v>
                </c:pt>
                <c:pt idx="289" c:formatCode="yyyy/m/d">
                  <c:v>45881</c:v>
                </c:pt>
                <c:pt idx="290" c:formatCode="yyyy/m/d">
                  <c:v>45880</c:v>
                </c:pt>
                <c:pt idx="291" c:formatCode="yyyy/m/d">
                  <c:v>45877</c:v>
                </c:pt>
                <c:pt idx="292" c:formatCode="yyyy/m/d">
                  <c:v>45876</c:v>
                </c:pt>
                <c:pt idx="293" c:formatCode="yyyy/m/d">
                  <c:v>45875</c:v>
                </c:pt>
                <c:pt idx="294" c:formatCode="yyyy/m/d">
                  <c:v>45874</c:v>
                </c:pt>
                <c:pt idx="295" c:formatCode="yyyy/m/d">
                  <c:v>45873</c:v>
                </c:pt>
                <c:pt idx="296" c:formatCode="yyyy/m/d">
                  <c:v>45870</c:v>
                </c:pt>
                <c:pt idx="297" c:formatCode="yyyy/m/d">
                  <c:v>45869</c:v>
                </c:pt>
                <c:pt idx="298" c:formatCode="yyyy/m/d">
                  <c:v>45868</c:v>
                </c:pt>
                <c:pt idx="299" c:formatCode="yyyy/m/d">
                  <c:v>45867</c:v>
                </c:pt>
                <c:pt idx="300" c:formatCode="yyyy/m/d">
                  <c:v>45866</c:v>
                </c:pt>
                <c:pt idx="301" c:formatCode="yyyy/m/d">
                  <c:v>45863</c:v>
                </c:pt>
                <c:pt idx="302" c:formatCode="yyyy/m/d">
                  <c:v>45862</c:v>
                </c:pt>
                <c:pt idx="303" c:formatCode="yyyy/m/d">
                  <c:v>45861</c:v>
                </c:pt>
                <c:pt idx="304" c:formatCode="yyyy/m/d">
                  <c:v>45860</c:v>
                </c:pt>
                <c:pt idx="305" c:formatCode="yyyy/m/d">
                  <c:v>45859</c:v>
                </c:pt>
                <c:pt idx="306" c:formatCode="yyyy/m/d">
                  <c:v>45856</c:v>
                </c:pt>
                <c:pt idx="307" c:formatCode="yyyy/m/d">
                  <c:v>45855</c:v>
                </c:pt>
                <c:pt idx="308" c:formatCode="yyyy/m/d">
                  <c:v>45854</c:v>
                </c:pt>
                <c:pt idx="309" c:formatCode="yyyy/m/d">
                  <c:v>45853</c:v>
                </c:pt>
                <c:pt idx="310" c:formatCode="yyyy/m/d">
                  <c:v>45852</c:v>
                </c:pt>
                <c:pt idx="311" c:formatCode="yyyy/m/d">
                  <c:v>45849</c:v>
                </c:pt>
                <c:pt idx="312" c:formatCode="yyyy/m/d">
                  <c:v>45848</c:v>
                </c:pt>
                <c:pt idx="313" c:formatCode="yyyy/m/d">
                  <c:v>45847</c:v>
                </c:pt>
                <c:pt idx="314" c:formatCode="yyyy/m/d">
                  <c:v>45846</c:v>
                </c:pt>
                <c:pt idx="315" c:formatCode="yyyy/m/d">
                  <c:v>45845</c:v>
                </c:pt>
                <c:pt idx="316" c:formatCode="yyyy/m/d">
                  <c:v>45842</c:v>
                </c:pt>
                <c:pt idx="317" c:formatCode="yyyy/m/d">
                  <c:v>45841</c:v>
                </c:pt>
                <c:pt idx="318" c:formatCode="yyyy/m/d">
                  <c:v>45840</c:v>
                </c:pt>
                <c:pt idx="319" c:formatCode="yyyy/m/d">
                  <c:v>45839</c:v>
                </c:pt>
                <c:pt idx="320" c:formatCode="yyyy/m/d">
                  <c:v>45838</c:v>
                </c:pt>
                <c:pt idx="321" c:formatCode="yyyy/m/d">
                  <c:v>45835</c:v>
                </c:pt>
                <c:pt idx="322" c:formatCode="yyyy/m/d">
                  <c:v>45834</c:v>
                </c:pt>
                <c:pt idx="323" c:formatCode="yyyy/m/d">
                  <c:v>45833</c:v>
                </c:pt>
                <c:pt idx="324" c:formatCode="yyyy/m/d">
                  <c:v>45832</c:v>
                </c:pt>
                <c:pt idx="325" c:formatCode="yyyy/m/d">
                  <c:v>45831</c:v>
                </c:pt>
                <c:pt idx="326" c:formatCode="yyyy/m/d">
                  <c:v>45828</c:v>
                </c:pt>
                <c:pt idx="327" c:formatCode="yyyy/m/d">
                  <c:v>45827</c:v>
                </c:pt>
                <c:pt idx="328" c:formatCode="yyyy/m/d">
                  <c:v>45826</c:v>
                </c:pt>
                <c:pt idx="329" c:formatCode="yyyy/m/d">
                  <c:v>45825</c:v>
                </c:pt>
                <c:pt idx="330" c:formatCode="yyyy/m/d">
                  <c:v>45824</c:v>
                </c:pt>
                <c:pt idx="331" c:formatCode="yyyy/m/d">
                  <c:v>45821</c:v>
                </c:pt>
                <c:pt idx="332" c:formatCode="yyyy/m/d">
                  <c:v>45820</c:v>
                </c:pt>
                <c:pt idx="333" c:formatCode="yyyy/m/d">
                  <c:v>45819</c:v>
                </c:pt>
                <c:pt idx="334" c:formatCode="yyyy/m/d">
                  <c:v>45818</c:v>
                </c:pt>
                <c:pt idx="335" c:formatCode="yyyy/m/d">
                  <c:v>45817</c:v>
                </c:pt>
                <c:pt idx="336" c:formatCode="yyyy/m/d">
                  <c:v>45814</c:v>
                </c:pt>
                <c:pt idx="337" c:formatCode="yyyy/m/d">
                  <c:v>45813</c:v>
                </c:pt>
                <c:pt idx="338" c:formatCode="yyyy/m/d">
                  <c:v>45812</c:v>
                </c:pt>
                <c:pt idx="339" c:formatCode="yyyy/m/d">
                  <c:v>45811</c:v>
                </c:pt>
                <c:pt idx="340" c:formatCode="yyyy/m/d">
                  <c:v>45810</c:v>
                </c:pt>
                <c:pt idx="341" c:formatCode="yyyy/m/d">
                  <c:v>45807</c:v>
                </c:pt>
                <c:pt idx="342" c:formatCode="yyyy/m/d">
                  <c:v>45806</c:v>
                </c:pt>
                <c:pt idx="343" c:formatCode="yyyy/m/d">
                  <c:v>45805</c:v>
                </c:pt>
                <c:pt idx="344" c:formatCode="yyyy/m/d">
                  <c:v>45804</c:v>
                </c:pt>
                <c:pt idx="345" c:formatCode="yyyy/m/d">
                  <c:v>45803</c:v>
                </c:pt>
                <c:pt idx="346" c:formatCode="yyyy/m/d">
                  <c:v>45800</c:v>
                </c:pt>
                <c:pt idx="347" c:formatCode="yyyy/m/d">
                  <c:v>45799</c:v>
                </c:pt>
                <c:pt idx="348" c:formatCode="yyyy/m/d">
                  <c:v>45798</c:v>
                </c:pt>
                <c:pt idx="349" c:formatCode="yyyy/m/d">
                  <c:v>45797</c:v>
                </c:pt>
                <c:pt idx="350" c:formatCode="yyyy/m/d">
                  <c:v>45796</c:v>
                </c:pt>
                <c:pt idx="351" c:formatCode="yyyy/m/d">
                  <c:v>45793</c:v>
                </c:pt>
                <c:pt idx="352" c:formatCode="yyyy/m/d">
                  <c:v>45792</c:v>
                </c:pt>
                <c:pt idx="353" c:formatCode="yyyy/m/d">
                  <c:v>45791</c:v>
                </c:pt>
                <c:pt idx="354" c:formatCode="yyyy/m/d">
                  <c:v>45790</c:v>
                </c:pt>
                <c:pt idx="355" c:formatCode="yyyy/m/d">
                  <c:v>45789</c:v>
                </c:pt>
                <c:pt idx="356" c:formatCode="yyyy/m/d">
                  <c:v>45786</c:v>
                </c:pt>
                <c:pt idx="357" c:formatCode="yyyy/m/d">
                  <c:v>45785</c:v>
                </c:pt>
                <c:pt idx="358" c:formatCode="yyyy/m/d">
                  <c:v>45784</c:v>
                </c:pt>
                <c:pt idx="359" c:formatCode="yyyy/m/d">
                  <c:v>45783</c:v>
                </c:pt>
                <c:pt idx="360" c:formatCode="yyyy/m/d">
                  <c:v>45782</c:v>
                </c:pt>
                <c:pt idx="361" c:formatCode="yyyy/m/d">
                  <c:v>45779</c:v>
                </c:pt>
                <c:pt idx="362" c:formatCode="yyyy/m/d">
                  <c:v>45778</c:v>
                </c:pt>
                <c:pt idx="363" c:formatCode="yyyy/m/d">
                  <c:v>45777</c:v>
                </c:pt>
                <c:pt idx="364" c:formatCode="yyyy/m/d">
                  <c:v>45776</c:v>
                </c:pt>
                <c:pt idx="365" c:formatCode="yyyy/m/d">
                  <c:v>45775</c:v>
                </c:pt>
                <c:pt idx="366" c:formatCode="yyyy/m/d">
                  <c:v>45772</c:v>
                </c:pt>
                <c:pt idx="367" c:formatCode="yyyy/m/d">
                  <c:v>45771</c:v>
                </c:pt>
                <c:pt idx="368" c:formatCode="yyyy/m/d">
                  <c:v>45770</c:v>
                </c:pt>
                <c:pt idx="369" c:formatCode="yyyy/m/d">
                  <c:v>45769</c:v>
                </c:pt>
                <c:pt idx="370" c:formatCode="yyyy/m/d">
                  <c:v>45768</c:v>
                </c:pt>
                <c:pt idx="371" c:formatCode="yyyy/m/d">
                  <c:v>45765</c:v>
                </c:pt>
                <c:pt idx="372" c:formatCode="yyyy/m/d">
                  <c:v>45764</c:v>
                </c:pt>
                <c:pt idx="373" c:formatCode="yyyy/m/d">
                  <c:v>45763</c:v>
                </c:pt>
                <c:pt idx="374" c:formatCode="yyyy/m/d">
                  <c:v>45762</c:v>
                </c:pt>
                <c:pt idx="375" c:formatCode="yyyy/m/d">
                  <c:v>45761</c:v>
                </c:pt>
                <c:pt idx="376" c:formatCode="yyyy/m/d">
                  <c:v>45758</c:v>
                </c:pt>
                <c:pt idx="377" c:formatCode="yyyy/m/d">
                  <c:v>45757</c:v>
                </c:pt>
                <c:pt idx="378" c:formatCode="yyyy/m/d">
                  <c:v>45756</c:v>
                </c:pt>
                <c:pt idx="379" c:formatCode="yyyy/m/d">
                  <c:v>45755</c:v>
                </c:pt>
                <c:pt idx="380" c:formatCode="yyyy/m/d">
                  <c:v>45754</c:v>
                </c:pt>
                <c:pt idx="381" c:formatCode="yyyy/m/d">
                  <c:v>45751</c:v>
                </c:pt>
                <c:pt idx="382" c:formatCode="yyyy/m/d">
                  <c:v>45750</c:v>
                </c:pt>
                <c:pt idx="383" c:formatCode="yyyy/m/d">
                  <c:v>45749</c:v>
                </c:pt>
                <c:pt idx="384" c:formatCode="yyyy/m/d">
                  <c:v>45748</c:v>
                </c:pt>
                <c:pt idx="385" c:formatCode="yyyy/m/d">
                  <c:v>45747</c:v>
                </c:pt>
                <c:pt idx="386" c:formatCode="yyyy/m/d">
                  <c:v>45744</c:v>
                </c:pt>
                <c:pt idx="387" c:formatCode="yyyy/m/d">
                  <c:v>45743</c:v>
                </c:pt>
                <c:pt idx="388" c:formatCode="yyyy/m/d">
                  <c:v>45742</c:v>
                </c:pt>
                <c:pt idx="389" c:formatCode="yyyy/m/d">
                  <c:v>45741</c:v>
                </c:pt>
                <c:pt idx="390" c:formatCode="yyyy/m/d">
                  <c:v>45740</c:v>
                </c:pt>
                <c:pt idx="391" c:formatCode="yyyy/m/d">
                  <c:v>45737</c:v>
                </c:pt>
                <c:pt idx="392" c:formatCode="yyyy/m/d">
                  <c:v>45736</c:v>
                </c:pt>
                <c:pt idx="393" c:formatCode="yyyy/m/d">
                  <c:v>45735</c:v>
                </c:pt>
                <c:pt idx="394" c:formatCode="yyyy/m/d">
                  <c:v>45734</c:v>
                </c:pt>
                <c:pt idx="395" c:formatCode="yyyy/m/d">
                  <c:v>45733</c:v>
                </c:pt>
                <c:pt idx="396" c:formatCode="yyyy/m/d">
                  <c:v>45730</c:v>
                </c:pt>
                <c:pt idx="397" c:formatCode="yyyy/m/d">
                  <c:v>45729</c:v>
                </c:pt>
                <c:pt idx="398" c:formatCode="yyyy/m/d">
                  <c:v>45728</c:v>
                </c:pt>
                <c:pt idx="399" c:formatCode="yyyy/m/d">
                  <c:v>45727</c:v>
                </c:pt>
                <c:pt idx="400" c:formatCode="yyyy/m/d">
                  <c:v>45726</c:v>
                </c:pt>
                <c:pt idx="401" c:formatCode="yyyy/m/d">
                  <c:v>45723</c:v>
                </c:pt>
                <c:pt idx="402" c:formatCode="yyyy/m/d">
                  <c:v>45722</c:v>
                </c:pt>
                <c:pt idx="403" c:formatCode="yyyy/m/d">
                  <c:v>45721</c:v>
                </c:pt>
                <c:pt idx="404" c:formatCode="yyyy/m/d">
                  <c:v>45720</c:v>
                </c:pt>
                <c:pt idx="405" c:formatCode="yyyy/m/d">
                  <c:v>45719</c:v>
                </c:pt>
                <c:pt idx="406" c:formatCode="yyyy/m/d">
                  <c:v>45716</c:v>
                </c:pt>
                <c:pt idx="407" c:formatCode="yyyy/m/d">
                  <c:v>45715</c:v>
                </c:pt>
                <c:pt idx="408" c:formatCode="yyyy/m/d">
                  <c:v>45714</c:v>
                </c:pt>
                <c:pt idx="409" c:formatCode="yyyy/m/d">
                  <c:v>45713</c:v>
                </c:pt>
                <c:pt idx="410" c:formatCode="yyyy/m/d">
                  <c:v>45712</c:v>
                </c:pt>
                <c:pt idx="411" c:formatCode="yyyy/m/d">
                  <c:v>45709</c:v>
                </c:pt>
                <c:pt idx="412" c:formatCode="yyyy/m/d">
                  <c:v>45708</c:v>
                </c:pt>
                <c:pt idx="413" c:formatCode="yyyy/m/d">
                  <c:v>45707</c:v>
                </c:pt>
                <c:pt idx="414" c:formatCode="yyyy/m/d">
                  <c:v>45706</c:v>
                </c:pt>
                <c:pt idx="415" c:formatCode="yyyy/m/d">
                  <c:v>45705</c:v>
                </c:pt>
                <c:pt idx="416" c:formatCode="yyyy/m/d">
                  <c:v>45702</c:v>
                </c:pt>
                <c:pt idx="417" c:formatCode="yyyy/m/d">
                  <c:v>45701</c:v>
                </c:pt>
                <c:pt idx="418" c:formatCode="yyyy/m/d">
                  <c:v>45700</c:v>
                </c:pt>
                <c:pt idx="419" c:formatCode="yyyy/m/d">
                  <c:v>45699</c:v>
                </c:pt>
                <c:pt idx="420" c:formatCode="yyyy/m/d">
                  <c:v>45698</c:v>
                </c:pt>
                <c:pt idx="421" c:formatCode="yyyy/m/d">
                  <c:v>45695</c:v>
                </c:pt>
                <c:pt idx="422" c:formatCode="yyyy/m/d">
                  <c:v>45694</c:v>
                </c:pt>
                <c:pt idx="423" c:formatCode="yyyy/m/d">
                  <c:v>45693</c:v>
                </c:pt>
                <c:pt idx="424" c:formatCode="yyyy/m/d">
                  <c:v>45692</c:v>
                </c:pt>
                <c:pt idx="425" c:formatCode="yyyy/m/d">
                  <c:v>45691</c:v>
                </c:pt>
                <c:pt idx="426" c:formatCode="yyyy/m/d">
                  <c:v>45688</c:v>
                </c:pt>
                <c:pt idx="427" c:formatCode="yyyy/m/d">
                  <c:v>45687</c:v>
                </c:pt>
                <c:pt idx="428" c:formatCode="yyyy/m/d">
                  <c:v>45686</c:v>
                </c:pt>
                <c:pt idx="429" c:formatCode="yyyy/m/d">
                  <c:v>45685</c:v>
                </c:pt>
                <c:pt idx="430" c:formatCode="yyyy/m/d">
                  <c:v>45684</c:v>
                </c:pt>
                <c:pt idx="431" c:formatCode="yyyy/m/d">
                  <c:v>45681</c:v>
                </c:pt>
                <c:pt idx="432" c:formatCode="yyyy/m/d">
                  <c:v>45680</c:v>
                </c:pt>
                <c:pt idx="433" c:formatCode="yyyy/m/d">
                  <c:v>45679</c:v>
                </c:pt>
                <c:pt idx="434" c:formatCode="yyyy/m/d">
                  <c:v>45678</c:v>
                </c:pt>
                <c:pt idx="435" c:formatCode="yyyy/m/d">
                  <c:v>45677</c:v>
                </c:pt>
                <c:pt idx="436" c:formatCode="yyyy/m/d">
                  <c:v>45674</c:v>
                </c:pt>
                <c:pt idx="437" c:formatCode="yyyy/m/d">
                  <c:v>45673</c:v>
                </c:pt>
                <c:pt idx="438" c:formatCode="yyyy/m/d">
                  <c:v>45672</c:v>
                </c:pt>
                <c:pt idx="439" c:formatCode="yyyy/m/d">
                  <c:v>45671</c:v>
                </c:pt>
                <c:pt idx="440" c:formatCode="yyyy/m/d">
                  <c:v>45670</c:v>
                </c:pt>
                <c:pt idx="441" c:formatCode="yyyy/m/d">
                  <c:v>45667</c:v>
                </c:pt>
                <c:pt idx="442" c:formatCode="yyyy/m/d">
                  <c:v>45666</c:v>
                </c:pt>
                <c:pt idx="443" c:formatCode="yyyy/m/d">
                  <c:v>45665</c:v>
                </c:pt>
                <c:pt idx="444" c:formatCode="yyyy/m/d">
                  <c:v>45664</c:v>
                </c:pt>
                <c:pt idx="445" c:formatCode="yyyy/m/d">
                  <c:v>45663</c:v>
                </c:pt>
                <c:pt idx="446" c:formatCode="yyyy/m/d">
                  <c:v>45660</c:v>
                </c:pt>
                <c:pt idx="447" c:formatCode="yyyy/m/d">
                  <c:v>45659</c:v>
                </c:pt>
                <c:pt idx="448" c:formatCode="yyyy/m/d">
                  <c:v>45658</c:v>
                </c:pt>
                <c:pt idx="449" c:formatCode="yyyy/m/d">
                  <c:v>45657</c:v>
                </c:pt>
                <c:pt idx="450" c:formatCode="yyyy/m/d">
                  <c:v>45656</c:v>
                </c:pt>
                <c:pt idx="451" c:formatCode="yyyy/m/d">
                  <c:v>45653</c:v>
                </c:pt>
                <c:pt idx="452" c:formatCode="yyyy/m/d">
                  <c:v>45652</c:v>
                </c:pt>
                <c:pt idx="453" c:formatCode="yyyy/m/d">
                  <c:v>45651</c:v>
                </c:pt>
                <c:pt idx="454" c:formatCode="yyyy/m/d">
                  <c:v>45650</c:v>
                </c:pt>
                <c:pt idx="455" c:formatCode="yyyy/m/d">
                  <c:v>45649</c:v>
                </c:pt>
                <c:pt idx="456" c:formatCode="yyyy/m/d">
                  <c:v>45646</c:v>
                </c:pt>
                <c:pt idx="457" c:formatCode="yyyy/m/d">
                  <c:v>45645</c:v>
                </c:pt>
                <c:pt idx="458" c:formatCode="yyyy/m/d">
                  <c:v>45644</c:v>
                </c:pt>
                <c:pt idx="459" c:formatCode="yyyy/m/d">
                  <c:v>45643</c:v>
                </c:pt>
                <c:pt idx="460" c:formatCode="yyyy/m/d">
                  <c:v>45642</c:v>
                </c:pt>
                <c:pt idx="461" c:formatCode="yyyy/m/d">
                  <c:v>45639</c:v>
                </c:pt>
                <c:pt idx="462" c:formatCode="yyyy/m/d">
                  <c:v>45638</c:v>
                </c:pt>
                <c:pt idx="463" c:formatCode="yyyy/m/d">
                  <c:v>45637</c:v>
                </c:pt>
                <c:pt idx="464" c:formatCode="yyyy/m/d">
                  <c:v>45636</c:v>
                </c:pt>
                <c:pt idx="465" c:formatCode="yyyy/m/d">
                  <c:v>45635</c:v>
                </c:pt>
                <c:pt idx="466" c:formatCode="yyyy/m/d">
                  <c:v>45632</c:v>
                </c:pt>
                <c:pt idx="467" c:formatCode="yyyy/m/d">
                  <c:v>45631</c:v>
                </c:pt>
                <c:pt idx="468" c:formatCode="yyyy/m/d">
                  <c:v>45630</c:v>
                </c:pt>
                <c:pt idx="469" c:formatCode="yyyy/m/d">
                  <c:v>45629</c:v>
                </c:pt>
                <c:pt idx="470" c:formatCode="yyyy/m/d">
                  <c:v>45628</c:v>
                </c:pt>
                <c:pt idx="471" c:formatCode="yyyy/m/d">
                  <c:v>45625</c:v>
                </c:pt>
                <c:pt idx="472" c:formatCode="yyyy/m/d">
                  <c:v>45624</c:v>
                </c:pt>
                <c:pt idx="473" c:formatCode="yyyy/m/d">
                  <c:v>45623</c:v>
                </c:pt>
                <c:pt idx="474" c:formatCode="yyyy/m/d">
                  <c:v>45622</c:v>
                </c:pt>
                <c:pt idx="475" c:formatCode="yyyy/m/d">
                  <c:v>45621</c:v>
                </c:pt>
                <c:pt idx="476" c:formatCode="yyyy/m/d">
                  <c:v>45618</c:v>
                </c:pt>
                <c:pt idx="477" c:formatCode="yyyy/m/d">
                  <c:v>45617</c:v>
                </c:pt>
                <c:pt idx="478" c:formatCode="yyyy/m/d">
                  <c:v>45616</c:v>
                </c:pt>
                <c:pt idx="479" c:formatCode="yyyy/m/d">
                  <c:v>45615</c:v>
                </c:pt>
                <c:pt idx="480" c:formatCode="yyyy/m/d">
                  <c:v>45614</c:v>
                </c:pt>
                <c:pt idx="481" c:formatCode="yyyy/m/d">
                  <c:v>45611</c:v>
                </c:pt>
                <c:pt idx="482" c:formatCode="yyyy/m/d">
                  <c:v>45610</c:v>
                </c:pt>
                <c:pt idx="483" c:formatCode="yyyy/m/d">
                  <c:v>45609</c:v>
                </c:pt>
                <c:pt idx="484" c:formatCode="yyyy/m/d">
                  <c:v>45608</c:v>
                </c:pt>
                <c:pt idx="485" c:formatCode="yyyy/m/d">
                  <c:v>45607</c:v>
                </c:pt>
                <c:pt idx="486" c:formatCode="yyyy/m/d">
                  <c:v>45604</c:v>
                </c:pt>
                <c:pt idx="487" c:formatCode="yyyy/m/d">
                  <c:v>45603</c:v>
                </c:pt>
                <c:pt idx="488" c:formatCode="yyyy/m/d">
                  <c:v>45602</c:v>
                </c:pt>
                <c:pt idx="489" c:formatCode="yyyy/m/d">
                  <c:v>45601</c:v>
                </c:pt>
                <c:pt idx="490" c:formatCode="yyyy/m/d">
                  <c:v>45600</c:v>
                </c:pt>
                <c:pt idx="491" c:formatCode="yyyy/m/d">
                  <c:v>45597</c:v>
                </c:pt>
                <c:pt idx="492" c:formatCode="yyyy/m/d">
                  <c:v>45596</c:v>
                </c:pt>
                <c:pt idx="493" c:formatCode="yyyy/m/d">
                  <c:v>45595</c:v>
                </c:pt>
                <c:pt idx="494" c:formatCode="yyyy/m/d">
                  <c:v>45594</c:v>
                </c:pt>
                <c:pt idx="495" c:formatCode="yyyy/m/d">
                  <c:v>45593</c:v>
                </c:pt>
                <c:pt idx="496" c:formatCode="yyyy/m/d">
                  <c:v>45590</c:v>
                </c:pt>
                <c:pt idx="497" c:formatCode="yyyy/m/d">
                  <c:v>45589</c:v>
                </c:pt>
                <c:pt idx="498" c:formatCode="yyyy/m/d">
                  <c:v>45588</c:v>
                </c:pt>
                <c:pt idx="499" c:formatCode="yyyy/m/d">
                  <c:v>45587</c:v>
                </c:pt>
                <c:pt idx="500" c:formatCode="yyyy/m/d">
                  <c:v>45586</c:v>
                </c:pt>
                <c:pt idx="501" c:formatCode="yyyy/m/d">
                  <c:v>45583</c:v>
                </c:pt>
                <c:pt idx="502" c:formatCode="yyyy/m/d">
                  <c:v>45582</c:v>
                </c:pt>
                <c:pt idx="503" c:formatCode="yyyy/m/d">
                  <c:v>45581</c:v>
                </c:pt>
                <c:pt idx="504" c:formatCode="yyyy/m/d">
                  <c:v>45580</c:v>
                </c:pt>
                <c:pt idx="505" c:formatCode="yyyy/m/d">
                  <c:v>45579</c:v>
                </c:pt>
                <c:pt idx="506" c:formatCode="yyyy/m/d">
                  <c:v>45576</c:v>
                </c:pt>
                <c:pt idx="507" c:formatCode="yyyy/m/d">
                  <c:v>45575</c:v>
                </c:pt>
                <c:pt idx="508" c:formatCode="yyyy/m/d">
                  <c:v>45574</c:v>
                </c:pt>
                <c:pt idx="509" c:formatCode="yyyy/m/d">
                  <c:v>45573</c:v>
                </c:pt>
                <c:pt idx="510" c:formatCode="yyyy/m/d">
                  <c:v>45572</c:v>
                </c:pt>
                <c:pt idx="511" c:formatCode="yyyy/m/d">
                  <c:v>45569</c:v>
                </c:pt>
                <c:pt idx="512" c:formatCode="yyyy/m/d">
                  <c:v>45568</c:v>
                </c:pt>
                <c:pt idx="513" c:formatCode="yyyy/m/d">
                  <c:v>45567</c:v>
                </c:pt>
                <c:pt idx="514" c:formatCode="yyyy/m/d">
                  <c:v>45566</c:v>
                </c:pt>
                <c:pt idx="515" c:formatCode="yyyy/m/d">
                  <c:v>45565</c:v>
                </c:pt>
                <c:pt idx="516" c:formatCode="yyyy/m/d">
                  <c:v>45562</c:v>
                </c:pt>
                <c:pt idx="517" c:formatCode="yyyy/m/d">
                  <c:v>45561</c:v>
                </c:pt>
                <c:pt idx="518" c:formatCode="yyyy/m/d">
                  <c:v>45560</c:v>
                </c:pt>
                <c:pt idx="519" c:formatCode="yyyy/m/d">
                  <c:v>45559</c:v>
                </c:pt>
                <c:pt idx="520" c:formatCode="yyyy/m/d">
                  <c:v>45558</c:v>
                </c:pt>
                <c:pt idx="521" c:formatCode="yyyy/m/d">
                  <c:v>45555</c:v>
                </c:pt>
                <c:pt idx="522" c:formatCode="yyyy/m/d">
                  <c:v>45554</c:v>
                </c:pt>
                <c:pt idx="523" c:formatCode="yyyy/m/d">
                  <c:v>45553</c:v>
                </c:pt>
                <c:pt idx="524" c:formatCode="yyyy/m/d">
                  <c:v>45552</c:v>
                </c:pt>
                <c:pt idx="525" c:formatCode="yyyy/m/d">
                  <c:v>45551</c:v>
                </c:pt>
                <c:pt idx="526" c:formatCode="yyyy/m/d">
                  <c:v>45548</c:v>
                </c:pt>
                <c:pt idx="527" c:formatCode="yyyy/m/d">
                  <c:v>45547</c:v>
                </c:pt>
                <c:pt idx="528" c:formatCode="yyyy/m/d">
                  <c:v>45546</c:v>
                </c:pt>
                <c:pt idx="529" c:formatCode="yyyy/m/d">
                  <c:v>45545</c:v>
                </c:pt>
                <c:pt idx="530" c:formatCode="yyyy/m/d">
                  <c:v>45544</c:v>
                </c:pt>
                <c:pt idx="531" c:formatCode="yyyy/m/d">
                  <c:v>45541</c:v>
                </c:pt>
                <c:pt idx="532" c:formatCode="yyyy/m/d">
                  <c:v>45540</c:v>
                </c:pt>
                <c:pt idx="533" c:formatCode="yyyy/m/d">
                  <c:v>45539</c:v>
                </c:pt>
                <c:pt idx="534" c:formatCode="yyyy/m/d">
                  <c:v>45538</c:v>
                </c:pt>
                <c:pt idx="535" c:formatCode="yyyy/m/d">
                  <c:v>45537</c:v>
                </c:pt>
                <c:pt idx="536" c:formatCode="yyyy/m/d">
                  <c:v>45534</c:v>
                </c:pt>
                <c:pt idx="537" c:formatCode="yyyy/m/d">
                  <c:v>45533</c:v>
                </c:pt>
                <c:pt idx="538" c:formatCode="yyyy/m/d">
                  <c:v>45532</c:v>
                </c:pt>
                <c:pt idx="539" c:formatCode="yyyy/m/d">
                  <c:v>45531</c:v>
                </c:pt>
                <c:pt idx="540" c:formatCode="yyyy/m/d">
                  <c:v>45530</c:v>
                </c:pt>
                <c:pt idx="541" c:formatCode="yyyy/m/d">
                  <c:v>45527</c:v>
                </c:pt>
                <c:pt idx="542" c:formatCode="yyyy/m/d">
                  <c:v>45526</c:v>
                </c:pt>
                <c:pt idx="543" c:formatCode="yyyy/m/d">
                  <c:v>45525</c:v>
                </c:pt>
                <c:pt idx="544" c:formatCode="yyyy/m/d">
                  <c:v>45524</c:v>
                </c:pt>
                <c:pt idx="545" c:formatCode="yyyy/m/d">
                  <c:v>45523</c:v>
                </c:pt>
                <c:pt idx="546" c:formatCode="yyyy/m/d">
                  <c:v>45520</c:v>
                </c:pt>
                <c:pt idx="547" c:formatCode="yyyy/m/d">
                  <c:v>45519</c:v>
                </c:pt>
                <c:pt idx="548" c:formatCode="yyyy/m/d">
                  <c:v>45518</c:v>
                </c:pt>
                <c:pt idx="549" c:formatCode="yyyy/m/d">
                  <c:v>45517</c:v>
                </c:pt>
                <c:pt idx="550" c:formatCode="yyyy/m/d">
                  <c:v>45516</c:v>
                </c:pt>
                <c:pt idx="551" c:formatCode="yyyy/m/d">
                  <c:v>45513</c:v>
                </c:pt>
                <c:pt idx="552" c:formatCode="yyyy/m/d">
                  <c:v>45512</c:v>
                </c:pt>
                <c:pt idx="553" c:formatCode="yyyy/m/d">
                  <c:v>45511</c:v>
                </c:pt>
                <c:pt idx="554" c:formatCode="yyyy/m/d">
                  <c:v>45510</c:v>
                </c:pt>
                <c:pt idx="555" c:formatCode="yyyy/m/d">
                  <c:v>45509</c:v>
                </c:pt>
                <c:pt idx="556" c:formatCode="yyyy/m/d">
                  <c:v>45506</c:v>
                </c:pt>
                <c:pt idx="557" c:formatCode="yyyy/m/d">
                  <c:v>45505</c:v>
                </c:pt>
                <c:pt idx="558" c:formatCode="yyyy/m/d">
                  <c:v>45504</c:v>
                </c:pt>
                <c:pt idx="559" c:formatCode="yyyy/m/d">
                  <c:v>45503</c:v>
                </c:pt>
                <c:pt idx="560" c:formatCode="yyyy/m/d">
                  <c:v>45502</c:v>
                </c:pt>
                <c:pt idx="561" c:formatCode="yyyy/m/d">
                  <c:v>45499</c:v>
                </c:pt>
                <c:pt idx="562" c:formatCode="yyyy/m/d">
                  <c:v>45498</c:v>
                </c:pt>
                <c:pt idx="563" c:formatCode="yyyy/m/d">
                  <c:v>45497</c:v>
                </c:pt>
                <c:pt idx="564" c:formatCode="yyyy/m/d">
                  <c:v>45496</c:v>
                </c:pt>
                <c:pt idx="565" c:formatCode="yyyy/m/d">
                  <c:v>45495</c:v>
                </c:pt>
                <c:pt idx="566" c:formatCode="yyyy/m/d">
                  <c:v>45492</c:v>
                </c:pt>
                <c:pt idx="567" c:formatCode="yyyy/m/d">
                  <c:v>45491</c:v>
                </c:pt>
                <c:pt idx="568" c:formatCode="yyyy/m/d">
                  <c:v>45490</c:v>
                </c:pt>
                <c:pt idx="569" c:formatCode="yyyy/m/d">
                  <c:v>45489</c:v>
                </c:pt>
                <c:pt idx="570" c:formatCode="yyyy/m/d">
                  <c:v>45488</c:v>
                </c:pt>
                <c:pt idx="571" c:formatCode="yyyy/m/d">
                  <c:v>45485</c:v>
                </c:pt>
                <c:pt idx="572" c:formatCode="yyyy/m/d">
                  <c:v>45484</c:v>
                </c:pt>
                <c:pt idx="573" c:formatCode="yyyy/m/d">
                  <c:v>45483</c:v>
                </c:pt>
                <c:pt idx="574" c:formatCode="yyyy/m/d">
                  <c:v>45482</c:v>
                </c:pt>
                <c:pt idx="575" c:formatCode="yyyy/m/d">
                  <c:v>45481</c:v>
                </c:pt>
                <c:pt idx="576" c:formatCode="yyyy/m/d">
                  <c:v>45478</c:v>
                </c:pt>
                <c:pt idx="577" c:formatCode="yyyy/m/d">
                  <c:v>45477</c:v>
                </c:pt>
                <c:pt idx="578" c:formatCode="yyyy/m/d">
                  <c:v>45476</c:v>
                </c:pt>
                <c:pt idx="579" c:formatCode="yyyy/m/d">
                  <c:v>45475</c:v>
                </c:pt>
                <c:pt idx="580" c:formatCode="yyyy/m/d">
                  <c:v>45474</c:v>
                </c:pt>
                <c:pt idx="581" c:formatCode="yyyy/m/d">
                  <c:v>45471</c:v>
                </c:pt>
                <c:pt idx="582" c:formatCode="yyyy/m/d">
                  <c:v>45470</c:v>
                </c:pt>
                <c:pt idx="583" c:formatCode="yyyy/m/d">
                  <c:v>45469</c:v>
                </c:pt>
                <c:pt idx="584" c:formatCode="yyyy/m/d">
                  <c:v>45468</c:v>
                </c:pt>
                <c:pt idx="585" c:formatCode="yyyy/m/d">
                  <c:v>45467</c:v>
                </c:pt>
                <c:pt idx="586" c:formatCode="yyyy/m/d">
                  <c:v>45464</c:v>
                </c:pt>
                <c:pt idx="587" c:formatCode="yyyy/m/d">
                  <c:v>45463</c:v>
                </c:pt>
                <c:pt idx="588" c:formatCode="yyyy/m/d">
                  <c:v>45462</c:v>
                </c:pt>
                <c:pt idx="589" c:formatCode="yyyy/m/d">
                  <c:v>45461</c:v>
                </c:pt>
                <c:pt idx="590" c:formatCode="yyyy/m/d">
                  <c:v>45460</c:v>
                </c:pt>
                <c:pt idx="591" c:formatCode="yyyy/m/d">
                  <c:v>45457</c:v>
                </c:pt>
                <c:pt idx="592" c:formatCode="yyyy/m/d">
                  <c:v>45456</c:v>
                </c:pt>
                <c:pt idx="593" c:formatCode="yyyy/m/d">
                  <c:v>45455</c:v>
                </c:pt>
                <c:pt idx="594" c:formatCode="yyyy/m/d">
                  <c:v>45454</c:v>
                </c:pt>
                <c:pt idx="595" c:formatCode="yyyy/m/d">
                  <c:v>45453</c:v>
                </c:pt>
                <c:pt idx="596" c:formatCode="yyyy/m/d">
                  <c:v>45450</c:v>
                </c:pt>
                <c:pt idx="597" c:formatCode="yyyy/m/d">
                  <c:v>45449</c:v>
                </c:pt>
                <c:pt idx="598" c:formatCode="yyyy/m/d">
                  <c:v>45448</c:v>
                </c:pt>
                <c:pt idx="599" c:formatCode="yyyy/m/d">
                  <c:v>45447</c:v>
                </c:pt>
                <c:pt idx="600" c:formatCode="yyyy/m/d">
                  <c:v>45446</c:v>
                </c:pt>
                <c:pt idx="601" c:formatCode="yyyy/m/d">
                  <c:v>45443</c:v>
                </c:pt>
                <c:pt idx="602" c:formatCode="yyyy/m/d">
                  <c:v>45442</c:v>
                </c:pt>
                <c:pt idx="603" c:formatCode="yyyy/m/d">
                  <c:v>45441</c:v>
                </c:pt>
                <c:pt idx="604" c:formatCode="yyyy/m/d">
                  <c:v>45440</c:v>
                </c:pt>
                <c:pt idx="605" c:formatCode="yyyy/m/d">
                  <c:v>45439</c:v>
                </c:pt>
                <c:pt idx="606" c:formatCode="yyyy/m/d">
                  <c:v>45436</c:v>
                </c:pt>
                <c:pt idx="607" c:formatCode="yyyy/m/d">
                  <c:v>45435</c:v>
                </c:pt>
                <c:pt idx="608" c:formatCode="yyyy/m/d">
                  <c:v>45434</c:v>
                </c:pt>
                <c:pt idx="609" c:formatCode="yyyy/m/d">
                  <c:v>45433</c:v>
                </c:pt>
                <c:pt idx="610" c:formatCode="yyyy/m/d">
                  <c:v>45432</c:v>
                </c:pt>
                <c:pt idx="611" c:formatCode="yyyy/m/d">
                  <c:v>45429</c:v>
                </c:pt>
                <c:pt idx="612" c:formatCode="yyyy/m/d">
                  <c:v>45428</c:v>
                </c:pt>
                <c:pt idx="613" c:formatCode="yyyy/m/d">
                  <c:v>45427</c:v>
                </c:pt>
                <c:pt idx="614" c:formatCode="yyyy/m/d">
                  <c:v>45426</c:v>
                </c:pt>
                <c:pt idx="615" c:formatCode="yyyy/m/d">
                  <c:v>45425</c:v>
                </c:pt>
                <c:pt idx="616" c:formatCode="yyyy/m/d">
                  <c:v>45422</c:v>
                </c:pt>
                <c:pt idx="617" c:formatCode="yyyy/m/d">
                  <c:v>45421</c:v>
                </c:pt>
                <c:pt idx="618" c:formatCode="yyyy/m/d">
                  <c:v>45420</c:v>
                </c:pt>
                <c:pt idx="619" c:formatCode="yyyy/m/d">
                  <c:v>45419</c:v>
                </c:pt>
                <c:pt idx="620" c:formatCode="yyyy/m/d">
                  <c:v>45418</c:v>
                </c:pt>
                <c:pt idx="621" c:formatCode="yyyy/m/d">
                  <c:v>45415</c:v>
                </c:pt>
                <c:pt idx="622" c:formatCode="yyyy/m/d">
                  <c:v>45414</c:v>
                </c:pt>
                <c:pt idx="623" c:formatCode="yyyy/m/d">
                  <c:v>45413</c:v>
                </c:pt>
                <c:pt idx="624" c:formatCode="yyyy/m/d">
                  <c:v>45412</c:v>
                </c:pt>
                <c:pt idx="625" c:formatCode="yyyy/m/d">
                  <c:v>45411</c:v>
                </c:pt>
                <c:pt idx="626" c:formatCode="yyyy/m/d">
                  <c:v>45408</c:v>
                </c:pt>
                <c:pt idx="627" c:formatCode="yyyy/m/d">
                  <c:v>45407</c:v>
                </c:pt>
                <c:pt idx="628" c:formatCode="yyyy/m/d">
                  <c:v>45406</c:v>
                </c:pt>
                <c:pt idx="629" c:formatCode="yyyy/m/d">
                  <c:v>45405</c:v>
                </c:pt>
                <c:pt idx="630" c:formatCode="yyyy/m/d">
                  <c:v>45404</c:v>
                </c:pt>
                <c:pt idx="631" c:formatCode="yyyy/m/d">
                  <c:v>45401</c:v>
                </c:pt>
                <c:pt idx="632" c:formatCode="yyyy/m/d">
                  <c:v>45400</c:v>
                </c:pt>
                <c:pt idx="633" c:formatCode="yyyy/m/d">
                  <c:v>45399</c:v>
                </c:pt>
                <c:pt idx="634" c:formatCode="yyyy/m/d">
                  <c:v>45398</c:v>
                </c:pt>
                <c:pt idx="635" c:formatCode="yyyy/m/d">
                  <c:v>45397</c:v>
                </c:pt>
                <c:pt idx="636" c:formatCode="yyyy/m/d">
                  <c:v>45394</c:v>
                </c:pt>
                <c:pt idx="637" c:formatCode="yyyy/m/d">
                  <c:v>45393</c:v>
                </c:pt>
                <c:pt idx="638" c:formatCode="yyyy/m/d">
                  <c:v>45392</c:v>
                </c:pt>
                <c:pt idx="639" c:formatCode="yyyy/m/d">
                  <c:v>45391</c:v>
                </c:pt>
                <c:pt idx="640" c:formatCode="yyyy/m/d">
                  <c:v>45390</c:v>
                </c:pt>
                <c:pt idx="641" c:formatCode="yyyy/m/d">
                  <c:v>45387</c:v>
                </c:pt>
                <c:pt idx="642" c:formatCode="yyyy/m/d">
                  <c:v>45386</c:v>
                </c:pt>
                <c:pt idx="643" c:formatCode="yyyy/m/d">
                  <c:v>45385</c:v>
                </c:pt>
                <c:pt idx="644" c:formatCode="yyyy/m/d">
                  <c:v>45384</c:v>
                </c:pt>
                <c:pt idx="645" c:formatCode="yyyy/m/d">
                  <c:v>45383</c:v>
                </c:pt>
                <c:pt idx="646" c:formatCode="yyyy/m/d">
                  <c:v>45380</c:v>
                </c:pt>
                <c:pt idx="647" c:formatCode="yyyy/m/d">
                  <c:v>45379</c:v>
                </c:pt>
                <c:pt idx="648" c:formatCode="yyyy/m/d">
                  <c:v>45378</c:v>
                </c:pt>
                <c:pt idx="649" c:formatCode="yyyy/m/d">
                  <c:v>45377</c:v>
                </c:pt>
                <c:pt idx="650" c:formatCode="yyyy/m/d">
                  <c:v>45376</c:v>
                </c:pt>
                <c:pt idx="651" c:formatCode="yyyy/m/d">
                  <c:v>45373</c:v>
                </c:pt>
                <c:pt idx="652" c:formatCode="yyyy/m/d">
                  <c:v>45372</c:v>
                </c:pt>
                <c:pt idx="653" c:formatCode="yyyy/m/d">
                  <c:v>45371</c:v>
                </c:pt>
                <c:pt idx="654" c:formatCode="yyyy/m/d">
                  <c:v>45370</c:v>
                </c:pt>
                <c:pt idx="655" c:formatCode="yyyy/m/d">
                  <c:v>45369</c:v>
                </c:pt>
                <c:pt idx="656" c:formatCode="yyyy/m/d">
                  <c:v>45366</c:v>
                </c:pt>
                <c:pt idx="657" c:formatCode="yyyy/m/d">
                  <c:v>45365</c:v>
                </c:pt>
                <c:pt idx="658" c:formatCode="yyyy/m/d">
                  <c:v>45364</c:v>
                </c:pt>
                <c:pt idx="659" c:formatCode="yyyy/m/d">
                  <c:v>45363</c:v>
                </c:pt>
                <c:pt idx="660" c:formatCode="yyyy/m/d">
                  <c:v>45362</c:v>
                </c:pt>
                <c:pt idx="661" c:formatCode="yyyy/m/d">
                  <c:v>45359</c:v>
                </c:pt>
                <c:pt idx="662" c:formatCode="yyyy/m/d">
                  <c:v>45358</c:v>
                </c:pt>
                <c:pt idx="663" c:formatCode="yyyy/m/d">
                  <c:v>45357</c:v>
                </c:pt>
                <c:pt idx="664" c:formatCode="yyyy/m/d">
                  <c:v>45356</c:v>
                </c:pt>
                <c:pt idx="665" c:formatCode="yyyy/m/d">
                  <c:v>45355</c:v>
                </c:pt>
                <c:pt idx="666" c:formatCode="yyyy/m/d">
                  <c:v>45352</c:v>
                </c:pt>
                <c:pt idx="667" c:formatCode="yyyy/m/d">
                  <c:v>45351</c:v>
                </c:pt>
                <c:pt idx="668" c:formatCode="yyyy/m/d">
                  <c:v>45350</c:v>
                </c:pt>
                <c:pt idx="669" c:formatCode="yyyy/m/d">
                  <c:v>45349</c:v>
                </c:pt>
                <c:pt idx="670" c:formatCode="yyyy/m/d">
                  <c:v>45348</c:v>
                </c:pt>
                <c:pt idx="671" c:formatCode="yyyy/m/d">
                  <c:v>45345</c:v>
                </c:pt>
                <c:pt idx="672" c:formatCode="yyyy/m/d">
                  <c:v>45344</c:v>
                </c:pt>
                <c:pt idx="673" c:formatCode="yyyy/m/d">
                  <c:v>45343</c:v>
                </c:pt>
                <c:pt idx="674" c:formatCode="yyyy/m/d">
                  <c:v>45342</c:v>
                </c:pt>
                <c:pt idx="675" c:formatCode="yyyy/m/d">
                  <c:v>45341</c:v>
                </c:pt>
                <c:pt idx="676" c:formatCode="yyyy/m/d">
                  <c:v>45338</c:v>
                </c:pt>
                <c:pt idx="677" c:formatCode="yyyy/m/d">
                  <c:v>45337</c:v>
                </c:pt>
                <c:pt idx="678" c:formatCode="yyyy/m/d">
                  <c:v>45336</c:v>
                </c:pt>
                <c:pt idx="679" c:formatCode="yyyy/m/d">
                  <c:v>45335</c:v>
                </c:pt>
                <c:pt idx="680" c:formatCode="yyyy/m/d">
                  <c:v>45334</c:v>
                </c:pt>
                <c:pt idx="681" c:formatCode="yyyy/m/d">
                  <c:v>45331</c:v>
                </c:pt>
                <c:pt idx="682" c:formatCode="yyyy/m/d">
                  <c:v>45330</c:v>
                </c:pt>
                <c:pt idx="683" c:formatCode="yyyy/m/d">
                  <c:v>45329</c:v>
                </c:pt>
                <c:pt idx="684" c:formatCode="yyyy/m/d">
                  <c:v>45328</c:v>
                </c:pt>
                <c:pt idx="685" c:formatCode="yyyy/m/d">
                  <c:v>45327</c:v>
                </c:pt>
                <c:pt idx="686" c:formatCode="yyyy/m/d">
                  <c:v>45324</c:v>
                </c:pt>
                <c:pt idx="687" c:formatCode="yyyy/m/d">
                  <c:v>45323</c:v>
                </c:pt>
                <c:pt idx="688" c:formatCode="yyyy/m/d">
                  <c:v>45322</c:v>
                </c:pt>
                <c:pt idx="689" c:formatCode="yyyy/m/d">
                  <c:v>45321</c:v>
                </c:pt>
                <c:pt idx="690" c:formatCode="yyyy/m/d">
                  <c:v>45320</c:v>
                </c:pt>
                <c:pt idx="691" c:formatCode="yyyy/m/d">
                  <c:v>45317</c:v>
                </c:pt>
                <c:pt idx="692" c:formatCode="yyyy/m/d">
                  <c:v>45316</c:v>
                </c:pt>
                <c:pt idx="693" c:formatCode="yyyy/m/d">
                  <c:v>45315</c:v>
                </c:pt>
                <c:pt idx="694" c:formatCode="yyyy/m/d">
                  <c:v>45314</c:v>
                </c:pt>
                <c:pt idx="695" c:formatCode="yyyy/m/d">
                  <c:v>45313</c:v>
                </c:pt>
                <c:pt idx="696" c:formatCode="yyyy/m/d">
                  <c:v>45310</c:v>
                </c:pt>
                <c:pt idx="697" c:formatCode="yyyy/m/d">
                  <c:v>45309</c:v>
                </c:pt>
                <c:pt idx="698" c:formatCode="yyyy/m/d">
                  <c:v>45308</c:v>
                </c:pt>
                <c:pt idx="699" c:formatCode="yyyy/m/d">
                  <c:v>45307</c:v>
                </c:pt>
                <c:pt idx="700" c:formatCode="yyyy/m/d">
                  <c:v>45306</c:v>
                </c:pt>
                <c:pt idx="701" c:formatCode="yyyy/m/d">
                  <c:v>45303</c:v>
                </c:pt>
                <c:pt idx="702" c:formatCode="yyyy/m/d">
                  <c:v>45302</c:v>
                </c:pt>
                <c:pt idx="703" c:formatCode="yyyy/m/d">
                  <c:v>45301</c:v>
                </c:pt>
                <c:pt idx="704" c:formatCode="yyyy/m/d">
                  <c:v>45300</c:v>
                </c:pt>
                <c:pt idx="705" c:formatCode="yyyy/m/d">
                  <c:v>45299</c:v>
                </c:pt>
                <c:pt idx="706" c:formatCode="yyyy/m/d">
                  <c:v>45296</c:v>
                </c:pt>
                <c:pt idx="707" c:formatCode="yyyy/m/d">
                  <c:v>45295</c:v>
                </c:pt>
                <c:pt idx="708" c:formatCode="yyyy/m/d">
                  <c:v>45294</c:v>
                </c:pt>
                <c:pt idx="709" c:formatCode="yyyy/m/d">
                  <c:v>45293</c:v>
                </c:pt>
                <c:pt idx="710" c:formatCode="yyyy/m/d">
                  <c:v>45289</c:v>
                </c:pt>
                <c:pt idx="711" c:formatCode="yyyy/m/d">
                  <c:v>45288</c:v>
                </c:pt>
                <c:pt idx="712" c:formatCode="yyyy/m/d">
                  <c:v>45287</c:v>
                </c:pt>
                <c:pt idx="713" c:formatCode="yyyy/m/d">
                  <c:v>45286</c:v>
                </c:pt>
                <c:pt idx="714" c:formatCode="yyyy/m/d">
                  <c:v>45285</c:v>
                </c:pt>
                <c:pt idx="715" c:formatCode="yyyy/m/d">
                  <c:v>45282</c:v>
                </c:pt>
                <c:pt idx="716" c:formatCode="yyyy/m/d">
                  <c:v>45281</c:v>
                </c:pt>
                <c:pt idx="717" c:formatCode="yyyy/m/d">
                  <c:v>45280</c:v>
                </c:pt>
                <c:pt idx="718" c:formatCode="yyyy/m/d">
                  <c:v>45279</c:v>
                </c:pt>
                <c:pt idx="719" c:formatCode="yyyy/m/d">
                  <c:v>45278</c:v>
                </c:pt>
                <c:pt idx="720" c:formatCode="yyyy/m/d">
                  <c:v>45275</c:v>
                </c:pt>
                <c:pt idx="721" c:formatCode="yyyy/m/d">
                  <c:v>45274</c:v>
                </c:pt>
                <c:pt idx="722" c:formatCode="yyyy/m/d">
                  <c:v>45273</c:v>
                </c:pt>
                <c:pt idx="723" c:formatCode="yyyy/m/d">
                  <c:v>45272</c:v>
                </c:pt>
                <c:pt idx="724" c:formatCode="yyyy/m/d">
                  <c:v>45271</c:v>
                </c:pt>
                <c:pt idx="725" c:formatCode="yyyy/m/d">
                  <c:v>45268</c:v>
                </c:pt>
                <c:pt idx="726" c:formatCode="yyyy/m/d">
                  <c:v>45267</c:v>
                </c:pt>
                <c:pt idx="727" c:formatCode="yyyy/m/d">
                  <c:v>45266</c:v>
                </c:pt>
                <c:pt idx="728" c:formatCode="yyyy/m/d">
                  <c:v>45265</c:v>
                </c:pt>
                <c:pt idx="729" c:formatCode="yyyy/m/d">
                  <c:v>45264</c:v>
                </c:pt>
                <c:pt idx="730" c:formatCode="yyyy/m/d">
                  <c:v>45261</c:v>
                </c:pt>
                <c:pt idx="731" c:formatCode="yyyy/m/d">
                  <c:v>45260</c:v>
                </c:pt>
                <c:pt idx="732" c:formatCode="yyyy/m/d">
                  <c:v>45259</c:v>
                </c:pt>
                <c:pt idx="733" c:formatCode="yyyy/m/d">
                  <c:v>45258</c:v>
                </c:pt>
                <c:pt idx="734" c:formatCode="yyyy/m/d">
                  <c:v>45257</c:v>
                </c:pt>
                <c:pt idx="735" c:formatCode="yyyy/m/d">
                  <c:v>45254</c:v>
                </c:pt>
                <c:pt idx="736" c:formatCode="yyyy/m/d">
                  <c:v>45253</c:v>
                </c:pt>
                <c:pt idx="737" c:formatCode="yyyy/m/d">
                  <c:v>45252</c:v>
                </c:pt>
                <c:pt idx="738" c:formatCode="yyyy/m/d">
                  <c:v>45251</c:v>
                </c:pt>
                <c:pt idx="739" c:formatCode="yyyy/m/d">
                  <c:v>45250</c:v>
                </c:pt>
                <c:pt idx="740" c:formatCode="yyyy/m/d">
                  <c:v>45247</c:v>
                </c:pt>
                <c:pt idx="741" c:formatCode="yyyy/m/d">
                  <c:v>45246</c:v>
                </c:pt>
                <c:pt idx="742" c:formatCode="yyyy/m/d">
                  <c:v>45245</c:v>
                </c:pt>
                <c:pt idx="743" c:formatCode="yyyy/m/d">
                  <c:v>45244</c:v>
                </c:pt>
                <c:pt idx="744" c:formatCode="yyyy/m/d">
                  <c:v>45243</c:v>
                </c:pt>
                <c:pt idx="745" c:formatCode="yyyy/m/d">
                  <c:v>45240</c:v>
                </c:pt>
                <c:pt idx="746" c:formatCode="yyyy/m/d">
                  <c:v>45239</c:v>
                </c:pt>
                <c:pt idx="747" c:formatCode="yyyy/m/d">
                  <c:v>45238</c:v>
                </c:pt>
                <c:pt idx="748" c:formatCode="yyyy/m/d">
                  <c:v>45237</c:v>
                </c:pt>
                <c:pt idx="749" c:formatCode="yyyy/m/d">
                  <c:v>45236</c:v>
                </c:pt>
                <c:pt idx="750" c:formatCode="yyyy/m/d">
                  <c:v>45233</c:v>
                </c:pt>
                <c:pt idx="751" c:formatCode="yyyy/m/d">
                  <c:v>45232</c:v>
                </c:pt>
                <c:pt idx="752" c:formatCode="yyyy/m/d">
                  <c:v>45231</c:v>
                </c:pt>
                <c:pt idx="753" c:formatCode="yyyy/m/d">
                  <c:v>45230</c:v>
                </c:pt>
                <c:pt idx="754" c:formatCode="yyyy/m/d">
                  <c:v>45229</c:v>
                </c:pt>
                <c:pt idx="755" c:formatCode="yyyy/m/d">
                  <c:v>45226</c:v>
                </c:pt>
                <c:pt idx="756" c:formatCode="yyyy/m/d">
                  <c:v>45225</c:v>
                </c:pt>
                <c:pt idx="757" c:formatCode="yyyy/m/d">
                  <c:v>45224</c:v>
                </c:pt>
                <c:pt idx="758" c:formatCode="yyyy/m/d">
                  <c:v>45223</c:v>
                </c:pt>
                <c:pt idx="759" c:formatCode="yyyy/m/d">
                  <c:v>45222</c:v>
                </c:pt>
                <c:pt idx="760" c:formatCode="yyyy/m/d">
                  <c:v>45219</c:v>
                </c:pt>
                <c:pt idx="761" c:formatCode="yyyy/m/d">
                  <c:v>45218</c:v>
                </c:pt>
                <c:pt idx="762" c:formatCode="yyyy/m/d">
                  <c:v>45217</c:v>
                </c:pt>
                <c:pt idx="763" c:formatCode="yyyy/m/d">
                  <c:v>45216</c:v>
                </c:pt>
                <c:pt idx="764" c:formatCode="yyyy/m/d">
                  <c:v>45215</c:v>
                </c:pt>
                <c:pt idx="765" c:formatCode="yyyy/m/d">
                  <c:v>45212</c:v>
                </c:pt>
                <c:pt idx="766" c:formatCode="yyyy/m/d">
                  <c:v>45211</c:v>
                </c:pt>
                <c:pt idx="767" c:formatCode="yyyy/m/d">
                  <c:v>45210</c:v>
                </c:pt>
                <c:pt idx="768" c:formatCode="yyyy/m/d">
                  <c:v>45209</c:v>
                </c:pt>
                <c:pt idx="769" c:formatCode="yyyy/m/d">
                  <c:v>45208</c:v>
                </c:pt>
                <c:pt idx="770" c:formatCode="yyyy/m/d">
                  <c:v>45205</c:v>
                </c:pt>
                <c:pt idx="771" c:formatCode="yyyy/m/d">
                  <c:v>45204</c:v>
                </c:pt>
                <c:pt idx="772" c:formatCode="yyyy/m/d">
                  <c:v>45203</c:v>
                </c:pt>
                <c:pt idx="773" c:formatCode="yyyy/m/d">
                  <c:v>45202</c:v>
                </c:pt>
                <c:pt idx="774" c:formatCode="yyyy/m/d">
                  <c:v>45201</c:v>
                </c:pt>
                <c:pt idx="775" c:formatCode="yyyy/m/d">
                  <c:v>45198</c:v>
                </c:pt>
                <c:pt idx="776" c:formatCode="yyyy/m/d">
                  <c:v>45197</c:v>
                </c:pt>
                <c:pt idx="777" c:formatCode="yyyy/m/d">
                  <c:v>45196</c:v>
                </c:pt>
                <c:pt idx="778" c:formatCode="yyyy/m/d">
                  <c:v>45195</c:v>
                </c:pt>
                <c:pt idx="779" c:formatCode="yyyy/m/d">
                  <c:v>45194</c:v>
                </c:pt>
                <c:pt idx="780" c:formatCode="yyyy/m/d">
                  <c:v>45191</c:v>
                </c:pt>
                <c:pt idx="781" c:formatCode="yyyy/m/d">
                  <c:v>45190</c:v>
                </c:pt>
                <c:pt idx="782" c:formatCode="yyyy/m/d">
                  <c:v>45189</c:v>
                </c:pt>
                <c:pt idx="783" c:formatCode="yyyy/m/d">
                  <c:v>45188</c:v>
                </c:pt>
                <c:pt idx="784" c:formatCode="yyyy/m/d">
                  <c:v>45187</c:v>
                </c:pt>
                <c:pt idx="785" c:formatCode="yyyy/m/d">
                  <c:v>45184</c:v>
                </c:pt>
                <c:pt idx="786" c:formatCode="yyyy/m/d">
                  <c:v>45183</c:v>
                </c:pt>
                <c:pt idx="787" c:formatCode="yyyy/m/d">
                  <c:v>45182</c:v>
                </c:pt>
                <c:pt idx="788" c:formatCode="yyyy/m/d">
                  <c:v>45181</c:v>
                </c:pt>
                <c:pt idx="789" c:formatCode="yyyy/m/d">
                  <c:v>45180</c:v>
                </c:pt>
                <c:pt idx="790" c:formatCode="yyyy/m/d">
                  <c:v>45177</c:v>
                </c:pt>
                <c:pt idx="791" c:formatCode="yyyy/m/d">
                  <c:v>45176</c:v>
                </c:pt>
                <c:pt idx="792" c:formatCode="yyyy/m/d">
                  <c:v>45175</c:v>
                </c:pt>
                <c:pt idx="793" c:formatCode="yyyy/m/d">
                  <c:v>45174</c:v>
                </c:pt>
                <c:pt idx="794" c:formatCode="yyyy/m/d">
                  <c:v>45173</c:v>
                </c:pt>
                <c:pt idx="795" c:formatCode="yyyy/m/d">
                  <c:v>45170</c:v>
                </c:pt>
                <c:pt idx="796" c:formatCode="yyyy/m/d">
                  <c:v>45169</c:v>
                </c:pt>
                <c:pt idx="797" c:formatCode="yyyy/m/d">
                  <c:v>45168</c:v>
                </c:pt>
                <c:pt idx="798" c:formatCode="yyyy/m/d">
                  <c:v>45167</c:v>
                </c:pt>
                <c:pt idx="799" c:formatCode="yyyy/m/d">
                  <c:v>45166</c:v>
                </c:pt>
                <c:pt idx="800" c:formatCode="yyyy/m/d">
                  <c:v>45163</c:v>
                </c:pt>
                <c:pt idx="801" c:formatCode="yyyy/m/d">
                  <c:v>45162</c:v>
                </c:pt>
                <c:pt idx="802" c:formatCode="yyyy/m/d">
                  <c:v>45161</c:v>
                </c:pt>
                <c:pt idx="803" c:formatCode="yyyy/m/d">
                  <c:v>45160</c:v>
                </c:pt>
                <c:pt idx="804" c:formatCode="yyyy/m/d">
                  <c:v>45159</c:v>
                </c:pt>
                <c:pt idx="805" c:formatCode="yyyy/m/d">
                  <c:v>45156</c:v>
                </c:pt>
                <c:pt idx="806" c:formatCode="yyyy/m/d">
                  <c:v>45155</c:v>
                </c:pt>
                <c:pt idx="807" c:formatCode="yyyy/m/d">
                  <c:v>45154</c:v>
                </c:pt>
                <c:pt idx="808" c:formatCode="yyyy/m/d">
                  <c:v>45153</c:v>
                </c:pt>
                <c:pt idx="809" c:formatCode="yyyy/m/d">
                  <c:v>45152</c:v>
                </c:pt>
                <c:pt idx="810" c:formatCode="yyyy/m/d">
                  <c:v>45149</c:v>
                </c:pt>
                <c:pt idx="811" c:formatCode="yyyy/m/d">
                  <c:v>45148</c:v>
                </c:pt>
                <c:pt idx="812" c:formatCode="yyyy/m/d">
                  <c:v>45147</c:v>
                </c:pt>
                <c:pt idx="813" c:formatCode="yyyy/m/d">
                  <c:v>45146</c:v>
                </c:pt>
                <c:pt idx="814" c:formatCode="yyyy/m/d">
                  <c:v>45145</c:v>
                </c:pt>
                <c:pt idx="815" c:formatCode="yyyy/m/d">
                  <c:v>45142</c:v>
                </c:pt>
                <c:pt idx="816" c:formatCode="yyyy/m/d">
                  <c:v>45141</c:v>
                </c:pt>
                <c:pt idx="817" c:formatCode="yyyy/m/d">
                  <c:v>45140</c:v>
                </c:pt>
                <c:pt idx="818" c:formatCode="yyyy/m/d">
                  <c:v>45139</c:v>
                </c:pt>
                <c:pt idx="819" c:formatCode="yyyy/m/d">
                  <c:v>45138</c:v>
                </c:pt>
                <c:pt idx="820" c:formatCode="yyyy/m/d">
                  <c:v>45135</c:v>
                </c:pt>
                <c:pt idx="821" c:formatCode="yyyy/m/d">
                  <c:v>45134</c:v>
                </c:pt>
                <c:pt idx="822" c:formatCode="yyyy/m/d">
                  <c:v>45133</c:v>
                </c:pt>
                <c:pt idx="823" c:formatCode="yyyy/m/d">
                  <c:v>45132</c:v>
                </c:pt>
                <c:pt idx="824" c:formatCode="yyyy/m/d">
                  <c:v>45131</c:v>
                </c:pt>
                <c:pt idx="825" c:formatCode="yyyy/m/d">
                  <c:v>45128</c:v>
                </c:pt>
                <c:pt idx="826" c:formatCode="yyyy/m/d">
                  <c:v>45127</c:v>
                </c:pt>
                <c:pt idx="827" c:formatCode="yyyy/m/d">
                  <c:v>45126</c:v>
                </c:pt>
                <c:pt idx="828" c:formatCode="yyyy/m/d">
                  <c:v>45125</c:v>
                </c:pt>
                <c:pt idx="829" c:formatCode="yyyy/m/d">
                  <c:v>45124</c:v>
                </c:pt>
                <c:pt idx="830" c:formatCode="yyyy/m/d">
                  <c:v>45121</c:v>
                </c:pt>
                <c:pt idx="831" c:formatCode="yyyy/m/d">
                  <c:v>45120</c:v>
                </c:pt>
                <c:pt idx="832" c:formatCode="yyyy/m/d">
                  <c:v>45119</c:v>
                </c:pt>
                <c:pt idx="833" c:formatCode="yyyy/m/d">
                  <c:v>45118</c:v>
                </c:pt>
                <c:pt idx="834" c:formatCode="yyyy/m/d">
                  <c:v>45117</c:v>
                </c:pt>
                <c:pt idx="835" c:formatCode="yyyy/m/d">
                  <c:v>45114</c:v>
                </c:pt>
                <c:pt idx="836" c:formatCode="yyyy/m/d">
                  <c:v>45113</c:v>
                </c:pt>
                <c:pt idx="837" c:formatCode="yyyy/m/d">
                  <c:v>45112</c:v>
                </c:pt>
                <c:pt idx="838" c:formatCode="yyyy/m/d">
                  <c:v>45111</c:v>
                </c:pt>
                <c:pt idx="839" c:formatCode="yyyy/m/d">
                  <c:v>45110</c:v>
                </c:pt>
                <c:pt idx="840" c:formatCode="yyyy/m/d">
                  <c:v>45107</c:v>
                </c:pt>
                <c:pt idx="841" c:formatCode="yyyy/m/d">
                  <c:v>45106</c:v>
                </c:pt>
                <c:pt idx="842" c:formatCode="yyyy/m/d">
                  <c:v>45105</c:v>
                </c:pt>
                <c:pt idx="843" c:formatCode="yyyy/m/d">
                  <c:v>45104</c:v>
                </c:pt>
                <c:pt idx="844" c:formatCode="yyyy/m/d">
                  <c:v>45103</c:v>
                </c:pt>
                <c:pt idx="845" c:formatCode="yyyy/m/d">
                  <c:v>45100</c:v>
                </c:pt>
                <c:pt idx="846" c:formatCode="yyyy/m/d">
                  <c:v>45099</c:v>
                </c:pt>
                <c:pt idx="847" c:formatCode="yyyy/m/d">
                  <c:v>45098</c:v>
                </c:pt>
                <c:pt idx="848" c:formatCode="yyyy/m/d">
                  <c:v>45097</c:v>
                </c:pt>
                <c:pt idx="849" c:formatCode="yyyy/m/d">
                  <c:v>45096</c:v>
                </c:pt>
                <c:pt idx="850" c:formatCode="yyyy/m/d">
                  <c:v>45093</c:v>
                </c:pt>
                <c:pt idx="851" c:formatCode="yyyy/m/d">
                  <c:v>45092</c:v>
                </c:pt>
                <c:pt idx="852" c:formatCode="yyyy/m/d">
                  <c:v>45091</c:v>
                </c:pt>
                <c:pt idx="853" c:formatCode="yyyy/m/d">
                  <c:v>45090</c:v>
                </c:pt>
                <c:pt idx="854" c:formatCode="yyyy/m/d">
                  <c:v>45089</c:v>
                </c:pt>
                <c:pt idx="855" c:formatCode="yyyy/m/d">
                  <c:v>45086</c:v>
                </c:pt>
                <c:pt idx="856" c:formatCode="yyyy/m/d">
                  <c:v>45085</c:v>
                </c:pt>
                <c:pt idx="857" c:formatCode="yyyy/m/d">
                  <c:v>45084</c:v>
                </c:pt>
                <c:pt idx="858" c:formatCode="yyyy/m/d">
                  <c:v>45083</c:v>
                </c:pt>
                <c:pt idx="859" c:formatCode="yyyy/m/d">
                  <c:v>45082</c:v>
                </c:pt>
                <c:pt idx="860" c:formatCode="yyyy/m/d">
                  <c:v>45079</c:v>
                </c:pt>
                <c:pt idx="861" c:formatCode="yyyy/m/d">
                  <c:v>45078</c:v>
                </c:pt>
                <c:pt idx="862" c:formatCode="yyyy/m/d">
                  <c:v>45077</c:v>
                </c:pt>
                <c:pt idx="863" c:formatCode="yyyy/m/d">
                  <c:v>45076</c:v>
                </c:pt>
                <c:pt idx="864" c:formatCode="yyyy/m/d">
                  <c:v>45075</c:v>
                </c:pt>
                <c:pt idx="865" c:formatCode="yyyy/m/d">
                  <c:v>45072</c:v>
                </c:pt>
                <c:pt idx="866" c:formatCode="yyyy/m/d">
                  <c:v>45071</c:v>
                </c:pt>
                <c:pt idx="867" c:formatCode="yyyy/m/d">
                  <c:v>45070</c:v>
                </c:pt>
                <c:pt idx="868" c:formatCode="yyyy/m/d">
                  <c:v>45069</c:v>
                </c:pt>
                <c:pt idx="869" c:formatCode="yyyy/m/d">
                  <c:v>45068</c:v>
                </c:pt>
                <c:pt idx="870" c:formatCode="yyyy/m/d">
                  <c:v>45065</c:v>
                </c:pt>
                <c:pt idx="871" c:formatCode="yyyy/m/d">
                  <c:v>45064</c:v>
                </c:pt>
                <c:pt idx="872" c:formatCode="yyyy/m/d">
                  <c:v>45063</c:v>
                </c:pt>
                <c:pt idx="873" c:formatCode="yyyy/m/d">
                  <c:v>45062</c:v>
                </c:pt>
                <c:pt idx="874" c:formatCode="yyyy/m/d">
                  <c:v>45061</c:v>
                </c:pt>
                <c:pt idx="875" c:formatCode="yyyy/m/d">
                  <c:v>45058</c:v>
                </c:pt>
                <c:pt idx="876" c:formatCode="yyyy/m/d">
                  <c:v>45057</c:v>
                </c:pt>
                <c:pt idx="877" c:formatCode="yyyy/m/d">
                  <c:v>45056</c:v>
                </c:pt>
                <c:pt idx="878" c:formatCode="yyyy/m/d">
                  <c:v>45055</c:v>
                </c:pt>
                <c:pt idx="879" c:formatCode="yyyy/m/d">
                  <c:v>45054</c:v>
                </c:pt>
                <c:pt idx="880" c:formatCode="yyyy/m/d">
                  <c:v>45051</c:v>
                </c:pt>
                <c:pt idx="881" c:formatCode="yyyy/m/d">
                  <c:v>45050</c:v>
                </c:pt>
                <c:pt idx="882" c:formatCode="yyyy/m/d">
                  <c:v>45049</c:v>
                </c:pt>
                <c:pt idx="883" c:formatCode="yyyy/m/d">
                  <c:v>45048</c:v>
                </c:pt>
                <c:pt idx="884" c:formatCode="yyyy/m/d">
                  <c:v>45047</c:v>
                </c:pt>
                <c:pt idx="885" c:formatCode="yyyy/m/d">
                  <c:v>45044</c:v>
                </c:pt>
                <c:pt idx="886" c:formatCode="yyyy/m/d">
                  <c:v>45043</c:v>
                </c:pt>
                <c:pt idx="887" c:formatCode="yyyy/m/d">
                  <c:v>45042</c:v>
                </c:pt>
                <c:pt idx="888" c:formatCode="yyyy/m/d">
                  <c:v>45041</c:v>
                </c:pt>
                <c:pt idx="889" c:formatCode="yyyy/m/d">
                  <c:v>45040</c:v>
                </c:pt>
                <c:pt idx="890" c:formatCode="yyyy/m/d">
                  <c:v>45037</c:v>
                </c:pt>
                <c:pt idx="891" c:formatCode="yyyy/m/d">
                  <c:v>45036</c:v>
                </c:pt>
                <c:pt idx="892" c:formatCode="yyyy/m/d">
                  <c:v>45035</c:v>
                </c:pt>
                <c:pt idx="893" c:formatCode="yyyy/m/d">
                  <c:v>45034</c:v>
                </c:pt>
                <c:pt idx="894" c:formatCode="yyyy/m/d">
                  <c:v>45033</c:v>
                </c:pt>
                <c:pt idx="895" c:formatCode="yyyy/m/d">
                  <c:v>45030</c:v>
                </c:pt>
                <c:pt idx="896" c:formatCode="yyyy/m/d">
                  <c:v>45029</c:v>
                </c:pt>
                <c:pt idx="897" c:formatCode="yyyy/m/d">
                  <c:v>45028</c:v>
                </c:pt>
                <c:pt idx="898" c:formatCode="yyyy/m/d">
                  <c:v>45027</c:v>
                </c:pt>
                <c:pt idx="899" c:formatCode="yyyy/m/d">
                  <c:v>45026</c:v>
                </c:pt>
                <c:pt idx="900" c:formatCode="yyyy/m/d">
                  <c:v>45023</c:v>
                </c:pt>
                <c:pt idx="901" c:formatCode="yyyy/m/d">
                  <c:v>45022</c:v>
                </c:pt>
                <c:pt idx="902" c:formatCode="yyyy/m/d">
                  <c:v>45021</c:v>
                </c:pt>
                <c:pt idx="903" c:formatCode="yyyy/m/d">
                  <c:v>45020</c:v>
                </c:pt>
                <c:pt idx="904" c:formatCode="yyyy/m/d">
                  <c:v>45019</c:v>
                </c:pt>
                <c:pt idx="905" c:formatCode="yyyy/m/d">
                  <c:v>45016</c:v>
                </c:pt>
                <c:pt idx="906" c:formatCode="yyyy/m/d">
                  <c:v>45015</c:v>
                </c:pt>
                <c:pt idx="907" c:formatCode="yyyy/m/d">
                  <c:v>45014</c:v>
                </c:pt>
                <c:pt idx="908" c:formatCode="yyyy/m/d">
                  <c:v>45013</c:v>
                </c:pt>
                <c:pt idx="909" c:formatCode="yyyy/m/d">
                  <c:v>45012</c:v>
                </c:pt>
                <c:pt idx="910" c:formatCode="yyyy/m/d">
                  <c:v>45009</c:v>
                </c:pt>
                <c:pt idx="911" c:formatCode="yyyy/m/d">
                  <c:v>45008</c:v>
                </c:pt>
                <c:pt idx="912" c:formatCode="yyyy/m/d">
                  <c:v>45007</c:v>
                </c:pt>
                <c:pt idx="913" c:formatCode="yyyy/m/d">
                  <c:v>45006</c:v>
                </c:pt>
                <c:pt idx="914" c:formatCode="yyyy/m/d">
                  <c:v>45005</c:v>
                </c:pt>
                <c:pt idx="915" c:formatCode="yyyy/m/d">
                  <c:v>45002</c:v>
                </c:pt>
                <c:pt idx="916" c:formatCode="yyyy/m/d">
                  <c:v>45001</c:v>
                </c:pt>
                <c:pt idx="917" c:formatCode="yyyy/m/d">
                  <c:v>45000</c:v>
                </c:pt>
                <c:pt idx="918" c:formatCode="yyyy/m/d">
                  <c:v>44999</c:v>
                </c:pt>
                <c:pt idx="919" c:formatCode="yyyy/m/d">
                  <c:v>44998</c:v>
                </c:pt>
                <c:pt idx="920" c:formatCode="yyyy/m/d">
                  <c:v>44995</c:v>
                </c:pt>
                <c:pt idx="921" c:formatCode="yyyy/m/d">
                  <c:v>44994</c:v>
                </c:pt>
                <c:pt idx="922" c:formatCode="yyyy/m/d">
                  <c:v>44993</c:v>
                </c:pt>
                <c:pt idx="923" c:formatCode="yyyy/m/d">
                  <c:v>44992</c:v>
                </c:pt>
                <c:pt idx="924" c:formatCode="yyyy/m/d">
                  <c:v>44991</c:v>
                </c:pt>
                <c:pt idx="925" c:formatCode="yyyy/m/d">
                  <c:v>44988</c:v>
                </c:pt>
                <c:pt idx="926" c:formatCode="yyyy/m/d">
                  <c:v>44987</c:v>
                </c:pt>
                <c:pt idx="927" c:formatCode="yyyy/m/d">
                  <c:v>44986</c:v>
                </c:pt>
                <c:pt idx="928" c:formatCode="yyyy/m/d">
                  <c:v>44985</c:v>
                </c:pt>
                <c:pt idx="929" c:formatCode="yyyy/m/d">
                  <c:v>44984</c:v>
                </c:pt>
                <c:pt idx="930" c:formatCode="yyyy/m/d">
                  <c:v>44981</c:v>
                </c:pt>
                <c:pt idx="931" c:formatCode="yyyy/m/d">
                  <c:v>44980</c:v>
                </c:pt>
                <c:pt idx="932" c:formatCode="yyyy/m/d">
                  <c:v>44979</c:v>
                </c:pt>
                <c:pt idx="933" c:formatCode="yyyy/m/d">
                  <c:v>44978</c:v>
                </c:pt>
                <c:pt idx="934" c:formatCode="yyyy/m/d">
                  <c:v>44977</c:v>
                </c:pt>
                <c:pt idx="935" c:formatCode="yyyy/m/d">
                  <c:v>44974</c:v>
                </c:pt>
                <c:pt idx="936" c:formatCode="yyyy/m/d">
                  <c:v>44973</c:v>
                </c:pt>
                <c:pt idx="937" c:formatCode="yyyy/m/d">
                  <c:v>44972</c:v>
                </c:pt>
                <c:pt idx="938" c:formatCode="yyyy/m/d">
                  <c:v>44971</c:v>
                </c:pt>
                <c:pt idx="939" c:formatCode="yyyy/m/d">
                  <c:v>44970</c:v>
                </c:pt>
                <c:pt idx="940" c:formatCode="yyyy/m/d">
                  <c:v>44967</c:v>
                </c:pt>
                <c:pt idx="941" c:formatCode="yyyy/m/d">
                  <c:v>44966</c:v>
                </c:pt>
                <c:pt idx="942" c:formatCode="yyyy/m/d">
                  <c:v>44965</c:v>
                </c:pt>
                <c:pt idx="943" c:formatCode="yyyy/m/d">
                  <c:v>44964</c:v>
                </c:pt>
                <c:pt idx="944" c:formatCode="yyyy/m/d">
                  <c:v>44963</c:v>
                </c:pt>
                <c:pt idx="945" c:formatCode="yyyy/m/d">
                  <c:v>44960</c:v>
                </c:pt>
                <c:pt idx="946" c:formatCode="yyyy/m/d">
                  <c:v>44959</c:v>
                </c:pt>
                <c:pt idx="947" c:formatCode="yyyy/m/d">
                  <c:v>44958</c:v>
                </c:pt>
                <c:pt idx="948" c:formatCode="yyyy/m/d">
                  <c:v>44957</c:v>
                </c:pt>
                <c:pt idx="949" c:formatCode="yyyy/m/d">
                  <c:v>44956</c:v>
                </c:pt>
                <c:pt idx="950" c:formatCode="yyyy/m/d">
                  <c:v>44953</c:v>
                </c:pt>
                <c:pt idx="951" c:formatCode="yyyy/m/d">
                  <c:v>44952</c:v>
                </c:pt>
                <c:pt idx="952" c:formatCode="yyyy/m/d">
                  <c:v>44951</c:v>
                </c:pt>
                <c:pt idx="953" c:formatCode="yyyy/m/d">
                  <c:v>44950</c:v>
                </c:pt>
                <c:pt idx="954" c:formatCode="yyyy/m/d">
                  <c:v>44949</c:v>
                </c:pt>
                <c:pt idx="955" c:formatCode="yyyy/m/d">
                  <c:v>44946</c:v>
                </c:pt>
                <c:pt idx="956" c:formatCode="yyyy/m/d">
                  <c:v>44945</c:v>
                </c:pt>
                <c:pt idx="957" c:formatCode="yyyy/m/d">
                  <c:v>44944</c:v>
                </c:pt>
                <c:pt idx="958" c:formatCode="yyyy/m/d">
                  <c:v>44943</c:v>
                </c:pt>
                <c:pt idx="959" c:formatCode="yyyy/m/d">
                  <c:v>44942</c:v>
                </c:pt>
                <c:pt idx="960" c:formatCode="yyyy/m/d">
                  <c:v>44939</c:v>
                </c:pt>
                <c:pt idx="961" c:formatCode="yyyy/m/d">
                  <c:v>44938</c:v>
                </c:pt>
                <c:pt idx="962" c:formatCode="yyyy/m/d">
                  <c:v>44937</c:v>
                </c:pt>
                <c:pt idx="963" c:formatCode="yyyy/m/d">
                  <c:v>44936</c:v>
                </c:pt>
                <c:pt idx="964" c:formatCode="yyyy/m/d">
                  <c:v>44935</c:v>
                </c:pt>
                <c:pt idx="965" c:formatCode="yyyy/m/d">
                  <c:v>44932</c:v>
                </c:pt>
                <c:pt idx="966" c:formatCode="yyyy/m/d">
                  <c:v>44931</c:v>
                </c:pt>
                <c:pt idx="967" c:formatCode="yyyy/m/d">
                  <c:v>44930</c:v>
                </c:pt>
                <c:pt idx="968" c:formatCode="yyyy/m/d">
                  <c:v>44929</c:v>
                </c:pt>
                <c:pt idx="969" c:formatCode="yyyy/m/d">
                  <c:v>44925</c:v>
                </c:pt>
                <c:pt idx="970" c:formatCode="yyyy/m/d">
                  <c:v>44924</c:v>
                </c:pt>
                <c:pt idx="971" c:formatCode="yyyy/m/d">
                  <c:v>44923</c:v>
                </c:pt>
                <c:pt idx="972" c:formatCode="yyyy/m/d">
                  <c:v>44918</c:v>
                </c:pt>
                <c:pt idx="973" c:formatCode="yyyy/m/d">
                  <c:v>44917</c:v>
                </c:pt>
                <c:pt idx="974" c:formatCode="yyyy/m/d">
                  <c:v>44916</c:v>
                </c:pt>
                <c:pt idx="975" c:formatCode="yyyy/m/d">
                  <c:v>44915</c:v>
                </c:pt>
                <c:pt idx="976" c:formatCode="yyyy/m/d">
                  <c:v>44914</c:v>
                </c:pt>
                <c:pt idx="977" c:formatCode="yyyy/m/d">
                  <c:v>44911</c:v>
                </c:pt>
                <c:pt idx="978" c:formatCode="yyyy/m/d">
                  <c:v>44910</c:v>
                </c:pt>
                <c:pt idx="979" c:formatCode="yyyy/m/d">
                  <c:v>44909</c:v>
                </c:pt>
                <c:pt idx="980" c:formatCode="yyyy/m/d">
                  <c:v>44908</c:v>
                </c:pt>
                <c:pt idx="981" c:formatCode="yyyy/m/d">
                  <c:v>44907</c:v>
                </c:pt>
                <c:pt idx="982" c:formatCode="yyyy/m/d">
                  <c:v>44904</c:v>
                </c:pt>
                <c:pt idx="983" c:formatCode="yyyy/m/d">
                  <c:v>44903</c:v>
                </c:pt>
                <c:pt idx="984" c:formatCode="yyyy/m/d">
                  <c:v>44902</c:v>
                </c:pt>
                <c:pt idx="985" c:formatCode="yyyy/m/d">
                  <c:v>44901</c:v>
                </c:pt>
                <c:pt idx="986" c:formatCode="yyyy/m/d">
                  <c:v>44900</c:v>
                </c:pt>
                <c:pt idx="987" c:formatCode="yyyy/m/d">
                  <c:v>44897</c:v>
                </c:pt>
                <c:pt idx="988" c:formatCode="yyyy/m/d">
                  <c:v>44896</c:v>
                </c:pt>
                <c:pt idx="989" c:formatCode="yyyy/m/d">
                  <c:v>44895</c:v>
                </c:pt>
                <c:pt idx="990" c:formatCode="yyyy/m/d">
                  <c:v>44894</c:v>
                </c:pt>
                <c:pt idx="991" c:formatCode="yyyy/m/d">
                  <c:v>44893</c:v>
                </c:pt>
                <c:pt idx="992" c:formatCode="yyyy/m/d">
                  <c:v>44890</c:v>
                </c:pt>
                <c:pt idx="993" c:formatCode="yyyy/m/d">
                  <c:v>44889</c:v>
                </c:pt>
                <c:pt idx="994" c:formatCode="yyyy/m/d">
                  <c:v>44888</c:v>
                </c:pt>
                <c:pt idx="995" c:formatCode="yyyy/m/d">
                  <c:v>44887</c:v>
                </c:pt>
                <c:pt idx="996" c:formatCode="yyyy/m/d">
                  <c:v>44886</c:v>
                </c:pt>
                <c:pt idx="997" c:formatCode="yyyy/m/d">
                  <c:v>44883</c:v>
                </c:pt>
                <c:pt idx="998" c:formatCode="yyyy/m/d">
                  <c:v>44882</c:v>
                </c:pt>
                <c:pt idx="999" c:formatCode="yyyy/m/d">
                  <c:v>44881</c:v>
                </c:pt>
                <c:pt idx="1000" c:formatCode="yyyy/m/d">
                  <c:v>44880</c:v>
                </c:pt>
                <c:pt idx="1001" c:formatCode="yyyy/m/d">
                  <c:v>44879</c:v>
                </c:pt>
                <c:pt idx="1002" c:formatCode="yyyy/m/d">
                  <c:v>44876</c:v>
                </c:pt>
                <c:pt idx="1003" c:formatCode="yyyy/m/d">
                  <c:v>44875</c:v>
                </c:pt>
                <c:pt idx="1004" c:formatCode="yyyy/m/d">
                  <c:v>44874</c:v>
                </c:pt>
                <c:pt idx="1005" c:formatCode="yyyy/m/d">
                  <c:v>44873</c:v>
                </c:pt>
                <c:pt idx="1006" c:formatCode="yyyy/m/d">
                  <c:v>44869</c:v>
                </c:pt>
                <c:pt idx="1007" c:formatCode="yyyy/m/d">
                  <c:v>44868</c:v>
                </c:pt>
                <c:pt idx="1008" c:formatCode="yyyy/m/d">
                  <c:v>44867</c:v>
                </c:pt>
                <c:pt idx="1009" c:formatCode="yyyy/m/d">
                  <c:v>44866</c:v>
                </c:pt>
                <c:pt idx="1010" c:formatCode="yyyy/m/d">
                  <c:v>44862</c:v>
                </c:pt>
                <c:pt idx="1011" c:formatCode="yyyy/m/d">
                  <c:v>44861</c:v>
                </c:pt>
                <c:pt idx="1012" c:formatCode="yyyy/m/d">
                  <c:v>44860</c:v>
                </c:pt>
                <c:pt idx="1013" c:formatCode="yyyy/m/d">
                  <c:v>44859</c:v>
                </c:pt>
                <c:pt idx="1014" c:formatCode="yyyy/m/d">
                  <c:v>44858</c:v>
                </c:pt>
                <c:pt idx="1015" c:formatCode="yyyy/m/d">
                  <c:v>44855</c:v>
                </c:pt>
                <c:pt idx="1016" c:formatCode="yyyy/m/d">
                  <c:v>44854</c:v>
                </c:pt>
                <c:pt idx="1017" c:formatCode="yyyy/m/d">
                  <c:v>44853</c:v>
                </c:pt>
                <c:pt idx="1018" c:formatCode="yyyy/m/d">
                  <c:v>44852</c:v>
                </c:pt>
                <c:pt idx="1019" c:formatCode="yyyy/m/d">
                  <c:v>44851</c:v>
                </c:pt>
                <c:pt idx="1020" c:formatCode="yyyy/m/d">
                  <c:v>44848</c:v>
                </c:pt>
                <c:pt idx="1021" c:formatCode="yyyy/m/d">
                  <c:v>44847</c:v>
                </c:pt>
                <c:pt idx="1022" c:formatCode="yyyy/m/d">
                  <c:v>44846</c:v>
                </c:pt>
                <c:pt idx="1023" c:formatCode="yyyy/m/d">
                  <c:v>44845</c:v>
                </c:pt>
                <c:pt idx="1024" c:formatCode="yyyy/m/d">
                  <c:v>44844</c:v>
                </c:pt>
                <c:pt idx="1025" c:formatCode="yyyy/m/d">
                  <c:v>44841</c:v>
                </c:pt>
                <c:pt idx="1026" c:formatCode="yyyy/m/d">
                  <c:v>44840</c:v>
                </c:pt>
                <c:pt idx="1027" c:formatCode="yyyy/m/d">
                  <c:v>44839</c:v>
                </c:pt>
                <c:pt idx="1028" c:formatCode="yyyy/m/d">
                  <c:v>44838</c:v>
                </c:pt>
                <c:pt idx="1029" c:formatCode="yyyy/m/d">
                  <c:v>44837</c:v>
                </c:pt>
                <c:pt idx="1030" c:formatCode="yyyy/m/d">
                  <c:v>44834</c:v>
                </c:pt>
                <c:pt idx="1031" c:formatCode="yyyy/m/d">
                  <c:v>44833</c:v>
                </c:pt>
                <c:pt idx="1032" c:formatCode="yyyy/m/d">
                  <c:v>44832</c:v>
                </c:pt>
                <c:pt idx="1033" c:formatCode="yyyy/m/d">
                  <c:v>44831</c:v>
                </c:pt>
                <c:pt idx="1034" c:formatCode="yyyy/m/d">
                  <c:v>44830</c:v>
                </c:pt>
                <c:pt idx="1035" c:formatCode="yyyy/m/d">
                  <c:v>44827</c:v>
                </c:pt>
                <c:pt idx="1036" c:formatCode="yyyy/m/d">
                  <c:v>44826</c:v>
                </c:pt>
                <c:pt idx="1037" c:formatCode="yyyy/m/d">
                  <c:v>44825</c:v>
                </c:pt>
                <c:pt idx="1038" c:formatCode="yyyy/m/d">
                  <c:v>44824</c:v>
                </c:pt>
                <c:pt idx="1039" c:formatCode="yyyy/m/d">
                  <c:v>44820</c:v>
                </c:pt>
                <c:pt idx="1040" c:formatCode="yyyy/m/d">
                  <c:v>44819</c:v>
                </c:pt>
                <c:pt idx="1041" c:formatCode="yyyy/m/d">
                  <c:v>44818</c:v>
                </c:pt>
                <c:pt idx="1042" c:formatCode="yyyy/m/d">
                  <c:v>44817</c:v>
                </c:pt>
                <c:pt idx="1043" c:formatCode="yyyy/m/d">
                  <c:v>44816</c:v>
                </c:pt>
                <c:pt idx="1044" c:formatCode="yyyy/m/d">
                  <c:v>44813</c:v>
                </c:pt>
                <c:pt idx="1045" c:formatCode="yyyy/m/d">
                  <c:v>44812</c:v>
                </c:pt>
                <c:pt idx="1046" c:formatCode="yyyy/m/d">
                  <c:v>44811</c:v>
                </c:pt>
                <c:pt idx="1047" c:formatCode="yyyy/m/d">
                  <c:v>44810</c:v>
                </c:pt>
                <c:pt idx="1048" c:formatCode="yyyy/m/d">
                  <c:v>44809</c:v>
                </c:pt>
                <c:pt idx="1049" c:formatCode="yyyy/m/d">
                  <c:v>44806</c:v>
                </c:pt>
                <c:pt idx="1050" c:formatCode="yyyy/m/d">
                  <c:v>44805</c:v>
                </c:pt>
                <c:pt idx="1051" c:formatCode="yyyy/m/d">
                  <c:v>44804</c:v>
                </c:pt>
                <c:pt idx="1052" c:formatCode="yyyy/m/d">
                  <c:v>44803</c:v>
                </c:pt>
                <c:pt idx="1053" c:formatCode="yyyy/m/d">
                  <c:v>44799</c:v>
                </c:pt>
                <c:pt idx="1054" c:formatCode="yyyy/m/d">
                  <c:v>44798</c:v>
                </c:pt>
                <c:pt idx="1055" c:formatCode="yyyy/m/d">
                  <c:v>44797</c:v>
                </c:pt>
                <c:pt idx="1056" c:formatCode="yyyy/m/d">
                  <c:v>44796</c:v>
                </c:pt>
                <c:pt idx="1057" c:formatCode="yyyy/m/d">
                  <c:v>44795</c:v>
                </c:pt>
                <c:pt idx="1058" c:formatCode="yyyy/m/d">
                  <c:v>44792</c:v>
                </c:pt>
                <c:pt idx="1059" c:formatCode="yyyy/m/d">
                  <c:v>44791</c:v>
                </c:pt>
                <c:pt idx="1060" c:formatCode="yyyy/m/d">
                  <c:v>44790</c:v>
                </c:pt>
                <c:pt idx="1061" c:formatCode="yyyy/m/d">
                  <c:v>44789</c:v>
                </c:pt>
                <c:pt idx="1062" c:formatCode="yyyy/m/d">
                  <c:v>44788</c:v>
                </c:pt>
                <c:pt idx="1063" c:formatCode="yyyy/m/d">
                  <c:v>44785</c:v>
                </c:pt>
                <c:pt idx="1064" c:formatCode="yyyy/m/d">
                  <c:v>44784</c:v>
                </c:pt>
                <c:pt idx="1065" c:formatCode="yyyy/m/d">
                  <c:v>44783</c:v>
                </c:pt>
                <c:pt idx="1066" c:formatCode="yyyy/m/d">
                  <c:v>44782</c:v>
                </c:pt>
                <c:pt idx="1067" c:formatCode="yyyy/m/d">
                  <c:v>44781</c:v>
                </c:pt>
                <c:pt idx="1068" c:formatCode="yyyy/m/d">
                  <c:v>44778</c:v>
                </c:pt>
                <c:pt idx="1069" c:formatCode="yyyy/m/d">
                  <c:v>44777</c:v>
                </c:pt>
                <c:pt idx="1070" c:formatCode="yyyy/m/d">
                  <c:v>44776</c:v>
                </c:pt>
                <c:pt idx="1071" c:formatCode="yyyy/m/d">
                  <c:v>44775</c:v>
                </c:pt>
                <c:pt idx="1072" c:formatCode="yyyy/m/d">
                  <c:v>44774</c:v>
                </c:pt>
                <c:pt idx="1073" c:formatCode="yyyy/m/d">
                  <c:v>44771</c:v>
                </c:pt>
                <c:pt idx="1074" c:formatCode="yyyy/m/d">
                  <c:v>44770</c:v>
                </c:pt>
                <c:pt idx="1075" c:formatCode="yyyy/m/d">
                  <c:v>44769</c:v>
                </c:pt>
                <c:pt idx="1076" c:formatCode="yyyy/m/d">
                  <c:v>44768</c:v>
                </c:pt>
                <c:pt idx="1077" c:formatCode="yyyy/m/d">
                  <c:v>44767</c:v>
                </c:pt>
                <c:pt idx="1078" c:formatCode="yyyy/m/d">
                  <c:v>44764</c:v>
                </c:pt>
                <c:pt idx="1079" c:formatCode="yyyy/m/d">
                  <c:v>44763</c:v>
                </c:pt>
                <c:pt idx="1080" c:formatCode="yyyy/m/d">
                  <c:v>44762</c:v>
                </c:pt>
                <c:pt idx="1081" c:formatCode="yyyy/m/d">
                  <c:v>44761</c:v>
                </c:pt>
                <c:pt idx="1082" c:formatCode="yyyy/m/d">
                  <c:v>44760</c:v>
                </c:pt>
                <c:pt idx="1083" c:formatCode="yyyy/m/d">
                  <c:v>44757</c:v>
                </c:pt>
                <c:pt idx="1084" c:formatCode="yyyy/m/d">
                  <c:v>44756</c:v>
                </c:pt>
                <c:pt idx="1085" c:formatCode="yyyy/m/d">
                  <c:v>44755</c:v>
                </c:pt>
                <c:pt idx="1086" c:formatCode="yyyy/m/d">
                  <c:v>44754</c:v>
                </c:pt>
                <c:pt idx="1087" c:formatCode="yyyy/m/d">
                  <c:v>44753</c:v>
                </c:pt>
                <c:pt idx="1088" c:formatCode="yyyy/m/d">
                  <c:v>44750</c:v>
                </c:pt>
                <c:pt idx="1089" c:formatCode="yyyy/m/d">
                  <c:v>44749</c:v>
                </c:pt>
                <c:pt idx="1090" c:formatCode="yyyy/m/d">
                  <c:v>44748</c:v>
                </c:pt>
                <c:pt idx="1091" c:formatCode="yyyy/m/d">
                  <c:v>44747</c:v>
                </c:pt>
                <c:pt idx="1092" c:formatCode="yyyy/m/d">
                  <c:v>44746</c:v>
                </c:pt>
                <c:pt idx="1093" c:formatCode="yyyy/m/d">
                  <c:v>44743</c:v>
                </c:pt>
              </c:numCache>
            </c:numRef>
          </c:cat>
          <c:val>
            <c:numRef>
              <c:f>'[路透数据 补充.xlsx]欧美汽柴利润'!$DW$4:$DW$4164</c:f>
              <c:numCache>
                <c:formatCode>General</c:formatCode>
                <c:ptCount val="4161"/>
                <c:pt idx="0">
                  <c:v>19.73</c:v>
                </c:pt>
                <c:pt idx="1">
                  <c:v>20.44</c:v>
                </c:pt>
                <c:pt idx="2">
                  <c:v>21.83</c:v>
                </c:pt>
                <c:pt idx="3">
                  <c:v>22.97</c:v>
                </c:pt>
                <c:pt idx="4">
                  <c:v>25.03</c:v>
                </c:pt>
                <c:pt idx="5">
                  <c:v>26.49</c:v>
                </c:pt>
                <c:pt idx="6">
                  <c:v>25.73</c:v>
                </c:pt>
                <c:pt idx="7">
                  <c:v>26.9</c:v>
                </c:pt>
                <c:pt idx="8">
                  <c:v>23.95</c:v>
                </c:pt>
                <c:pt idx="9">
                  <c:v>23.3</c:v>
                </c:pt>
                <c:pt idx="10">
                  <c:v>21.72</c:v>
                </c:pt>
                <c:pt idx="11">
                  <c:v>21.71</c:v>
                </c:pt>
                <c:pt idx="12">
                  <c:v>23.24</c:v>
                </c:pt>
                <c:pt idx="13">
                  <c:v>23.28</c:v>
                </c:pt>
                <c:pt idx="14">
                  <c:v>24.14</c:v>
                </c:pt>
                <c:pt idx="15">
                  <c:v>26.19</c:v>
                </c:pt>
                <c:pt idx="16">
                  <c:v>26.21</c:v>
                </c:pt>
                <c:pt idx="17">
                  <c:v>27.71</c:v>
                </c:pt>
                <c:pt idx="18">
                  <c:v>31.26</c:v>
                </c:pt>
                <c:pt idx="19">
                  <c:v>29.35</c:v>
                </c:pt>
                <c:pt idx="20">
                  <c:v>28.61</c:v>
                </c:pt>
                <c:pt idx="21">
                  <c:v>28.41</c:v>
                </c:pt>
                <c:pt idx="22">
                  <c:v>27.43</c:v>
                </c:pt>
                <c:pt idx="23">
                  <c:v>28.14</c:v>
                </c:pt>
                <c:pt idx="24">
                  <c:v>29.12</c:v>
                </c:pt>
                <c:pt idx="25">
                  <c:v>30.93</c:v>
                </c:pt>
                <c:pt idx="26">
                  <c:v>29.19</c:v>
                </c:pt>
                <c:pt idx="27">
                  <c:v>29.78</c:v>
                </c:pt>
                <c:pt idx="28">
                  <c:v>30.94</c:v>
                </c:pt>
                <c:pt idx="29">
                  <c:v>29.5</c:v>
                </c:pt>
                <c:pt idx="30">
                  <c:v>29.15</c:v>
                </c:pt>
                <c:pt idx="31">
                  <c:v>27.2</c:v>
                </c:pt>
                <c:pt idx="32">
                  <c:v>26.26</c:v>
                </c:pt>
                <c:pt idx="33">
                  <c:v>24.66</c:v>
                </c:pt>
                <c:pt idx="34">
                  <c:v>25.32</c:v>
                </c:pt>
                <c:pt idx="35">
                  <c:v>27.38</c:v>
                </c:pt>
                <c:pt idx="36">
                  <c:v>28.85</c:v>
                </c:pt>
                <c:pt idx="37">
                  <c:v>28.93</c:v>
                </c:pt>
                <c:pt idx="38">
                  <c:v>29.3</c:v>
                </c:pt>
                <c:pt idx="39">
                  <c:v>29.33</c:v>
                </c:pt>
                <c:pt idx="40">
                  <c:v>29.27</c:v>
                </c:pt>
                <c:pt idx="41">
                  <c:v>27.41</c:v>
                </c:pt>
                <c:pt idx="42">
                  <c:v>29.25</c:v>
                </c:pt>
                <c:pt idx="43">
                  <c:v>28.03</c:v>
                </c:pt>
                <c:pt idx="44">
                  <c:v>27.1</c:v>
                </c:pt>
                <c:pt idx="45">
                  <c:v>26.37</c:v>
                </c:pt>
                <c:pt idx="46">
                  <c:v>24.96</c:v>
                </c:pt>
                <c:pt idx="47">
                  <c:v>24.39</c:v>
                </c:pt>
                <c:pt idx="48">
                  <c:v>23.81</c:v>
                </c:pt>
                <c:pt idx="49">
                  <c:v>23.72</c:v>
                </c:pt>
                <c:pt idx="50">
                  <c:v>23.93</c:v>
                </c:pt>
                <c:pt idx="51">
                  <c:v>23.15</c:v>
                </c:pt>
                <c:pt idx="52">
                  <c:v>22.71</c:v>
                </c:pt>
                <c:pt idx="53">
                  <c:v>22.19</c:v>
                </c:pt>
                <c:pt idx="54">
                  <c:v>22.04</c:v>
                </c:pt>
                <c:pt idx="55">
                  <c:v>21.45</c:v>
                </c:pt>
                <c:pt idx="56">
                  <c:v>21.46</c:v>
                </c:pt>
                <c:pt idx="57">
                  <c:v>20.97</c:v>
                </c:pt>
                <c:pt idx="58">
                  <c:v>22.6</c:v>
                </c:pt>
                <c:pt idx="59">
                  <c:v>21.48</c:v>
                </c:pt>
                <c:pt idx="60">
                  <c:v>21.39</c:v>
                </c:pt>
                <c:pt idx="61">
                  <c:v>21</c:v>
                </c:pt>
                <c:pt idx="62">
                  <c:v>21.28</c:v>
                </c:pt>
                <c:pt idx="63">
                  <c:v>21</c:v>
                </c:pt>
                <c:pt idx="64">
                  <c:v>21.82</c:v>
                </c:pt>
                <c:pt idx="65">
                  <c:v>21.76</c:v>
                </c:pt>
                <c:pt idx="66">
                  <c:v>22.34</c:v>
                </c:pt>
                <c:pt idx="67">
                  <c:v>23.35</c:v>
                </c:pt>
                <c:pt idx="68">
                  <c:v>23.92</c:v>
                </c:pt>
                <c:pt idx="69">
                  <c:v>23.18</c:v>
                </c:pt>
                <c:pt idx="70">
                  <c:v>22.44</c:v>
                </c:pt>
                <c:pt idx="71">
                  <c:v>22.16</c:v>
                </c:pt>
                <c:pt idx="72">
                  <c:v>21.97</c:v>
                </c:pt>
                <c:pt idx="73">
                  <c:v>22.45</c:v>
                </c:pt>
                <c:pt idx="74">
                  <c:v>22.6</c:v>
                </c:pt>
                <c:pt idx="75">
                  <c:v>22.68</c:v>
                </c:pt>
                <c:pt idx="76">
                  <c:v>21.97</c:v>
                </c:pt>
                <c:pt idx="77">
                  <c:v>20.99</c:v>
                </c:pt>
                <c:pt idx="78">
                  <c:v>20.74</c:v>
                </c:pt>
                <c:pt idx="79">
                  <c:v>20.04</c:v>
                </c:pt>
                <c:pt idx="80">
                  <c:v>21.13</c:v>
                </c:pt>
                <c:pt idx="81">
                  <c:v>21.14</c:v>
                </c:pt>
                <c:pt idx="82">
                  <c:v>21.61</c:v>
                </c:pt>
                <c:pt idx="83">
                  <c:v>22.01</c:v>
                </c:pt>
                <c:pt idx="84">
                  <c:v>21.55</c:v>
                </c:pt>
                <c:pt idx="85">
                  <c:v>21.78</c:v>
                </c:pt>
                <c:pt idx="86">
                  <c:v>21.24</c:v>
                </c:pt>
                <c:pt idx="87">
                  <c:v>21.18</c:v>
                </c:pt>
                <c:pt idx="88">
                  <c:v>20.96</c:v>
                </c:pt>
                <c:pt idx="89">
                  <c:v>21.07</c:v>
                </c:pt>
                <c:pt idx="90">
                  <c:v>21.09</c:v>
                </c:pt>
                <c:pt idx="91">
                  <c:v>20.22</c:v>
                </c:pt>
                <c:pt idx="92">
                  <c:v>20.1</c:v>
                </c:pt>
                <c:pt idx="93">
                  <c:v>19.61</c:v>
                </c:pt>
                <c:pt idx="94">
                  <c:v>19.49</c:v>
                </c:pt>
                <c:pt idx="95">
                  <c:v>19.86</c:v>
                </c:pt>
                <c:pt idx="96">
                  <c:v>19.4</c:v>
                </c:pt>
                <c:pt idx="97">
                  <c:v>19.37</c:v>
                </c:pt>
                <c:pt idx="98">
                  <c:v>18.41</c:v>
                </c:pt>
                <c:pt idx="99">
                  <c:v>18.6</c:v>
                </c:pt>
                <c:pt idx="100">
                  <c:v>18.25</c:v>
                </c:pt>
                <c:pt idx="101">
                  <c:v>19.22</c:v>
                </c:pt>
                <c:pt idx="102">
                  <c:v>19.7</c:v>
                </c:pt>
                <c:pt idx="103">
                  <c:v>18.54</c:v>
                </c:pt>
                <c:pt idx="104">
                  <c:v>18.95</c:v>
                </c:pt>
                <c:pt idx="105">
                  <c:v>19.81</c:v>
                </c:pt>
                <c:pt idx="106">
                  <c:v>19.69</c:v>
                </c:pt>
                <c:pt idx="107">
                  <c:v>20.11</c:v>
                </c:pt>
                <c:pt idx="108">
                  <c:v>19.74</c:v>
                </c:pt>
                <c:pt idx="109">
                  <c:v>19.53</c:v>
                </c:pt>
                <c:pt idx="110">
                  <c:v>20.19</c:v>
                </c:pt>
                <c:pt idx="111">
                  <c:v>21.25</c:v>
                </c:pt>
                <c:pt idx="112">
                  <c:v>21.56</c:v>
                </c:pt>
                <c:pt idx="113">
                  <c:v>21.99</c:v>
                </c:pt>
                <c:pt idx="114">
                  <c:v>22.15</c:v>
                </c:pt>
                <c:pt idx="115">
                  <c:v>22.4</c:v>
                </c:pt>
                <c:pt idx="116">
                  <c:v>22.61</c:v>
                </c:pt>
                <c:pt idx="117">
                  <c:v>22.55</c:v>
                </c:pt>
                <c:pt idx="118">
                  <c:v>22.56</c:v>
                </c:pt>
                <c:pt idx="119">
                  <c:v>22.23</c:v>
                </c:pt>
                <c:pt idx="120">
                  <c:v>21.68</c:v>
                </c:pt>
                <c:pt idx="121">
                  <c:v>20.47</c:v>
                </c:pt>
                <c:pt idx="122">
                  <c:v>20.95</c:v>
                </c:pt>
                <c:pt idx="123">
                  <c:v>21.3</c:v>
                </c:pt>
                <c:pt idx="124">
                  <c:v>20.88</c:v>
                </c:pt>
                <c:pt idx="125">
                  <c:v>21.51</c:v>
                </c:pt>
                <c:pt idx="126">
                  <c:v>22.44</c:v>
                </c:pt>
                <c:pt idx="127">
                  <c:v>22.5</c:v>
                </c:pt>
                <c:pt idx="128">
                  <c:v>22.15</c:v>
                </c:pt>
                <c:pt idx="129">
                  <c:v>22.18</c:v>
                </c:pt>
                <c:pt idx="130">
                  <c:v>21.67</c:v>
                </c:pt>
                <c:pt idx="131">
                  <c:v>21.39</c:v>
                </c:pt>
                <c:pt idx="132">
                  <c:v>22.09</c:v>
                </c:pt>
                <c:pt idx="133">
                  <c:v>21.68</c:v>
                </c:pt>
                <c:pt idx="134">
                  <c:v>21.56</c:v>
                </c:pt>
                <c:pt idx="135">
                  <c:v>21.08</c:v>
                </c:pt>
                <c:pt idx="136">
                  <c:v>22.08</c:v>
                </c:pt>
                <c:pt idx="137">
                  <c:v>21.56</c:v>
                </c:pt>
                <c:pt idx="138">
                  <c:v>21.96</c:v>
                </c:pt>
                <c:pt idx="139">
                  <c:v>21.39</c:v>
                </c:pt>
                <c:pt idx="140">
                  <c:v>22.78</c:v>
                </c:pt>
                <c:pt idx="141">
                  <c:v>22.67</c:v>
                </c:pt>
                <c:pt idx="142">
                  <c:v>23</c:v>
                </c:pt>
                <c:pt idx="143">
                  <c:v>22.59</c:v>
                </c:pt>
                <c:pt idx="144">
                  <c:v>21.96</c:v>
                </c:pt>
                <c:pt idx="145">
                  <c:v>21.7</c:v>
                </c:pt>
                <c:pt idx="146">
                  <c:v>21.3</c:v>
                </c:pt>
                <c:pt idx="147">
                  <c:v>20.6</c:v>
                </c:pt>
                <c:pt idx="148">
                  <c:v>20.31</c:v>
                </c:pt>
                <c:pt idx="149">
                  <c:v>20.43</c:v>
                </c:pt>
                <c:pt idx="150">
                  <c:v>20.69</c:v>
                </c:pt>
                <c:pt idx="151">
                  <c:v>21</c:v>
                </c:pt>
                <c:pt idx="152">
                  <c:v>20.7</c:v>
                </c:pt>
                <c:pt idx="153">
                  <c:v>21.16</c:v>
                </c:pt>
                <c:pt idx="154">
                  <c:v>20.53</c:v>
                </c:pt>
                <c:pt idx="155">
                  <c:v>20.86</c:v>
                </c:pt>
                <c:pt idx="156">
                  <c:v>20.47</c:v>
                </c:pt>
                <c:pt idx="157">
                  <c:v>20.3</c:v>
                </c:pt>
                <c:pt idx="158">
                  <c:v>19.89</c:v>
                </c:pt>
                <c:pt idx="159">
                  <c:v>19.38</c:v>
                </c:pt>
                <c:pt idx="160">
                  <c:v>19.37</c:v>
                </c:pt>
                <c:pt idx="161">
                  <c:v>19.19</c:v>
                </c:pt>
                <c:pt idx="162">
                  <c:v>18.69</c:v>
                </c:pt>
                <c:pt idx="163">
                  <c:v>18.42</c:v>
                </c:pt>
                <c:pt idx="164">
                  <c:v>19.67</c:v>
                </c:pt>
                <c:pt idx="165">
                  <c:v>19.81</c:v>
                </c:pt>
                <c:pt idx="166">
                  <c:v>20.68</c:v>
                </c:pt>
                <c:pt idx="167">
                  <c:v>20.11</c:v>
                </c:pt>
                <c:pt idx="168">
                  <c:v>20.62</c:v>
                </c:pt>
                <c:pt idx="169">
                  <c:v>20.24</c:v>
                </c:pt>
                <c:pt idx="170">
                  <c:v>19.67</c:v>
                </c:pt>
                <c:pt idx="171">
                  <c:v>20.67</c:v>
                </c:pt>
                <c:pt idx="172">
                  <c:v>20.52</c:v>
                </c:pt>
                <c:pt idx="173">
                  <c:v>20.39</c:v>
                </c:pt>
                <c:pt idx="174">
                  <c:v>20.31</c:v>
                </c:pt>
                <c:pt idx="175">
                  <c:v>19.74</c:v>
                </c:pt>
                <c:pt idx="176">
                  <c:v>19.95</c:v>
                </c:pt>
                <c:pt idx="177">
                  <c:v>19.89</c:v>
                </c:pt>
                <c:pt idx="178">
                  <c:v>19.96</c:v>
                </c:pt>
                <c:pt idx="179">
                  <c:v>19.33</c:v>
                </c:pt>
                <c:pt idx="180">
                  <c:v>18.9</c:v>
                </c:pt>
                <c:pt idx="181">
                  <c:v>17.78</c:v>
                </c:pt>
                <c:pt idx="182">
                  <c:v>17.54</c:v>
                </c:pt>
                <c:pt idx="183">
                  <c:v>16.84</c:v>
                </c:pt>
                <c:pt idx="184">
                  <c:v>17.57</c:v>
                </c:pt>
                <c:pt idx="185">
                  <c:v>17.77</c:v>
                </c:pt>
                <c:pt idx="186">
                  <c:v>17.98</c:v>
                </c:pt>
                <c:pt idx="187">
                  <c:v>19.49</c:v>
                </c:pt>
                <c:pt idx="188">
                  <c:v>18.08</c:v>
                </c:pt>
                <c:pt idx="189">
                  <c:v>17.74</c:v>
                </c:pt>
                <c:pt idx="190">
                  <c:v>17.69</c:v>
                </c:pt>
                <c:pt idx="191">
                  <c:v>18.62</c:v>
                </c:pt>
                <c:pt idx="192">
                  <c:v>16.84</c:v>
                </c:pt>
                <c:pt idx="193">
                  <c:v>16.81</c:v>
                </c:pt>
                <c:pt idx="194">
                  <c:v>16.09</c:v>
                </c:pt>
                <c:pt idx="195">
                  <c:v>15.65</c:v>
                </c:pt>
                <c:pt idx="196">
                  <c:v>15.18</c:v>
                </c:pt>
                <c:pt idx="197">
                  <c:v>16.12</c:v>
                </c:pt>
                <c:pt idx="198">
                  <c:v>16.71</c:v>
                </c:pt>
                <c:pt idx="199">
                  <c:v>15.58</c:v>
                </c:pt>
                <c:pt idx="200">
                  <c:v>15</c:v>
                </c:pt>
                <c:pt idx="201">
                  <c:v>15.14</c:v>
                </c:pt>
                <c:pt idx="202">
                  <c:v>15.2</c:v>
                </c:pt>
                <c:pt idx="203">
                  <c:v>15.65</c:v>
                </c:pt>
                <c:pt idx="204">
                  <c:v>16.25</c:v>
                </c:pt>
                <c:pt idx="205">
                  <c:v>16.1</c:v>
                </c:pt>
                <c:pt idx="206">
                  <c:v>16.59</c:v>
                </c:pt>
                <c:pt idx="207">
                  <c:v>17.59</c:v>
                </c:pt>
                <c:pt idx="208">
                  <c:v>18.45</c:v>
                </c:pt>
                <c:pt idx="209">
                  <c:v>17.36</c:v>
                </c:pt>
                <c:pt idx="210">
                  <c:v>17.17</c:v>
                </c:pt>
                <c:pt idx="211">
                  <c:v>17.21</c:v>
                </c:pt>
                <c:pt idx="212">
                  <c:v>17.62</c:v>
                </c:pt>
                <c:pt idx="213">
                  <c:v>18.7</c:v>
                </c:pt>
                <c:pt idx="214">
                  <c:v>18.31</c:v>
                </c:pt>
                <c:pt idx="215">
                  <c:v>17.54</c:v>
                </c:pt>
                <c:pt idx="216">
                  <c:v>17.71</c:v>
                </c:pt>
                <c:pt idx="217">
                  <c:v>18.87</c:v>
                </c:pt>
                <c:pt idx="218">
                  <c:v>18.9</c:v>
                </c:pt>
                <c:pt idx="219">
                  <c:v>18.65</c:v>
                </c:pt>
                <c:pt idx="220">
                  <c:v>19.08</c:v>
                </c:pt>
                <c:pt idx="221">
                  <c:v>20</c:v>
                </c:pt>
                <c:pt idx="222">
                  <c:v>19.5</c:v>
                </c:pt>
                <c:pt idx="223">
                  <c:v>18.75</c:v>
                </c:pt>
                <c:pt idx="224">
                  <c:v>18.63</c:v>
                </c:pt>
                <c:pt idx="225">
                  <c:v>18.62</c:v>
                </c:pt>
                <c:pt idx="226">
                  <c:v>19.43</c:v>
                </c:pt>
                <c:pt idx="227">
                  <c:v>19.23</c:v>
                </c:pt>
                <c:pt idx="228">
                  <c:v>19.26</c:v>
                </c:pt>
                <c:pt idx="229">
                  <c:v>18.92</c:v>
                </c:pt>
                <c:pt idx="230">
                  <c:v>18.07</c:v>
                </c:pt>
                <c:pt idx="231">
                  <c:v>18.32</c:v>
                </c:pt>
                <c:pt idx="232">
                  <c:v>18.68</c:v>
                </c:pt>
                <c:pt idx="233">
                  <c:v>18.64</c:v>
                </c:pt>
                <c:pt idx="234">
                  <c:v>18.59</c:v>
                </c:pt>
                <c:pt idx="235">
                  <c:v>18.09</c:v>
                </c:pt>
                <c:pt idx="236">
                  <c:v>18.38</c:v>
                </c:pt>
                <c:pt idx="237">
                  <c:v>18.36</c:v>
                </c:pt>
                <c:pt idx="238">
                  <c:v>18.81</c:v>
                </c:pt>
                <c:pt idx="239">
                  <c:v>18.61</c:v>
                </c:pt>
                <c:pt idx="240">
                  <c:v>17.7</c:v>
                </c:pt>
                <c:pt idx="241">
                  <c:v>18.41</c:v>
                </c:pt>
                <c:pt idx="242">
                  <c:v>18.59</c:v>
                </c:pt>
                <c:pt idx="243">
                  <c:v>18.12</c:v>
                </c:pt>
                <c:pt idx="244">
                  <c:v>17.78</c:v>
                </c:pt>
                <c:pt idx="245">
                  <c:v>16.99</c:v>
                </c:pt>
                <c:pt idx="246">
                  <c:v>18.57</c:v>
                </c:pt>
                <c:pt idx="247">
                  <c:v>18.08</c:v>
                </c:pt>
                <c:pt idx="248">
                  <c:v>18.56</c:v>
                </c:pt>
                <c:pt idx="249">
                  <c:v>18.52</c:v>
                </c:pt>
                <c:pt idx="250">
                  <c:v>18.19</c:v>
                </c:pt>
                <c:pt idx="251">
                  <c:v>17.7</c:v>
                </c:pt>
                <c:pt idx="252">
                  <c:v>17.29</c:v>
                </c:pt>
                <c:pt idx="253">
                  <c:v>18.3</c:v>
                </c:pt>
                <c:pt idx="254">
                  <c:v>17.7</c:v>
                </c:pt>
                <c:pt idx="255">
                  <c:v>16.75</c:v>
                </c:pt>
                <c:pt idx="256">
                  <c:v>17.04</c:v>
                </c:pt>
                <c:pt idx="257">
                  <c:v>17.48</c:v>
                </c:pt>
                <c:pt idx="258">
                  <c:v>17.5</c:v>
                </c:pt>
                <c:pt idx="259">
                  <c:v>16.89</c:v>
                </c:pt>
                <c:pt idx="260">
                  <c:v>17.18</c:v>
                </c:pt>
                <c:pt idx="261">
                  <c:v>16.93</c:v>
                </c:pt>
                <c:pt idx="262">
                  <c:v>16.6</c:v>
                </c:pt>
                <c:pt idx="263">
                  <c:v>16.81</c:v>
                </c:pt>
                <c:pt idx="264">
                  <c:v>15.95</c:v>
                </c:pt>
                <c:pt idx="265">
                  <c:v>15.35</c:v>
                </c:pt>
                <c:pt idx="266">
                  <c:v>15.31</c:v>
                </c:pt>
                <c:pt idx="267">
                  <c:v>14.67</c:v>
                </c:pt>
                <c:pt idx="268">
                  <c:v>13.58</c:v>
                </c:pt>
                <c:pt idx="269">
                  <c:v>13.4</c:v>
                </c:pt>
                <c:pt idx="270">
                  <c:v>14.12</c:v>
                </c:pt>
                <c:pt idx="271">
                  <c:v>15.09</c:v>
                </c:pt>
                <c:pt idx="272">
                  <c:v>13.24</c:v>
                </c:pt>
                <c:pt idx="273">
                  <c:v>13</c:v>
                </c:pt>
                <c:pt idx="274">
                  <c:v>13.99</c:v>
                </c:pt>
                <c:pt idx="275">
                  <c:v>15.41</c:v>
                </c:pt>
                <c:pt idx="276">
                  <c:v>15.15</c:v>
                </c:pt>
                <c:pt idx="277">
                  <c:v>15.09</c:v>
                </c:pt>
                <c:pt idx="278">
                  <c:v>15.62</c:v>
                </c:pt>
                <c:pt idx="279">
                  <c:v>16.84</c:v>
                </c:pt>
                <c:pt idx="280">
                  <c:v>17.28</c:v>
                </c:pt>
                <c:pt idx="281">
                  <c:v>17.97</c:v>
                </c:pt>
                <c:pt idx="282">
                  <c:v>17.84</c:v>
                </c:pt>
                <c:pt idx="283">
                  <c:v>17.25</c:v>
                </c:pt>
                <c:pt idx="284">
                  <c:v>16.78</c:v>
                </c:pt>
                <c:pt idx="285">
                  <c:v>16.67</c:v>
                </c:pt>
                <c:pt idx="286">
                  <c:v>17.68</c:v>
                </c:pt>
                <c:pt idx="287">
                  <c:v>17.67</c:v>
                </c:pt>
                <c:pt idx="288">
                  <c:v>18.03</c:v>
                </c:pt>
                <c:pt idx="289">
                  <c:v>16.8</c:v>
                </c:pt>
                <c:pt idx="290">
                  <c:v>16.42</c:v>
                </c:pt>
                <c:pt idx="291">
                  <c:v>16.14</c:v>
                </c:pt>
                <c:pt idx="292">
                  <c:v>16.13</c:v>
                </c:pt>
                <c:pt idx="293">
                  <c:v>16.37</c:v>
                </c:pt>
                <c:pt idx="294">
                  <c:v>16.57</c:v>
                </c:pt>
                <c:pt idx="295">
                  <c:v>16.75</c:v>
                </c:pt>
                <c:pt idx="296">
                  <c:v>17.37</c:v>
                </c:pt>
                <c:pt idx="297">
                  <c:v>18.16</c:v>
                </c:pt>
                <c:pt idx="298">
                  <c:v>18.14</c:v>
                </c:pt>
                <c:pt idx="299">
                  <c:v>17.94</c:v>
                </c:pt>
                <c:pt idx="300">
                  <c:v>17.04</c:v>
                </c:pt>
                <c:pt idx="301">
                  <c:v>16.72</c:v>
                </c:pt>
                <c:pt idx="302">
                  <c:v>16.39</c:v>
                </c:pt>
                <c:pt idx="303">
                  <c:v>16.87</c:v>
                </c:pt>
                <c:pt idx="304">
                  <c:v>17.35</c:v>
                </c:pt>
                <c:pt idx="305">
                  <c:v>17.07</c:v>
                </c:pt>
                <c:pt idx="306">
                  <c:v>17.39</c:v>
                </c:pt>
                <c:pt idx="307">
                  <c:v>17.24</c:v>
                </c:pt>
                <c:pt idx="308">
                  <c:v>16.32</c:v>
                </c:pt>
                <c:pt idx="309">
                  <c:v>16.45</c:v>
                </c:pt>
                <c:pt idx="310">
                  <c:v>17.47</c:v>
                </c:pt>
                <c:pt idx="311">
                  <c:v>17.44</c:v>
                </c:pt>
                <c:pt idx="312">
                  <c:v>17.24</c:v>
                </c:pt>
                <c:pt idx="313">
                  <c:v>15.67</c:v>
                </c:pt>
                <c:pt idx="314">
                  <c:v>17.6</c:v>
                </c:pt>
                <c:pt idx="315">
                  <c:v>15.8</c:v>
                </c:pt>
                <c:pt idx="316">
                  <c:v>18.05</c:v>
                </c:pt>
                <c:pt idx="317">
                  <c:v>17.11</c:v>
                </c:pt>
                <c:pt idx="318">
                  <c:v>15.85</c:v>
                </c:pt>
                <c:pt idx="319">
                  <c:v>16.71</c:v>
                </c:pt>
                <c:pt idx="320">
                  <c:v>15.8</c:v>
                </c:pt>
                <c:pt idx="321">
                  <c:v>16.17</c:v>
                </c:pt>
                <c:pt idx="322">
                  <c:v>16.34</c:v>
                </c:pt>
                <c:pt idx="323">
                  <c:v>16.41</c:v>
                </c:pt>
                <c:pt idx="324">
                  <c:v>14.74</c:v>
                </c:pt>
                <c:pt idx="325">
                  <c:v>16.15</c:v>
                </c:pt>
                <c:pt idx="326">
                  <c:v>15.13</c:v>
                </c:pt>
                <c:pt idx="327">
                  <c:v>15.02</c:v>
                </c:pt>
                <c:pt idx="328">
                  <c:v>15.34</c:v>
                </c:pt>
                <c:pt idx="329">
                  <c:v>15.63</c:v>
                </c:pt>
                <c:pt idx="330">
                  <c:v>15.34</c:v>
                </c:pt>
                <c:pt idx="331">
                  <c:v>16.09</c:v>
                </c:pt>
                <c:pt idx="332">
                  <c:v>15.96</c:v>
                </c:pt>
                <c:pt idx="333">
                  <c:v>16.82</c:v>
                </c:pt>
                <c:pt idx="334">
                  <c:v>17.89</c:v>
                </c:pt>
                <c:pt idx="335">
                  <c:v>17.79</c:v>
                </c:pt>
                <c:pt idx="336">
                  <c:v>18.05</c:v>
                </c:pt>
                <c:pt idx="337">
                  <c:v>17.75</c:v>
                </c:pt>
                <c:pt idx="338">
                  <c:v>16.43</c:v>
                </c:pt>
                <c:pt idx="339">
                  <c:v>16.4</c:v>
                </c:pt>
                <c:pt idx="340">
                  <c:v>16.9</c:v>
                </c:pt>
                <c:pt idx="341">
                  <c:v>17.91</c:v>
                </c:pt>
                <c:pt idx="342">
                  <c:v>18.64</c:v>
                </c:pt>
                <c:pt idx="343">
                  <c:v>19.68</c:v>
                </c:pt>
                <c:pt idx="344">
                  <c:v>18.75</c:v>
                </c:pt>
                <c:pt idx="345">
                  <c:v>19.41</c:v>
                </c:pt>
                <c:pt idx="346">
                  <c:v>19.91</c:v>
                </c:pt>
                <c:pt idx="347">
                  <c:v>20.15</c:v>
                </c:pt>
                <c:pt idx="348">
                  <c:v>20.38</c:v>
                </c:pt>
                <c:pt idx="349">
                  <c:v>21.22</c:v>
                </c:pt>
                <c:pt idx="350">
                  <c:v>21.59</c:v>
                </c:pt>
                <c:pt idx="351">
                  <c:v>21.4</c:v>
                </c:pt>
                <c:pt idx="352">
                  <c:v>20.53</c:v>
                </c:pt>
                <c:pt idx="353">
                  <c:v>20.82</c:v>
                </c:pt>
                <c:pt idx="354">
                  <c:v>20.18</c:v>
                </c:pt>
                <c:pt idx="355">
                  <c:v>20.7</c:v>
                </c:pt>
                <c:pt idx="356">
                  <c:v>22.49</c:v>
                </c:pt>
                <c:pt idx="357">
                  <c:v>22.84</c:v>
                </c:pt>
                <c:pt idx="358">
                  <c:v>22.63</c:v>
                </c:pt>
                <c:pt idx="359">
                  <c:v>21.15</c:v>
                </c:pt>
                <c:pt idx="360">
                  <c:v>19.64</c:v>
                </c:pt>
                <c:pt idx="361">
                  <c:v>19.32</c:v>
                </c:pt>
                <c:pt idx="362">
                  <c:v>19.47</c:v>
                </c:pt>
                <c:pt idx="363">
                  <c:v>19.34</c:v>
                </c:pt>
                <c:pt idx="364">
                  <c:v>19.41</c:v>
                </c:pt>
                <c:pt idx="365">
                  <c:v>19.35</c:v>
                </c:pt>
                <c:pt idx="366">
                  <c:v>19.41</c:v>
                </c:pt>
                <c:pt idx="367">
                  <c:v>19.28</c:v>
                </c:pt>
                <c:pt idx="368">
                  <c:v>19.06</c:v>
                </c:pt>
                <c:pt idx="369">
                  <c:v>18.88</c:v>
                </c:pt>
                <c:pt idx="370">
                  <c:v>18.89</c:v>
                </c:pt>
                <c:pt idx="371">
                  <c:v>18.57</c:v>
                </c:pt>
                <c:pt idx="372">
                  <c:v>18.02</c:v>
                </c:pt>
                <c:pt idx="373">
                  <c:v>18.19</c:v>
                </c:pt>
                <c:pt idx="374">
                  <c:v>17.15</c:v>
                </c:pt>
                <c:pt idx="375">
                  <c:v>17.58</c:v>
                </c:pt>
                <c:pt idx="376">
                  <c:v>16.85</c:v>
                </c:pt>
                <c:pt idx="377">
                  <c:v>15.94</c:v>
                </c:pt>
                <c:pt idx="378">
                  <c:v>16.87</c:v>
                </c:pt>
                <c:pt idx="379">
                  <c:v>16.64</c:v>
                </c:pt>
                <c:pt idx="380">
                  <c:v>16.54</c:v>
                </c:pt>
                <c:pt idx="381">
                  <c:v>16.53</c:v>
                </c:pt>
                <c:pt idx="382">
                  <c:v>17.05</c:v>
                </c:pt>
                <c:pt idx="383">
                  <c:v>16.28</c:v>
                </c:pt>
                <c:pt idx="384">
                  <c:v>16.11</c:v>
                </c:pt>
                <c:pt idx="385">
                  <c:v>17.05</c:v>
                </c:pt>
                <c:pt idx="386">
                  <c:v>16.81</c:v>
                </c:pt>
                <c:pt idx="387">
                  <c:v>16.77</c:v>
                </c:pt>
                <c:pt idx="388">
                  <c:v>16.7</c:v>
                </c:pt>
                <c:pt idx="389">
                  <c:v>16.53</c:v>
                </c:pt>
                <c:pt idx="390">
                  <c:v>17.35</c:v>
                </c:pt>
                <c:pt idx="391">
                  <c:v>17.41</c:v>
                </c:pt>
                <c:pt idx="392">
                  <c:v>16.5</c:v>
                </c:pt>
                <c:pt idx="393">
                  <c:v>15.87</c:v>
                </c:pt>
                <c:pt idx="394">
                  <c:v>16.64</c:v>
                </c:pt>
                <c:pt idx="395">
                  <c:v>17.32</c:v>
                </c:pt>
                <c:pt idx="396">
                  <c:v>16.56</c:v>
                </c:pt>
                <c:pt idx="397">
                  <c:v>17.67</c:v>
                </c:pt>
                <c:pt idx="398">
                  <c:v>19.62</c:v>
                </c:pt>
                <c:pt idx="399">
                  <c:v>19.22</c:v>
                </c:pt>
                <c:pt idx="400">
                  <c:v>19.01</c:v>
                </c:pt>
                <c:pt idx="401">
                  <c:v>17.55</c:v>
                </c:pt>
                <c:pt idx="402">
                  <c:v>18.8</c:v>
                </c:pt>
                <c:pt idx="403">
                  <c:v>18.34</c:v>
                </c:pt>
                <c:pt idx="404">
                  <c:v>17.92</c:v>
                </c:pt>
                <c:pt idx="405">
                  <c:v>17.28</c:v>
                </c:pt>
                <c:pt idx="406">
                  <c:v>17.77</c:v>
                </c:pt>
                <c:pt idx="407">
                  <c:v>17.67</c:v>
                </c:pt>
                <c:pt idx="408">
                  <c:v>17.52</c:v>
                </c:pt>
                <c:pt idx="409">
                  <c:v>17.75</c:v>
                </c:pt>
                <c:pt idx="410">
                  <c:v>17.65</c:v>
                </c:pt>
                <c:pt idx="411">
                  <c:v>17.15</c:v>
                </c:pt>
                <c:pt idx="412">
                  <c:v>17.19</c:v>
                </c:pt>
                <c:pt idx="413">
                  <c:v>16.94</c:v>
                </c:pt>
                <c:pt idx="414">
                  <c:v>17.54</c:v>
                </c:pt>
                <c:pt idx="415">
                  <c:v>17.21</c:v>
                </c:pt>
                <c:pt idx="416">
                  <c:v>16.73</c:v>
                </c:pt>
                <c:pt idx="417">
                  <c:v>16.92</c:v>
                </c:pt>
                <c:pt idx="418">
                  <c:v>16.42</c:v>
                </c:pt>
                <c:pt idx="419">
                  <c:v>16.82</c:v>
                </c:pt>
                <c:pt idx="420">
                  <c:v>17.01</c:v>
                </c:pt>
                <c:pt idx="421">
                  <c:v>16.62</c:v>
                </c:pt>
                <c:pt idx="422">
                  <c:v>16.82</c:v>
                </c:pt>
                <c:pt idx="423">
                  <c:v>16.24</c:v>
                </c:pt>
                <c:pt idx="424">
                  <c:v>15.84</c:v>
                </c:pt>
                <c:pt idx="425">
                  <c:v>15.96</c:v>
                </c:pt>
                <c:pt idx="426">
                  <c:v>16.04</c:v>
                </c:pt>
                <c:pt idx="427">
                  <c:v>16.19</c:v>
                </c:pt>
                <c:pt idx="428">
                  <c:v>15.91</c:v>
                </c:pt>
                <c:pt idx="429">
                  <c:v>15.49</c:v>
                </c:pt>
                <c:pt idx="430">
                  <c:v>15.7</c:v>
                </c:pt>
                <c:pt idx="431">
                  <c:v>15.93</c:v>
                </c:pt>
                <c:pt idx="432">
                  <c:v>16.44</c:v>
                </c:pt>
                <c:pt idx="433">
                  <c:v>16.43</c:v>
                </c:pt>
                <c:pt idx="434">
                  <c:v>16.81</c:v>
                </c:pt>
                <c:pt idx="435">
                  <c:v>16.87</c:v>
                </c:pt>
                <c:pt idx="436">
                  <c:v>16.77</c:v>
                </c:pt>
                <c:pt idx="437">
                  <c:v>17</c:v>
                </c:pt>
                <c:pt idx="438">
                  <c:v>17.09</c:v>
                </c:pt>
                <c:pt idx="439">
                  <c:v>16.83</c:v>
                </c:pt>
                <c:pt idx="440">
                  <c:v>16.89</c:v>
                </c:pt>
                <c:pt idx="441">
                  <c:v>16.73</c:v>
                </c:pt>
                <c:pt idx="442">
                  <c:v>16.53</c:v>
                </c:pt>
                <c:pt idx="443">
                  <c:v>15.91</c:v>
                </c:pt>
                <c:pt idx="444">
                  <c:v>15.96</c:v>
                </c:pt>
                <c:pt idx="445">
                  <c:v>15.83</c:v>
                </c:pt>
                <c:pt idx="446">
                  <c:v>16.64</c:v>
                </c:pt>
                <c:pt idx="447">
                  <c:v>16.36</c:v>
                </c:pt>
                <c:pt idx="448">
                  <c:v>16.43</c:v>
                </c:pt>
                <c:pt idx="449">
                  <c:v>15.87</c:v>
                </c:pt>
                <c:pt idx="450">
                  <c:v>15.66</c:v>
                </c:pt>
                <c:pt idx="451">
                  <c:v>15.66</c:v>
                </c:pt>
                <c:pt idx="452">
                  <c:v>14.97</c:v>
                </c:pt>
                <c:pt idx="453">
                  <c:v>14.4</c:v>
                </c:pt>
                <c:pt idx="454">
                  <c:v>14.9</c:v>
                </c:pt>
                <c:pt idx="455">
                  <c:v>15.32</c:v>
                </c:pt>
                <c:pt idx="456">
                  <c:v>13.92</c:v>
                </c:pt>
                <c:pt idx="457">
                  <c:v>13.7</c:v>
                </c:pt>
                <c:pt idx="458">
                  <c:v>14.16</c:v>
                </c:pt>
                <c:pt idx="459">
                  <c:v>14.65</c:v>
                </c:pt>
                <c:pt idx="460">
                  <c:v>14.58</c:v>
                </c:pt>
                <c:pt idx="461">
                  <c:v>14.27</c:v>
                </c:pt>
                <c:pt idx="462">
                  <c:v>13.17</c:v>
                </c:pt>
                <c:pt idx="463">
                  <c:v>12.79</c:v>
                </c:pt>
                <c:pt idx="464">
                  <c:v>11.84</c:v>
                </c:pt>
                <c:pt idx="465">
                  <c:v>13.03</c:v>
                </c:pt>
                <c:pt idx="466">
                  <c:v>13.96</c:v>
                </c:pt>
                <c:pt idx="467">
                  <c:v>13.56</c:v>
                </c:pt>
                <c:pt idx="468">
                  <c:v>13.82</c:v>
                </c:pt>
                <c:pt idx="469">
                  <c:v>12.97</c:v>
                </c:pt>
                <c:pt idx="470">
                  <c:v>14.94</c:v>
                </c:pt>
                <c:pt idx="471">
                  <c:v>14.98</c:v>
                </c:pt>
                <c:pt idx="472">
                  <c:v>15.45</c:v>
                </c:pt>
                <c:pt idx="473">
                  <c:v>14.6</c:v>
                </c:pt>
                <c:pt idx="474">
                  <c:v>13.69</c:v>
                </c:pt>
                <c:pt idx="475">
                  <c:v>14.34</c:v>
                </c:pt>
                <c:pt idx="476">
                  <c:v>14.14</c:v>
                </c:pt>
                <c:pt idx="477">
                  <c:v>14.83</c:v>
                </c:pt>
                <c:pt idx="478">
                  <c:v>14.81</c:v>
                </c:pt>
                <c:pt idx="479">
                  <c:v>14.4</c:v>
                </c:pt>
                <c:pt idx="480">
                  <c:v>13.97</c:v>
                </c:pt>
                <c:pt idx="481">
                  <c:v>13.33</c:v>
                </c:pt>
                <c:pt idx="482">
                  <c:v>14.37</c:v>
                </c:pt>
                <c:pt idx="483">
                  <c:v>13.8</c:v>
                </c:pt>
                <c:pt idx="484">
                  <c:v>14.46</c:v>
                </c:pt>
                <c:pt idx="485">
                  <c:v>14.25</c:v>
                </c:pt>
                <c:pt idx="486">
                  <c:v>15.08</c:v>
                </c:pt>
                <c:pt idx="487">
                  <c:v>16.11</c:v>
                </c:pt>
                <c:pt idx="488">
                  <c:v>15.66</c:v>
                </c:pt>
                <c:pt idx="489">
                  <c:v>15.6</c:v>
                </c:pt>
                <c:pt idx="490">
                  <c:v>14.96</c:v>
                </c:pt>
                <c:pt idx="491">
                  <c:v>15.17</c:v>
                </c:pt>
                <c:pt idx="492">
                  <c:v>16</c:v>
                </c:pt>
                <c:pt idx="493">
                  <c:v>16.02</c:v>
                </c:pt>
                <c:pt idx="494">
                  <c:v>16.38</c:v>
                </c:pt>
                <c:pt idx="495">
                  <c:v>17.13</c:v>
                </c:pt>
                <c:pt idx="496">
                  <c:v>17.59</c:v>
                </c:pt>
                <c:pt idx="497">
                  <c:v>17.55</c:v>
                </c:pt>
                <c:pt idx="498">
                  <c:v>17.39</c:v>
                </c:pt>
                <c:pt idx="499">
                  <c:v>17.57</c:v>
                </c:pt>
                <c:pt idx="500">
                  <c:v>16.78</c:v>
                </c:pt>
                <c:pt idx="501">
                  <c:v>16.47</c:v>
                </c:pt>
                <c:pt idx="502">
                  <c:v>16.26</c:v>
                </c:pt>
                <c:pt idx="503">
                  <c:v>16.61</c:v>
                </c:pt>
                <c:pt idx="504">
                  <c:v>16.86</c:v>
                </c:pt>
                <c:pt idx="505">
                  <c:v>17.07</c:v>
                </c:pt>
                <c:pt idx="506">
                  <c:v>16.86</c:v>
                </c:pt>
                <c:pt idx="507">
                  <c:v>17.16</c:v>
                </c:pt>
                <c:pt idx="508">
                  <c:v>17.23</c:v>
                </c:pt>
                <c:pt idx="509">
                  <c:v>16.48</c:v>
                </c:pt>
                <c:pt idx="510">
                  <c:v>15.54</c:v>
                </c:pt>
                <c:pt idx="511">
                  <c:v>14.88</c:v>
                </c:pt>
                <c:pt idx="512">
                  <c:v>14.32</c:v>
                </c:pt>
                <c:pt idx="513">
                  <c:v>14.51</c:v>
                </c:pt>
                <c:pt idx="514">
                  <c:v>14.32</c:v>
                </c:pt>
                <c:pt idx="515">
                  <c:v>14.37</c:v>
                </c:pt>
                <c:pt idx="516">
                  <c:v>14.28</c:v>
                </c:pt>
                <c:pt idx="517">
                  <c:v>14.16</c:v>
                </c:pt>
                <c:pt idx="518">
                  <c:v>14.23</c:v>
                </c:pt>
                <c:pt idx="519">
                  <c:v>15.07</c:v>
                </c:pt>
                <c:pt idx="520">
                  <c:v>15.2</c:v>
                </c:pt>
                <c:pt idx="521">
                  <c:v>15.55</c:v>
                </c:pt>
                <c:pt idx="522">
                  <c:v>15.54</c:v>
                </c:pt>
                <c:pt idx="523">
                  <c:v>15.47</c:v>
                </c:pt>
                <c:pt idx="524">
                  <c:v>15.5</c:v>
                </c:pt>
                <c:pt idx="525">
                  <c:v>14.8</c:v>
                </c:pt>
                <c:pt idx="526">
                  <c:v>15.35</c:v>
                </c:pt>
                <c:pt idx="527">
                  <c:v>15.13</c:v>
                </c:pt>
                <c:pt idx="528">
                  <c:v>15.26</c:v>
                </c:pt>
                <c:pt idx="529">
                  <c:v>15.81</c:v>
                </c:pt>
                <c:pt idx="530">
                  <c:v>15.99</c:v>
                </c:pt>
                <c:pt idx="531">
                  <c:v>15.86</c:v>
                </c:pt>
                <c:pt idx="532">
                  <c:v>16.1</c:v>
                </c:pt>
                <c:pt idx="533">
                  <c:v>16.38</c:v>
                </c:pt>
                <c:pt idx="534">
                  <c:v>15.81</c:v>
                </c:pt>
                <c:pt idx="535">
                  <c:v>15.69</c:v>
                </c:pt>
                <c:pt idx="536">
                  <c:v>16.57</c:v>
                </c:pt>
                <c:pt idx="537">
                  <c:v>15.35</c:v>
                </c:pt>
                <c:pt idx="538">
                  <c:v>14.61</c:v>
                </c:pt>
                <c:pt idx="539">
                  <c:v>13.74</c:v>
                </c:pt>
                <c:pt idx="540">
                  <c:v>13.99</c:v>
                </c:pt>
                <c:pt idx="541">
                  <c:v>13.65</c:v>
                </c:pt>
                <c:pt idx="542">
                  <c:v>13.74</c:v>
                </c:pt>
                <c:pt idx="543">
                  <c:v>13.78</c:v>
                </c:pt>
                <c:pt idx="544">
                  <c:v>14.51</c:v>
                </c:pt>
                <c:pt idx="545">
                  <c:v>14.77</c:v>
                </c:pt>
                <c:pt idx="546">
                  <c:v>15</c:v>
                </c:pt>
                <c:pt idx="547">
                  <c:v>14.58</c:v>
                </c:pt>
                <c:pt idx="548">
                  <c:v>14.19</c:v>
                </c:pt>
                <c:pt idx="549">
                  <c:v>14.8</c:v>
                </c:pt>
                <c:pt idx="550">
                  <c:v>15.41</c:v>
                </c:pt>
                <c:pt idx="551">
                  <c:v>15.35</c:v>
                </c:pt>
              </c:numCache>
            </c:numRef>
          </c:val>
          <c:smooth val="0"/>
        </c:ser>
        <c:ser>
          <c:idx val="4"/>
          <c:order val="4"/>
          <c:tx>
            <c:strRef>
              <c:f>'[路透数据 补充.xlsx]欧美汽柴利润'!$DX$1:$DX$3</c:f>
              <c:strCache>
                <c:ptCount val="1"/>
                <c:pt idx="0">
                  <c:v>2022</c:v>
                </c:pt>
              </c:strCache>
            </c:strRef>
          </c:tx>
          <c:spPr>
            <a:ln w="19050" cap="rnd">
              <a:solidFill>
                <a:schemeClr val="bg1">
                  <a:lumMod val="85000"/>
                </a:schemeClr>
              </a:solidFill>
              <a:round/>
            </a:ln>
            <a:effectLst/>
          </c:spPr>
          <c:marker>
            <c:symbol val="none"/>
          </c:marker>
          <c:dLbls>
            <c:delete val="1"/>
          </c:dLbls>
          <c:cat>
            <c:numRef>
              <c:f>'[路透数据 补充.xlsx]欧美汽柴利润'!$DS$4:$DS$4164</c:f>
              <c:numCache>
                <c:formatCode>yyyy/m/d</c:formatCode>
                <c:ptCount val="4161"/>
                <c:pt idx="0" c:formatCode="yyyy/m/d">
                  <c:v>46283</c:v>
                </c:pt>
                <c:pt idx="1" c:formatCode="yyyy/m/d">
                  <c:v>46282</c:v>
                </c:pt>
                <c:pt idx="2" c:formatCode="yyyy/m/d">
                  <c:v>46281</c:v>
                </c:pt>
                <c:pt idx="3" c:formatCode="yyyy/m/d">
                  <c:v>46280</c:v>
                </c:pt>
                <c:pt idx="4" c:formatCode="yyyy/m/d">
                  <c:v>46279</c:v>
                </c:pt>
                <c:pt idx="5" c:formatCode="yyyy/m/d">
                  <c:v>46276</c:v>
                </c:pt>
                <c:pt idx="6" c:formatCode="yyyy/m/d">
                  <c:v>46275</c:v>
                </c:pt>
                <c:pt idx="7" c:formatCode="yyyy/m/d">
                  <c:v>46274</c:v>
                </c:pt>
                <c:pt idx="8" c:formatCode="yyyy/m/d">
                  <c:v>46273</c:v>
                </c:pt>
                <c:pt idx="9" c:formatCode="yyyy/m/d">
                  <c:v>46272</c:v>
                </c:pt>
                <c:pt idx="10" c:formatCode="yyyy/m/d">
                  <c:v>46269</c:v>
                </c:pt>
                <c:pt idx="11" c:formatCode="yyyy/m/d">
                  <c:v>46268</c:v>
                </c:pt>
                <c:pt idx="12" c:formatCode="yyyy/m/d">
                  <c:v>46267</c:v>
                </c:pt>
                <c:pt idx="13" c:formatCode="yyyy/m/d">
                  <c:v>46266</c:v>
                </c:pt>
                <c:pt idx="14" c:formatCode="yyyy/m/d">
                  <c:v>46265</c:v>
                </c:pt>
                <c:pt idx="15" c:formatCode="yyyy/m/d">
                  <c:v>46262</c:v>
                </c:pt>
                <c:pt idx="16" c:formatCode="yyyy/m/d">
                  <c:v>46261</c:v>
                </c:pt>
                <c:pt idx="17" c:formatCode="yyyy/m/d">
                  <c:v>46260</c:v>
                </c:pt>
                <c:pt idx="18" c:formatCode="yyyy/m/d">
                  <c:v>46259</c:v>
                </c:pt>
                <c:pt idx="19" c:formatCode="yyyy/m/d">
                  <c:v>46258</c:v>
                </c:pt>
                <c:pt idx="20" c:formatCode="yyyy/m/d">
                  <c:v>46255</c:v>
                </c:pt>
                <c:pt idx="21" c:formatCode="yyyy/m/d">
                  <c:v>46254</c:v>
                </c:pt>
                <c:pt idx="22" c:formatCode="yyyy/m/d">
                  <c:v>46253</c:v>
                </c:pt>
                <c:pt idx="23" c:formatCode="yyyy/m/d">
                  <c:v>46252</c:v>
                </c:pt>
                <c:pt idx="24" c:formatCode="yyyy/m/d">
                  <c:v>46251</c:v>
                </c:pt>
                <c:pt idx="25" c:formatCode="yyyy/m/d">
                  <c:v>46248</c:v>
                </c:pt>
                <c:pt idx="26" c:formatCode="yyyy/m/d">
                  <c:v>46247</c:v>
                </c:pt>
                <c:pt idx="27" c:formatCode="yyyy/m/d">
                  <c:v>46246</c:v>
                </c:pt>
                <c:pt idx="28" c:formatCode="yyyy/m/d">
                  <c:v>46245</c:v>
                </c:pt>
                <c:pt idx="29" c:formatCode="yyyy/m/d">
                  <c:v>46244</c:v>
                </c:pt>
                <c:pt idx="30" c:formatCode="yyyy/m/d">
                  <c:v>46241</c:v>
                </c:pt>
                <c:pt idx="31" c:formatCode="yyyy/m/d">
                  <c:v>46240</c:v>
                </c:pt>
                <c:pt idx="32" c:formatCode="yyyy/m/d">
                  <c:v>46239</c:v>
                </c:pt>
                <c:pt idx="33" c:formatCode="yyyy/m/d">
                  <c:v>46238</c:v>
                </c:pt>
                <c:pt idx="34" c:formatCode="yyyy/m/d">
                  <c:v>46237</c:v>
                </c:pt>
                <c:pt idx="35" c:formatCode="yyyy/m/d">
                  <c:v>46234</c:v>
                </c:pt>
                <c:pt idx="36" c:formatCode="yyyy/m/d">
                  <c:v>46233</c:v>
                </c:pt>
                <c:pt idx="37" c:formatCode="yyyy/m/d">
                  <c:v>46232</c:v>
                </c:pt>
                <c:pt idx="38" c:formatCode="yyyy/m/d">
                  <c:v>46231</c:v>
                </c:pt>
                <c:pt idx="39" c:formatCode="yyyy/m/d">
                  <c:v>46230</c:v>
                </c:pt>
                <c:pt idx="40" c:formatCode="yyyy/m/d">
                  <c:v>46227</c:v>
                </c:pt>
                <c:pt idx="41" c:formatCode="yyyy/m/d">
                  <c:v>46226</c:v>
                </c:pt>
                <c:pt idx="42" c:formatCode="yyyy/m/d">
                  <c:v>46225</c:v>
                </c:pt>
                <c:pt idx="43" c:formatCode="yyyy/m/d">
                  <c:v>46224</c:v>
                </c:pt>
                <c:pt idx="44" c:formatCode="yyyy/m/d">
                  <c:v>46223</c:v>
                </c:pt>
                <c:pt idx="45" c:formatCode="yyyy/m/d">
                  <c:v>46220</c:v>
                </c:pt>
                <c:pt idx="46" c:formatCode="yyyy/m/d">
                  <c:v>46220</c:v>
                </c:pt>
                <c:pt idx="47" c:formatCode="yyyy/m/d">
                  <c:v>46219</c:v>
                </c:pt>
                <c:pt idx="48" c:formatCode="yyyy/m/d">
                  <c:v>46218</c:v>
                </c:pt>
                <c:pt idx="49" c:formatCode="yyyy/m/d">
                  <c:v>46217</c:v>
                </c:pt>
                <c:pt idx="50" c:formatCode="yyyy/m/d">
                  <c:v>46216</c:v>
                </c:pt>
                <c:pt idx="51" c:formatCode="yyyy/m/d">
                  <c:v>46213</c:v>
                </c:pt>
                <c:pt idx="52" c:formatCode="yyyy/m/d">
                  <c:v>46212</c:v>
                </c:pt>
                <c:pt idx="53" c:formatCode="yyyy/m/d">
                  <c:v>46211</c:v>
                </c:pt>
                <c:pt idx="54" c:formatCode="yyyy/m/d">
                  <c:v>46210</c:v>
                </c:pt>
                <c:pt idx="55" c:formatCode="yyyy/m/d">
                  <c:v>46209</c:v>
                </c:pt>
                <c:pt idx="56" c:formatCode="yyyy/m/d">
                  <c:v>46206</c:v>
                </c:pt>
                <c:pt idx="57" c:formatCode="yyyy/m/d">
                  <c:v>46205</c:v>
                </c:pt>
                <c:pt idx="58" c:formatCode="yyyy/m/d">
                  <c:v>46204</c:v>
                </c:pt>
                <c:pt idx="59" c:formatCode="yyyy/m/d">
                  <c:v>46203</c:v>
                </c:pt>
                <c:pt idx="60" c:formatCode="yyyy/m/d">
                  <c:v>46202</c:v>
                </c:pt>
                <c:pt idx="61" c:formatCode="yyyy/m/d">
                  <c:v>46199</c:v>
                </c:pt>
                <c:pt idx="62" c:formatCode="yyyy/m/d">
                  <c:v>46198</c:v>
                </c:pt>
                <c:pt idx="63" c:formatCode="yyyy/m/d">
                  <c:v>46197</c:v>
                </c:pt>
                <c:pt idx="64" c:formatCode="yyyy/m/d">
                  <c:v>46196</c:v>
                </c:pt>
                <c:pt idx="65" c:formatCode="yyyy/m/d">
                  <c:v>46195</c:v>
                </c:pt>
                <c:pt idx="66" c:formatCode="yyyy/m/d">
                  <c:v>46192</c:v>
                </c:pt>
                <c:pt idx="67" c:formatCode="yyyy/m/d">
                  <c:v>46191</c:v>
                </c:pt>
                <c:pt idx="68" c:formatCode="yyyy/m/d">
                  <c:v>46190</c:v>
                </c:pt>
                <c:pt idx="69" c:formatCode="yyyy/m/d">
                  <c:v>46189</c:v>
                </c:pt>
                <c:pt idx="70" c:formatCode="yyyy/m/d">
                  <c:v>46188</c:v>
                </c:pt>
                <c:pt idx="71" c:formatCode="yyyy/m/d">
                  <c:v>46185</c:v>
                </c:pt>
                <c:pt idx="72" c:formatCode="yyyy/m/d">
                  <c:v>46184</c:v>
                </c:pt>
                <c:pt idx="73" c:formatCode="yyyy/m/d">
                  <c:v>46183</c:v>
                </c:pt>
                <c:pt idx="74" c:formatCode="yyyy/m/d">
                  <c:v>46182</c:v>
                </c:pt>
                <c:pt idx="75" c:formatCode="yyyy/m/d">
                  <c:v>46181</c:v>
                </c:pt>
                <c:pt idx="76" c:formatCode="yyyy/m/d">
                  <c:v>46178</c:v>
                </c:pt>
                <c:pt idx="77" c:formatCode="yyyy/m/d">
                  <c:v>46177</c:v>
                </c:pt>
                <c:pt idx="78" c:formatCode="yyyy/m/d">
                  <c:v>46176</c:v>
                </c:pt>
                <c:pt idx="79" c:formatCode="yyyy/m/d">
                  <c:v>46175</c:v>
                </c:pt>
                <c:pt idx="80" c:formatCode="yyyy/m/d">
                  <c:v>46174</c:v>
                </c:pt>
                <c:pt idx="81" c:formatCode="yyyy/m/d">
                  <c:v>46171</c:v>
                </c:pt>
                <c:pt idx="82" c:formatCode="yyyy/m/d">
                  <c:v>46170</c:v>
                </c:pt>
                <c:pt idx="83" c:formatCode="yyyy/m/d">
                  <c:v>46169</c:v>
                </c:pt>
                <c:pt idx="84" c:formatCode="yyyy/m/d">
                  <c:v>46168</c:v>
                </c:pt>
                <c:pt idx="85" c:formatCode="yyyy/m/d">
                  <c:v>46167</c:v>
                </c:pt>
                <c:pt idx="86" c:formatCode="yyyy/m/d">
                  <c:v>46164</c:v>
                </c:pt>
                <c:pt idx="87" c:formatCode="yyyy/m/d">
                  <c:v>46163</c:v>
                </c:pt>
                <c:pt idx="88" c:formatCode="yyyy/m/d">
                  <c:v>46162</c:v>
                </c:pt>
                <c:pt idx="89" c:formatCode="yyyy/m/d">
                  <c:v>46161</c:v>
                </c:pt>
                <c:pt idx="90" c:formatCode="yyyy/m/d">
                  <c:v>46160</c:v>
                </c:pt>
                <c:pt idx="91" c:formatCode="yyyy/m/d">
                  <c:v>46157</c:v>
                </c:pt>
                <c:pt idx="92" c:formatCode="yyyy/m/d">
                  <c:v>46156</c:v>
                </c:pt>
                <c:pt idx="93" c:formatCode="yyyy/m/d">
                  <c:v>46155</c:v>
                </c:pt>
                <c:pt idx="94" c:formatCode="yyyy/m/d">
                  <c:v>46154</c:v>
                </c:pt>
                <c:pt idx="95" c:formatCode="yyyy/m/d">
                  <c:v>46153</c:v>
                </c:pt>
                <c:pt idx="96" c:formatCode="yyyy/m/d">
                  <c:v>46150</c:v>
                </c:pt>
                <c:pt idx="97" c:formatCode="yyyy/m/d">
                  <c:v>46149</c:v>
                </c:pt>
                <c:pt idx="98" c:formatCode="yyyy/m/d">
                  <c:v>46148</c:v>
                </c:pt>
                <c:pt idx="99" c:formatCode="yyyy/m/d">
                  <c:v>46147</c:v>
                </c:pt>
                <c:pt idx="100" c:formatCode="yyyy/m/d">
                  <c:v>46146</c:v>
                </c:pt>
                <c:pt idx="101" c:formatCode="yyyy/m/d">
                  <c:v>46143</c:v>
                </c:pt>
                <c:pt idx="102" c:formatCode="yyyy/m/d">
                  <c:v>46142</c:v>
                </c:pt>
                <c:pt idx="103" c:formatCode="yyyy/m/d">
                  <c:v>46141</c:v>
                </c:pt>
                <c:pt idx="104" c:formatCode="yyyy/m/d">
                  <c:v>46140</c:v>
                </c:pt>
                <c:pt idx="105" c:formatCode="yyyy/m/d">
                  <c:v>46139</c:v>
                </c:pt>
                <c:pt idx="106" c:formatCode="yyyy/m/d">
                  <c:v>46136</c:v>
                </c:pt>
                <c:pt idx="107" c:formatCode="yyyy/m/d">
                  <c:v>46135</c:v>
                </c:pt>
                <c:pt idx="108" c:formatCode="yyyy/m/d">
                  <c:v>46134</c:v>
                </c:pt>
                <c:pt idx="109" c:formatCode="yyyy/m/d">
                  <c:v>46133</c:v>
                </c:pt>
                <c:pt idx="110" c:formatCode="yyyy/m/d">
                  <c:v>46132</c:v>
                </c:pt>
                <c:pt idx="111" c:formatCode="yyyy/m/d">
                  <c:v>46129</c:v>
                </c:pt>
                <c:pt idx="112" c:formatCode="yyyy/m/d">
                  <c:v>46128</c:v>
                </c:pt>
                <c:pt idx="113" c:formatCode="yyyy/m/d">
                  <c:v>46127</c:v>
                </c:pt>
                <c:pt idx="114" c:formatCode="yyyy/m/d">
                  <c:v>46126</c:v>
                </c:pt>
                <c:pt idx="115" c:formatCode="yyyy/m/d">
                  <c:v>46125</c:v>
                </c:pt>
                <c:pt idx="116" c:formatCode="yyyy/m/d">
                  <c:v>46122</c:v>
                </c:pt>
                <c:pt idx="117" c:formatCode="yyyy/m/d">
                  <c:v>46121</c:v>
                </c:pt>
                <c:pt idx="118" c:formatCode="yyyy/m/d">
                  <c:v>46120</c:v>
                </c:pt>
                <c:pt idx="119" c:formatCode="yyyy/m/d">
                  <c:v>46119</c:v>
                </c:pt>
                <c:pt idx="120" c:formatCode="yyyy/m/d">
                  <c:v>46118</c:v>
                </c:pt>
                <c:pt idx="121" c:formatCode="yyyy/m/d">
                  <c:v>46115</c:v>
                </c:pt>
                <c:pt idx="122" c:formatCode="yyyy/m/d">
                  <c:v>46114</c:v>
                </c:pt>
                <c:pt idx="123" c:formatCode="yyyy/m/d">
                  <c:v>46113</c:v>
                </c:pt>
                <c:pt idx="124" c:formatCode="yyyy/m/d">
                  <c:v>46112</c:v>
                </c:pt>
                <c:pt idx="125" c:formatCode="yyyy/m/d">
                  <c:v>46111</c:v>
                </c:pt>
                <c:pt idx="126" c:formatCode="yyyy/m/d">
                  <c:v>46108</c:v>
                </c:pt>
                <c:pt idx="127" c:formatCode="yyyy/m/d">
                  <c:v>46107</c:v>
                </c:pt>
                <c:pt idx="128" c:formatCode="yyyy/m/d">
                  <c:v>46106</c:v>
                </c:pt>
                <c:pt idx="129" c:formatCode="yyyy/m/d">
                  <c:v>46105</c:v>
                </c:pt>
                <c:pt idx="130" c:formatCode="yyyy/m/d">
                  <c:v>46104</c:v>
                </c:pt>
                <c:pt idx="131" c:formatCode="yyyy/m/d">
                  <c:v>46101</c:v>
                </c:pt>
                <c:pt idx="132" c:formatCode="yyyy/m/d">
                  <c:v>46100</c:v>
                </c:pt>
                <c:pt idx="133" c:formatCode="yyyy/m/d">
                  <c:v>46099</c:v>
                </c:pt>
                <c:pt idx="134" c:formatCode="yyyy/m/d">
                  <c:v>46098</c:v>
                </c:pt>
                <c:pt idx="135" c:formatCode="yyyy/m/d">
                  <c:v>46097</c:v>
                </c:pt>
                <c:pt idx="136" c:formatCode="yyyy/m/d">
                  <c:v>46094</c:v>
                </c:pt>
                <c:pt idx="137" c:formatCode="yyyy/m/d">
                  <c:v>46093</c:v>
                </c:pt>
                <c:pt idx="138" c:formatCode="yyyy/m/d">
                  <c:v>46092</c:v>
                </c:pt>
                <c:pt idx="139" c:formatCode="yyyy/m/d">
                  <c:v>46091</c:v>
                </c:pt>
                <c:pt idx="140" c:formatCode="yyyy/m/d">
                  <c:v>46090</c:v>
                </c:pt>
                <c:pt idx="141" c:formatCode="yyyy/m/d">
                  <c:v>46087</c:v>
                </c:pt>
                <c:pt idx="142" c:formatCode="yyyy/m/d">
                  <c:v>46086</c:v>
                </c:pt>
                <c:pt idx="143" c:formatCode="yyyy/m/d">
                  <c:v>46085</c:v>
                </c:pt>
                <c:pt idx="144" c:formatCode="yyyy/m/d">
                  <c:v>46084</c:v>
                </c:pt>
                <c:pt idx="145" c:formatCode="yyyy/m/d">
                  <c:v>46083</c:v>
                </c:pt>
                <c:pt idx="146" c:formatCode="yyyy/m/d">
                  <c:v>46080</c:v>
                </c:pt>
                <c:pt idx="147" c:formatCode="yyyy/m/d">
                  <c:v>46079</c:v>
                </c:pt>
                <c:pt idx="148" c:formatCode="yyyy/m/d">
                  <c:v>46078</c:v>
                </c:pt>
                <c:pt idx="149" c:formatCode="yyyy/m/d">
                  <c:v>46077</c:v>
                </c:pt>
                <c:pt idx="150" c:formatCode="yyyy/m/d">
                  <c:v>46076</c:v>
                </c:pt>
                <c:pt idx="151" c:formatCode="yyyy/m/d">
                  <c:v>46073</c:v>
                </c:pt>
                <c:pt idx="152" c:formatCode="yyyy/m/d">
                  <c:v>46072</c:v>
                </c:pt>
                <c:pt idx="153" c:formatCode="yyyy/m/d">
                  <c:v>46071</c:v>
                </c:pt>
                <c:pt idx="154" c:formatCode="yyyy/m/d">
                  <c:v>46070</c:v>
                </c:pt>
                <c:pt idx="155" c:formatCode="yyyy/m/d">
                  <c:v>46069</c:v>
                </c:pt>
                <c:pt idx="156" c:formatCode="yyyy/m/d">
                  <c:v>46066</c:v>
                </c:pt>
                <c:pt idx="157" c:formatCode="yyyy/m/d">
                  <c:v>46065</c:v>
                </c:pt>
                <c:pt idx="158" c:formatCode="yyyy/m/d">
                  <c:v>46064</c:v>
                </c:pt>
                <c:pt idx="159" c:formatCode="yyyy/m/d">
                  <c:v>46063</c:v>
                </c:pt>
                <c:pt idx="160" c:formatCode="yyyy/m/d">
                  <c:v>46062</c:v>
                </c:pt>
                <c:pt idx="161" c:formatCode="yyyy/m/d">
                  <c:v>46059</c:v>
                </c:pt>
                <c:pt idx="162" c:formatCode="yyyy/m/d">
                  <c:v>46058</c:v>
                </c:pt>
                <c:pt idx="163" c:formatCode="yyyy/m/d">
                  <c:v>46057</c:v>
                </c:pt>
                <c:pt idx="164" c:formatCode="yyyy/m/d">
                  <c:v>46056</c:v>
                </c:pt>
                <c:pt idx="165" c:formatCode="yyyy/m/d">
                  <c:v>46055</c:v>
                </c:pt>
                <c:pt idx="166" c:formatCode="yyyy/m/d">
                  <c:v>46052</c:v>
                </c:pt>
                <c:pt idx="167" c:formatCode="yyyy/m/d">
                  <c:v>46051</c:v>
                </c:pt>
                <c:pt idx="168" c:formatCode="yyyy/m/d">
                  <c:v>46050</c:v>
                </c:pt>
                <c:pt idx="169" c:formatCode="yyyy/m/d">
                  <c:v>46049</c:v>
                </c:pt>
                <c:pt idx="170" c:formatCode="yyyy/m/d">
                  <c:v>46048</c:v>
                </c:pt>
                <c:pt idx="171" c:formatCode="yyyy/m/d">
                  <c:v>46045</c:v>
                </c:pt>
                <c:pt idx="172" c:formatCode="yyyy/m/d">
                  <c:v>46044</c:v>
                </c:pt>
                <c:pt idx="173" c:formatCode="yyyy/m/d">
                  <c:v>46043</c:v>
                </c:pt>
                <c:pt idx="174" c:formatCode="yyyy/m/d">
                  <c:v>46042</c:v>
                </c:pt>
                <c:pt idx="175" c:formatCode="yyyy/m/d">
                  <c:v>46041</c:v>
                </c:pt>
                <c:pt idx="176" c:formatCode="yyyy/m/d">
                  <c:v>46038</c:v>
                </c:pt>
                <c:pt idx="177" c:formatCode="yyyy/m/d">
                  <c:v>46037</c:v>
                </c:pt>
                <c:pt idx="178" c:formatCode="yyyy/m/d">
                  <c:v>46036</c:v>
                </c:pt>
                <c:pt idx="179" c:formatCode="yyyy/m/d">
                  <c:v>46035</c:v>
                </c:pt>
                <c:pt idx="180" c:formatCode="yyyy/m/d">
                  <c:v>46034</c:v>
                </c:pt>
                <c:pt idx="181" c:formatCode="yyyy/m/d">
                  <c:v>46031</c:v>
                </c:pt>
                <c:pt idx="182" c:formatCode="yyyy/m/d">
                  <c:v>46030</c:v>
                </c:pt>
                <c:pt idx="183" c:formatCode="yyyy/m/d">
                  <c:v>46029</c:v>
                </c:pt>
                <c:pt idx="184" c:formatCode="yyyy/m/d">
                  <c:v>46028</c:v>
                </c:pt>
                <c:pt idx="185" c:formatCode="yyyy/m/d">
                  <c:v>46027</c:v>
                </c:pt>
                <c:pt idx="186" c:formatCode="yyyy/m/d">
                  <c:v>46024</c:v>
                </c:pt>
                <c:pt idx="187" c:formatCode="yyyy/m/d">
                  <c:v>46023</c:v>
                </c:pt>
                <c:pt idx="188" c:formatCode="yyyy/m/d">
                  <c:v>46022</c:v>
                </c:pt>
                <c:pt idx="189" c:formatCode="yyyy/m/d">
                  <c:v>46021</c:v>
                </c:pt>
                <c:pt idx="190" c:formatCode="yyyy/m/d">
                  <c:v>46020</c:v>
                </c:pt>
                <c:pt idx="191" c:formatCode="yyyy/m/d">
                  <c:v>46017</c:v>
                </c:pt>
                <c:pt idx="192" c:formatCode="yyyy/m/d">
                  <c:v>46016</c:v>
                </c:pt>
                <c:pt idx="193" c:formatCode="yyyy/m/d">
                  <c:v>46015</c:v>
                </c:pt>
                <c:pt idx="194" c:formatCode="yyyy/m/d">
                  <c:v>46014</c:v>
                </c:pt>
                <c:pt idx="195" c:formatCode="yyyy/m/d">
                  <c:v>46013</c:v>
                </c:pt>
                <c:pt idx="196" c:formatCode="yyyy/m/d">
                  <c:v>46010</c:v>
                </c:pt>
                <c:pt idx="197" c:formatCode="yyyy/m/d">
                  <c:v>46009</c:v>
                </c:pt>
                <c:pt idx="198" c:formatCode="yyyy/m/d">
                  <c:v>46008</c:v>
                </c:pt>
                <c:pt idx="199" c:formatCode="yyyy/m/d">
                  <c:v>46007</c:v>
                </c:pt>
                <c:pt idx="200" c:formatCode="yyyy/m/d">
                  <c:v>46006</c:v>
                </c:pt>
                <c:pt idx="201" c:formatCode="yyyy/m/d">
                  <c:v>46003</c:v>
                </c:pt>
                <c:pt idx="202" c:formatCode="yyyy/m/d">
                  <c:v>46002</c:v>
                </c:pt>
                <c:pt idx="203" c:formatCode="yyyy/m/d">
                  <c:v>46001</c:v>
                </c:pt>
                <c:pt idx="204" c:formatCode="yyyy/m/d">
                  <c:v>46000</c:v>
                </c:pt>
                <c:pt idx="205" c:formatCode="yyyy/m/d">
                  <c:v>45999</c:v>
                </c:pt>
                <c:pt idx="206" c:formatCode="yyyy/m/d">
                  <c:v>45996</c:v>
                </c:pt>
                <c:pt idx="207" c:formatCode="yyyy/m/d">
                  <c:v>45995</c:v>
                </c:pt>
                <c:pt idx="208" c:formatCode="yyyy/m/d">
                  <c:v>45994</c:v>
                </c:pt>
                <c:pt idx="209" c:formatCode="yyyy/m/d">
                  <c:v>45993</c:v>
                </c:pt>
                <c:pt idx="210" c:formatCode="yyyy/m/d">
                  <c:v>45992</c:v>
                </c:pt>
                <c:pt idx="211" c:formatCode="yyyy/m/d">
                  <c:v>45989</c:v>
                </c:pt>
                <c:pt idx="212" c:formatCode="yyyy/m/d">
                  <c:v>45988</c:v>
                </c:pt>
                <c:pt idx="213" c:formatCode="yyyy/m/d">
                  <c:v>45987</c:v>
                </c:pt>
                <c:pt idx="214" c:formatCode="yyyy/m/d">
                  <c:v>45986</c:v>
                </c:pt>
                <c:pt idx="215" c:formatCode="yyyy/m/d">
                  <c:v>45985</c:v>
                </c:pt>
                <c:pt idx="216" c:formatCode="yyyy/m/d">
                  <c:v>45982</c:v>
                </c:pt>
                <c:pt idx="217" c:formatCode="yyyy/m/d">
                  <c:v>45981</c:v>
                </c:pt>
                <c:pt idx="218" c:formatCode="yyyy/m/d">
                  <c:v>45980</c:v>
                </c:pt>
                <c:pt idx="219" c:formatCode="yyyy/m/d">
                  <c:v>45979</c:v>
                </c:pt>
                <c:pt idx="220" c:formatCode="yyyy/m/d">
                  <c:v>45978</c:v>
                </c:pt>
                <c:pt idx="221" c:formatCode="yyyy/m/d">
                  <c:v>45975</c:v>
                </c:pt>
                <c:pt idx="222" c:formatCode="yyyy/m/d">
                  <c:v>45974</c:v>
                </c:pt>
                <c:pt idx="223" c:formatCode="yyyy/m/d">
                  <c:v>45973</c:v>
                </c:pt>
                <c:pt idx="224" c:formatCode="yyyy/m/d">
                  <c:v>45972</c:v>
                </c:pt>
                <c:pt idx="225" c:formatCode="yyyy/m/d">
                  <c:v>45971</c:v>
                </c:pt>
                <c:pt idx="226" c:formatCode="yyyy/m/d">
                  <c:v>45968</c:v>
                </c:pt>
                <c:pt idx="227" c:formatCode="yyyy/m/d">
                  <c:v>45967</c:v>
                </c:pt>
                <c:pt idx="228" c:formatCode="yyyy/m/d">
                  <c:v>45966</c:v>
                </c:pt>
                <c:pt idx="229" c:formatCode="yyyy/m/d">
                  <c:v>45965</c:v>
                </c:pt>
                <c:pt idx="230" c:formatCode="yyyy/m/d">
                  <c:v>45964</c:v>
                </c:pt>
                <c:pt idx="231" c:formatCode="yyyy/m/d">
                  <c:v>45961</c:v>
                </c:pt>
                <c:pt idx="232" c:formatCode="yyyy/m/d">
                  <c:v>45960</c:v>
                </c:pt>
                <c:pt idx="233" c:formatCode="yyyy/m/d">
                  <c:v>45959</c:v>
                </c:pt>
                <c:pt idx="234" c:formatCode="yyyy/m/d">
                  <c:v>45958</c:v>
                </c:pt>
                <c:pt idx="235" c:formatCode="yyyy/m/d">
                  <c:v>45957</c:v>
                </c:pt>
                <c:pt idx="236" c:formatCode="yyyy/m/d">
                  <c:v>45954</c:v>
                </c:pt>
                <c:pt idx="237" c:formatCode="yyyy/m/d">
                  <c:v>45953</c:v>
                </c:pt>
                <c:pt idx="238" c:formatCode="yyyy/m/d">
                  <c:v>45952</c:v>
                </c:pt>
                <c:pt idx="239" c:formatCode="yyyy/m/d">
                  <c:v>45951</c:v>
                </c:pt>
                <c:pt idx="240" c:formatCode="yyyy/m/d">
                  <c:v>45950</c:v>
                </c:pt>
                <c:pt idx="241" c:formatCode="yyyy/m/d">
                  <c:v>45947</c:v>
                </c:pt>
                <c:pt idx="242" c:formatCode="yyyy/m/d">
                  <c:v>45946</c:v>
                </c:pt>
                <c:pt idx="243" c:formatCode="yyyy/m/d">
                  <c:v>45945</c:v>
                </c:pt>
                <c:pt idx="244" c:formatCode="yyyy/m/d">
                  <c:v>45944</c:v>
                </c:pt>
                <c:pt idx="245" c:formatCode="yyyy/m/d">
                  <c:v>45943</c:v>
                </c:pt>
                <c:pt idx="246" c:formatCode="yyyy/m/d">
                  <c:v>45940</c:v>
                </c:pt>
                <c:pt idx="247" c:formatCode="yyyy/m/d">
                  <c:v>45939</c:v>
                </c:pt>
                <c:pt idx="248" c:formatCode="yyyy/m/d">
                  <c:v>45938</c:v>
                </c:pt>
                <c:pt idx="249" c:formatCode="yyyy/m/d">
                  <c:v>45937</c:v>
                </c:pt>
                <c:pt idx="250" c:formatCode="yyyy/m/d">
                  <c:v>45936</c:v>
                </c:pt>
                <c:pt idx="251" c:formatCode="yyyy/m/d">
                  <c:v>45933</c:v>
                </c:pt>
                <c:pt idx="252" c:formatCode="yyyy/m/d">
                  <c:v>45932</c:v>
                </c:pt>
                <c:pt idx="253" c:formatCode="yyyy/m/d">
                  <c:v>45931</c:v>
                </c:pt>
                <c:pt idx="254" c:formatCode="yyyy/m/d">
                  <c:v>45930</c:v>
                </c:pt>
                <c:pt idx="255" c:formatCode="yyyy/m/d">
                  <c:v>45929</c:v>
                </c:pt>
                <c:pt idx="256" c:formatCode="yyyy/m/d">
                  <c:v>45926</c:v>
                </c:pt>
                <c:pt idx="257" c:formatCode="yyyy/m/d">
                  <c:v>45925</c:v>
                </c:pt>
                <c:pt idx="258" c:formatCode="yyyy/m/d">
                  <c:v>45924</c:v>
                </c:pt>
                <c:pt idx="259" c:formatCode="yyyy/m/d">
                  <c:v>45923</c:v>
                </c:pt>
                <c:pt idx="260" c:formatCode="yyyy/m/d">
                  <c:v>45922</c:v>
                </c:pt>
                <c:pt idx="261" c:formatCode="yyyy/m/d">
                  <c:v>45919</c:v>
                </c:pt>
                <c:pt idx="262" c:formatCode="yyyy/m/d">
                  <c:v>45918</c:v>
                </c:pt>
                <c:pt idx="263" c:formatCode="yyyy/m/d">
                  <c:v>45917</c:v>
                </c:pt>
                <c:pt idx="264" c:formatCode="yyyy/m/d">
                  <c:v>45916</c:v>
                </c:pt>
                <c:pt idx="265" c:formatCode="yyyy/m/d">
                  <c:v>45915</c:v>
                </c:pt>
                <c:pt idx="266" c:formatCode="yyyy/m/d">
                  <c:v>45912</c:v>
                </c:pt>
                <c:pt idx="267" c:formatCode="yyyy/m/d">
                  <c:v>45911</c:v>
                </c:pt>
                <c:pt idx="268" c:formatCode="yyyy/m/d">
                  <c:v>45910</c:v>
                </c:pt>
                <c:pt idx="269" c:formatCode="yyyy/m/d">
                  <c:v>45909</c:v>
                </c:pt>
                <c:pt idx="270" c:formatCode="yyyy/m/d">
                  <c:v>45908</c:v>
                </c:pt>
                <c:pt idx="271" c:formatCode="yyyy/m/d">
                  <c:v>45905</c:v>
                </c:pt>
                <c:pt idx="272" c:formatCode="yyyy/m/d">
                  <c:v>45904</c:v>
                </c:pt>
                <c:pt idx="273" c:formatCode="yyyy/m/d">
                  <c:v>45903</c:v>
                </c:pt>
                <c:pt idx="274" c:formatCode="yyyy/m/d">
                  <c:v>45902</c:v>
                </c:pt>
                <c:pt idx="275" c:formatCode="yyyy/m/d">
                  <c:v>45901</c:v>
                </c:pt>
                <c:pt idx="276" c:formatCode="yyyy/m/d">
                  <c:v>45898</c:v>
                </c:pt>
                <c:pt idx="277" c:formatCode="yyyy/m/d">
                  <c:v>45897</c:v>
                </c:pt>
                <c:pt idx="278" c:formatCode="yyyy/m/d">
                  <c:v>45896</c:v>
                </c:pt>
                <c:pt idx="279" c:formatCode="yyyy/m/d">
                  <c:v>45895</c:v>
                </c:pt>
                <c:pt idx="280" c:formatCode="yyyy/m/d">
                  <c:v>45894</c:v>
                </c:pt>
                <c:pt idx="281" c:formatCode="yyyy/m/d">
                  <c:v>45891</c:v>
                </c:pt>
                <c:pt idx="282" c:formatCode="yyyy/m/d">
                  <c:v>45890</c:v>
                </c:pt>
                <c:pt idx="283" c:formatCode="yyyy/m/d">
                  <c:v>45889</c:v>
                </c:pt>
                <c:pt idx="284" c:formatCode="yyyy/m/d">
                  <c:v>45888</c:v>
                </c:pt>
                <c:pt idx="285" c:formatCode="yyyy/m/d">
                  <c:v>45887</c:v>
                </c:pt>
                <c:pt idx="286" c:formatCode="yyyy/m/d">
                  <c:v>45884</c:v>
                </c:pt>
                <c:pt idx="287" c:formatCode="yyyy/m/d">
                  <c:v>45883</c:v>
                </c:pt>
                <c:pt idx="288" c:formatCode="yyyy/m/d">
                  <c:v>45882</c:v>
                </c:pt>
                <c:pt idx="289" c:formatCode="yyyy/m/d">
                  <c:v>45881</c:v>
                </c:pt>
                <c:pt idx="290" c:formatCode="yyyy/m/d">
                  <c:v>45880</c:v>
                </c:pt>
                <c:pt idx="291" c:formatCode="yyyy/m/d">
                  <c:v>45877</c:v>
                </c:pt>
                <c:pt idx="292" c:formatCode="yyyy/m/d">
                  <c:v>45876</c:v>
                </c:pt>
                <c:pt idx="293" c:formatCode="yyyy/m/d">
                  <c:v>45875</c:v>
                </c:pt>
                <c:pt idx="294" c:formatCode="yyyy/m/d">
                  <c:v>45874</c:v>
                </c:pt>
                <c:pt idx="295" c:formatCode="yyyy/m/d">
                  <c:v>45873</c:v>
                </c:pt>
                <c:pt idx="296" c:formatCode="yyyy/m/d">
                  <c:v>45870</c:v>
                </c:pt>
                <c:pt idx="297" c:formatCode="yyyy/m/d">
                  <c:v>45869</c:v>
                </c:pt>
                <c:pt idx="298" c:formatCode="yyyy/m/d">
                  <c:v>45868</c:v>
                </c:pt>
                <c:pt idx="299" c:formatCode="yyyy/m/d">
                  <c:v>45867</c:v>
                </c:pt>
                <c:pt idx="300" c:formatCode="yyyy/m/d">
                  <c:v>45866</c:v>
                </c:pt>
                <c:pt idx="301" c:formatCode="yyyy/m/d">
                  <c:v>45863</c:v>
                </c:pt>
                <c:pt idx="302" c:formatCode="yyyy/m/d">
                  <c:v>45862</c:v>
                </c:pt>
                <c:pt idx="303" c:formatCode="yyyy/m/d">
                  <c:v>45861</c:v>
                </c:pt>
                <c:pt idx="304" c:formatCode="yyyy/m/d">
                  <c:v>45860</c:v>
                </c:pt>
                <c:pt idx="305" c:formatCode="yyyy/m/d">
                  <c:v>45859</c:v>
                </c:pt>
                <c:pt idx="306" c:formatCode="yyyy/m/d">
                  <c:v>45856</c:v>
                </c:pt>
                <c:pt idx="307" c:formatCode="yyyy/m/d">
                  <c:v>45855</c:v>
                </c:pt>
                <c:pt idx="308" c:formatCode="yyyy/m/d">
                  <c:v>45854</c:v>
                </c:pt>
                <c:pt idx="309" c:formatCode="yyyy/m/d">
                  <c:v>45853</c:v>
                </c:pt>
                <c:pt idx="310" c:formatCode="yyyy/m/d">
                  <c:v>45852</c:v>
                </c:pt>
                <c:pt idx="311" c:formatCode="yyyy/m/d">
                  <c:v>45849</c:v>
                </c:pt>
                <c:pt idx="312" c:formatCode="yyyy/m/d">
                  <c:v>45848</c:v>
                </c:pt>
                <c:pt idx="313" c:formatCode="yyyy/m/d">
                  <c:v>45847</c:v>
                </c:pt>
                <c:pt idx="314" c:formatCode="yyyy/m/d">
                  <c:v>45846</c:v>
                </c:pt>
                <c:pt idx="315" c:formatCode="yyyy/m/d">
                  <c:v>45845</c:v>
                </c:pt>
                <c:pt idx="316" c:formatCode="yyyy/m/d">
                  <c:v>45842</c:v>
                </c:pt>
                <c:pt idx="317" c:formatCode="yyyy/m/d">
                  <c:v>45841</c:v>
                </c:pt>
                <c:pt idx="318" c:formatCode="yyyy/m/d">
                  <c:v>45840</c:v>
                </c:pt>
                <c:pt idx="319" c:formatCode="yyyy/m/d">
                  <c:v>45839</c:v>
                </c:pt>
                <c:pt idx="320" c:formatCode="yyyy/m/d">
                  <c:v>45838</c:v>
                </c:pt>
                <c:pt idx="321" c:formatCode="yyyy/m/d">
                  <c:v>45835</c:v>
                </c:pt>
                <c:pt idx="322" c:formatCode="yyyy/m/d">
                  <c:v>45834</c:v>
                </c:pt>
                <c:pt idx="323" c:formatCode="yyyy/m/d">
                  <c:v>45833</c:v>
                </c:pt>
                <c:pt idx="324" c:formatCode="yyyy/m/d">
                  <c:v>45832</c:v>
                </c:pt>
                <c:pt idx="325" c:formatCode="yyyy/m/d">
                  <c:v>45831</c:v>
                </c:pt>
                <c:pt idx="326" c:formatCode="yyyy/m/d">
                  <c:v>45828</c:v>
                </c:pt>
                <c:pt idx="327" c:formatCode="yyyy/m/d">
                  <c:v>45827</c:v>
                </c:pt>
                <c:pt idx="328" c:formatCode="yyyy/m/d">
                  <c:v>45826</c:v>
                </c:pt>
                <c:pt idx="329" c:formatCode="yyyy/m/d">
                  <c:v>45825</c:v>
                </c:pt>
                <c:pt idx="330" c:formatCode="yyyy/m/d">
                  <c:v>45824</c:v>
                </c:pt>
                <c:pt idx="331" c:formatCode="yyyy/m/d">
                  <c:v>45821</c:v>
                </c:pt>
                <c:pt idx="332" c:formatCode="yyyy/m/d">
                  <c:v>45820</c:v>
                </c:pt>
                <c:pt idx="333" c:formatCode="yyyy/m/d">
                  <c:v>45819</c:v>
                </c:pt>
                <c:pt idx="334" c:formatCode="yyyy/m/d">
                  <c:v>45818</c:v>
                </c:pt>
                <c:pt idx="335" c:formatCode="yyyy/m/d">
                  <c:v>45817</c:v>
                </c:pt>
                <c:pt idx="336" c:formatCode="yyyy/m/d">
                  <c:v>45814</c:v>
                </c:pt>
                <c:pt idx="337" c:formatCode="yyyy/m/d">
                  <c:v>45813</c:v>
                </c:pt>
                <c:pt idx="338" c:formatCode="yyyy/m/d">
                  <c:v>45812</c:v>
                </c:pt>
                <c:pt idx="339" c:formatCode="yyyy/m/d">
                  <c:v>45811</c:v>
                </c:pt>
                <c:pt idx="340" c:formatCode="yyyy/m/d">
                  <c:v>45810</c:v>
                </c:pt>
                <c:pt idx="341" c:formatCode="yyyy/m/d">
                  <c:v>45807</c:v>
                </c:pt>
                <c:pt idx="342" c:formatCode="yyyy/m/d">
                  <c:v>45806</c:v>
                </c:pt>
                <c:pt idx="343" c:formatCode="yyyy/m/d">
                  <c:v>45805</c:v>
                </c:pt>
                <c:pt idx="344" c:formatCode="yyyy/m/d">
                  <c:v>45804</c:v>
                </c:pt>
                <c:pt idx="345" c:formatCode="yyyy/m/d">
                  <c:v>45803</c:v>
                </c:pt>
                <c:pt idx="346" c:formatCode="yyyy/m/d">
                  <c:v>45800</c:v>
                </c:pt>
                <c:pt idx="347" c:formatCode="yyyy/m/d">
                  <c:v>45799</c:v>
                </c:pt>
                <c:pt idx="348" c:formatCode="yyyy/m/d">
                  <c:v>45798</c:v>
                </c:pt>
                <c:pt idx="349" c:formatCode="yyyy/m/d">
                  <c:v>45797</c:v>
                </c:pt>
                <c:pt idx="350" c:formatCode="yyyy/m/d">
                  <c:v>45796</c:v>
                </c:pt>
                <c:pt idx="351" c:formatCode="yyyy/m/d">
                  <c:v>45793</c:v>
                </c:pt>
                <c:pt idx="352" c:formatCode="yyyy/m/d">
                  <c:v>45792</c:v>
                </c:pt>
                <c:pt idx="353" c:formatCode="yyyy/m/d">
                  <c:v>45791</c:v>
                </c:pt>
                <c:pt idx="354" c:formatCode="yyyy/m/d">
                  <c:v>45790</c:v>
                </c:pt>
                <c:pt idx="355" c:formatCode="yyyy/m/d">
                  <c:v>45789</c:v>
                </c:pt>
                <c:pt idx="356" c:formatCode="yyyy/m/d">
                  <c:v>45786</c:v>
                </c:pt>
                <c:pt idx="357" c:formatCode="yyyy/m/d">
                  <c:v>45785</c:v>
                </c:pt>
                <c:pt idx="358" c:formatCode="yyyy/m/d">
                  <c:v>45784</c:v>
                </c:pt>
                <c:pt idx="359" c:formatCode="yyyy/m/d">
                  <c:v>45783</c:v>
                </c:pt>
                <c:pt idx="360" c:formatCode="yyyy/m/d">
                  <c:v>45782</c:v>
                </c:pt>
                <c:pt idx="361" c:formatCode="yyyy/m/d">
                  <c:v>45779</c:v>
                </c:pt>
                <c:pt idx="362" c:formatCode="yyyy/m/d">
                  <c:v>45778</c:v>
                </c:pt>
                <c:pt idx="363" c:formatCode="yyyy/m/d">
                  <c:v>45777</c:v>
                </c:pt>
                <c:pt idx="364" c:formatCode="yyyy/m/d">
                  <c:v>45776</c:v>
                </c:pt>
                <c:pt idx="365" c:formatCode="yyyy/m/d">
                  <c:v>45775</c:v>
                </c:pt>
                <c:pt idx="366" c:formatCode="yyyy/m/d">
                  <c:v>45772</c:v>
                </c:pt>
                <c:pt idx="367" c:formatCode="yyyy/m/d">
                  <c:v>45771</c:v>
                </c:pt>
                <c:pt idx="368" c:formatCode="yyyy/m/d">
                  <c:v>45770</c:v>
                </c:pt>
                <c:pt idx="369" c:formatCode="yyyy/m/d">
                  <c:v>45769</c:v>
                </c:pt>
                <c:pt idx="370" c:formatCode="yyyy/m/d">
                  <c:v>45768</c:v>
                </c:pt>
                <c:pt idx="371" c:formatCode="yyyy/m/d">
                  <c:v>45765</c:v>
                </c:pt>
                <c:pt idx="372" c:formatCode="yyyy/m/d">
                  <c:v>45764</c:v>
                </c:pt>
                <c:pt idx="373" c:formatCode="yyyy/m/d">
                  <c:v>45763</c:v>
                </c:pt>
                <c:pt idx="374" c:formatCode="yyyy/m/d">
                  <c:v>45762</c:v>
                </c:pt>
                <c:pt idx="375" c:formatCode="yyyy/m/d">
                  <c:v>45761</c:v>
                </c:pt>
                <c:pt idx="376" c:formatCode="yyyy/m/d">
                  <c:v>45758</c:v>
                </c:pt>
                <c:pt idx="377" c:formatCode="yyyy/m/d">
                  <c:v>45757</c:v>
                </c:pt>
                <c:pt idx="378" c:formatCode="yyyy/m/d">
                  <c:v>45756</c:v>
                </c:pt>
                <c:pt idx="379" c:formatCode="yyyy/m/d">
                  <c:v>45755</c:v>
                </c:pt>
                <c:pt idx="380" c:formatCode="yyyy/m/d">
                  <c:v>45754</c:v>
                </c:pt>
                <c:pt idx="381" c:formatCode="yyyy/m/d">
                  <c:v>45751</c:v>
                </c:pt>
                <c:pt idx="382" c:formatCode="yyyy/m/d">
                  <c:v>45750</c:v>
                </c:pt>
                <c:pt idx="383" c:formatCode="yyyy/m/d">
                  <c:v>45749</c:v>
                </c:pt>
                <c:pt idx="384" c:formatCode="yyyy/m/d">
                  <c:v>45748</c:v>
                </c:pt>
                <c:pt idx="385" c:formatCode="yyyy/m/d">
                  <c:v>45747</c:v>
                </c:pt>
                <c:pt idx="386" c:formatCode="yyyy/m/d">
                  <c:v>45744</c:v>
                </c:pt>
                <c:pt idx="387" c:formatCode="yyyy/m/d">
                  <c:v>45743</c:v>
                </c:pt>
                <c:pt idx="388" c:formatCode="yyyy/m/d">
                  <c:v>45742</c:v>
                </c:pt>
                <c:pt idx="389" c:formatCode="yyyy/m/d">
                  <c:v>45741</c:v>
                </c:pt>
                <c:pt idx="390" c:formatCode="yyyy/m/d">
                  <c:v>45740</c:v>
                </c:pt>
                <c:pt idx="391" c:formatCode="yyyy/m/d">
                  <c:v>45737</c:v>
                </c:pt>
                <c:pt idx="392" c:formatCode="yyyy/m/d">
                  <c:v>45736</c:v>
                </c:pt>
                <c:pt idx="393" c:formatCode="yyyy/m/d">
                  <c:v>45735</c:v>
                </c:pt>
                <c:pt idx="394" c:formatCode="yyyy/m/d">
                  <c:v>45734</c:v>
                </c:pt>
                <c:pt idx="395" c:formatCode="yyyy/m/d">
                  <c:v>45733</c:v>
                </c:pt>
                <c:pt idx="396" c:formatCode="yyyy/m/d">
                  <c:v>45730</c:v>
                </c:pt>
                <c:pt idx="397" c:formatCode="yyyy/m/d">
                  <c:v>45729</c:v>
                </c:pt>
                <c:pt idx="398" c:formatCode="yyyy/m/d">
                  <c:v>45728</c:v>
                </c:pt>
                <c:pt idx="399" c:formatCode="yyyy/m/d">
                  <c:v>45727</c:v>
                </c:pt>
                <c:pt idx="400" c:formatCode="yyyy/m/d">
                  <c:v>45726</c:v>
                </c:pt>
                <c:pt idx="401" c:formatCode="yyyy/m/d">
                  <c:v>45723</c:v>
                </c:pt>
                <c:pt idx="402" c:formatCode="yyyy/m/d">
                  <c:v>45722</c:v>
                </c:pt>
                <c:pt idx="403" c:formatCode="yyyy/m/d">
                  <c:v>45721</c:v>
                </c:pt>
                <c:pt idx="404" c:formatCode="yyyy/m/d">
                  <c:v>45720</c:v>
                </c:pt>
                <c:pt idx="405" c:formatCode="yyyy/m/d">
                  <c:v>45719</c:v>
                </c:pt>
                <c:pt idx="406" c:formatCode="yyyy/m/d">
                  <c:v>45716</c:v>
                </c:pt>
                <c:pt idx="407" c:formatCode="yyyy/m/d">
                  <c:v>45715</c:v>
                </c:pt>
                <c:pt idx="408" c:formatCode="yyyy/m/d">
                  <c:v>45714</c:v>
                </c:pt>
                <c:pt idx="409" c:formatCode="yyyy/m/d">
                  <c:v>45713</c:v>
                </c:pt>
                <c:pt idx="410" c:formatCode="yyyy/m/d">
                  <c:v>45712</c:v>
                </c:pt>
                <c:pt idx="411" c:formatCode="yyyy/m/d">
                  <c:v>45709</c:v>
                </c:pt>
                <c:pt idx="412" c:formatCode="yyyy/m/d">
                  <c:v>45708</c:v>
                </c:pt>
                <c:pt idx="413" c:formatCode="yyyy/m/d">
                  <c:v>45707</c:v>
                </c:pt>
                <c:pt idx="414" c:formatCode="yyyy/m/d">
                  <c:v>45706</c:v>
                </c:pt>
                <c:pt idx="415" c:formatCode="yyyy/m/d">
                  <c:v>45705</c:v>
                </c:pt>
                <c:pt idx="416" c:formatCode="yyyy/m/d">
                  <c:v>45702</c:v>
                </c:pt>
                <c:pt idx="417" c:formatCode="yyyy/m/d">
                  <c:v>45701</c:v>
                </c:pt>
                <c:pt idx="418" c:formatCode="yyyy/m/d">
                  <c:v>45700</c:v>
                </c:pt>
                <c:pt idx="419" c:formatCode="yyyy/m/d">
                  <c:v>45699</c:v>
                </c:pt>
                <c:pt idx="420" c:formatCode="yyyy/m/d">
                  <c:v>45698</c:v>
                </c:pt>
                <c:pt idx="421" c:formatCode="yyyy/m/d">
                  <c:v>45695</c:v>
                </c:pt>
                <c:pt idx="422" c:formatCode="yyyy/m/d">
                  <c:v>45694</c:v>
                </c:pt>
                <c:pt idx="423" c:formatCode="yyyy/m/d">
                  <c:v>45693</c:v>
                </c:pt>
                <c:pt idx="424" c:formatCode="yyyy/m/d">
                  <c:v>45692</c:v>
                </c:pt>
                <c:pt idx="425" c:formatCode="yyyy/m/d">
                  <c:v>45691</c:v>
                </c:pt>
                <c:pt idx="426" c:formatCode="yyyy/m/d">
                  <c:v>45688</c:v>
                </c:pt>
                <c:pt idx="427" c:formatCode="yyyy/m/d">
                  <c:v>45687</c:v>
                </c:pt>
                <c:pt idx="428" c:formatCode="yyyy/m/d">
                  <c:v>45686</c:v>
                </c:pt>
                <c:pt idx="429" c:formatCode="yyyy/m/d">
                  <c:v>45685</c:v>
                </c:pt>
                <c:pt idx="430" c:formatCode="yyyy/m/d">
                  <c:v>45684</c:v>
                </c:pt>
                <c:pt idx="431" c:formatCode="yyyy/m/d">
                  <c:v>45681</c:v>
                </c:pt>
                <c:pt idx="432" c:formatCode="yyyy/m/d">
                  <c:v>45680</c:v>
                </c:pt>
                <c:pt idx="433" c:formatCode="yyyy/m/d">
                  <c:v>45679</c:v>
                </c:pt>
                <c:pt idx="434" c:formatCode="yyyy/m/d">
                  <c:v>45678</c:v>
                </c:pt>
                <c:pt idx="435" c:formatCode="yyyy/m/d">
                  <c:v>45677</c:v>
                </c:pt>
                <c:pt idx="436" c:formatCode="yyyy/m/d">
                  <c:v>45674</c:v>
                </c:pt>
                <c:pt idx="437" c:formatCode="yyyy/m/d">
                  <c:v>45673</c:v>
                </c:pt>
                <c:pt idx="438" c:formatCode="yyyy/m/d">
                  <c:v>45672</c:v>
                </c:pt>
                <c:pt idx="439" c:formatCode="yyyy/m/d">
                  <c:v>45671</c:v>
                </c:pt>
                <c:pt idx="440" c:formatCode="yyyy/m/d">
                  <c:v>45670</c:v>
                </c:pt>
                <c:pt idx="441" c:formatCode="yyyy/m/d">
                  <c:v>45667</c:v>
                </c:pt>
                <c:pt idx="442" c:formatCode="yyyy/m/d">
                  <c:v>45666</c:v>
                </c:pt>
                <c:pt idx="443" c:formatCode="yyyy/m/d">
                  <c:v>45665</c:v>
                </c:pt>
                <c:pt idx="444" c:formatCode="yyyy/m/d">
                  <c:v>45664</c:v>
                </c:pt>
                <c:pt idx="445" c:formatCode="yyyy/m/d">
                  <c:v>45663</c:v>
                </c:pt>
                <c:pt idx="446" c:formatCode="yyyy/m/d">
                  <c:v>45660</c:v>
                </c:pt>
                <c:pt idx="447" c:formatCode="yyyy/m/d">
                  <c:v>45659</c:v>
                </c:pt>
                <c:pt idx="448" c:formatCode="yyyy/m/d">
                  <c:v>45658</c:v>
                </c:pt>
                <c:pt idx="449" c:formatCode="yyyy/m/d">
                  <c:v>45657</c:v>
                </c:pt>
                <c:pt idx="450" c:formatCode="yyyy/m/d">
                  <c:v>45656</c:v>
                </c:pt>
                <c:pt idx="451" c:formatCode="yyyy/m/d">
                  <c:v>45653</c:v>
                </c:pt>
                <c:pt idx="452" c:formatCode="yyyy/m/d">
                  <c:v>45652</c:v>
                </c:pt>
                <c:pt idx="453" c:formatCode="yyyy/m/d">
                  <c:v>45651</c:v>
                </c:pt>
                <c:pt idx="454" c:formatCode="yyyy/m/d">
                  <c:v>45650</c:v>
                </c:pt>
                <c:pt idx="455" c:formatCode="yyyy/m/d">
                  <c:v>45649</c:v>
                </c:pt>
                <c:pt idx="456" c:formatCode="yyyy/m/d">
                  <c:v>45646</c:v>
                </c:pt>
                <c:pt idx="457" c:formatCode="yyyy/m/d">
                  <c:v>45645</c:v>
                </c:pt>
                <c:pt idx="458" c:formatCode="yyyy/m/d">
                  <c:v>45644</c:v>
                </c:pt>
                <c:pt idx="459" c:formatCode="yyyy/m/d">
                  <c:v>45643</c:v>
                </c:pt>
                <c:pt idx="460" c:formatCode="yyyy/m/d">
                  <c:v>45642</c:v>
                </c:pt>
                <c:pt idx="461" c:formatCode="yyyy/m/d">
                  <c:v>45639</c:v>
                </c:pt>
                <c:pt idx="462" c:formatCode="yyyy/m/d">
                  <c:v>45638</c:v>
                </c:pt>
                <c:pt idx="463" c:formatCode="yyyy/m/d">
                  <c:v>45637</c:v>
                </c:pt>
                <c:pt idx="464" c:formatCode="yyyy/m/d">
                  <c:v>45636</c:v>
                </c:pt>
                <c:pt idx="465" c:formatCode="yyyy/m/d">
                  <c:v>45635</c:v>
                </c:pt>
                <c:pt idx="466" c:formatCode="yyyy/m/d">
                  <c:v>45632</c:v>
                </c:pt>
                <c:pt idx="467" c:formatCode="yyyy/m/d">
                  <c:v>45631</c:v>
                </c:pt>
                <c:pt idx="468" c:formatCode="yyyy/m/d">
                  <c:v>45630</c:v>
                </c:pt>
                <c:pt idx="469" c:formatCode="yyyy/m/d">
                  <c:v>45629</c:v>
                </c:pt>
                <c:pt idx="470" c:formatCode="yyyy/m/d">
                  <c:v>45628</c:v>
                </c:pt>
                <c:pt idx="471" c:formatCode="yyyy/m/d">
                  <c:v>45625</c:v>
                </c:pt>
                <c:pt idx="472" c:formatCode="yyyy/m/d">
                  <c:v>45624</c:v>
                </c:pt>
                <c:pt idx="473" c:formatCode="yyyy/m/d">
                  <c:v>45623</c:v>
                </c:pt>
                <c:pt idx="474" c:formatCode="yyyy/m/d">
                  <c:v>45622</c:v>
                </c:pt>
                <c:pt idx="475" c:formatCode="yyyy/m/d">
                  <c:v>45621</c:v>
                </c:pt>
                <c:pt idx="476" c:formatCode="yyyy/m/d">
                  <c:v>45618</c:v>
                </c:pt>
                <c:pt idx="477" c:formatCode="yyyy/m/d">
                  <c:v>45617</c:v>
                </c:pt>
                <c:pt idx="478" c:formatCode="yyyy/m/d">
                  <c:v>45616</c:v>
                </c:pt>
                <c:pt idx="479" c:formatCode="yyyy/m/d">
                  <c:v>45615</c:v>
                </c:pt>
                <c:pt idx="480" c:formatCode="yyyy/m/d">
                  <c:v>45614</c:v>
                </c:pt>
                <c:pt idx="481" c:formatCode="yyyy/m/d">
                  <c:v>45611</c:v>
                </c:pt>
                <c:pt idx="482" c:formatCode="yyyy/m/d">
                  <c:v>45610</c:v>
                </c:pt>
                <c:pt idx="483" c:formatCode="yyyy/m/d">
                  <c:v>45609</c:v>
                </c:pt>
                <c:pt idx="484" c:formatCode="yyyy/m/d">
                  <c:v>45608</c:v>
                </c:pt>
                <c:pt idx="485" c:formatCode="yyyy/m/d">
                  <c:v>45607</c:v>
                </c:pt>
                <c:pt idx="486" c:formatCode="yyyy/m/d">
                  <c:v>45604</c:v>
                </c:pt>
                <c:pt idx="487" c:formatCode="yyyy/m/d">
                  <c:v>45603</c:v>
                </c:pt>
                <c:pt idx="488" c:formatCode="yyyy/m/d">
                  <c:v>45602</c:v>
                </c:pt>
                <c:pt idx="489" c:formatCode="yyyy/m/d">
                  <c:v>45601</c:v>
                </c:pt>
                <c:pt idx="490" c:formatCode="yyyy/m/d">
                  <c:v>45600</c:v>
                </c:pt>
                <c:pt idx="491" c:formatCode="yyyy/m/d">
                  <c:v>45597</c:v>
                </c:pt>
                <c:pt idx="492" c:formatCode="yyyy/m/d">
                  <c:v>45596</c:v>
                </c:pt>
                <c:pt idx="493" c:formatCode="yyyy/m/d">
                  <c:v>45595</c:v>
                </c:pt>
                <c:pt idx="494" c:formatCode="yyyy/m/d">
                  <c:v>45594</c:v>
                </c:pt>
                <c:pt idx="495" c:formatCode="yyyy/m/d">
                  <c:v>45593</c:v>
                </c:pt>
                <c:pt idx="496" c:formatCode="yyyy/m/d">
                  <c:v>45590</c:v>
                </c:pt>
                <c:pt idx="497" c:formatCode="yyyy/m/d">
                  <c:v>45589</c:v>
                </c:pt>
                <c:pt idx="498" c:formatCode="yyyy/m/d">
                  <c:v>45588</c:v>
                </c:pt>
                <c:pt idx="499" c:formatCode="yyyy/m/d">
                  <c:v>45587</c:v>
                </c:pt>
                <c:pt idx="500" c:formatCode="yyyy/m/d">
                  <c:v>45586</c:v>
                </c:pt>
                <c:pt idx="501" c:formatCode="yyyy/m/d">
                  <c:v>45583</c:v>
                </c:pt>
                <c:pt idx="502" c:formatCode="yyyy/m/d">
                  <c:v>45582</c:v>
                </c:pt>
                <c:pt idx="503" c:formatCode="yyyy/m/d">
                  <c:v>45581</c:v>
                </c:pt>
                <c:pt idx="504" c:formatCode="yyyy/m/d">
                  <c:v>45580</c:v>
                </c:pt>
                <c:pt idx="505" c:formatCode="yyyy/m/d">
                  <c:v>45579</c:v>
                </c:pt>
                <c:pt idx="506" c:formatCode="yyyy/m/d">
                  <c:v>45576</c:v>
                </c:pt>
                <c:pt idx="507" c:formatCode="yyyy/m/d">
                  <c:v>45575</c:v>
                </c:pt>
                <c:pt idx="508" c:formatCode="yyyy/m/d">
                  <c:v>45574</c:v>
                </c:pt>
                <c:pt idx="509" c:formatCode="yyyy/m/d">
                  <c:v>45573</c:v>
                </c:pt>
                <c:pt idx="510" c:formatCode="yyyy/m/d">
                  <c:v>45572</c:v>
                </c:pt>
                <c:pt idx="511" c:formatCode="yyyy/m/d">
                  <c:v>45569</c:v>
                </c:pt>
                <c:pt idx="512" c:formatCode="yyyy/m/d">
                  <c:v>45568</c:v>
                </c:pt>
                <c:pt idx="513" c:formatCode="yyyy/m/d">
                  <c:v>45567</c:v>
                </c:pt>
                <c:pt idx="514" c:formatCode="yyyy/m/d">
                  <c:v>45566</c:v>
                </c:pt>
                <c:pt idx="515" c:formatCode="yyyy/m/d">
                  <c:v>45565</c:v>
                </c:pt>
                <c:pt idx="516" c:formatCode="yyyy/m/d">
                  <c:v>45562</c:v>
                </c:pt>
                <c:pt idx="517" c:formatCode="yyyy/m/d">
                  <c:v>45561</c:v>
                </c:pt>
                <c:pt idx="518" c:formatCode="yyyy/m/d">
                  <c:v>45560</c:v>
                </c:pt>
                <c:pt idx="519" c:formatCode="yyyy/m/d">
                  <c:v>45559</c:v>
                </c:pt>
                <c:pt idx="520" c:formatCode="yyyy/m/d">
                  <c:v>45558</c:v>
                </c:pt>
                <c:pt idx="521" c:formatCode="yyyy/m/d">
                  <c:v>45555</c:v>
                </c:pt>
                <c:pt idx="522" c:formatCode="yyyy/m/d">
                  <c:v>45554</c:v>
                </c:pt>
                <c:pt idx="523" c:formatCode="yyyy/m/d">
                  <c:v>45553</c:v>
                </c:pt>
                <c:pt idx="524" c:formatCode="yyyy/m/d">
                  <c:v>45552</c:v>
                </c:pt>
                <c:pt idx="525" c:formatCode="yyyy/m/d">
                  <c:v>45551</c:v>
                </c:pt>
                <c:pt idx="526" c:formatCode="yyyy/m/d">
                  <c:v>45548</c:v>
                </c:pt>
                <c:pt idx="527" c:formatCode="yyyy/m/d">
                  <c:v>45547</c:v>
                </c:pt>
                <c:pt idx="528" c:formatCode="yyyy/m/d">
                  <c:v>45546</c:v>
                </c:pt>
                <c:pt idx="529" c:formatCode="yyyy/m/d">
                  <c:v>45545</c:v>
                </c:pt>
                <c:pt idx="530" c:formatCode="yyyy/m/d">
                  <c:v>45544</c:v>
                </c:pt>
                <c:pt idx="531" c:formatCode="yyyy/m/d">
                  <c:v>45541</c:v>
                </c:pt>
                <c:pt idx="532" c:formatCode="yyyy/m/d">
                  <c:v>45540</c:v>
                </c:pt>
                <c:pt idx="533" c:formatCode="yyyy/m/d">
                  <c:v>45539</c:v>
                </c:pt>
                <c:pt idx="534" c:formatCode="yyyy/m/d">
                  <c:v>45538</c:v>
                </c:pt>
                <c:pt idx="535" c:formatCode="yyyy/m/d">
                  <c:v>45537</c:v>
                </c:pt>
                <c:pt idx="536" c:formatCode="yyyy/m/d">
                  <c:v>45534</c:v>
                </c:pt>
                <c:pt idx="537" c:formatCode="yyyy/m/d">
                  <c:v>45533</c:v>
                </c:pt>
                <c:pt idx="538" c:formatCode="yyyy/m/d">
                  <c:v>45532</c:v>
                </c:pt>
                <c:pt idx="539" c:formatCode="yyyy/m/d">
                  <c:v>45531</c:v>
                </c:pt>
                <c:pt idx="540" c:formatCode="yyyy/m/d">
                  <c:v>45530</c:v>
                </c:pt>
                <c:pt idx="541" c:formatCode="yyyy/m/d">
                  <c:v>45527</c:v>
                </c:pt>
                <c:pt idx="542" c:formatCode="yyyy/m/d">
                  <c:v>45526</c:v>
                </c:pt>
                <c:pt idx="543" c:formatCode="yyyy/m/d">
                  <c:v>45525</c:v>
                </c:pt>
                <c:pt idx="544" c:formatCode="yyyy/m/d">
                  <c:v>45524</c:v>
                </c:pt>
                <c:pt idx="545" c:formatCode="yyyy/m/d">
                  <c:v>45523</c:v>
                </c:pt>
                <c:pt idx="546" c:formatCode="yyyy/m/d">
                  <c:v>45520</c:v>
                </c:pt>
                <c:pt idx="547" c:formatCode="yyyy/m/d">
                  <c:v>45519</c:v>
                </c:pt>
                <c:pt idx="548" c:formatCode="yyyy/m/d">
                  <c:v>45518</c:v>
                </c:pt>
                <c:pt idx="549" c:formatCode="yyyy/m/d">
                  <c:v>45517</c:v>
                </c:pt>
                <c:pt idx="550" c:formatCode="yyyy/m/d">
                  <c:v>45516</c:v>
                </c:pt>
                <c:pt idx="551" c:formatCode="yyyy/m/d">
                  <c:v>45513</c:v>
                </c:pt>
                <c:pt idx="552" c:formatCode="yyyy/m/d">
                  <c:v>45512</c:v>
                </c:pt>
                <c:pt idx="553" c:formatCode="yyyy/m/d">
                  <c:v>45511</c:v>
                </c:pt>
                <c:pt idx="554" c:formatCode="yyyy/m/d">
                  <c:v>45510</c:v>
                </c:pt>
                <c:pt idx="555" c:formatCode="yyyy/m/d">
                  <c:v>45509</c:v>
                </c:pt>
                <c:pt idx="556" c:formatCode="yyyy/m/d">
                  <c:v>45506</c:v>
                </c:pt>
                <c:pt idx="557" c:formatCode="yyyy/m/d">
                  <c:v>45505</c:v>
                </c:pt>
                <c:pt idx="558" c:formatCode="yyyy/m/d">
                  <c:v>45504</c:v>
                </c:pt>
                <c:pt idx="559" c:formatCode="yyyy/m/d">
                  <c:v>45503</c:v>
                </c:pt>
                <c:pt idx="560" c:formatCode="yyyy/m/d">
                  <c:v>45502</c:v>
                </c:pt>
                <c:pt idx="561" c:formatCode="yyyy/m/d">
                  <c:v>45499</c:v>
                </c:pt>
                <c:pt idx="562" c:formatCode="yyyy/m/d">
                  <c:v>45498</c:v>
                </c:pt>
                <c:pt idx="563" c:formatCode="yyyy/m/d">
                  <c:v>45497</c:v>
                </c:pt>
                <c:pt idx="564" c:formatCode="yyyy/m/d">
                  <c:v>45496</c:v>
                </c:pt>
                <c:pt idx="565" c:formatCode="yyyy/m/d">
                  <c:v>45495</c:v>
                </c:pt>
                <c:pt idx="566" c:formatCode="yyyy/m/d">
                  <c:v>45492</c:v>
                </c:pt>
                <c:pt idx="567" c:formatCode="yyyy/m/d">
                  <c:v>45491</c:v>
                </c:pt>
                <c:pt idx="568" c:formatCode="yyyy/m/d">
                  <c:v>45490</c:v>
                </c:pt>
                <c:pt idx="569" c:formatCode="yyyy/m/d">
                  <c:v>45489</c:v>
                </c:pt>
                <c:pt idx="570" c:formatCode="yyyy/m/d">
                  <c:v>45488</c:v>
                </c:pt>
                <c:pt idx="571" c:formatCode="yyyy/m/d">
                  <c:v>45485</c:v>
                </c:pt>
                <c:pt idx="572" c:formatCode="yyyy/m/d">
                  <c:v>45484</c:v>
                </c:pt>
                <c:pt idx="573" c:formatCode="yyyy/m/d">
                  <c:v>45483</c:v>
                </c:pt>
                <c:pt idx="574" c:formatCode="yyyy/m/d">
                  <c:v>45482</c:v>
                </c:pt>
                <c:pt idx="575" c:formatCode="yyyy/m/d">
                  <c:v>45481</c:v>
                </c:pt>
                <c:pt idx="576" c:formatCode="yyyy/m/d">
                  <c:v>45478</c:v>
                </c:pt>
                <c:pt idx="577" c:formatCode="yyyy/m/d">
                  <c:v>45477</c:v>
                </c:pt>
                <c:pt idx="578" c:formatCode="yyyy/m/d">
                  <c:v>45476</c:v>
                </c:pt>
                <c:pt idx="579" c:formatCode="yyyy/m/d">
                  <c:v>45475</c:v>
                </c:pt>
                <c:pt idx="580" c:formatCode="yyyy/m/d">
                  <c:v>45474</c:v>
                </c:pt>
                <c:pt idx="581" c:formatCode="yyyy/m/d">
                  <c:v>45471</c:v>
                </c:pt>
                <c:pt idx="582" c:formatCode="yyyy/m/d">
                  <c:v>45470</c:v>
                </c:pt>
                <c:pt idx="583" c:formatCode="yyyy/m/d">
                  <c:v>45469</c:v>
                </c:pt>
                <c:pt idx="584" c:formatCode="yyyy/m/d">
                  <c:v>45468</c:v>
                </c:pt>
                <c:pt idx="585" c:formatCode="yyyy/m/d">
                  <c:v>45467</c:v>
                </c:pt>
                <c:pt idx="586" c:formatCode="yyyy/m/d">
                  <c:v>45464</c:v>
                </c:pt>
                <c:pt idx="587" c:formatCode="yyyy/m/d">
                  <c:v>45463</c:v>
                </c:pt>
                <c:pt idx="588" c:formatCode="yyyy/m/d">
                  <c:v>45462</c:v>
                </c:pt>
                <c:pt idx="589" c:formatCode="yyyy/m/d">
                  <c:v>45461</c:v>
                </c:pt>
                <c:pt idx="590" c:formatCode="yyyy/m/d">
                  <c:v>45460</c:v>
                </c:pt>
                <c:pt idx="591" c:formatCode="yyyy/m/d">
                  <c:v>45457</c:v>
                </c:pt>
                <c:pt idx="592" c:formatCode="yyyy/m/d">
                  <c:v>45456</c:v>
                </c:pt>
                <c:pt idx="593" c:formatCode="yyyy/m/d">
                  <c:v>45455</c:v>
                </c:pt>
                <c:pt idx="594" c:formatCode="yyyy/m/d">
                  <c:v>45454</c:v>
                </c:pt>
                <c:pt idx="595" c:formatCode="yyyy/m/d">
                  <c:v>45453</c:v>
                </c:pt>
                <c:pt idx="596" c:formatCode="yyyy/m/d">
                  <c:v>45450</c:v>
                </c:pt>
                <c:pt idx="597" c:formatCode="yyyy/m/d">
                  <c:v>45449</c:v>
                </c:pt>
                <c:pt idx="598" c:formatCode="yyyy/m/d">
                  <c:v>45448</c:v>
                </c:pt>
                <c:pt idx="599" c:formatCode="yyyy/m/d">
                  <c:v>45447</c:v>
                </c:pt>
                <c:pt idx="600" c:formatCode="yyyy/m/d">
                  <c:v>45446</c:v>
                </c:pt>
                <c:pt idx="601" c:formatCode="yyyy/m/d">
                  <c:v>45443</c:v>
                </c:pt>
                <c:pt idx="602" c:formatCode="yyyy/m/d">
                  <c:v>45442</c:v>
                </c:pt>
                <c:pt idx="603" c:formatCode="yyyy/m/d">
                  <c:v>45441</c:v>
                </c:pt>
                <c:pt idx="604" c:formatCode="yyyy/m/d">
                  <c:v>45440</c:v>
                </c:pt>
                <c:pt idx="605" c:formatCode="yyyy/m/d">
                  <c:v>45439</c:v>
                </c:pt>
                <c:pt idx="606" c:formatCode="yyyy/m/d">
                  <c:v>45436</c:v>
                </c:pt>
                <c:pt idx="607" c:formatCode="yyyy/m/d">
                  <c:v>45435</c:v>
                </c:pt>
                <c:pt idx="608" c:formatCode="yyyy/m/d">
                  <c:v>45434</c:v>
                </c:pt>
                <c:pt idx="609" c:formatCode="yyyy/m/d">
                  <c:v>45433</c:v>
                </c:pt>
                <c:pt idx="610" c:formatCode="yyyy/m/d">
                  <c:v>45432</c:v>
                </c:pt>
                <c:pt idx="611" c:formatCode="yyyy/m/d">
                  <c:v>45429</c:v>
                </c:pt>
                <c:pt idx="612" c:formatCode="yyyy/m/d">
                  <c:v>45428</c:v>
                </c:pt>
                <c:pt idx="613" c:formatCode="yyyy/m/d">
                  <c:v>45427</c:v>
                </c:pt>
                <c:pt idx="614" c:formatCode="yyyy/m/d">
                  <c:v>45426</c:v>
                </c:pt>
                <c:pt idx="615" c:formatCode="yyyy/m/d">
                  <c:v>45425</c:v>
                </c:pt>
                <c:pt idx="616" c:formatCode="yyyy/m/d">
                  <c:v>45422</c:v>
                </c:pt>
                <c:pt idx="617" c:formatCode="yyyy/m/d">
                  <c:v>45421</c:v>
                </c:pt>
                <c:pt idx="618" c:formatCode="yyyy/m/d">
                  <c:v>45420</c:v>
                </c:pt>
                <c:pt idx="619" c:formatCode="yyyy/m/d">
                  <c:v>45419</c:v>
                </c:pt>
                <c:pt idx="620" c:formatCode="yyyy/m/d">
                  <c:v>45418</c:v>
                </c:pt>
                <c:pt idx="621" c:formatCode="yyyy/m/d">
                  <c:v>45415</c:v>
                </c:pt>
                <c:pt idx="622" c:formatCode="yyyy/m/d">
                  <c:v>45414</c:v>
                </c:pt>
                <c:pt idx="623" c:formatCode="yyyy/m/d">
                  <c:v>45413</c:v>
                </c:pt>
                <c:pt idx="624" c:formatCode="yyyy/m/d">
                  <c:v>45412</c:v>
                </c:pt>
                <c:pt idx="625" c:formatCode="yyyy/m/d">
                  <c:v>45411</c:v>
                </c:pt>
                <c:pt idx="626" c:formatCode="yyyy/m/d">
                  <c:v>45408</c:v>
                </c:pt>
                <c:pt idx="627" c:formatCode="yyyy/m/d">
                  <c:v>45407</c:v>
                </c:pt>
                <c:pt idx="628" c:formatCode="yyyy/m/d">
                  <c:v>45406</c:v>
                </c:pt>
                <c:pt idx="629" c:formatCode="yyyy/m/d">
                  <c:v>45405</c:v>
                </c:pt>
                <c:pt idx="630" c:formatCode="yyyy/m/d">
                  <c:v>45404</c:v>
                </c:pt>
                <c:pt idx="631" c:formatCode="yyyy/m/d">
                  <c:v>45401</c:v>
                </c:pt>
                <c:pt idx="632" c:formatCode="yyyy/m/d">
                  <c:v>45400</c:v>
                </c:pt>
                <c:pt idx="633" c:formatCode="yyyy/m/d">
                  <c:v>45399</c:v>
                </c:pt>
                <c:pt idx="634" c:formatCode="yyyy/m/d">
                  <c:v>45398</c:v>
                </c:pt>
                <c:pt idx="635" c:formatCode="yyyy/m/d">
                  <c:v>45397</c:v>
                </c:pt>
                <c:pt idx="636" c:formatCode="yyyy/m/d">
                  <c:v>45394</c:v>
                </c:pt>
                <c:pt idx="637" c:formatCode="yyyy/m/d">
                  <c:v>45393</c:v>
                </c:pt>
                <c:pt idx="638" c:formatCode="yyyy/m/d">
                  <c:v>45392</c:v>
                </c:pt>
                <c:pt idx="639" c:formatCode="yyyy/m/d">
                  <c:v>45391</c:v>
                </c:pt>
                <c:pt idx="640" c:formatCode="yyyy/m/d">
                  <c:v>45390</c:v>
                </c:pt>
                <c:pt idx="641" c:formatCode="yyyy/m/d">
                  <c:v>45387</c:v>
                </c:pt>
                <c:pt idx="642" c:formatCode="yyyy/m/d">
                  <c:v>45386</c:v>
                </c:pt>
                <c:pt idx="643" c:formatCode="yyyy/m/d">
                  <c:v>45385</c:v>
                </c:pt>
                <c:pt idx="644" c:formatCode="yyyy/m/d">
                  <c:v>45384</c:v>
                </c:pt>
                <c:pt idx="645" c:formatCode="yyyy/m/d">
                  <c:v>45383</c:v>
                </c:pt>
                <c:pt idx="646" c:formatCode="yyyy/m/d">
                  <c:v>45380</c:v>
                </c:pt>
                <c:pt idx="647" c:formatCode="yyyy/m/d">
                  <c:v>45379</c:v>
                </c:pt>
                <c:pt idx="648" c:formatCode="yyyy/m/d">
                  <c:v>45378</c:v>
                </c:pt>
                <c:pt idx="649" c:formatCode="yyyy/m/d">
                  <c:v>45377</c:v>
                </c:pt>
                <c:pt idx="650" c:formatCode="yyyy/m/d">
                  <c:v>45376</c:v>
                </c:pt>
                <c:pt idx="651" c:formatCode="yyyy/m/d">
                  <c:v>45373</c:v>
                </c:pt>
                <c:pt idx="652" c:formatCode="yyyy/m/d">
                  <c:v>45372</c:v>
                </c:pt>
                <c:pt idx="653" c:formatCode="yyyy/m/d">
                  <c:v>45371</c:v>
                </c:pt>
                <c:pt idx="654" c:formatCode="yyyy/m/d">
                  <c:v>45370</c:v>
                </c:pt>
                <c:pt idx="655" c:formatCode="yyyy/m/d">
                  <c:v>45369</c:v>
                </c:pt>
                <c:pt idx="656" c:formatCode="yyyy/m/d">
                  <c:v>45366</c:v>
                </c:pt>
                <c:pt idx="657" c:formatCode="yyyy/m/d">
                  <c:v>45365</c:v>
                </c:pt>
                <c:pt idx="658" c:formatCode="yyyy/m/d">
                  <c:v>45364</c:v>
                </c:pt>
                <c:pt idx="659" c:formatCode="yyyy/m/d">
                  <c:v>45363</c:v>
                </c:pt>
                <c:pt idx="660" c:formatCode="yyyy/m/d">
                  <c:v>45362</c:v>
                </c:pt>
                <c:pt idx="661" c:formatCode="yyyy/m/d">
                  <c:v>45359</c:v>
                </c:pt>
                <c:pt idx="662" c:formatCode="yyyy/m/d">
                  <c:v>45358</c:v>
                </c:pt>
                <c:pt idx="663" c:formatCode="yyyy/m/d">
                  <c:v>45357</c:v>
                </c:pt>
                <c:pt idx="664" c:formatCode="yyyy/m/d">
                  <c:v>45356</c:v>
                </c:pt>
                <c:pt idx="665" c:formatCode="yyyy/m/d">
                  <c:v>45355</c:v>
                </c:pt>
                <c:pt idx="666" c:formatCode="yyyy/m/d">
                  <c:v>45352</c:v>
                </c:pt>
                <c:pt idx="667" c:formatCode="yyyy/m/d">
                  <c:v>45351</c:v>
                </c:pt>
                <c:pt idx="668" c:formatCode="yyyy/m/d">
                  <c:v>45350</c:v>
                </c:pt>
                <c:pt idx="669" c:formatCode="yyyy/m/d">
                  <c:v>45349</c:v>
                </c:pt>
                <c:pt idx="670" c:formatCode="yyyy/m/d">
                  <c:v>45348</c:v>
                </c:pt>
                <c:pt idx="671" c:formatCode="yyyy/m/d">
                  <c:v>45345</c:v>
                </c:pt>
                <c:pt idx="672" c:formatCode="yyyy/m/d">
                  <c:v>45344</c:v>
                </c:pt>
                <c:pt idx="673" c:formatCode="yyyy/m/d">
                  <c:v>45343</c:v>
                </c:pt>
                <c:pt idx="674" c:formatCode="yyyy/m/d">
                  <c:v>45342</c:v>
                </c:pt>
                <c:pt idx="675" c:formatCode="yyyy/m/d">
                  <c:v>45341</c:v>
                </c:pt>
                <c:pt idx="676" c:formatCode="yyyy/m/d">
                  <c:v>45338</c:v>
                </c:pt>
                <c:pt idx="677" c:formatCode="yyyy/m/d">
                  <c:v>45337</c:v>
                </c:pt>
                <c:pt idx="678" c:formatCode="yyyy/m/d">
                  <c:v>45336</c:v>
                </c:pt>
                <c:pt idx="679" c:formatCode="yyyy/m/d">
                  <c:v>45335</c:v>
                </c:pt>
                <c:pt idx="680" c:formatCode="yyyy/m/d">
                  <c:v>45334</c:v>
                </c:pt>
                <c:pt idx="681" c:formatCode="yyyy/m/d">
                  <c:v>45331</c:v>
                </c:pt>
                <c:pt idx="682" c:formatCode="yyyy/m/d">
                  <c:v>45330</c:v>
                </c:pt>
                <c:pt idx="683" c:formatCode="yyyy/m/d">
                  <c:v>45329</c:v>
                </c:pt>
                <c:pt idx="684" c:formatCode="yyyy/m/d">
                  <c:v>45328</c:v>
                </c:pt>
                <c:pt idx="685" c:formatCode="yyyy/m/d">
                  <c:v>45327</c:v>
                </c:pt>
                <c:pt idx="686" c:formatCode="yyyy/m/d">
                  <c:v>45324</c:v>
                </c:pt>
                <c:pt idx="687" c:formatCode="yyyy/m/d">
                  <c:v>45323</c:v>
                </c:pt>
                <c:pt idx="688" c:formatCode="yyyy/m/d">
                  <c:v>45322</c:v>
                </c:pt>
                <c:pt idx="689" c:formatCode="yyyy/m/d">
                  <c:v>45321</c:v>
                </c:pt>
                <c:pt idx="690" c:formatCode="yyyy/m/d">
                  <c:v>45320</c:v>
                </c:pt>
                <c:pt idx="691" c:formatCode="yyyy/m/d">
                  <c:v>45317</c:v>
                </c:pt>
                <c:pt idx="692" c:formatCode="yyyy/m/d">
                  <c:v>45316</c:v>
                </c:pt>
                <c:pt idx="693" c:formatCode="yyyy/m/d">
                  <c:v>45315</c:v>
                </c:pt>
                <c:pt idx="694" c:formatCode="yyyy/m/d">
                  <c:v>45314</c:v>
                </c:pt>
                <c:pt idx="695" c:formatCode="yyyy/m/d">
                  <c:v>45313</c:v>
                </c:pt>
                <c:pt idx="696" c:formatCode="yyyy/m/d">
                  <c:v>45310</c:v>
                </c:pt>
                <c:pt idx="697" c:formatCode="yyyy/m/d">
                  <c:v>45309</c:v>
                </c:pt>
                <c:pt idx="698" c:formatCode="yyyy/m/d">
                  <c:v>45308</c:v>
                </c:pt>
                <c:pt idx="699" c:formatCode="yyyy/m/d">
                  <c:v>45307</c:v>
                </c:pt>
                <c:pt idx="700" c:formatCode="yyyy/m/d">
                  <c:v>45306</c:v>
                </c:pt>
                <c:pt idx="701" c:formatCode="yyyy/m/d">
                  <c:v>45303</c:v>
                </c:pt>
                <c:pt idx="702" c:formatCode="yyyy/m/d">
                  <c:v>45302</c:v>
                </c:pt>
                <c:pt idx="703" c:formatCode="yyyy/m/d">
                  <c:v>45301</c:v>
                </c:pt>
                <c:pt idx="704" c:formatCode="yyyy/m/d">
                  <c:v>45300</c:v>
                </c:pt>
                <c:pt idx="705" c:formatCode="yyyy/m/d">
                  <c:v>45299</c:v>
                </c:pt>
                <c:pt idx="706" c:formatCode="yyyy/m/d">
                  <c:v>45296</c:v>
                </c:pt>
                <c:pt idx="707" c:formatCode="yyyy/m/d">
                  <c:v>45295</c:v>
                </c:pt>
                <c:pt idx="708" c:formatCode="yyyy/m/d">
                  <c:v>45294</c:v>
                </c:pt>
                <c:pt idx="709" c:formatCode="yyyy/m/d">
                  <c:v>45293</c:v>
                </c:pt>
                <c:pt idx="710" c:formatCode="yyyy/m/d">
                  <c:v>45289</c:v>
                </c:pt>
                <c:pt idx="711" c:formatCode="yyyy/m/d">
                  <c:v>45288</c:v>
                </c:pt>
                <c:pt idx="712" c:formatCode="yyyy/m/d">
                  <c:v>45287</c:v>
                </c:pt>
                <c:pt idx="713" c:formatCode="yyyy/m/d">
                  <c:v>45286</c:v>
                </c:pt>
                <c:pt idx="714" c:formatCode="yyyy/m/d">
                  <c:v>45285</c:v>
                </c:pt>
                <c:pt idx="715" c:formatCode="yyyy/m/d">
                  <c:v>45282</c:v>
                </c:pt>
                <c:pt idx="716" c:formatCode="yyyy/m/d">
                  <c:v>45281</c:v>
                </c:pt>
                <c:pt idx="717" c:formatCode="yyyy/m/d">
                  <c:v>45280</c:v>
                </c:pt>
                <c:pt idx="718" c:formatCode="yyyy/m/d">
                  <c:v>45279</c:v>
                </c:pt>
                <c:pt idx="719" c:formatCode="yyyy/m/d">
                  <c:v>45278</c:v>
                </c:pt>
                <c:pt idx="720" c:formatCode="yyyy/m/d">
                  <c:v>45275</c:v>
                </c:pt>
                <c:pt idx="721" c:formatCode="yyyy/m/d">
                  <c:v>45274</c:v>
                </c:pt>
                <c:pt idx="722" c:formatCode="yyyy/m/d">
                  <c:v>45273</c:v>
                </c:pt>
                <c:pt idx="723" c:formatCode="yyyy/m/d">
                  <c:v>45272</c:v>
                </c:pt>
                <c:pt idx="724" c:formatCode="yyyy/m/d">
                  <c:v>45271</c:v>
                </c:pt>
                <c:pt idx="725" c:formatCode="yyyy/m/d">
                  <c:v>45268</c:v>
                </c:pt>
                <c:pt idx="726" c:formatCode="yyyy/m/d">
                  <c:v>45267</c:v>
                </c:pt>
                <c:pt idx="727" c:formatCode="yyyy/m/d">
                  <c:v>45266</c:v>
                </c:pt>
                <c:pt idx="728" c:formatCode="yyyy/m/d">
                  <c:v>45265</c:v>
                </c:pt>
                <c:pt idx="729" c:formatCode="yyyy/m/d">
                  <c:v>45264</c:v>
                </c:pt>
                <c:pt idx="730" c:formatCode="yyyy/m/d">
                  <c:v>45261</c:v>
                </c:pt>
                <c:pt idx="731" c:formatCode="yyyy/m/d">
                  <c:v>45260</c:v>
                </c:pt>
                <c:pt idx="732" c:formatCode="yyyy/m/d">
                  <c:v>45259</c:v>
                </c:pt>
                <c:pt idx="733" c:formatCode="yyyy/m/d">
                  <c:v>45258</c:v>
                </c:pt>
                <c:pt idx="734" c:formatCode="yyyy/m/d">
                  <c:v>45257</c:v>
                </c:pt>
                <c:pt idx="735" c:formatCode="yyyy/m/d">
                  <c:v>45254</c:v>
                </c:pt>
                <c:pt idx="736" c:formatCode="yyyy/m/d">
                  <c:v>45253</c:v>
                </c:pt>
                <c:pt idx="737" c:formatCode="yyyy/m/d">
                  <c:v>45252</c:v>
                </c:pt>
                <c:pt idx="738" c:formatCode="yyyy/m/d">
                  <c:v>45251</c:v>
                </c:pt>
                <c:pt idx="739" c:formatCode="yyyy/m/d">
                  <c:v>45250</c:v>
                </c:pt>
                <c:pt idx="740" c:formatCode="yyyy/m/d">
                  <c:v>45247</c:v>
                </c:pt>
                <c:pt idx="741" c:formatCode="yyyy/m/d">
                  <c:v>45246</c:v>
                </c:pt>
                <c:pt idx="742" c:formatCode="yyyy/m/d">
                  <c:v>45245</c:v>
                </c:pt>
                <c:pt idx="743" c:formatCode="yyyy/m/d">
                  <c:v>45244</c:v>
                </c:pt>
                <c:pt idx="744" c:formatCode="yyyy/m/d">
                  <c:v>45243</c:v>
                </c:pt>
                <c:pt idx="745" c:formatCode="yyyy/m/d">
                  <c:v>45240</c:v>
                </c:pt>
                <c:pt idx="746" c:formatCode="yyyy/m/d">
                  <c:v>45239</c:v>
                </c:pt>
                <c:pt idx="747" c:formatCode="yyyy/m/d">
                  <c:v>45238</c:v>
                </c:pt>
                <c:pt idx="748" c:formatCode="yyyy/m/d">
                  <c:v>45237</c:v>
                </c:pt>
                <c:pt idx="749" c:formatCode="yyyy/m/d">
                  <c:v>45236</c:v>
                </c:pt>
                <c:pt idx="750" c:formatCode="yyyy/m/d">
                  <c:v>45233</c:v>
                </c:pt>
                <c:pt idx="751" c:formatCode="yyyy/m/d">
                  <c:v>45232</c:v>
                </c:pt>
                <c:pt idx="752" c:formatCode="yyyy/m/d">
                  <c:v>45231</c:v>
                </c:pt>
                <c:pt idx="753" c:formatCode="yyyy/m/d">
                  <c:v>45230</c:v>
                </c:pt>
                <c:pt idx="754" c:formatCode="yyyy/m/d">
                  <c:v>45229</c:v>
                </c:pt>
                <c:pt idx="755" c:formatCode="yyyy/m/d">
                  <c:v>45226</c:v>
                </c:pt>
                <c:pt idx="756" c:formatCode="yyyy/m/d">
                  <c:v>45225</c:v>
                </c:pt>
                <c:pt idx="757" c:formatCode="yyyy/m/d">
                  <c:v>45224</c:v>
                </c:pt>
                <c:pt idx="758" c:formatCode="yyyy/m/d">
                  <c:v>45223</c:v>
                </c:pt>
                <c:pt idx="759" c:formatCode="yyyy/m/d">
                  <c:v>45222</c:v>
                </c:pt>
                <c:pt idx="760" c:formatCode="yyyy/m/d">
                  <c:v>45219</c:v>
                </c:pt>
                <c:pt idx="761" c:formatCode="yyyy/m/d">
                  <c:v>45218</c:v>
                </c:pt>
                <c:pt idx="762" c:formatCode="yyyy/m/d">
                  <c:v>45217</c:v>
                </c:pt>
                <c:pt idx="763" c:formatCode="yyyy/m/d">
                  <c:v>45216</c:v>
                </c:pt>
                <c:pt idx="764" c:formatCode="yyyy/m/d">
                  <c:v>45215</c:v>
                </c:pt>
                <c:pt idx="765" c:formatCode="yyyy/m/d">
                  <c:v>45212</c:v>
                </c:pt>
                <c:pt idx="766" c:formatCode="yyyy/m/d">
                  <c:v>45211</c:v>
                </c:pt>
                <c:pt idx="767" c:formatCode="yyyy/m/d">
                  <c:v>45210</c:v>
                </c:pt>
                <c:pt idx="768" c:formatCode="yyyy/m/d">
                  <c:v>45209</c:v>
                </c:pt>
                <c:pt idx="769" c:formatCode="yyyy/m/d">
                  <c:v>45208</c:v>
                </c:pt>
                <c:pt idx="770" c:formatCode="yyyy/m/d">
                  <c:v>45205</c:v>
                </c:pt>
                <c:pt idx="771" c:formatCode="yyyy/m/d">
                  <c:v>45204</c:v>
                </c:pt>
                <c:pt idx="772" c:formatCode="yyyy/m/d">
                  <c:v>45203</c:v>
                </c:pt>
                <c:pt idx="773" c:formatCode="yyyy/m/d">
                  <c:v>45202</c:v>
                </c:pt>
                <c:pt idx="774" c:formatCode="yyyy/m/d">
                  <c:v>45201</c:v>
                </c:pt>
                <c:pt idx="775" c:formatCode="yyyy/m/d">
                  <c:v>45198</c:v>
                </c:pt>
                <c:pt idx="776" c:formatCode="yyyy/m/d">
                  <c:v>45197</c:v>
                </c:pt>
                <c:pt idx="777" c:formatCode="yyyy/m/d">
                  <c:v>45196</c:v>
                </c:pt>
                <c:pt idx="778" c:formatCode="yyyy/m/d">
                  <c:v>45195</c:v>
                </c:pt>
                <c:pt idx="779" c:formatCode="yyyy/m/d">
                  <c:v>45194</c:v>
                </c:pt>
                <c:pt idx="780" c:formatCode="yyyy/m/d">
                  <c:v>45191</c:v>
                </c:pt>
                <c:pt idx="781" c:formatCode="yyyy/m/d">
                  <c:v>45190</c:v>
                </c:pt>
                <c:pt idx="782" c:formatCode="yyyy/m/d">
                  <c:v>45189</c:v>
                </c:pt>
                <c:pt idx="783" c:formatCode="yyyy/m/d">
                  <c:v>45188</c:v>
                </c:pt>
                <c:pt idx="784" c:formatCode="yyyy/m/d">
                  <c:v>45187</c:v>
                </c:pt>
                <c:pt idx="785" c:formatCode="yyyy/m/d">
                  <c:v>45184</c:v>
                </c:pt>
                <c:pt idx="786" c:formatCode="yyyy/m/d">
                  <c:v>45183</c:v>
                </c:pt>
                <c:pt idx="787" c:formatCode="yyyy/m/d">
                  <c:v>45182</c:v>
                </c:pt>
                <c:pt idx="788" c:formatCode="yyyy/m/d">
                  <c:v>45181</c:v>
                </c:pt>
                <c:pt idx="789" c:formatCode="yyyy/m/d">
                  <c:v>45180</c:v>
                </c:pt>
                <c:pt idx="790" c:formatCode="yyyy/m/d">
                  <c:v>45177</c:v>
                </c:pt>
                <c:pt idx="791" c:formatCode="yyyy/m/d">
                  <c:v>45176</c:v>
                </c:pt>
                <c:pt idx="792" c:formatCode="yyyy/m/d">
                  <c:v>45175</c:v>
                </c:pt>
                <c:pt idx="793" c:formatCode="yyyy/m/d">
                  <c:v>45174</c:v>
                </c:pt>
                <c:pt idx="794" c:formatCode="yyyy/m/d">
                  <c:v>45173</c:v>
                </c:pt>
                <c:pt idx="795" c:formatCode="yyyy/m/d">
                  <c:v>45170</c:v>
                </c:pt>
                <c:pt idx="796" c:formatCode="yyyy/m/d">
                  <c:v>45169</c:v>
                </c:pt>
                <c:pt idx="797" c:formatCode="yyyy/m/d">
                  <c:v>45168</c:v>
                </c:pt>
                <c:pt idx="798" c:formatCode="yyyy/m/d">
                  <c:v>45167</c:v>
                </c:pt>
                <c:pt idx="799" c:formatCode="yyyy/m/d">
                  <c:v>45166</c:v>
                </c:pt>
                <c:pt idx="800" c:formatCode="yyyy/m/d">
                  <c:v>45163</c:v>
                </c:pt>
                <c:pt idx="801" c:formatCode="yyyy/m/d">
                  <c:v>45162</c:v>
                </c:pt>
                <c:pt idx="802" c:formatCode="yyyy/m/d">
                  <c:v>45161</c:v>
                </c:pt>
                <c:pt idx="803" c:formatCode="yyyy/m/d">
                  <c:v>45160</c:v>
                </c:pt>
                <c:pt idx="804" c:formatCode="yyyy/m/d">
                  <c:v>45159</c:v>
                </c:pt>
                <c:pt idx="805" c:formatCode="yyyy/m/d">
                  <c:v>45156</c:v>
                </c:pt>
                <c:pt idx="806" c:formatCode="yyyy/m/d">
                  <c:v>45155</c:v>
                </c:pt>
                <c:pt idx="807" c:formatCode="yyyy/m/d">
                  <c:v>45154</c:v>
                </c:pt>
                <c:pt idx="808" c:formatCode="yyyy/m/d">
                  <c:v>45153</c:v>
                </c:pt>
                <c:pt idx="809" c:formatCode="yyyy/m/d">
                  <c:v>45152</c:v>
                </c:pt>
                <c:pt idx="810" c:formatCode="yyyy/m/d">
                  <c:v>45149</c:v>
                </c:pt>
                <c:pt idx="811" c:formatCode="yyyy/m/d">
                  <c:v>45148</c:v>
                </c:pt>
                <c:pt idx="812" c:formatCode="yyyy/m/d">
                  <c:v>45147</c:v>
                </c:pt>
                <c:pt idx="813" c:formatCode="yyyy/m/d">
                  <c:v>45146</c:v>
                </c:pt>
                <c:pt idx="814" c:formatCode="yyyy/m/d">
                  <c:v>45145</c:v>
                </c:pt>
                <c:pt idx="815" c:formatCode="yyyy/m/d">
                  <c:v>45142</c:v>
                </c:pt>
                <c:pt idx="816" c:formatCode="yyyy/m/d">
                  <c:v>45141</c:v>
                </c:pt>
                <c:pt idx="817" c:formatCode="yyyy/m/d">
                  <c:v>45140</c:v>
                </c:pt>
                <c:pt idx="818" c:formatCode="yyyy/m/d">
                  <c:v>45139</c:v>
                </c:pt>
                <c:pt idx="819" c:formatCode="yyyy/m/d">
                  <c:v>45138</c:v>
                </c:pt>
                <c:pt idx="820" c:formatCode="yyyy/m/d">
                  <c:v>45135</c:v>
                </c:pt>
                <c:pt idx="821" c:formatCode="yyyy/m/d">
                  <c:v>45134</c:v>
                </c:pt>
                <c:pt idx="822" c:formatCode="yyyy/m/d">
                  <c:v>45133</c:v>
                </c:pt>
                <c:pt idx="823" c:formatCode="yyyy/m/d">
                  <c:v>45132</c:v>
                </c:pt>
                <c:pt idx="824" c:formatCode="yyyy/m/d">
                  <c:v>45131</c:v>
                </c:pt>
                <c:pt idx="825" c:formatCode="yyyy/m/d">
                  <c:v>45128</c:v>
                </c:pt>
                <c:pt idx="826" c:formatCode="yyyy/m/d">
                  <c:v>45127</c:v>
                </c:pt>
                <c:pt idx="827" c:formatCode="yyyy/m/d">
                  <c:v>45126</c:v>
                </c:pt>
                <c:pt idx="828" c:formatCode="yyyy/m/d">
                  <c:v>45125</c:v>
                </c:pt>
                <c:pt idx="829" c:formatCode="yyyy/m/d">
                  <c:v>45124</c:v>
                </c:pt>
                <c:pt idx="830" c:formatCode="yyyy/m/d">
                  <c:v>45121</c:v>
                </c:pt>
                <c:pt idx="831" c:formatCode="yyyy/m/d">
                  <c:v>45120</c:v>
                </c:pt>
                <c:pt idx="832" c:formatCode="yyyy/m/d">
                  <c:v>45119</c:v>
                </c:pt>
                <c:pt idx="833" c:formatCode="yyyy/m/d">
                  <c:v>45118</c:v>
                </c:pt>
                <c:pt idx="834" c:formatCode="yyyy/m/d">
                  <c:v>45117</c:v>
                </c:pt>
                <c:pt idx="835" c:formatCode="yyyy/m/d">
                  <c:v>45114</c:v>
                </c:pt>
                <c:pt idx="836" c:formatCode="yyyy/m/d">
                  <c:v>45113</c:v>
                </c:pt>
                <c:pt idx="837" c:formatCode="yyyy/m/d">
                  <c:v>45112</c:v>
                </c:pt>
                <c:pt idx="838" c:formatCode="yyyy/m/d">
                  <c:v>45111</c:v>
                </c:pt>
                <c:pt idx="839" c:formatCode="yyyy/m/d">
                  <c:v>45110</c:v>
                </c:pt>
                <c:pt idx="840" c:formatCode="yyyy/m/d">
                  <c:v>45107</c:v>
                </c:pt>
                <c:pt idx="841" c:formatCode="yyyy/m/d">
                  <c:v>45106</c:v>
                </c:pt>
                <c:pt idx="842" c:formatCode="yyyy/m/d">
                  <c:v>45105</c:v>
                </c:pt>
                <c:pt idx="843" c:formatCode="yyyy/m/d">
                  <c:v>45104</c:v>
                </c:pt>
                <c:pt idx="844" c:formatCode="yyyy/m/d">
                  <c:v>45103</c:v>
                </c:pt>
                <c:pt idx="845" c:formatCode="yyyy/m/d">
                  <c:v>45100</c:v>
                </c:pt>
                <c:pt idx="846" c:formatCode="yyyy/m/d">
                  <c:v>45099</c:v>
                </c:pt>
                <c:pt idx="847" c:formatCode="yyyy/m/d">
                  <c:v>45098</c:v>
                </c:pt>
                <c:pt idx="848" c:formatCode="yyyy/m/d">
                  <c:v>45097</c:v>
                </c:pt>
                <c:pt idx="849" c:formatCode="yyyy/m/d">
                  <c:v>45096</c:v>
                </c:pt>
                <c:pt idx="850" c:formatCode="yyyy/m/d">
                  <c:v>45093</c:v>
                </c:pt>
                <c:pt idx="851" c:formatCode="yyyy/m/d">
                  <c:v>45092</c:v>
                </c:pt>
                <c:pt idx="852" c:formatCode="yyyy/m/d">
                  <c:v>45091</c:v>
                </c:pt>
                <c:pt idx="853" c:formatCode="yyyy/m/d">
                  <c:v>45090</c:v>
                </c:pt>
                <c:pt idx="854" c:formatCode="yyyy/m/d">
                  <c:v>45089</c:v>
                </c:pt>
                <c:pt idx="855" c:formatCode="yyyy/m/d">
                  <c:v>45086</c:v>
                </c:pt>
                <c:pt idx="856" c:formatCode="yyyy/m/d">
                  <c:v>45085</c:v>
                </c:pt>
                <c:pt idx="857" c:formatCode="yyyy/m/d">
                  <c:v>45084</c:v>
                </c:pt>
                <c:pt idx="858" c:formatCode="yyyy/m/d">
                  <c:v>45083</c:v>
                </c:pt>
                <c:pt idx="859" c:formatCode="yyyy/m/d">
                  <c:v>45082</c:v>
                </c:pt>
                <c:pt idx="860" c:formatCode="yyyy/m/d">
                  <c:v>45079</c:v>
                </c:pt>
                <c:pt idx="861" c:formatCode="yyyy/m/d">
                  <c:v>45078</c:v>
                </c:pt>
                <c:pt idx="862" c:formatCode="yyyy/m/d">
                  <c:v>45077</c:v>
                </c:pt>
                <c:pt idx="863" c:formatCode="yyyy/m/d">
                  <c:v>45076</c:v>
                </c:pt>
                <c:pt idx="864" c:formatCode="yyyy/m/d">
                  <c:v>45075</c:v>
                </c:pt>
                <c:pt idx="865" c:formatCode="yyyy/m/d">
                  <c:v>45072</c:v>
                </c:pt>
                <c:pt idx="866" c:formatCode="yyyy/m/d">
                  <c:v>45071</c:v>
                </c:pt>
                <c:pt idx="867" c:formatCode="yyyy/m/d">
                  <c:v>45070</c:v>
                </c:pt>
                <c:pt idx="868" c:formatCode="yyyy/m/d">
                  <c:v>45069</c:v>
                </c:pt>
                <c:pt idx="869" c:formatCode="yyyy/m/d">
                  <c:v>45068</c:v>
                </c:pt>
                <c:pt idx="870" c:formatCode="yyyy/m/d">
                  <c:v>45065</c:v>
                </c:pt>
                <c:pt idx="871" c:formatCode="yyyy/m/d">
                  <c:v>45064</c:v>
                </c:pt>
                <c:pt idx="872" c:formatCode="yyyy/m/d">
                  <c:v>45063</c:v>
                </c:pt>
                <c:pt idx="873" c:formatCode="yyyy/m/d">
                  <c:v>45062</c:v>
                </c:pt>
                <c:pt idx="874" c:formatCode="yyyy/m/d">
                  <c:v>45061</c:v>
                </c:pt>
                <c:pt idx="875" c:formatCode="yyyy/m/d">
                  <c:v>45058</c:v>
                </c:pt>
                <c:pt idx="876" c:formatCode="yyyy/m/d">
                  <c:v>45057</c:v>
                </c:pt>
                <c:pt idx="877" c:formatCode="yyyy/m/d">
                  <c:v>45056</c:v>
                </c:pt>
                <c:pt idx="878" c:formatCode="yyyy/m/d">
                  <c:v>45055</c:v>
                </c:pt>
                <c:pt idx="879" c:formatCode="yyyy/m/d">
                  <c:v>45054</c:v>
                </c:pt>
                <c:pt idx="880" c:formatCode="yyyy/m/d">
                  <c:v>45051</c:v>
                </c:pt>
                <c:pt idx="881" c:formatCode="yyyy/m/d">
                  <c:v>45050</c:v>
                </c:pt>
                <c:pt idx="882" c:formatCode="yyyy/m/d">
                  <c:v>45049</c:v>
                </c:pt>
                <c:pt idx="883" c:formatCode="yyyy/m/d">
                  <c:v>45048</c:v>
                </c:pt>
                <c:pt idx="884" c:formatCode="yyyy/m/d">
                  <c:v>45047</c:v>
                </c:pt>
                <c:pt idx="885" c:formatCode="yyyy/m/d">
                  <c:v>45044</c:v>
                </c:pt>
                <c:pt idx="886" c:formatCode="yyyy/m/d">
                  <c:v>45043</c:v>
                </c:pt>
                <c:pt idx="887" c:formatCode="yyyy/m/d">
                  <c:v>45042</c:v>
                </c:pt>
                <c:pt idx="888" c:formatCode="yyyy/m/d">
                  <c:v>45041</c:v>
                </c:pt>
                <c:pt idx="889" c:formatCode="yyyy/m/d">
                  <c:v>45040</c:v>
                </c:pt>
                <c:pt idx="890" c:formatCode="yyyy/m/d">
                  <c:v>45037</c:v>
                </c:pt>
                <c:pt idx="891" c:formatCode="yyyy/m/d">
                  <c:v>45036</c:v>
                </c:pt>
                <c:pt idx="892" c:formatCode="yyyy/m/d">
                  <c:v>45035</c:v>
                </c:pt>
                <c:pt idx="893" c:formatCode="yyyy/m/d">
                  <c:v>45034</c:v>
                </c:pt>
                <c:pt idx="894" c:formatCode="yyyy/m/d">
                  <c:v>45033</c:v>
                </c:pt>
                <c:pt idx="895" c:formatCode="yyyy/m/d">
                  <c:v>45030</c:v>
                </c:pt>
                <c:pt idx="896" c:formatCode="yyyy/m/d">
                  <c:v>45029</c:v>
                </c:pt>
                <c:pt idx="897" c:formatCode="yyyy/m/d">
                  <c:v>45028</c:v>
                </c:pt>
                <c:pt idx="898" c:formatCode="yyyy/m/d">
                  <c:v>45027</c:v>
                </c:pt>
                <c:pt idx="899" c:formatCode="yyyy/m/d">
                  <c:v>45026</c:v>
                </c:pt>
                <c:pt idx="900" c:formatCode="yyyy/m/d">
                  <c:v>45023</c:v>
                </c:pt>
                <c:pt idx="901" c:formatCode="yyyy/m/d">
                  <c:v>45022</c:v>
                </c:pt>
                <c:pt idx="902" c:formatCode="yyyy/m/d">
                  <c:v>45021</c:v>
                </c:pt>
                <c:pt idx="903" c:formatCode="yyyy/m/d">
                  <c:v>45020</c:v>
                </c:pt>
                <c:pt idx="904" c:formatCode="yyyy/m/d">
                  <c:v>45019</c:v>
                </c:pt>
                <c:pt idx="905" c:formatCode="yyyy/m/d">
                  <c:v>45016</c:v>
                </c:pt>
                <c:pt idx="906" c:formatCode="yyyy/m/d">
                  <c:v>45015</c:v>
                </c:pt>
                <c:pt idx="907" c:formatCode="yyyy/m/d">
                  <c:v>45014</c:v>
                </c:pt>
                <c:pt idx="908" c:formatCode="yyyy/m/d">
                  <c:v>45013</c:v>
                </c:pt>
                <c:pt idx="909" c:formatCode="yyyy/m/d">
                  <c:v>45012</c:v>
                </c:pt>
                <c:pt idx="910" c:formatCode="yyyy/m/d">
                  <c:v>45009</c:v>
                </c:pt>
                <c:pt idx="911" c:formatCode="yyyy/m/d">
                  <c:v>45008</c:v>
                </c:pt>
                <c:pt idx="912" c:formatCode="yyyy/m/d">
                  <c:v>45007</c:v>
                </c:pt>
                <c:pt idx="913" c:formatCode="yyyy/m/d">
                  <c:v>45006</c:v>
                </c:pt>
                <c:pt idx="914" c:formatCode="yyyy/m/d">
                  <c:v>45005</c:v>
                </c:pt>
                <c:pt idx="915" c:formatCode="yyyy/m/d">
                  <c:v>45002</c:v>
                </c:pt>
                <c:pt idx="916" c:formatCode="yyyy/m/d">
                  <c:v>45001</c:v>
                </c:pt>
                <c:pt idx="917" c:formatCode="yyyy/m/d">
                  <c:v>45000</c:v>
                </c:pt>
                <c:pt idx="918" c:formatCode="yyyy/m/d">
                  <c:v>44999</c:v>
                </c:pt>
                <c:pt idx="919" c:formatCode="yyyy/m/d">
                  <c:v>44998</c:v>
                </c:pt>
                <c:pt idx="920" c:formatCode="yyyy/m/d">
                  <c:v>44995</c:v>
                </c:pt>
                <c:pt idx="921" c:formatCode="yyyy/m/d">
                  <c:v>44994</c:v>
                </c:pt>
                <c:pt idx="922" c:formatCode="yyyy/m/d">
                  <c:v>44993</c:v>
                </c:pt>
                <c:pt idx="923" c:formatCode="yyyy/m/d">
                  <c:v>44992</c:v>
                </c:pt>
                <c:pt idx="924" c:formatCode="yyyy/m/d">
                  <c:v>44991</c:v>
                </c:pt>
                <c:pt idx="925" c:formatCode="yyyy/m/d">
                  <c:v>44988</c:v>
                </c:pt>
                <c:pt idx="926" c:formatCode="yyyy/m/d">
                  <c:v>44987</c:v>
                </c:pt>
                <c:pt idx="927" c:formatCode="yyyy/m/d">
                  <c:v>44986</c:v>
                </c:pt>
                <c:pt idx="928" c:formatCode="yyyy/m/d">
                  <c:v>44985</c:v>
                </c:pt>
                <c:pt idx="929" c:formatCode="yyyy/m/d">
                  <c:v>44984</c:v>
                </c:pt>
                <c:pt idx="930" c:formatCode="yyyy/m/d">
                  <c:v>44981</c:v>
                </c:pt>
                <c:pt idx="931" c:formatCode="yyyy/m/d">
                  <c:v>44980</c:v>
                </c:pt>
                <c:pt idx="932" c:formatCode="yyyy/m/d">
                  <c:v>44979</c:v>
                </c:pt>
                <c:pt idx="933" c:formatCode="yyyy/m/d">
                  <c:v>44978</c:v>
                </c:pt>
                <c:pt idx="934" c:formatCode="yyyy/m/d">
                  <c:v>44977</c:v>
                </c:pt>
                <c:pt idx="935" c:formatCode="yyyy/m/d">
                  <c:v>44974</c:v>
                </c:pt>
                <c:pt idx="936" c:formatCode="yyyy/m/d">
                  <c:v>44973</c:v>
                </c:pt>
                <c:pt idx="937" c:formatCode="yyyy/m/d">
                  <c:v>44972</c:v>
                </c:pt>
                <c:pt idx="938" c:formatCode="yyyy/m/d">
                  <c:v>44971</c:v>
                </c:pt>
                <c:pt idx="939" c:formatCode="yyyy/m/d">
                  <c:v>44970</c:v>
                </c:pt>
                <c:pt idx="940" c:formatCode="yyyy/m/d">
                  <c:v>44967</c:v>
                </c:pt>
                <c:pt idx="941" c:formatCode="yyyy/m/d">
                  <c:v>44966</c:v>
                </c:pt>
                <c:pt idx="942" c:formatCode="yyyy/m/d">
                  <c:v>44965</c:v>
                </c:pt>
                <c:pt idx="943" c:formatCode="yyyy/m/d">
                  <c:v>44964</c:v>
                </c:pt>
                <c:pt idx="944" c:formatCode="yyyy/m/d">
                  <c:v>44963</c:v>
                </c:pt>
                <c:pt idx="945" c:formatCode="yyyy/m/d">
                  <c:v>44960</c:v>
                </c:pt>
                <c:pt idx="946" c:formatCode="yyyy/m/d">
                  <c:v>44959</c:v>
                </c:pt>
                <c:pt idx="947" c:formatCode="yyyy/m/d">
                  <c:v>44958</c:v>
                </c:pt>
                <c:pt idx="948" c:formatCode="yyyy/m/d">
                  <c:v>44957</c:v>
                </c:pt>
                <c:pt idx="949" c:formatCode="yyyy/m/d">
                  <c:v>44956</c:v>
                </c:pt>
                <c:pt idx="950" c:formatCode="yyyy/m/d">
                  <c:v>44953</c:v>
                </c:pt>
                <c:pt idx="951" c:formatCode="yyyy/m/d">
                  <c:v>44952</c:v>
                </c:pt>
                <c:pt idx="952" c:formatCode="yyyy/m/d">
                  <c:v>44951</c:v>
                </c:pt>
                <c:pt idx="953" c:formatCode="yyyy/m/d">
                  <c:v>44950</c:v>
                </c:pt>
                <c:pt idx="954" c:formatCode="yyyy/m/d">
                  <c:v>44949</c:v>
                </c:pt>
                <c:pt idx="955" c:formatCode="yyyy/m/d">
                  <c:v>44946</c:v>
                </c:pt>
                <c:pt idx="956" c:formatCode="yyyy/m/d">
                  <c:v>44945</c:v>
                </c:pt>
                <c:pt idx="957" c:formatCode="yyyy/m/d">
                  <c:v>44944</c:v>
                </c:pt>
                <c:pt idx="958" c:formatCode="yyyy/m/d">
                  <c:v>44943</c:v>
                </c:pt>
                <c:pt idx="959" c:formatCode="yyyy/m/d">
                  <c:v>44942</c:v>
                </c:pt>
                <c:pt idx="960" c:formatCode="yyyy/m/d">
                  <c:v>44939</c:v>
                </c:pt>
                <c:pt idx="961" c:formatCode="yyyy/m/d">
                  <c:v>44938</c:v>
                </c:pt>
                <c:pt idx="962" c:formatCode="yyyy/m/d">
                  <c:v>44937</c:v>
                </c:pt>
                <c:pt idx="963" c:formatCode="yyyy/m/d">
                  <c:v>44936</c:v>
                </c:pt>
                <c:pt idx="964" c:formatCode="yyyy/m/d">
                  <c:v>44935</c:v>
                </c:pt>
                <c:pt idx="965" c:formatCode="yyyy/m/d">
                  <c:v>44932</c:v>
                </c:pt>
                <c:pt idx="966" c:formatCode="yyyy/m/d">
                  <c:v>44931</c:v>
                </c:pt>
                <c:pt idx="967" c:formatCode="yyyy/m/d">
                  <c:v>44930</c:v>
                </c:pt>
                <c:pt idx="968" c:formatCode="yyyy/m/d">
                  <c:v>44929</c:v>
                </c:pt>
                <c:pt idx="969" c:formatCode="yyyy/m/d">
                  <c:v>44925</c:v>
                </c:pt>
                <c:pt idx="970" c:formatCode="yyyy/m/d">
                  <c:v>44924</c:v>
                </c:pt>
                <c:pt idx="971" c:formatCode="yyyy/m/d">
                  <c:v>44923</c:v>
                </c:pt>
                <c:pt idx="972" c:formatCode="yyyy/m/d">
                  <c:v>44918</c:v>
                </c:pt>
                <c:pt idx="973" c:formatCode="yyyy/m/d">
                  <c:v>44917</c:v>
                </c:pt>
                <c:pt idx="974" c:formatCode="yyyy/m/d">
                  <c:v>44916</c:v>
                </c:pt>
                <c:pt idx="975" c:formatCode="yyyy/m/d">
                  <c:v>44915</c:v>
                </c:pt>
                <c:pt idx="976" c:formatCode="yyyy/m/d">
                  <c:v>44914</c:v>
                </c:pt>
                <c:pt idx="977" c:formatCode="yyyy/m/d">
                  <c:v>44911</c:v>
                </c:pt>
                <c:pt idx="978" c:formatCode="yyyy/m/d">
                  <c:v>44910</c:v>
                </c:pt>
                <c:pt idx="979" c:formatCode="yyyy/m/d">
                  <c:v>44909</c:v>
                </c:pt>
                <c:pt idx="980" c:formatCode="yyyy/m/d">
                  <c:v>44908</c:v>
                </c:pt>
                <c:pt idx="981" c:formatCode="yyyy/m/d">
                  <c:v>44907</c:v>
                </c:pt>
                <c:pt idx="982" c:formatCode="yyyy/m/d">
                  <c:v>44904</c:v>
                </c:pt>
                <c:pt idx="983" c:formatCode="yyyy/m/d">
                  <c:v>44903</c:v>
                </c:pt>
                <c:pt idx="984" c:formatCode="yyyy/m/d">
                  <c:v>44902</c:v>
                </c:pt>
                <c:pt idx="985" c:formatCode="yyyy/m/d">
                  <c:v>44901</c:v>
                </c:pt>
                <c:pt idx="986" c:formatCode="yyyy/m/d">
                  <c:v>44900</c:v>
                </c:pt>
                <c:pt idx="987" c:formatCode="yyyy/m/d">
                  <c:v>44897</c:v>
                </c:pt>
                <c:pt idx="988" c:formatCode="yyyy/m/d">
                  <c:v>44896</c:v>
                </c:pt>
                <c:pt idx="989" c:formatCode="yyyy/m/d">
                  <c:v>44895</c:v>
                </c:pt>
                <c:pt idx="990" c:formatCode="yyyy/m/d">
                  <c:v>44894</c:v>
                </c:pt>
                <c:pt idx="991" c:formatCode="yyyy/m/d">
                  <c:v>44893</c:v>
                </c:pt>
                <c:pt idx="992" c:formatCode="yyyy/m/d">
                  <c:v>44890</c:v>
                </c:pt>
                <c:pt idx="993" c:formatCode="yyyy/m/d">
                  <c:v>44889</c:v>
                </c:pt>
                <c:pt idx="994" c:formatCode="yyyy/m/d">
                  <c:v>44888</c:v>
                </c:pt>
                <c:pt idx="995" c:formatCode="yyyy/m/d">
                  <c:v>44887</c:v>
                </c:pt>
                <c:pt idx="996" c:formatCode="yyyy/m/d">
                  <c:v>44886</c:v>
                </c:pt>
                <c:pt idx="997" c:formatCode="yyyy/m/d">
                  <c:v>44883</c:v>
                </c:pt>
                <c:pt idx="998" c:formatCode="yyyy/m/d">
                  <c:v>44882</c:v>
                </c:pt>
                <c:pt idx="999" c:formatCode="yyyy/m/d">
                  <c:v>44881</c:v>
                </c:pt>
                <c:pt idx="1000" c:formatCode="yyyy/m/d">
                  <c:v>44880</c:v>
                </c:pt>
                <c:pt idx="1001" c:formatCode="yyyy/m/d">
                  <c:v>44879</c:v>
                </c:pt>
                <c:pt idx="1002" c:formatCode="yyyy/m/d">
                  <c:v>44876</c:v>
                </c:pt>
                <c:pt idx="1003" c:formatCode="yyyy/m/d">
                  <c:v>44875</c:v>
                </c:pt>
                <c:pt idx="1004" c:formatCode="yyyy/m/d">
                  <c:v>44874</c:v>
                </c:pt>
                <c:pt idx="1005" c:formatCode="yyyy/m/d">
                  <c:v>44873</c:v>
                </c:pt>
                <c:pt idx="1006" c:formatCode="yyyy/m/d">
                  <c:v>44869</c:v>
                </c:pt>
                <c:pt idx="1007" c:formatCode="yyyy/m/d">
                  <c:v>44868</c:v>
                </c:pt>
                <c:pt idx="1008" c:formatCode="yyyy/m/d">
                  <c:v>44867</c:v>
                </c:pt>
                <c:pt idx="1009" c:formatCode="yyyy/m/d">
                  <c:v>44866</c:v>
                </c:pt>
                <c:pt idx="1010" c:formatCode="yyyy/m/d">
                  <c:v>44862</c:v>
                </c:pt>
                <c:pt idx="1011" c:formatCode="yyyy/m/d">
                  <c:v>44861</c:v>
                </c:pt>
                <c:pt idx="1012" c:formatCode="yyyy/m/d">
                  <c:v>44860</c:v>
                </c:pt>
                <c:pt idx="1013" c:formatCode="yyyy/m/d">
                  <c:v>44859</c:v>
                </c:pt>
                <c:pt idx="1014" c:formatCode="yyyy/m/d">
                  <c:v>44858</c:v>
                </c:pt>
                <c:pt idx="1015" c:formatCode="yyyy/m/d">
                  <c:v>44855</c:v>
                </c:pt>
                <c:pt idx="1016" c:formatCode="yyyy/m/d">
                  <c:v>44854</c:v>
                </c:pt>
                <c:pt idx="1017" c:formatCode="yyyy/m/d">
                  <c:v>44853</c:v>
                </c:pt>
                <c:pt idx="1018" c:formatCode="yyyy/m/d">
                  <c:v>44852</c:v>
                </c:pt>
                <c:pt idx="1019" c:formatCode="yyyy/m/d">
                  <c:v>44851</c:v>
                </c:pt>
                <c:pt idx="1020" c:formatCode="yyyy/m/d">
                  <c:v>44848</c:v>
                </c:pt>
                <c:pt idx="1021" c:formatCode="yyyy/m/d">
                  <c:v>44847</c:v>
                </c:pt>
                <c:pt idx="1022" c:formatCode="yyyy/m/d">
                  <c:v>44846</c:v>
                </c:pt>
                <c:pt idx="1023" c:formatCode="yyyy/m/d">
                  <c:v>44845</c:v>
                </c:pt>
                <c:pt idx="1024" c:formatCode="yyyy/m/d">
                  <c:v>44844</c:v>
                </c:pt>
                <c:pt idx="1025" c:formatCode="yyyy/m/d">
                  <c:v>44841</c:v>
                </c:pt>
                <c:pt idx="1026" c:formatCode="yyyy/m/d">
                  <c:v>44840</c:v>
                </c:pt>
                <c:pt idx="1027" c:formatCode="yyyy/m/d">
                  <c:v>44839</c:v>
                </c:pt>
                <c:pt idx="1028" c:formatCode="yyyy/m/d">
                  <c:v>44838</c:v>
                </c:pt>
                <c:pt idx="1029" c:formatCode="yyyy/m/d">
                  <c:v>44837</c:v>
                </c:pt>
                <c:pt idx="1030" c:formatCode="yyyy/m/d">
                  <c:v>44834</c:v>
                </c:pt>
                <c:pt idx="1031" c:formatCode="yyyy/m/d">
                  <c:v>44833</c:v>
                </c:pt>
                <c:pt idx="1032" c:formatCode="yyyy/m/d">
                  <c:v>44832</c:v>
                </c:pt>
                <c:pt idx="1033" c:formatCode="yyyy/m/d">
                  <c:v>44831</c:v>
                </c:pt>
                <c:pt idx="1034" c:formatCode="yyyy/m/d">
                  <c:v>44830</c:v>
                </c:pt>
                <c:pt idx="1035" c:formatCode="yyyy/m/d">
                  <c:v>44827</c:v>
                </c:pt>
                <c:pt idx="1036" c:formatCode="yyyy/m/d">
                  <c:v>44826</c:v>
                </c:pt>
                <c:pt idx="1037" c:formatCode="yyyy/m/d">
                  <c:v>44825</c:v>
                </c:pt>
                <c:pt idx="1038" c:formatCode="yyyy/m/d">
                  <c:v>44824</c:v>
                </c:pt>
                <c:pt idx="1039" c:formatCode="yyyy/m/d">
                  <c:v>44820</c:v>
                </c:pt>
                <c:pt idx="1040" c:formatCode="yyyy/m/d">
                  <c:v>44819</c:v>
                </c:pt>
                <c:pt idx="1041" c:formatCode="yyyy/m/d">
                  <c:v>44818</c:v>
                </c:pt>
                <c:pt idx="1042" c:formatCode="yyyy/m/d">
                  <c:v>44817</c:v>
                </c:pt>
                <c:pt idx="1043" c:formatCode="yyyy/m/d">
                  <c:v>44816</c:v>
                </c:pt>
                <c:pt idx="1044" c:formatCode="yyyy/m/d">
                  <c:v>44813</c:v>
                </c:pt>
                <c:pt idx="1045" c:formatCode="yyyy/m/d">
                  <c:v>44812</c:v>
                </c:pt>
                <c:pt idx="1046" c:formatCode="yyyy/m/d">
                  <c:v>44811</c:v>
                </c:pt>
                <c:pt idx="1047" c:formatCode="yyyy/m/d">
                  <c:v>44810</c:v>
                </c:pt>
                <c:pt idx="1048" c:formatCode="yyyy/m/d">
                  <c:v>44809</c:v>
                </c:pt>
                <c:pt idx="1049" c:formatCode="yyyy/m/d">
                  <c:v>44806</c:v>
                </c:pt>
                <c:pt idx="1050" c:formatCode="yyyy/m/d">
                  <c:v>44805</c:v>
                </c:pt>
                <c:pt idx="1051" c:formatCode="yyyy/m/d">
                  <c:v>44804</c:v>
                </c:pt>
                <c:pt idx="1052" c:formatCode="yyyy/m/d">
                  <c:v>44803</c:v>
                </c:pt>
                <c:pt idx="1053" c:formatCode="yyyy/m/d">
                  <c:v>44799</c:v>
                </c:pt>
                <c:pt idx="1054" c:formatCode="yyyy/m/d">
                  <c:v>44798</c:v>
                </c:pt>
                <c:pt idx="1055" c:formatCode="yyyy/m/d">
                  <c:v>44797</c:v>
                </c:pt>
                <c:pt idx="1056" c:formatCode="yyyy/m/d">
                  <c:v>44796</c:v>
                </c:pt>
                <c:pt idx="1057" c:formatCode="yyyy/m/d">
                  <c:v>44795</c:v>
                </c:pt>
                <c:pt idx="1058" c:formatCode="yyyy/m/d">
                  <c:v>44792</c:v>
                </c:pt>
                <c:pt idx="1059" c:formatCode="yyyy/m/d">
                  <c:v>44791</c:v>
                </c:pt>
                <c:pt idx="1060" c:formatCode="yyyy/m/d">
                  <c:v>44790</c:v>
                </c:pt>
                <c:pt idx="1061" c:formatCode="yyyy/m/d">
                  <c:v>44789</c:v>
                </c:pt>
                <c:pt idx="1062" c:formatCode="yyyy/m/d">
                  <c:v>44788</c:v>
                </c:pt>
                <c:pt idx="1063" c:formatCode="yyyy/m/d">
                  <c:v>44785</c:v>
                </c:pt>
                <c:pt idx="1064" c:formatCode="yyyy/m/d">
                  <c:v>44784</c:v>
                </c:pt>
                <c:pt idx="1065" c:formatCode="yyyy/m/d">
                  <c:v>44783</c:v>
                </c:pt>
                <c:pt idx="1066" c:formatCode="yyyy/m/d">
                  <c:v>44782</c:v>
                </c:pt>
                <c:pt idx="1067" c:formatCode="yyyy/m/d">
                  <c:v>44781</c:v>
                </c:pt>
                <c:pt idx="1068" c:formatCode="yyyy/m/d">
                  <c:v>44778</c:v>
                </c:pt>
                <c:pt idx="1069" c:formatCode="yyyy/m/d">
                  <c:v>44777</c:v>
                </c:pt>
                <c:pt idx="1070" c:formatCode="yyyy/m/d">
                  <c:v>44776</c:v>
                </c:pt>
                <c:pt idx="1071" c:formatCode="yyyy/m/d">
                  <c:v>44775</c:v>
                </c:pt>
                <c:pt idx="1072" c:formatCode="yyyy/m/d">
                  <c:v>44774</c:v>
                </c:pt>
                <c:pt idx="1073" c:formatCode="yyyy/m/d">
                  <c:v>44771</c:v>
                </c:pt>
                <c:pt idx="1074" c:formatCode="yyyy/m/d">
                  <c:v>44770</c:v>
                </c:pt>
                <c:pt idx="1075" c:formatCode="yyyy/m/d">
                  <c:v>44769</c:v>
                </c:pt>
                <c:pt idx="1076" c:formatCode="yyyy/m/d">
                  <c:v>44768</c:v>
                </c:pt>
                <c:pt idx="1077" c:formatCode="yyyy/m/d">
                  <c:v>44767</c:v>
                </c:pt>
                <c:pt idx="1078" c:formatCode="yyyy/m/d">
                  <c:v>44764</c:v>
                </c:pt>
                <c:pt idx="1079" c:formatCode="yyyy/m/d">
                  <c:v>44763</c:v>
                </c:pt>
                <c:pt idx="1080" c:formatCode="yyyy/m/d">
                  <c:v>44762</c:v>
                </c:pt>
                <c:pt idx="1081" c:formatCode="yyyy/m/d">
                  <c:v>44761</c:v>
                </c:pt>
                <c:pt idx="1082" c:formatCode="yyyy/m/d">
                  <c:v>44760</c:v>
                </c:pt>
                <c:pt idx="1083" c:formatCode="yyyy/m/d">
                  <c:v>44757</c:v>
                </c:pt>
                <c:pt idx="1084" c:formatCode="yyyy/m/d">
                  <c:v>44756</c:v>
                </c:pt>
                <c:pt idx="1085" c:formatCode="yyyy/m/d">
                  <c:v>44755</c:v>
                </c:pt>
                <c:pt idx="1086" c:formatCode="yyyy/m/d">
                  <c:v>44754</c:v>
                </c:pt>
                <c:pt idx="1087" c:formatCode="yyyy/m/d">
                  <c:v>44753</c:v>
                </c:pt>
                <c:pt idx="1088" c:formatCode="yyyy/m/d">
                  <c:v>44750</c:v>
                </c:pt>
                <c:pt idx="1089" c:formatCode="yyyy/m/d">
                  <c:v>44749</c:v>
                </c:pt>
                <c:pt idx="1090" c:formatCode="yyyy/m/d">
                  <c:v>44748</c:v>
                </c:pt>
                <c:pt idx="1091" c:formatCode="yyyy/m/d">
                  <c:v>44747</c:v>
                </c:pt>
                <c:pt idx="1092" c:formatCode="yyyy/m/d">
                  <c:v>44746</c:v>
                </c:pt>
                <c:pt idx="1093" c:formatCode="yyyy/m/d">
                  <c:v>44743</c:v>
                </c:pt>
              </c:numCache>
            </c:numRef>
          </c:cat>
          <c:val>
            <c:numRef>
              <c:f>'[路透数据 补充.xlsx]欧美汽柴利润'!$DX$4:$DX$4164</c:f>
              <c:numCache>
                <c:formatCode>General</c:formatCode>
                <c:ptCount val="4161"/>
                <c:pt idx="0">
                  <c:v>18.36</c:v>
                </c:pt>
                <c:pt idx="1">
                  <c:v>17.76</c:v>
                </c:pt>
                <c:pt idx="2">
                  <c:v>16.35</c:v>
                </c:pt>
                <c:pt idx="3">
                  <c:v>16.91</c:v>
                </c:pt>
                <c:pt idx="4">
                  <c:v>17.55</c:v>
                </c:pt>
                <c:pt idx="5">
                  <c:v>16.87</c:v>
                </c:pt>
                <c:pt idx="6">
                  <c:v>14.9</c:v>
                </c:pt>
                <c:pt idx="7">
                  <c:v>15.4</c:v>
                </c:pt>
                <c:pt idx="8">
                  <c:v>15</c:v>
                </c:pt>
                <c:pt idx="9">
                  <c:v>14.98</c:v>
                </c:pt>
                <c:pt idx="10">
                  <c:v>14.59</c:v>
                </c:pt>
                <c:pt idx="11">
                  <c:v>14.46</c:v>
                </c:pt>
                <c:pt idx="12">
                  <c:v>16.6</c:v>
                </c:pt>
                <c:pt idx="13">
                  <c:v>13.57</c:v>
                </c:pt>
                <c:pt idx="14">
                  <c:v>12.54</c:v>
                </c:pt>
                <c:pt idx="15">
                  <c:v>14.63</c:v>
                </c:pt>
                <c:pt idx="16">
                  <c:v>17.07</c:v>
                </c:pt>
                <c:pt idx="17">
                  <c:v>19.39</c:v>
                </c:pt>
                <c:pt idx="18">
                  <c:v>18.88</c:v>
                </c:pt>
                <c:pt idx="19">
                  <c:v>16.28</c:v>
                </c:pt>
                <c:pt idx="20">
                  <c:v>21.6</c:v>
                </c:pt>
                <c:pt idx="21">
                  <c:v>22.29</c:v>
                </c:pt>
                <c:pt idx="22">
                  <c:v>26.69</c:v>
                </c:pt>
                <c:pt idx="23">
                  <c:v>27</c:v>
                </c:pt>
                <c:pt idx="24">
                  <c:v>26.2</c:v>
                </c:pt>
                <c:pt idx="25">
                  <c:v>25.57</c:v>
                </c:pt>
                <c:pt idx="26">
                  <c:v>24.97</c:v>
                </c:pt>
                <c:pt idx="27">
                  <c:v>25.37</c:v>
                </c:pt>
                <c:pt idx="28">
                  <c:v>24.35</c:v>
                </c:pt>
                <c:pt idx="29">
                  <c:v>26.17</c:v>
                </c:pt>
                <c:pt idx="30">
                  <c:v>24.05</c:v>
                </c:pt>
                <c:pt idx="31">
                  <c:v>21.36</c:v>
                </c:pt>
                <c:pt idx="32">
                  <c:v>21.24</c:v>
                </c:pt>
                <c:pt idx="33">
                  <c:v>20.09</c:v>
                </c:pt>
                <c:pt idx="34">
                  <c:v>22.16</c:v>
                </c:pt>
                <c:pt idx="35">
                  <c:v>23.65</c:v>
                </c:pt>
                <c:pt idx="36">
                  <c:v>22.82</c:v>
                </c:pt>
                <c:pt idx="37">
                  <c:v>23.59</c:v>
                </c:pt>
                <c:pt idx="38">
                  <c:v>24.57</c:v>
                </c:pt>
                <c:pt idx="39">
                  <c:v>25.8</c:v>
                </c:pt>
                <c:pt idx="40">
                  <c:v>25.23</c:v>
                </c:pt>
                <c:pt idx="41">
                  <c:v>24.63</c:v>
                </c:pt>
                <c:pt idx="42">
                  <c:v>23.67</c:v>
                </c:pt>
                <c:pt idx="43">
                  <c:v>22.12</c:v>
                </c:pt>
                <c:pt idx="44">
                  <c:v>23.86</c:v>
                </c:pt>
                <c:pt idx="45">
                  <c:v>24.32</c:v>
                </c:pt>
                <c:pt idx="46">
                  <c:v>23.32</c:v>
                </c:pt>
                <c:pt idx="47">
                  <c:v>25.27</c:v>
                </c:pt>
                <c:pt idx="48">
                  <c:v>25.09</c:v>
                </c:pt>
                <c:pt idx="49">
                  <c:v>26.18</c:v>
                </c:pt>
                <c:pt idx="50">
                  <c:v>28.41</c:v>
                </c:pt>
                <c:pt idx="51">
                  <c:v>28.83</c:v>
                </c:pt>
                <c:pt idx="52">
                  <c:v>27.49</c:v>
                </c:pt>
                <c:pt idx="53">
                  <c:v>27.94</c:v>
                </c:pt>
                <c:pt idx="54">
                  <c:v>26.05</c:v>
                </c:pt>
                <c:pt idx="55">
                  <c:v>28.28</c:v>
                </c:pt>
                <c:pt idx="56">
                  <c:v>29.37</c:v>
                </c:pt>
                <c:pt idx="57">
                  <c:v>32.61</c:v>
                </c:pt>
                <c:pt idx="58">
                  <c:v>30.2</c:v>
                </c:pt>
                <c:pt idx="59">
                  <c:v>32.42</c:v>
                </c:pt>
                <c:pt idx="60">
                  <c:v>35.2</c:v>
                </c:pt>
                <c:pt idx="61">
                  <c:v>34.35</c:v>
                </c:pt>
                <c:pt idx="62">
                  <c:v>36.42</c:v>
                </c:pt>
                <c:pt idx="63">
                  <c:v>35.35</c:v>
                </c:pt>
                <c:pt idx="64">
                  <c:v>35.01</c:v>
                </c:pt>
                <c:pt idx="65">
                  <c:v>32.01</c:v>
                </c:pt>
                <c:pt idx="66">
                  <c:v>33.83</c:v>
                </c:pt>
                <c:pt idx="67">
                  <c:v>33.08</c:v>
                </c:pt>
                <c:pt idx="68">
                  <c:v>33.52</c:v>
                </c:pt>
                <c:pt idx="69">
                  <c:v>32.91</c:v>
                </c:pt>
                <c:pt idx="70">
                  <c:v>33.15</c:v>
                </c:pt>
                <c:pt idx="71">
                  <c:v>33.94</c:v>
                </c:pt>
                <c:pt idx="72">
                  <c:v>36.34</c:v>
                </c:pt>
                <c:pt idx="73">
                  <c:v>37.47</c:v>
                </c:pt>
                <c:pt idx="74">
                  <c:v>35.98</c:v>
                </c:pt>
                <c:pt idx="75">
                  <c:v>36.5</c:v>
                </c:pt>
                <c:pt idx="76">
                  <c:v>36.91</c:v>
                </c:pt>
                <c:pt idx="77">
                  <c:v>37.72</c:v>
                </c:pt>
                <c:pt idx="78">
                  <c:v>37.18</c:v>
                </c:pt>
                <c:pt idx="79">
                  <c:v>34.87</c:v>
                </c:pt>
                <c:pt idx="80">
                  <c:v>32.79</c:v>
                </c:pt>
                <c:pt idx="81">
                  <c:v>32.75</c:v>
                </c:pt>
                <c:pt idx="82">
                  <c:v>34.35</c:v>
                </c:pt>
                <c:pt idx="83">
                  <c:v>31.65</c:v>
                </c:pt>
                <c:pt idx="84">
                  <c:v>31.75</c:v>
                </c:pt>
                <c:pt idx="85">
                  <c:v>30.09</c:v>
                </c:pt>
                <c:pt idx="86">
                  <c:v>29.19</c:v>
                </c:pt>
                <c:pt idx="87">
                  <c:v>29.73</c:v>
                </c:pt>
                <c:pt idx="88">
                  <c:v>29.36</c:v>
                </c:pt>
                <c:pt idx="89">
                  <c:v>29.78</c:v>
                </c:pt>
                <c:pt idx="90">
                  <c:v>31.93</c:v>
                </c:pt>
                <c:pt idx="91">
                  <c:v>31.84</c:v>
                </c:pt>
                <c:pt idx="92">
                  <c:v>31.96</c:v>
                </c:pt>
                <c:pt idx="93">
                  <c:v>31.12</c:v>
                </c:pt>
                <c:pt idx="94">
                  <c:v>30.28</c:v>
                </c:pt>
                <c:pt idx="95">
                  <c:v>30.36</c:v>
                </c:pt>
                <c:pt idx="96">
                  <c:v>30.73</c:v>
                </c:pt>
                <c:pt idx="97">
                  <c:v>30.46</c:v>
                </c:pt>
                <c:pt idx="98">
                  <c:v>29.91</c:v>
                </c:pt>
                <c:pt idx="99">
                  <c:v>29.49</c:v>
                </c:pt>
                <c:pt idx="100">
                  <c:v>28.51</c:v>
                </c:pt>
                <c:pt idx="101">
                  <c:v>26.81</c:v>
                </c:pt>
                <c:pt idx="102">
                  <c:v>26.17</c:v>
                </c:pt>
                <c:pt idx="103">
                  <c:v>26.05</c:v>
                </c:pt>
                <c:pt idx="104">
                  <c:v>24.99</c:v>
                </c:pt>
                <c:pt idx="105">
                  <c:v>23.79</c:v>
                </c:pt>
                <c:pt idx="106">
                  <c:v>23.94</c:v>
                </c:pt>
                <c:pt idx="107">
                  <c:v>24.06</c:v>
                </c:pt>
                <c:pt idx="108">
                  <c:v>23.66</c:v>
                </c:pt>
                <c:pt idx="109">
                  <c:v>23.49</c:v>
                </c:pt>
                <c:pt idx="110">
                  <c:v>23.51</c:v>
                </c:pt>
                <c:pt idx="111">
                  <c:v>23.78</c:v>
                </c:pt>
                <c:pt idx="112">
                  <c:v>23.93</c:v>
                </c:pt>
                <c:pt idx="113">
                  <c:v>22.93</c:v>
                </c:pt>
                <c:pt idx="114">
                  <c:v>21.94</c:v>
                </c:pt>
                <c:pt idx="115">
                  <c:v>21.06</c:v>
                </c:pt>
                <c:pt idx="116">
                  <c:v>21.87</c:v>
                </c:pt>
                <c:pt idx="117">
                  <c:v>21.04</c:v>
                </c:pt>
                <c:pt idx="118">
                  <c:v>20.92</c:v>
                </c:pt>
                <c:pt idx="119">
                  <c:v>21.03</c:v>
                </c:pt>
                <c:pt idx="120">
                  <c:v>20.68</c:v>
                </c:pt>
                <c:pt idx="121">
                  <c:v>21.96</c:v>
                </c:pt>
                <c:pt idx="122">
                  <c:v>21.5</c:v>
                </c:pt>
                <c:pt idx="123">
                  <c:v>21.49</c:v>
                </c:pt>
                <c:pt idx="124">
                  <c:v>20.91</c:v>
                </c:pt>
                <c:pt idx="125">
                  <c:v>21.05</c:v>
                </c:pt>
                <c:pt idx="126">
                  <c:v>21.85</c:v>
                </c:pt>
                <c:pt idx="127">
                  <c:v>21.06</c:v>
                </c:pt>
                <c:pt idx="128">
                  <c:v>20.92</c:v>
                </c:pt>
                <c:pt idx="129">
                  <c:v>20.61</c:v>
                </c:pt>
                <c:pt idx="130">
                  <c:v>20.53</c:v>
                </c:pt>
                <c:pt idx="131">
                  <c:v>20.67</c:v>
                </c:pt>
                <c:pt idx="132">
                  <c:v>20.92</c:v>
                </c:pt>
                <c:pt idx="133">
                  <c:v>20.3</c:v>
                </c:pt>
                <c:pt idx="134">
                  <c:v>19.96</c:v>
                </c:pt>
                <c:pt idx="135">
                  <c:v>20.6</c:v>
                </c:pt>
                <c:pt idx="136">
                  <c:v>21.59</c:v>
                </c:pt>
                <c:pt idx="137">
                  <c:v>20.65</c:v>
                </c:pt>
                <c:pt idx="138">
                  <c:v>22.33</c:v>
                </c:pt>
                <c:pt idx="139">
                  <c:v>24.1</c:v>
                </c:pt>
                <c:pt idx="140">
                  <c:v>24.18</c:v>
                </c:pt>
                <c:pt idx="141">
                  <c:v>24.41</c:v>
                </c:pt>
                <c:pt idx="142">
                  <c:v>23.5</c:v>
                </c:pt>
                <c:pt idx="143">
                  <c:v>24.24</c:v>
                </c:pt>
                <c:pt idx="144">
                  <c:v>22.36</c:v>
                </c:pt>
                <c:pt idx="145">
                  <c:v>20.83</c:v>
                </c:pt>
                <c:pt idx="146">
                  <c:v>20.81</c:v>
                </c:pt>
                <c:pt idx="147">
                  <c:v>21.48</c:v>
                </c:pt>
                <c:pt idx="148">
                  <c:v>20.45</c:v>
                </c:pt>
                <c:pt idx="149">
                  <c:v>20.1</c:v>
                </c:pt>
                <c:pt idx="150">
                  <c:v>20.32</c:v>
                </c:pt>
                <c:pt idx="151">
                  <c:v>20.23</c:v>
                </c:pt>
                <c:pt idx="152">
                  <c:v>19.97</c:v>
                </c:pt>
                <c:pt idx="153">
                  <c:v>19.91</c:v>
                </c:pt>
                <c:pt idx="154">
                  <c:v>19.73</c:v>
                </c:pt>
                <c:pt idx="155">
                  <c:v>19.97</c:v>
                </c:pt>
                <c:pt idx="156">
                  <c:v>19.74</c:v>
                </c:pt>
                <c:pt idx="157">
                  <c:v>19.14</c:v>
                </c:pt>
                <c:pt idx="158">
                  <c:v>18.89</c:v>
                </c:pt>
                <c:pt idx="159">
                  <c:v>18.36</c:v>
                </c:pt>
                <c:pt idx="160">
                  <c:v>18.49</c:v>
                </c:pt>
                <c:pt idx="161">
                  <c:v>18.26</c:v>
                </c:pt>
                <c:pt idx="162">
                  <c:v>18.07</c:v>
                </c:pt>
                <c:pt idx="163">
                  <c:v>18.31</c:v>
                </c:pt>
                <c:pt idx="164">
                  <c:v>17.73</c:v>
                </c:pt>
                <c:pt idx="165">
                  <c:v>17.28</c:v>
                </c:pt>
                <c:pt idx="166">
                  <c:v>17.53</c:v>
                </c:pt>
                <c:pt idx="167">
                  <c:v>17.43</c:v>
                </c:pt>
                <c:pt idx="168">
                  <c:v>17.11</c:v>
                </c:pt>
                <c:pt idx="169">
                  <c:v>16.69</c:v>
                </c:pt>
                <c:pt idx="170">
                  <c:v>16.18</c:v>
                </c:pt>
                <c:pt idx="171">
                  <c:v>16.22</c:v>
                </c:pt>
                <c:pt idx="172">
                  <c:v>16.41</c:v>
                </c:pt>
                <c:pt idx="173">
                  <c:v>16.52</c:v>
                </c:pt>
                <c:pt idx="174">
                  <c:v>16.57</c:v>
                </c:pt>
                <c:pt idx="175">
                  <c:v>17.08</c:v>
                </c:pt>
                <c:pt idx="176">
                  <c:v>17.07</c:v>
                </c:pt>
                <c:pt idx="177">
                  <c:v>17.12</c:v>
                </c:pt>
                <c:pt idx="178">
                  <c:v>17.11</c:v>
                </c:pt>
                <c:pt idx="179">
                  <c:v>17.14</c:v>
                </c:pt>
                <c:pt idx="180">
                  <c:v>17.06</c:v>
                </c:pt>
                <c:pt idx="181">
                  <c:v>17.07</c:v>
                </c:pt>
                <c:pt idx="182">
                  <c:v>16.77</c:v>
                </c:pt>
                <c:pt idx="183">
                  <c:v>16.86</c:v>
                </c:pt>
                <c:pt idx="184">
                  <c:v>16.51</c:v>
                </c:pt>
                <c:pt idx="185">
                  <c:v>16.47</c:v>
                </c:pt>
                <c:pt idx="186">
                  <c:v>16.34</c:v>
                </c:pt>
                <c:pt idx="187">
                  <c:v>17.16</c:v>
                </c:pt>
                <c:pt idx="188">
                  <c:v>16.9</c:v>
                </c:pt>
                <c:pt idx="189">
                  <c:v>16.91</c:v>
                </c:pt>
                <c:pt idx="190">
                  <c:v>16.48</c:v>
                </c:pt>
                <c:pt idx="191">
                  <c:v>16.48</c:v>
                </c:pt>
                <c:pt idx="192">
                  <c:v>16.27</c:v>
                </c:pt>
                <c:pt idx="193">
                  <c:v>15.99</c:v>
                </c:pt>
                <c:pt idx="194">
                  <c:v>15.42</c:v>
                </c:pt>
                <c:pt idx="195">
                  <c:v>15.51</c:v>
                </c:pt>
                <c:pt idx="196">
                  <c:v>15.98</c:v>
                </c:pt>
                <c:pt idx="197">
                  <c:v>15.14</c:v>
                </c:pt>
                <c:pt idx="198">
                  <c:v>14.97</c:v>
                </c:pt>
                <c:pt idx="199">
                  <c:v>15.23</c:v>
                </c:pt>
                <c:pt idx="200">
                  <c:v>15.63</c:v>
                </c:pt>
                <c:pt idx="201">
                  <c:v>15.68</c:v>
                </c:pt>
                <c:pt idx="202">
                  <c:v>15.18</c:v>
                </c:pt>
                <c:pt idx="203">
                  <c:v>13.98</c:v>
                </c:pt>
                <c:pt idx="204">
                  <c:v>13.87</c:v>
                </c:pt>
                <c:pt idx="205">
                  <c:v>13.42</c:v>
                </c:pt>
                <c:pt idx="206">
                  <c:v>14.04</c:v>
                </c:pt>
                <c:pt idx="207">
                  <c:v>14.96</c:v>
                </c:pt>
                <c:pt idx="208">
                  <c:v>14.38</c:v>
                </c:pt>
                <c:pt idx="209">
                  <c:v>14.45</c:v>
                </c:pt>
                <c:pt idx="210">
                  <c:v>14.14</c:v>
                </c:pt>
                <c:pt idx="211">
                  <c:v>15.73</c:v>
                </c:pt>
                <c:pt idx="212">
                  <c:v>15.8</c:v>
                </c:pt>
                <c:pt idx="213">
                  <c:v>16.04</c:v>
                </c:pt>
                <c:pt idx="214">
                  <c:v>15.29</c:v>
                </c:pt>
                <c:pt idx="215">
                  <c:v>14.81</c:v>
                </c:pt>
                <c:pt idx="216">
                  <c:v>15.56</c:v>
                </c:pt>
                <c:pt idx="217">
                  <c:v>15.99</c:v>
                </c:pt>
                <c:pt idx="218">
                  <c:v>16.53</c:v>
                </c:pt>
                <c:pt idx="219">
                  <c:v>16.37</c:v>
                </c:pt>
                <c:pt idx="220">
                  <c:v>16.32</c:v>
                </c:pt>
                <c:pt idx="221">
                  <c:v>16.23</c:v>
                </c:pt>
                <c:pt idx="222">
                  <c:v>15.74</c:v>
                </c:pt>
                <c:pt idx="223">
                  <c:v>16.37</c:v>
                </c:pt>
                <c:pt idx="224">
                  <c:v>15.71</c:v>
                </c:pt>
                <c:pt idx="225">
                  <c:v>16.2</c:v>
                </c:pt>
                <c:pt idx="226">
                  <c:v>16.48</c:v>
                </c:pt>
                <c:pt idx="227">
                  <c:v>16.81</c:v>
                </c:pt>
                <c:pt idx="228">
                  <c:v>17.4</c:v>
                </c:pt>
                <c:pt idx="229">
                  <c:v>17.01</c:v>
                </c:pt>
                <c:pt idx="230">
                  <c:v>16.69</c:v>
                </c:pt>
                <c:pt idx="231">
                  <c:v>16.41</c:v>
                </c:pt>
                <c:pt idx="232">
                  <c:v>16.9</c:v>
                </c:pt>
                <c:pt idx="233">
                  <c:v>17.27</c:v>
                </c:pt>
                <c:pt idx="234">
                  <c:v>17.51</c:v>
                </c:pt>
                <c:pt idx="235">
                  <c:v>17.62</c:v>
                </c:pt>
                <c:pt idx="236">
                  <c:v>18.19</c:v>
                </c:pt>
                <c:pt idx="237">
                  <c:v>18.23</c:v>
                </c:pt>
                <c:pt idx="238">
                  <c:v>18.04</c:v>
                </c:pt>
                <c:pt idx="239">
                  <c:v>18.13</c:v>
                </c:pt>
                <c:pt idx="240">
                  <c:v>18.25</c:v>
                </c:pt>
                <c:pt idx="241">
                  <c:v>17.92</c:v>
                </c:pt>
                <c:pt idx="242">
                  <c:v>17.87</c:v>
                </c:pt>
                <c:pt idx="243">
                  <c:v>17.49</c:v>
                </c:pt>
                <c:pt idx="244">
                  <c:v>17.58</c:v>
                </c:pt>
                <c:pt idx="245">
                  <c:v>17.9</c:v>
                </c:pt>
                <c:pt idx="246">
                  <c:v>18.01</c:v>
                </c:pt>
                <c:pt idx="247">
                  <c:v>18.02</c:v>
                </c:pt>
                <c:pt idx="248">
                  <c:v>18.3</c:v>
                </c:pt>
                <c:pt idx="249">
                  <c:v>18.03</c:v>
                </c:pt>
                <c:pt idx="250">
                  <c:v>17.26</c:v>
                </c:pt>
                <c:pt idx="251">
                  <c:v>16.27</c:v>
                </c:pt>
                <c:pt idx="252">
                  <c:v>15.74</c:v>
                </c:pt>
                <c:pt idx="253">
                  <c:v>15.07</c:v>
                </c:pt>
                <c:pt idx="254">
                  <c:v>15.16</c:v>
                </c:pt>
                <c:pt idx="255">
                  <c:v>15.04</c:v>
                </c:pt>
                <c:pt idx="256">
                  <c:v>15.21</c:v>
                </c:pt>
                <c:pt idx="257">
                  <c:v>15.13</c:v>
                </c:pt>
                <c:pt idx="258">
                  <c:v>15.36</c:v>
                </c:pt>
                <c:pt idx="259">
                  <c:v>15.32</c:v>
                </c:pt>
                <c:pt idx="260">
                  <c:v>15.86</c:v>
                </c:pt>
                <c:pt idx="261">
                  <c:v>15.97</c:v>
                </c:pt>
                <c:pt idx="262">
                  <c:v>16.26</c:v>
                </c:pt>
                <c:pt idx="263">
                  <c:v>16.55</c:v>
                </c:pt>
                <c:pt idx="264">
                  <c:v>16.39</c:v>
                </c:pt>
                <c:pt idx="265">
                  <c:v>16.63</c:v>
                </c:pt>
                <c:pt idx="266">
                  <c:v>16.21</c:v>
                </c:pt>
                <c:pt idx="267">
                  <c:v>16.51</c:v>
                </c:pt>
                <c:pt idx="268">
                  <c:v>16.12</c:v>
                </c:pt>
                <c:pt idx="269">
                  <c:v>16.06</c:v>
                </c:pt>
                <c:pt idx="270">
                  <c:v>16.32</c:v>
                </c:pt>
                <c:pt idx="271">
                  <c:v>16.2</c:v>
                </c:pt>
                <c:pt idx="272">
                  <c:v>16.27</c:v>
                </c:pt>
                <c:pt idx="273">
                  <c:v>16.36</c:v>
                </c:pt>
                <c:pt idx="274">
                  <c:v>16.36</c:v>
                </c:pt>
                <c:pt idx="275">
                  <c:v>16.07</c:v>
                </c:pt>
                <c:pt idx="276">
                  <c:v>16.07</c:v>
                </c:pt>
                <c:pt idx="277">
                  <c:v>16.81</c:v>
                </c:pt>
                <c:pt idx="278">
                  <c:v>15.59</c:v>
                </c:pt>
                <c:pt idx="279">
                  <c:v>14.91</c:v>
                </c:pt>
                <c:pt idx="280">
                  <c:v>14.36</c:v>
                </c:pt>
                <c:pt idx="281">
                  <c:v>15.59</c:v>
                </c:pt>
                <c:pt idx="282">
                  <c:v>16.03</c:v>
                </c:pt>
                <c:pt idx="283">
                  <c:v>15.89</c:v>
                </c:pt>
                <c:pt idx="284">
                  <c:v>15.9</c:v>
                </c:pt>
                <c:pt idx="285">
                  <c:v>16.4</c:v>
                </c:pt>
                <c:pt idx="286">
                  <c:v>16.46</c:v>
                </c:pt>
                <c:pt idx="287">
                  <c:v>16.74</c:v>
                </c:pt>
                <c:pt idx="288">
                  <c:v>16.44</c:v>
                </c:pt>
                <c:pt idx="289">
                  <c:v>16.24</c:v>
                </c:pt>
                <c:pt idx="290">
                  <c:v>16.51</c:v>
                </c:pt>
                <c:pt idx="291">
                  <c:v>16.93</c:v>
                </c:pt>
                <c:pt idx="292">
                  <c:v>16.85</c:v>
                </c:pt>
                <c:pt idx="293">
                  <c:v>16.77</c:v>
                </c:pt>
                <c:pt idx="294">
                  <c:v>16.54</c:v>
                </c:pt>
                <c:pt idx="295">
                  <c:v>16.87</c:v>
                </c:pt>
                <c:pt idx="296">
                  <c:v>16.78</c:v>
                </c:pt>
                <c:pt idx="297">
                  <c:v>16.56</c:v>
                </c:pt>
                <c:pt idx="298">
                  <c:v>16.77</c:v>
                </c:pt>
                <c:pt idx="299">
                  <c:v>16.58</c:v>
                </c:pt>
                <c:pt idx="300">
                  <c:v>16.45</c:v>
                </c:pt>
                <c:pt idx="301">
                  <c:v>16.26</c:v>
                </c:pt>
                <c:pt idx="302">
                  <c:v>15.85</c:v>
                </c:pt>
                <c:pt idx="303">
                  <c:v>15.41</c:v>
                </c:pt>
                <c:pt idx="304">
                  <c:v>15.11</c:v>
                </c:pt>
                <c:pt idx="305">
                  <c:v>15.87</c:v>
                </c:pt>
                <c:pt idx="306">
                  <c:v>15.97</c:v>
                </c:pt>
                <c:pt idx="307">
                  <c:v>16.52</c:v>
                </c:pt>
                <c:pt idx="308">
                  <c:v>16.79</c:v>
                </c:pt>
                <c:pt idx="309">
                  <c:v>16.47</c:v>
                </c:pt>
                <c:pt idx="310">
                  <c:v>16.7</c:v>
                </c:pt>
                <c:pt idx="311">
                  <c:v>16.75</c:v>
                </c:pt>
                <c:pt idx="312">
                  <c:v>16.18</c:v>
                </c:pt>
                <c:pt idx="313">
                  <c:v>15.82</c:v>
                </c:pt>
                <c:pt idx="314">
                  <c:v>17.09</c:v>
                </c:pt>
                <c:pt idx="315">
                  <c:v>16.91</c:v>
                </c:pt>
                <c:pt idx="316">
                  <c:v>16.11</c:v>
                </c:pt>
                <c:pt idx="317">
                  <c:v>16.16</c:v>
                </c:pt>
                <c:pt idx="318">
                  <c:v>16.24</c:v>
                </c:pt>
                <c:pt idx="319">
                  <c:v>15.67</c:v>
                </c:pt>
                <c:pt idx="320">
                  <c:v>15.96</c:v>
                </c:pt>
                <c:pt idx="321">
                  <c:v>17.14</c:v>
                </c:pt>
                <c:pt idx="322">
                  <c:v>17.35</c:v>
                </c:pt>
                <c:pt idx="323">
                  <c:v>16.63</c:v>
                </c:pt>
                <c:pt idx="324">
                  <c:v>16.34</c:v>
                </c:pt>
                <c:pt idx="325">
                  <c:v>16.21</c:v>
                </c:pt>
                <c:pt idx="326">
                  <c:v>15.11</c:v>
                </c:pt>
                <c:pt idx="327">
                  <c:v>15.38</c:v>
                </c:pt>
                <c:pt idx="328">
                  <c:v>16.04</c:v>
                </c:pt>
                <c:pt idx="329">
                  <c:v>16.56</c:v>
                </c:pt>
                <c:pt idx="330">
                  <c:v>16.89</c:v>
                </c:pt>
                <c:pt idx="331">
                  <c:v>17.8</c:v>
                </c:pt>
                <c:pt idx="332">
                  <c:v>17.67</c:v>
                </c:pt>
                <c:pt idx="333">
                  <c:v>18.2</c:v>
                </c:pt>
                <c:pt idx="334">
                  <c:v>17.73</c:v>
                </c:pt>
                <c:pt idx="335">
                  <c:v>18.05</c:v>
                </c:pt>
                <c:pt idx="336">
                  <c:v>18.21</c:v>
                </c:pt>
                <c:pt idx="337">
                  <c:v>18.17</c:v>
                </c:pt>
                <c:pt idx="338">
                  <c:v>17.84</c:v>
                </c:pt>
                <c:pt idx="339">
                  <c:v>17.54</c:v>
                </c:pt>
                <c:pt idx="340">
                  <c:v>17.64</c:v>
                </c:pt>
                <c:pt idx="341">
                  <c:v>17.87</c:v>
                </c:pt>
                <c:pt idx="342">
                  <c:v>17.87</c:v>
                </c:pt>
                <c:pt idx="343">
                  <c:v>17.46</c:v>
                </c:pt>
                <c:pt idx="344">
                  <c:v>17.29</c:v>
                </c:pt>
                <c:pt idx="345">
                  <c:v>16.92</c:v>
                </c:pt>
                <c:pt idx="346">
                  <c:v>16.46</c:v>
                </c:pt>
                <c:pt idx="347">
                  <c:v>16.81</c:v>
                </c:pt>
                <c:pt idx="348">
                  <c:v>17.11</c:v>
                </c:pt>
                <c:pt idx="349">
                  <c:v>16.81</c:v>
                </c:pt>
                <c:pt idx="350">
                  <c:v>16.58</c:v>
                </c:pt>
                <c:pt idx="351">
                  <c:v>16.43</c:v>
                </c:pt>
                <c:pt idx="352">
                  <c:v>16.48</c:v>
                </c:pt>
                <c:pt idx="353">
                  <c:v>16.59</c:v>
                </c:pt>
                <c:pt idx="354">
                  <c:v>16.71</c:v>
                </c:pt>
                <c:pt idx="355">
                  <c:v>16.69</c:v>
                </c:pt>
                <c:pt idx="356">
                  <c:v>16.23</c:v>
                </c:pt>
                <c:pt idx="357">
                  <c:v>16.63</c:v>
                </c:pt>
                <c:pt idx="358">
                  <c:v>16.54</c:v>
                </c:pt>
                <c:pt idx="359">
                  <c:v>16.1</c:v>
                </c:pt>
                <c:pt idx="360">
                  <c:v>15.95</c:v>
                </c:pt>
                <c:pt idx="361">
                  <c:v>15.99</c:v>
                </c:pt>
                <c:pt idx="362">
                  <c:v>16.03</c:v>
                </c:pt>
                <c:pt idx="363">
                  <c:v>15.41</c:v>
                </c:pt>
                <c:pt idx="364">
                  <c:v>14.97</c:v>
                </c:pt>
                <c:pt idx="365">
                  <c:v>15</c:v>
                </c:pt>
                <c:pt idx="366">
                  <c:v>14.47</c:v>
                </c:pt>
                <c:pt idx="367">
                  <c:v>14.85</c:v>
                </c:pt>
                <c:pt idx="368">
                  <c:v>14.92</c:v>
                </c:pt>
                <c:pt idx="369">
                  <c:v>15.04</c:v>
                </c:pt>
                <c:pt idx="370">
                  <c:v>14.94</c:v>
                </c:pt>
                <c:pt idx="371">
                  <c:v>14.82</c:v>
                </c:pt>
                <c:pt idx="372">
                  <c:v>14.8</c:v>
                </c:pt>
                <c:pt idx="373">
                  <c:v>14.68</c:v>
                </c:pt>
                <c:pt idx="374">
                  <c:v>14.81</c:v>
                </c:pt>
                <c:pt idx="375">
                  <c:v>15.02</c:v>
                </c:pt>
                <c:pt idx="376">
                  <c:v>15.05</c:v>
                </c:pt>
                <c:pt idx="377">
                  <c:v>14.36</c:v>
                </c:pt>
                <c:pt idx="378">
                  <c:v>14.77</c:v>
                </c:pt>
                <c:pt idx="379">
                  <c:v>14.89</c:v>
                </c:pt>
                <c:pt idx="380">
                  <c:v>15.34</c:v>
                </c:pt>
                <c:pt idx="381">
                  <c:v>15.28</c:v>
                </c:pt>
                <c:pt idx="382">
                  <c:v>15.5</c:v>
                </c:pt>
                <c:pt idx="383">
                  <c:v>15.49</c:v>
                </c:pt>
                <c:pt idx="384">
                  <c:v>15.37</c:v>
                </c:pt>
                <c:pt idx="385">
                  <c:v>15.17</c:v>
                </c:pt>
                <c:pt idx="386">
                  <c:v>15.08</c:v>
                </c:pt>
                <c:pt idx="387">
                  <c:v>15.55</c:v>
                </c:pt>
                <c:pt idx="388">
                  <c:v>14.81</c:v>
                </c:pt>
                <c:pt idx="389">
                  <c:v>14.83</c:v>
                </c:pt>
                <c:pt idx="390">
                  <c:v>14.72</c:v>
                </c:pt>
                <c:pt idx="391">
                  <c:v>14.9</c:v>
                </c:pt>
                <c:pt idx="392">
                  <c:v>15.52</c:v>
                </c:pt>
                <c:pt idx="393">
                  <c:v>15.72</c:v>
                </c:pt>
                <c:pt idx="394">
                  <c:v>15.53</c:v>
                </c:pt>
                <c:pt idx="395">
                  <c:v>15.99</c:v>
                </c:pt>
                <c:pt idx="396">
                  <c:v>15.76</c:v>
                </c:pt>
                <c:pt idx="397">
                  <c:v>15.29</c:v>
                </c:pt>
                <c:pt idx="398">
                  <c:v>14.65</c:v>
                </c:pt>
                <c:pt idx="399">
                  <c:v>14.42</c:v>
                </c:pt>
                <c:pt idx="400">
                  <c:v>14.36</c:v>
                </c:pt>
                <c:pt idx="401">
                  <c:v>14.21</c:v>
                </c:pt>
                <c:pt idx="402">
                  <c:v>13.52</c:v>
                </c:pt>
                <c:pt idx="403">
                  <c:v>13.47</c:v>
                </c:pt>
                <c:pt idx="404">
                  <c:v>13.39</c:v>
                </c:pt>
                <c:pt idx="405">
                  <c:v>13.31</c:v>
                </c:pt>
                <c:pt idx="406">
                  <c:v>13.21</c:v>
                </c:pt>
                <c:pt idx="407">
                  <c:v>13.07</c:v>
                </c:pt>
                <c:pt idx="408">
                  <c:v>13.84</c:v>
                </c:pt>
                <c:pt idx="409">
                  <c:v>13.85</c:v>
                </c:pt>
                <c:pt idx="410">
                  <c:v>13.63</c:v>
                </c:pt>
                <c:pt idx="411">
                  <c:v>13.8</c:v>
                </c:pt>
                <c:pt idx="412">
                  <c:v>13.75</c:v>
                </c:pt>
                <c:pt idx="413">
                  <c:v>13.63</c:v>
                </c:pt>
                <c:pt idx="414">
                  <c:v>13.66</c:v>
                </c:pt>
                <c:pt idx="415">
                  <c:v>12.99</c:v>
                </c:pt>
                <c:pt idx="416">
                  <c:v>12.7</c:v>
                </c:pt>
                <c:pt idx="417">
                  <c:v>12.73</c:v>
                </c:pt>
                <c:pt idx="418">
                  <c:v>12.99</c:v>
                </c:pt>
                <c:pt idx="419">
                  <c:v>12.81</c:v>
                </c:pt>
                <c:pt idx="420">
                  <c:v>12.53</c:v>
                </c:pt>
                <c:pt idx="421">
                  <c:v>12.61</c:v>
                </c:pt>
                <c:pt idx="422">
                  <c:v>12.54</c:v>
                </c:pt>
                <c:pt idx="423">
                  <c:v>12.35</c:v>
                </c:pt>
                <c:pt idx="424">
                  <c:v>12.14</c:v>
                </c:pt>
                <c:pt idx="425">
                  <c:v>11.81</c:v>
                </c:pt>
                <c:pt idx="426">
                  <c:v>11.94</c:v>
                </c:pt>
                <c:pt idx="427">
                  <c:v>11.83</c:v>
                </c:pt>
                <c:pt idx="428">
                  <c:v>12</c:v>
                </c:pt>
                <c:pt idx="429">
                  <c:v>11.81</c:v>
                </c:pt>
                <c:pt idx="430">
                  <c:v>11.97</c:v>
                </c:pt>
                <c:pt idx="431">
                  <c:v>12.14</c:v>
                </c:pt>
                <c:pt idx="432">
                  <c:v>11.83</c:v>
                </c:pt>
                <c:pt idx="433">
                  <c:v>11.75</c:v>
                </c:pt>
                <c:pt idx="434">
                  <c:v>11.66</c:v>
                </c:pt>
                <c:pt idx="435">
                  <c:v>11.56</c:v>
                </c:pt>
                <c:pt idx="436">
                  <c:v>11.69</c:v>
                </c:pt>
                <c:pt idx="437">
                  <c:v>11.01</c:v>
                </c:pt>
                <c:pt idx="438">
                  <c:v>11.65</c:v>
                </c:pt>
                <c:pt idx="439">
                  <c:v>11.54</c:v>
                </c:pt>
                <c:pt idx="440">
                  <c:v>12.24</c:v>
                </c:pt>
                <c:pt idx="441">
                  <c:v>11.79</c:v>
                </c:pt>
                <c:pt idx="442">
                  <c:v>11.85</c:v>
                </c:pt>
                <c:pt idx="443">
                  <c:v>11.49</c:v>
                </c:pt>
                <c:pt idx="444">
                  <c:v>10.47</c:v>
                </c:pt>
                <c:pt idx="445">
                  <c:v>10.87</c:v>
                </c:pt>
                <c:pt idx="446">
                  <c:v>10.72</c:v>
                </c:pt>
                <c:pt idx="447">
                  <c:v>10.33</c:v>
                </c:pt>
                <c:pt idx="448">
                  <c:v>10.09</c:v>
                </c:pt>
                <c:pt idx="449">
                  <c:v>10.19</c:v>
                </c:pt>
                <c:pt idx="450">
                  <c:v>10.24</c:v>
                </c:pt>
                <c:pt idx="451">
                  <c:v>10.2</c:v>
                </c:pt>
                <c:pt idx="452">
                  <c:v>10.27</c:v>
                </c:pt>
                <c:pt idx="453">
                  <c:v>10.35</c:v>
                </c:pt>
                <c:pt idx="454">
                  <c:v>10.28</c:v>
                </c:pt>
                <c:pt idx="455">
                  <c:v>10.24</c:v>
                </c:pt>
                <c:pt idx="456">
                  <c:v>9.95</c:v>
                </c:pt>
                <c:pt idx="457">
                  <c:v>9.96</c:v>
                </c:pt>
                <c:pt idx="458">
                  <c:v>10.01</c:v>
                </c:pt>
                <c:pt idx="459">
                  <c:v>10.16</c:v>
                </c:pt>
                <c:pt idx="460">
                  <c:v>9.84</c:v>
                </c:pt>
                <c:pt idx="461">
                  <c:v>9.8</c:v>
                </c:pt>
                <c:pt idx="462">
                  <c:v>9.85</c:v>
                </c:pt>
                <c:pt idx="463">
                  <c:v>9.92</c:v>
                </c:pt>
                <c:pt idx="464">
                  <c:v>10.21</c:v>
                </c:pt>
                <c:pt idx="465">
                  <c:v>10.05</c:v>
                </c:pt>
                <c:pt idx="466">
                  <c:v>9.87</c:v>
                </c:pt>
                <c:pt idx="467">
                  <c:v>9.81</c:v>
                </c:pt>
                <c:pt idx="468">
                  <c:v>9.89</c:v>
                </c:pt>
                <c:pt idx="469">
                  <c:v>9.59</c:v>
                </c:pt>
                <c:pt idx="470">
                  <c:v>9.94</c:v>
                </c:pt>
                <c:pt idx="471">
                  <c:v>10.15</c:v>
                </c:pt>
                <c:pt idx="472">
                  <c:v>9.49</c:v>
                </c:pt>
                <c:pt idx="473">
                  <c:v>9.22</c:v>
                </c:pt>
                <c:pt idx="474">
                  <c:v>9.19</c:v>
                </c:pt>
                <c:pt idx="475">
                  <c:v>8.98</c:v>
                </c:pt>
                <c:pt idx="476">
                  <c:v>8.88</c:v>
                </c:pt>
                <c:pt idx="477">
                  <c:v>8.88</c:v>
                </c:pt>
                <c:pt idx="478">
                  <c:v>8.68</c:v>
                </c:pt>
                <c:pt idx="479">
                  <c:v>8.95</c:v>
                </c:pt>
                <c:pt idx="480">
                  <c:v>9.14</c:v>
                </c:pt>
                <c:pt idx="481">
                  <c:v>9.34</c:v>
                </c:pt>
                <c:pt idx="482">
                  <c:v>8.67</c:v>
                </c:pt>
                <c:pt idx="483">
                  <c:v>7.96</c:v>
                </c:pt>
                <c:pt idx="484">
                  <c:v>8.18</c:v>
                </c:pt>
                <c:pt idx="485">
                  <c:v>8.27</c:v>
                </c:pt>
                <c:pt idx="486">
                  <c:v>8.31</c:v>
                </c:pt>
                <c:pt idx="487">
                  <c:v>7.75</c:v>
                </c:pt>
                <c:pt idx="488">
                  <c:v>7.97</c:v>
                </c:pt>
                <c:pt idx="489">
                  <c:v>7.65</c:v>
                </c:pt>
                <c:pt idx="490">
                  <c:v>7.93</c:v>
                </c:pt>
                <c:pt idx="491">
                  <c:v>8.56</c:v>
                </c:pt>
                <c:pt idx="492">
                  <c:v>8.23</c:v>
                </c:pt>
                <c:pt idx="493">
                  <c:v>8.41</c:v>
                </c:pt>
                <c:pt idx="494">
                  <c:v>8.69</c:v>
                </c:pt>
                <c:pt idx="495">
                  <c:v>8.48</c:v>
                </c:pt>
                <c:pt idx="496">
                  <c:v>8.82</c:v>
                </c:pt>
                <c:pt idx="497">
                  <c:v>8.83</c:v>
                </c:pt>
                <c:pt idx="498">
                  <c:v>8.97</c:v>
                </c:pt>
                <c:pt idx="499">
                  <c:v>9.22</c:v>
                </c:pt>
                <c:pt idx="500">
                  <c:v>9.64</c:v>
                </c:pt>
                <c:pt idx="501">
                  <c:v>9.53</c:v>
                </c:pt>
                <c:pt idx="502">
                  <c:v>9.34</c:v>
                </c:pt>
                <c:pt idx="503">
                  <c:v>9.78</c:v>
                </c:pt>
                <c:pt idx="504">
                  <c:v>9.81</c:v>
                </c:pt>
                <c:pt idx="505">
                  <c:v>9.32</c:v>
                </c:pt>
                <c:pt idx="506">
                  <c:v>9.4</c:v>
                </c:pt>
                <c:pt idx="507">
                  <c:v>8.78</c:v>
                </c:pt>
                <c:pt idx="508">
                  <c:v>8.3</c:v>
                </c:pt>
                <c:pt idx="509">
                  <c:v>8.4</c:v>
                </c:pt>
                <c:pt idx="510">
                  <c:v>8.47</c:v>
                </c:pt>
                <c:pt idx="511">
                  <c:v>8.61</c:v>
                </c:pt>
                <c:pt idx="512">
                  <c:v>8.91</c:v>
                </c:pt>
                <c:pt idx="513">
                  <c:v>8.81</c:v>
                </c:pt>
                <c:pt idx="514">
                  <c:v>8.71</c:v>
                </c:pt>
                <c:pt idx="515">
                  <c:v>8.75</c:v>
                </c:pt>
                <c:pt idx="516">
                  <c:v>8.48</c:v>
                </c:pt>
                <c:pt idx="517">
                  <c:v>8.77</c:v>
                </c:pt>
                <c:pt idx="518">
                  <c:v>9.23</c:v>
                </c:pt>
                <c:pt idx="519">
                  <c:v>9.18</c:v>
                </c:pt>
                <c:pt idx="520">
                  <c:v>8.9</c:v>
                </c:pt>
                <c:pt idx="521">
                  <c:v>7.99</c:v>
                </c:pt>
                <c:pt idx="522">
                  <c:v>7.73</c:v>
                </c:pt>
                <c:pt idx="523">
                  <c:v>7.51</c:v>
                </c:pt>
                <c:pt idx="524">
                  <c:v>7.52</c:v>
                </c:pt>
                <c:pt idx="525">
                  <c:v>7.72</c:v>
                </c:pt>
                <c:pt idx="526">
                  <c:v>7.49</c:v>
                </c:pt>
                <c:pt idx="527">
                  <c:v>7.36</c:v>
                </c:pt>
                <c:pt idx="528">
                  <c:v>7.58</c:v>
                </c:pt>
                <c:pt idx="529">
                  <c:v>7.96</c:v>
                </c:pt>
                <c:pt idx="530">
                  <c:v>8.09</c:v>
                </c:pt>
                <c:pt idx="531">
                  <c:v>8.34</c:v>
                </c:pt>
                <c:pt idx="532">
                  <c:v>8.24</c:v>
                </c:pt>
                <c:pt idx="533">
                  <c:v>8.35</c:v>
                </c:pt>
                <c:pt idx="534">
                  <c:v>8.08</c:v>
                </c:pt>
                <c:pt idx="535">
                  <c:v>8.42</c:v>
                </c:pt>
                <c:pt idx="536">
                  <c:v>8.28</c:v>
                </c:pt>
                <c:pt idx="537">
                  <c:v>8.14</c:v>
                </c:pt>
                <c:pt idx="538">
                  <c:v>7.84</c:v>
                </c:pt>
                <c:pt idx="539">
                  <c:v>8.33</c:v>
                </c:pt>
                <c:pt idx="540">
                  <c:v>8.47</c:v>
                </c:pt>
                <c:pt idx="541">
                  <c:v>8.61</c:v>
                </c:pt>
                <c:pt idx="542">
                  <c:v>8.35</c:v>
                </c:pt>
                <c:pt idx="543">
                  <c:v>8.19</c:v>
                </c:pt>
                <c:pt idx="544">
                  <c:v>7.6</c:v>
                </c:pt>
                <c:pt idx="545">
                  <c:v>7.6</c:v>
                </c:pt>
                <c:pt idx="546">
                  <c:v>7.45</c:v>
                </c:pt>
                <c:pt idx="547">
                  <c:v>7.44</c:v>
                </c:pt>
                <c:pt idx="548">
                  <c:v>6.97</c:v>
                </c:pt>
                <c:pt idx="549">
                  <c:v>6.97</c:v>
                </c:pt>
                <c:pt idx="550">
                  <c:v>7.03</c:v>
                </c:pt>
                <c:pt idx="551">
                  <c:v>6.8</c:v>
                </c:pt>
              </c:numCache>
            </c:numRef>
          </c:val>
          <c:smooth val="0"/>
        </c:ser>
        <c:ser>
          <c:idx val="5"/>
          <c:order val="5"/>
          <c:tx>
            <c:strRef>
              <c:f>'[路透数据 补充.xlsx]欧美汽柴利润'!$DY$1:$DY$3</c:f>
              <c:strCache>
                <c:ptCount val="1"/>
                <c:pt idx="0">
                  <c:v>2021</c:v>
                </c:pt>
              </c:strCache>
            </c:strRef>
          </c:tx>
          <c:spPr>
            <a:ln w="19050" cap="rnd">
              <a:solidFill>
                <a:srgbClr val="7030A0">
                  <a:alpha val="41000"/>
                </a:srgbClr>
              </a:solidFill>
              <a:round/>
            </a:ln>
            <a:effectLst/>
          </c:spPr>
          <c:marker>
            <c:symbol val="none"/>
          </c:marker>
          <c:dLbls>
            <c:delete val="1"/>
          </c:dLbls>
          <c:cat>
            <c:numRef>
              <c:f>'[路透数据 补充.xlsx]欧美汽柴利润'!$DS$4:$DS$4164</c:f>
              <c:numCache>
                <c:formatCode>yyyy/m/d</c:formatCode>
                <c:ptCount val="4161"/>
                <c:pt idx="0" c:formatCode="yyyy/m/d">
                  <c:v>46283</c:v>
                </c:pt>
                <c:pt idx="1" c:formatCode="yyyy/m/d">
                  <c:v>46282</c:v>
                </c:pt>
                <c:pt idx="2" c:formatCode="yyyy/m/d">
                  <c:v>46281</c:v>
                </c:pt>
                <c:pt idx="3" c:formatCode="yyyy/m/d">
                  <c:v>46280</c:v>
                </c:pt>
                <c:pt idx="4" c:formatCode="yyyy/m/d">
                  <c:v>46279</c:v>
                </c:pt>
                <c:pt idx="5" c:formatCode="yyyy/m/d">
                  <c:v>46276</c:v>
                </c:pt>
                <c:pt idx="6" c:formatCode="yyyy/m/d">
                  <c:v>46275</c:v>
                </c:pt>
                <c:pt idx="7" c:formatCode="yyyy/m/d">
                  <c:v>46274</c:v>
                </c:pt>
                <c:pt idx="8" c:formatCode="yyyy/m/d">
                  <c:v>46273</c:v>
                </c:pt>
                <c:pt idx="9" c:formatCode="yyyy/m/d">
                  <c:v>46272</c:v>
                </c:pt>
                <c:pt idx="10" c:formatCode="yyyy/m/d">
                  <c:v>46269</c:v>
                </c:pt>
                <c:pt idx="11" c:formatCode="yyyy/m/d">
                  <c:v>46268</c:v>
                </c:pt>
                <c:pt idx="12" c:formatCode="yyyy/m/d">
                  <c:v>46267</c:v>
                </c:pt>
                <c:pt idx="13" c:formatCode="yyyy/m/d">
                  <c:v>46266</c:v>
                </c:pt>
                <c:pt idx="14" c:formatCode="yyyy/m/d">
                  <c:v>46265</c:v>
                </c:pt>
                <c:pt idx="15" c:formatCode="yyyy/m/d">
                  <c:v>46262</c:v>
                </c:pt>
                <c:pt idx="16" c:formatCode="yyyy/m/d">
                  <c:v>46261</c:v>
                </c:pt>
                <c:pt idx="17" c:formatCode="yyyy/m/d">
                  <c:v>46260</c:v>
                </c:pt>
                <c:pt idx="18" c:formatCode="yyyy/m/d">
                  <c:v>46259</c:v>
                </c:pt>
                <c:pt idx="19" c:formatCode="yyyy/m/d">
                  <c:v>46258</c:v>
                </c:pt>
                <c:pt idx="20" c:formatCode="yyyy/m/d">
                  <c:v>46255</c:v>
                </c:pt>
                <c:pt idx="21" c:formatCode="yyyy/m/d">
                  <c:v>46254</c:v>
                </c:pt>
                <c:pt idx="22" c:formatCode="yyyy/m/d">
                  <c:v>46253</c:v>
                </c:pt>
                <c:pt idx="23" c:formatCode="yyyy/m/d">
                  <c:v>46252</c:v>
                </c:pt>
                <c:pt idx="24" c:formatCode="yyyy/m/d">
                  <c:v>46251</c:v>
                </c:pt>
                <c:pt idx="25" c:formatCode="yyyy/m/d">
                  <c:v>46248</c:v>
                </c:pt>
                <c:pt idx="26" c:formatCode="yyyy/m/d">
                  <c:v>46247</c:v>
                </c:pt>
                <c:pt idx="27" c:formatCode="yyyy/m/d">
                  <c:v>46246</c:v>
                </c:pt>
                <c:pt idx="28" c:formatCode="yyyy/m/d">
                  <c:v>46245</c:v>
                </c:pt>
                <c:pt idx="29" c:formatCode="yyyy/m/d">
                  <c:v>46244</c:v>
                </c:pt>
                <c:pt idx="30" c:formatCode="yyyy/m/d">
                  <c:v>46241</c:v>
                </c:pt>
                <c:pt idx="31" c:formatCode="yyyy/m/d">
                  <c:v>46240</c:v>
                </c:pt>
                <c:pt idx="32" c:formatCode="yyyy/m/d">
                  <c:v>46239</c:v>
                </c:pt>
                <c:pt idx="33" c:formatCode="yyyy/m/d">
                  <c:v>46238</c:v>
                </c:pt>
                <c:pt idx="34" c:formatCode="yyyy/m/d">
                  <c:v>46237</c:v>
                </c:pt>
                <c:pt idx="35" c:formatCode="yyyy/m/d">
                  <c:v>46234</c:v>
                </c:pt>
                <c:pt idx="36" c:formatCode="yyyy/m/d">
                  <c:v>46233</c:v>
                </c:pt>
                <c:pt idx="37" c:formatCode="yyyy/m/d">
                  <c:v>46232</c:v>
                </c:pt>
                <c:pt idx="38" c:formatCode="yyyy/m/d">
                  <c:v>46231</c:v>
                </c:pt>
                <c:pt idx="39" c:formatCode="yyyy/m/d">
                  <c:v>46230</c:v>
                </c:pt>
                <c:pt idx="40" c:formatCode="yyyy/m/d">
                  <c:v>46227</c:v>
                </c:pt>
                <c:pt idx="41" c:formatCode="yyyy/m/d">
                  <c:v>46226</c:v>
                </c:pt>
                <c:pt idx="42" c:formatCode="yyyy/m/d">
                  <c:v>46225</c:v>
                </c:pt>
                <c:pt idx="43" c:formatCode="yyyy/m/d">
                  <c:v>46224</c:v>
                </c:pt>
                <c:pt idx="44" c:formatCode="yyyy/m/d">
                  <c:v>46223</c:v>
                </c:pt>
                <c:pt idx="45" c:formatCode="yyyy/m/d">
                  <c:v>46220</c:v>
                </c:pt>
                <c:pt idx="46" c:formatCode="yyyy/m/d">
                  <c:v>46220</c:v>
                </c:pt>
                <c:pt idx="47" c:formatCode="yyyy/m/d">
                  <c:v>46219</c:v>
                </c:pt>
                <c:pt idx="48" c:formatCode="yyyy/m/d">
                  <c:v>46218</c:v>
                </c:pt>
                <c:pt idx="49" c:formatCode="yyyy/m/d">
                  <c:v>46217</c:v>
                </c:pt>
                <c:pt idx="50" c:formatCode="yyyy/m/d">
                  <c:v>46216</c:v>
                </c:pt>
                <c:pt idx="51" c:formatCode="yyyy/m/d">
                  <c:v>46213</c:v>
                </c:pt>
                <c:pt idx="52" c:formatCode="yyyy/m/d">
                  <c:v>46212</c:v>
                </c:pt>
                <c:pt idx="53" c:formatCode="yyyy/m/d">
                  <c:v>46211</c:v>
                </c:pt>
                <c:pt idx="54" c:formatCode="yyyy/m/d">
                  <c:v>46210</c:v>
                </c:pt>
                <c:pt idx="55" c:formatCode="yyyy/m/d">
                  <c:v>46209</c:v>
                </c:pt>
                <c:pt idx="56" c:formatCode="yyyy/m/d">
                  <c:v>46206</c:v>
                </c:pt>
                <c:pt idx="57" c:formatCode="yyyy/m/d">
                  <c:v>46205</c:v>
                </c:pt>
                <c:pt idx="58" c:formatCode="yyyy/m/d">
                  <c:v>46204</c:v>
                </c:pt>
                <c:pt idx="59" c:formatCode="yyyy/m/d">
                  <c:v>46203</c:v>
                </c:pt>
                <c:pt idx="60" c:formatCode="yyyy/m/d">
                  <c:v>46202</c:v>
                </c:pt>
                <c:pt idx="61" c:formatCode="yyyy/m/d">
                  <c:v>46199</c:v>
                </c:pt>
                <c:pt idx="62" c:formatCode="yyyy/m/d">
                  <c:v>46198</c:v>
                </c:pt>
                <c:pt idx="63" c:formatCode="yyyy/m/d">
                  <c:v>46197</c:v>
                </c:pt>
                <c:pt idx="64" c:formatCode="yyyy/m/d">
                  <c:v>46196</c:v>
                </c:pt>
                <c:pt idx="65" c:formatCode="yyyy/m/d">
                  <c:v>46195</c:v>
                </c:pt>
                <c:pt idx="66" c:formatCode="yyyy/m/d">
                  <c:v>46192</c:v>
                </c:pt>
                <c:pt idx="67" c:formatCode="yyyy/m/d">
                  <c:v>46191</c:v>
                </c:pt>
                <c:pt idx="68" c:formatCode="yyyy/m/d">
                  <c:v>46190</c:v>
                </c:pt>
                <c:pt idx="69" c:formatCode="yyyy/m/d">
                  <c:v>46189</c:v>
                </c:pt>
                <c:pt idx="70" c:formatCode="yyyy/m/d">
                  <c:v>46188</c:v>
                </c:pt>
                <c:pt idx="71" c:formatCode="yyyy/m/d">
                  <c:v>46185</c:v>
                </c:pt>
                <c:pt idx="72" c:formatCode="yyyy/m/d">
                  <c:v>46184</c:v>
                </c:pt>
                <c:pt idx="73" c:formatCode="yyyy/m/d">
                  <c:v>46183</c:v>
                </c:pt>
                <c:pt idx="74" c:formatCode="yyyy/m/d">
                  <c:v>46182</c:v>
                </c:pt>
                <c:pt idx="75" c:formatCode="yyyy/m/d">
                  <c:v>46181</c:v>
                </c:pt>
                <c:pt idx="76" c:formatCode="yyyy/m/d">
                  <c:v>46178</c:v>
                </c:pt>
                <c:pt idx="77" c:formatCode="yyyy/m/d">
                  <c:v>46177</c:v>
                </c:pt>
                <c:pt idx="78" c:formatCode="yyyy/m/d">
                  <c:v>46176</c:v>
                </c:pt>
                <c:pt idx="79" c:formatCode="yyyy/m/d">
                  <c:v>46175</c:v>
                </c:pt>
                <c:pt idx="80" c:formatCode="yyyy/m/d">
                  <c:v>46174</c:v>
                </c:pt>
                <c:pt idx="81" c:formatCode="yyyy/m/d">
                  <c:v>46171</c:v>
                </c:pt>
                <c:pt idx="82" c:formatCode="yyyy/m/d">
                  <c:v>46170</c:v>
                </c:pt>
                <c:pt idx="83" c:formatCode="yyyy/m/d">
                  <c:v>46169</c:v>
                </c:pt>
                <c:pt idx="84" c:formatCode="yyyy/m/d">
                  <c:v>46168</c:v>
                </c:pt>
                <c:pt idx="85" c:formatCode="yyyy/m/d">
                  <c:v>46167</c:v>
                </c:pt>
                <c:pt idx="86" c:formatCode="yyyy/m/d">
                  <c:v>46164</c:v>
                </c:pt>
                <c:pt idx="87" c:formatCode="yyyy/m/d">
                  <c:v>46163</c:v>
                </c:pt>
                <c:pt idx="88" c:formatCode="yyyy/m/d">
                  <c:v>46162</c:v>
                </c:pt>
                <c:pt idx="89" c:formatCode="yyyy/m/d">
                  <c:v>46161</c:v>
                </c:pt>
                <c:pt idx="90" c:formatCode="yyyy/m/d">
                  <c:v>46160</c:v>
                </c:pt>
                <c:pt idx="91" c:formatCode="yyyy/m/d">
                  <c:v>46157</c:v>
                </c:pt>
                <c:pt idx="92" c:formatCode="yyyy/m/d">
                  <c:v>46156</c:v>
                </c:pt>
                <c:pt idx="93" c:formatCode="yyyy/m/d">
                  <c:v>46155</c:v>
                </c:pt>
                <c:pt idx="94" c:formatCode="yyyy/m/d">
                  <c:v>46154</c:v>
                </c:pt>
                <c:pt idx="95" c:formatCode="yyyy/m/d">
                  <c:v>46153</c:v>
                </c:pt>
                <c:pt idx="96" c:formatCode="yyyy/m/d">
                  <c:v>46150</c:v>
                </c:pt>
                <c:pt idx="97" c:formatCode="yyyy/m/d">
                  <c:v>46149</c:v>
                </c:pt>
                <c:pt idx="98" c:formatCode="yyyy/m/d">
                  <c:v>46148</c:v>
                </c:pt>
                <c:pt idx="99" c:formatCode="yyyy/m/d">
                  <c:v>46147</c:v>
                </c:pt>
                <c:pt idx="100" c:formatCode="yyyy/m/d">
                  <c:v>46146</c:v>
                </c:pt>
                <c:pt idx="101" c:formatCode="yyyy/m/d">
                  <c:v>46143</c:v>
                </c:pt>
                <c:pt idx="102" c:formatCode="yyyy/m/d">
                  <c:v>46142</c:v>
                </c:pt>
                <c:pt idx="103" c:formatCode="yyyy/m/d">
                  <c:v>46141</c:v>
                </c:pt>
                <c:pt idx="104" c:formatCode="yyyy/m/d">
                  <c:v>46140</c:v>
                </c:pt>
                <c:pt idx="105" c:formatCode="yyyy/m/d">
                  <c:v>46139</c:v>
                </c:pt>
                <c:pt idx="106" c:formatCode="yyyy/m/d">
                  <c:v>46136</c:v>
                </c:pt>
                <c:pt idx="107" c:formatCode="yyyy/m/d">
                  <c:v>46135</c:v>
                </c:pt>
                <c:pt idx="108" c:formatCode="yyyy/m/d">
                  <c:v>46134</c:v>
                </c:pt>
                <c:pt idx="109" c:formatCode="yyyy/m/d">
                  <c:v>46133</c:v>
                </c:pt>
                <c:pt idx="110" c:formatCode="yyyy/m/d">
                  <c:v>46132</c:v>
                </c:pt>
                <c:pt idx="111" c:formatCode="yyyy/m/d">
                  <c:v>46129</c:v>
                </c:pt>
                <c:pt idx="112" c:formatCode="yyyy/m/d">
                  <c:v>46128</c:v>
                </c:pt>
                <c:pt idx="113" c:formatCode="yyyy/m/d">
                  <c:v>46127</c:v>
                </c:pt>
                <c:pt idx="114" c:formatCode="yyyy/m/d">
                  <c:v>46126</c:v>
                </c:pt>
                <c:pt idx="115" c:formatCode="yyyy/m/d">
                  <c:v>46125</c:v>
                </c:pt>
                <c:pt idx="116" c:formatCode="yyyy/m/d">
                  <c:v>46122</c:v>
                </c:pt>
                <c:pt idx="117" c:formatCode="yyyy/m/d">
                  <c:v>46121</c:v>
                </c:pt>
                <c:pt idx="118" c:formatCode="yyyy/m/d">
                  <c:v>46120</c:v>
                </c:pt>
                <c:pt idx="119" c:formatCode="yyyy/m/d">
                  <c:v>46119</c:v>
                </c:pt>
                <c:pt idx="120" c:formatCode="yyyy/m/d">
                  <c:v>46118</c:v>
                </c:pt>
                <c:pt idx="121" c:formatCode="yyyy/m/d">
                  <c:v>46115</c:v>
                </c:pt>
                <c:pt idx="122" c:formatCode="yyyy/m/d">
                  <c:v>46114</c:v>
                </c:pt>
                <c:pt idx="123" c:formatCode="yyyy/m/d">
                  <c:v>46113</c:v>
                </c:pt>
                <c:pt idx="124" c:formatCode="yyyy/m/d">
                  <c:v>46112</c:v>
                </c:pt>
                <c:pt idx="125" c:formatCode="yyyy/m/d">
                  <c:v>46111</c:v>
                </c:pt>
                <c:pt idx="126" c:formatCode="yyyy/m/d">
                  <c:v>46108</c:v>
                </c:pt>
                <c:pt idx="127" c:formatCode="yyyy/m/d">
                  <c:v>46107</c:v>
                </c:pt>
                <c:pt idx="128" c:formatCode="yyyy/m/d">
                  <c:v>46106</c:v>
                </c:pt>
                <c:pt idx="129" c:formatCode="yyyy/m/d">
                  <c:v>46105</c:v>
                </c:pt>
                <c:pt idx="130" c:formatCode="yyyy/m/d">
                  <c:v>46104</c:v>
                </c:pt>
                <c:pt idx="131" c:formatCode="yyyy/m/d">
                  <c:v>46101</c:v>
                </c:pt>
                <c:pt idx="132" c:formatCode="yyyy/m/d">
                  <c:v>46100</c:v>
                </c:pt>
                <c:pt idx="133" c:formatCode="yyyy/m/d">
                  <c:v>46099</c:v>
                </c:pt>
                <c:pt idx="134" c:formatCode="yyyy/m/d">
                  <c:v>46098</c:v>
                </c:pt>
                <c:pt idx="135" c:formatCode="yyyy/m/d">
                  <c:v>46097</c:v>
                </c:pt>
                <c:pt idx="136" c:formatCode="yyyy/m/d">
                  <c:v>46094</c:v>
                </c:pt>
                <c:pt idx="137" c:formatCode="yyyy/m/d">
                  <c:v>46093</c:v>
                </c:pt>
                <c:pt idx="138" c:formatCode="yyyy/m/d">
                  <c:v>46092</c:v>
                </c:pt>
                <c:pt idx="139" c:formatCode="yyyy/m/d">
                  <c:v>46091</c:v>
                </c:pt>
                <c:pt idx="140" c:formatCode="yyyy/m/d">
                  <c:v>46090</c:v>
                </c:pt>
                <c:pt idx="141" c:formatCode="yyyy/m/d">
                  <c:v>46087</c:v>
                </c:pt>
                <c:pt idx="142" c:formatCode="yyyy/m/d">
                  <c:v>46086</c:v>
                </c:pt>
                <c:pt idx="143" c:formatCode="yyyy/m/d">
                  <c:v>46085</c:v>
                </c:pt>
                <c:pt idx="144" c:formatCode="yyyy/m/d">
                  <c:v>46084</c:v>
                </c:pt>
                <c:pt idx="145" c:formatCode="yyyy/m/d">
                  <c:v>46083</c:v>
                </c:pt>
                <c:pt idx="146" c:formatCode="yyyy/m/d">
                  <c:v>46080</c:v>
                </c:pt>
                <c:pt idx="147" c:formatCode="yyyy/m/d">
                  <c:v>46079</c:v>
                </c:pt>
                <c:pt idx="148" c:formatCode="yyyy/m/d">
                  <c:v>46078</c:v>
                </c:pt>
                <c:pt idx="149" c:formatCode="yyyy/m/d">
                  <c:v>46077</c:v>
                </c:pt>
                <c:pt idx="150" c:formatCode="yyyy/m/d">
                  <c:v>46076</c:v>
                </c:pt>
                <c:pt idx="151" c:formatCode="yyyy/m/d">
                  <c:v>46073</c:v>
                </c:pt>
                <c:pt idx="152" c:formatCode="yyyy/m/d">
                  <c:v>46072</c:v>
                </c:pt>
                <c:pt idx="153" c:formatCode="yyyy/m/d">
                  <c:v>46071</c:v>
                </c:pt>
                <c:pt idx="154" c:formatCode="yyyy/m/d">
                  <c:v>46070</c:v>
                </c:pt>
                <c:pt idx="155" c:formatCode="yyyy/m/d">
                  <c:v>46069</c:v>
                </c:pt>
                <c:pt idx="156" c:formatCode="yyyy/m/d">
                  <c:v>46066</c:v>
                </c:pt>
                <c:pt idx="157" c:formatCode="yyyy/m/d">
                  <c:v>46065</c:v>
                </c:pt>
                <c:pt idx="158" c:formatCode="yyyy/m/d">
                  <c:v>46064</c:v>
                </c:pt>
                <c:pt idx="159" c:formatCode="yyyy/m/d">
                  <c:v>46063</c:v>
                </c:pt>
                <c:pt idx="160" c:formatCode="yyyy/m/d">
                  <c:v>46062</c:v>
                </c:pt>
                <c:pt idx="161" c:formatCode="yyyy/m/d">
                  <c:v>46059</c:v>
                </c:pt>
                <c:pt idx="162" c:formatCode="yyyy/m/d">
                  <c:v>46058</c:v>
                </c:pt>
                <c:pt idx="163" c:formatCode="yyyy/m/d">
                  <c:v>46057</c:v>
                </c:pt>
                <c:pt idx="164" c:formatCode="yyyy/m/d">
                  <c:v>46056</c:v>
                </c:pt>
                <c:pt idx="165" c:formatCode="yyyy/m/d">
                  <c:v>46055</c:v>
                </c:pt>
                <c:pt idx="166" c:formatCode="yyyy/m/d">
                  <c:v>46052</c:v>
                </c:pt>
                <c:pt idx="167" c:formatCode="yyyy/m/d">
                  <c:v>46051</c:v>
                </c:pt>
                <c:pt idx="168" c:formatCode="yyyy/m/d">
                  <c:v>46050</c:v>
                </c:pt>
                <c:pt idx="169" c:formatCode="yyyy/m/d">
                  <c:v>46049</c:v>
                </c:pt>
                <c:pt idx="170" c:formatCode="yyyy/m/d">
                  <c:v>46048</c:v>
                </c:pt>
                <c:pt idx="171" c:formatCode="yyyy/m/d">
                  <c:v>46045</c:v>
                </c:pt>
                <c:pt idx="172" c:formatCode="yyyy/m/d">
                  <c:v>46044</c:v>
                </c:pt>
                <c:pt idx="173" c:formatCode="yyyy/m/d">
                  <c:v>46043</c:v>
                </c:pt>
                <c:pt idx="174" c:formatCode="yyyy/m/d">
                  <c:v>46042</c:v>
                </c:pt>
                <c:pt idx="175" c:formatCode="yyyy/m/d">
                  <c:v>46041</c:v>
                </c:pt>
                <c:pt idx="176" c:formatCode="yyyy/m/d">
                  <c:v>46038</c:v>
                </c:pt>
                <c:pt idx="177" c:formatCode="yyyy/m/d">
                  <c:v>46037</c:v>
                </c:pt>
                <c:pt idx="178" c:formatCode="yyyy/m/d">
                  <c:v>46036</c:v>
                </c:pt>
                <c:pt idx="179" c:formatCode="yyyy/m/d">
                  <c:v>46035</c:v>
                </c:pt>
                <c:pt idx="180" c:formatCode="yyyy/m/d">
                  <c:v>46034</c:v>
                </c:pt>
                <c:pt idx="181" c:formatCode="yyyy/m/d">
                  <c:v>46031</c:v>
                </c:pt>
                <c:pt idx="182" c:formatCode="yyyy/m/d">
                  <c:v>46030</c:v>
                </c:pt>
                <c:pt idx="183" c:formatCode="yyyy/m/d">
                  <c:v>46029</c:v>
                </c:pt>
                <c:pt idx="184" c:formatCode="yyyy/m/d">
                  <c:v>46028</c:v>
                </c:pt>
                <c:pt idx="185" c:formatCode="yyyy/m/d">
                  <c:v>46027</c:v>
                </c:pt>
                <c:pt idx="186" c:formatCode="yyyy/m/d">
                  <c:v>46024</c:v>
                </c:pt>
                <c:pt idx="187" c:formatCode="yyyy/m/d">
                  <c:v>46023</c:v>
                </c:pt>
                <c:pt idx="188" c:formatCode="yyyy/m/d">
                  <c:v>46022</c:v>
                </c:pt>
                <c:pt idx="189" c:formatCode="yyyy/m/d">
                  <c:v>46021</c:v>
                </c:pt>
                <c:pt idx="190" c:formatCode="yyyy/m/d">
                  <c:v>46020</c:v>
                </c:pt>
                <c:pt idx="191" c:formatCode="yyyy/m/d">
                  <c:v>46017</c:v>
                </c:pt>
                <c:pt idx="192" c:formatCode="yyyy/m/d">
                  <c:v>46016</c:v>
                </c:pt>
                <c:pt idx="193" c:formatCode="yyyy/m/d">
                  <c:v>46015</c:v>
                </c:pt>
                <c:pt idx="194" c:formatCode="yyyy/m/d">
                  <c:v>46014</c:v>
                </c:pt>
                <c:pt idx="195" c:formatCode="yyyy/m/d">
                  <c:v>46013</c:v>
                </c:pt>
                <c:pt idx="196" c:formatCode="yyyy/m/d">
                  <c:v>46010</c:v>
                </c:pt>
                <c:pt idx="197" c:formatCode="yyyy/m/d">
                  <c:v>46009</c:v>
                </c:pt>
                <c:pt idx="198" c:formatCode="yyyy/m/d">
                  <c:v>46008</c:v>
                </c:pt>
                <c:pt idx="199" c:formatCode="yyyy/m/d">
                  <c:v>46007</c:v>
                </c:pt>
                <c:pt idx="200" c:formatCode="yyyy/m/d">
                  <c:v>46006</c:v>
                </c:pt>
                <c:pt idx="201" c:formatCode="yyyy/m/d">
                  <c:v>46003</c:v>
                </c:pt>
                <c:pt idx="202" c:formatCode="yyyy/m/d">
                  <c:v>46002</c:v>
                </c:pt>
                <c:pt idx="203" c:formatCode="yyyy/m/d">
                  <c:v>46001</c:v>
                </c:pt>
                <c:pt idx="204" c:formatCode="yyyy/m/d">
                  <c:v>46000</c:v>
                </c:pt>
                <c:pt idx="205" c:formatCode="yyyy/m/d">
                  <c:v>45999</c:v>
                </c:pt>
                <c:pt idx="206" c:formatCode="yyyy/m/d">
                  <c:v>45996</c:v>
                </c:pt>
                <c:pt idx="207" c:formatCode="yyyy/m/d">
                  <c:v>45995</c:v>
                </c:pt>
                <c:pt idx="208" c:formatCode="yyyy/m/d">
                  <c:v>45994</c:v>
                </c:pt>
                <c:pt idx="209" c:formatCode="yyyy/m/d">
                  <c:v>45993</c:v>
                </c:pt>
                <c:pt idx="210" c:formatCode="yyyy/m/d">
                  <c:v>45992</c:v>
                </c:pt>
                <c:pt idx="211" c:formatCode="yyyy/m/d">
                  <c:v>45989</c:v>
                </c:pt>
                <c:pt idx="212" c:formatCode="yyyy/m/d">
                  <c:v>45988</c:v>
                </c:pt>
                <c:pt idx="213" c:formatCode="yyyy/m/d">
                  <c:v>45987</c:v>
                </c:pt>
                <c:pt idx="214" c:formatCode="yyyy/m/d">
                  <c:v>45986</c:v>
                </c:pt>
                <c:pt idx="215" c:formatCode="yyyy/m/d">
                  <c:v>45985</c:v>
                </c:pt>
                <c:pt idx="216" c:formatCode="yyyy/m/d">
                  <c:v>45982</c:v>
                </c:pt>
                <c:pt idx="217" c:formatCode="yyyy/m/d">
                  <c:v>45981</c:v>
                </c:pt>
                <c:pt idx="218" c:formatCode="yyyy/m/d">
                  <c:v>45980</c:v>
                </c:pt>
                <c:pt idx="219" c:formatCode="yyyy/m/d">
                  <c:v>45979</c:v>
                </c:pt>
                <c:pt idx="220" c:formatCode="yyyy/m/d">
                  <c:v>45978</c:v>
                </c:pt>
                <c:pt idx="221" c:formatCode="yyyy/m/d">
                  <c:v>45975</c:v>
                </c:pt>
                <c:pt idx="222" c:formatCode="yyyy/m/d">
                  <c:v>45974</c:v>
                </c:pt>
                <c:pt idx="223" c:formatCode="yyyy/m/d">
                  <c:v>45973</c:v>
                </c:pt>
                <c:pt idx="224" c:formatCode="yyyy/m/d">
                  <c:v>45972</c:v>
                </c:pt>
                <c:pt idx="225" c:formatCode="yyyy/m/d">
                  <c:v>45971</c:v>
                </c:pt>
                <c:pt idx="226" c:formatCode="yyyy/m/d">
                  <c:v>45968</c:v>
                </c:pt>
                <c:pt idx="227" c:formatCode="yyyy/m/d">
                  <c:v>45967</c:v>
                </c:pt>
                <c:pt idx="228" c:formatCode="yyyy/m/d">
                  <c:v>45966</c:v>
                </c:pt>
                <c:pt idx="229" c:formatCode="yyyy/m/d">
                  <c:v>45965</c:v>
                </c:pt>
                <c:pt idx="230" c:formatCode="yyyy/m/d">
                  <c:v>45964</c:v>
                </c:pt>
                <c:pt idx="231" c:formatCode="yyyy/m/d">
                  <c:v>45961</c:v>
                </c:pt>
                <c:pt idx="232" c:formatCode="yyyy/m/d">
                  <c:v>45960</c:v>
                </c:pt>
                <c:pt idx="233" c:formatCode="yyyy/m/d">
                  <c:v>45959</c:v>
                </c:pt>
                <c:pt idx="234" c:formatCode="yyyy/m/d">
                  <c:v>45958</c:v>
                </c:pt>
                <c:pt idx="235" c:formatCode="yyyy/m/d">
                  <c:v>45957</c:v>
                </c:pt>
                <c:pt idx="236" c:formatCode="yyyy/m/d">
                  <c:v>45954</c:v>
                </c:pt>
                <c:pt idx="237" c:formatCode="yyyy/m/d">
                  <c:v>45953</c:v>
                </c:pt>
                <c:pt idx="238" c:formatCode="yyyy/m/d">
                  <c:v>45952</c:v>
                </c:pt>
                <c:pt idx="239" c:formatCode="yyyy/m/d">
                  <c:v>45951</c:v>
                </c:pt>
                <c:pt idx="240" c:formatCode="yyyy/m/d">
                  <c:v>45950</c:v>
                </c:pt>
                <c:pt idx="241" c:formatCode="yyyy/m/d">
                  <c:v>45947</c:v>
                </c:pt>
                <c:pt idx="242" c:formatCode="yyyy/m/d">
                  <c:v>45946</c:v>
                </c:pt>
                <c:pt idx="243" c:formatCode="yyyy/m/d">
                  <c:v>45945</c:v>
                </c:pt>
                <c:pt idx="244" c:formatCode="yyyy/m/d">
                  <c:v>45944</c:v>
                </c:pt>
                <c:pt idx="245" c:formatCode="yyyy/m/d">
                  <c:v>45943</c:v>
                </c:pt>
                <c:pt idx="246" c:formatCode="yyyy/m/d">
                  <c:v>45940</c:v>
                </c:pt>
                <c:pt idx="247" c:formatCode="yyyy/m/d">
                  <c:v>45939</c:v>
                </c:pt>
                <c:pt idx="248" c:formatCode="yyyy/m/d">
                  <c:v>45938</c:v>
                </c:pt>
                <c:pt idx="249" c:formatCode="yyyy/m/d">
                  <c:v>45937</c:v>
                </c:pt>
                <c:pt idx="250" c:formatCode="yyyy/m/d">
                  <c:v>45936</c:v>
                </c:pt>
                <c:pt idx="251" c:formatCode="yyyy/m/d">
                  <c:v>45933</c:v>
                </c:pt>
                <c:pt idx="252" c:formatCode="yyyy/m/d">
                  <c:v>45932</c:v>
                </c:pt>
                <c:pt idx="253" c:formatCode="yyyy/m/d">
                  <c:v>45931</c:v>
                </c:pt>
                <c:pt idx="254" c:formatCode="yyyy/m/d">
                  <c:v>45930</c:v>
                </c:pt>
                <c:pt idx="255" c:formatCode="yyyy/m/d">
                  <c:v>45929</c:v>
                </c:pt>
                <c:pt idx="256" c:formatCode="yyyy/m/d">
                  <c:v>45926</c:v>
                </c:pt>
                <c:pt idx="257" c:formatCode="yyyy/m/d">
                  <c:v>45925</c:v>
                </c:pt>
                <c:pt idx="258" c:formatCode="yyyy/m/d">
                  <c:v>45924</c:v>
                </c:pt>
                <c:pt idx="259" c:formatCode="yyyy/m/d">
                  <c:v>45923</c:v>
                </c:pt>
                <c:pt idx="260" c:formatCode="yyyy/m/d">
                  <c:v>45922</c:v>
                </c:pt>
                <c:pt idx="261" c:formatCode="yyyy/m/d">
                  <c:v>45919</c:v>
                </c:pt>
                <c:pt idx="262" c:formatCode="yyyy/m/d">
                  <c:v>45918</c:v>
                </c:pt>
                <c:pt idx="263" c:formatCode="yyyy/m/d">
                  <c:v>45917</c:v>
                </c:pt>
                <c:pt idx="264" c:formatCode="yyyy/m/d">
                  <c:v>45916</c:v>
                </c:pt>
                <c:pt idx="265" c:formatCode="yyyy/m/d">
                  <c:v>45915</c:v>
                </c:pt>
                <c:pt idx="266" c:formatCode="yyyy/m/d">
                  <c:v>45912</c:v>
                </c:pt>
                <c:pt idx="267" c:formatCode="yyyy/m/d">
                  <c:v>45911</c:v>
                </c:pt>
                <c:pt idx="268" c:formatCode="yyyy/m/d">
                  <c:v>45910</c:v>
                </c:pt>
                <c:pt idx="269" c:formatCode="yyyy/m/d">
                  <c:v>45909</c:v>
                </c:pt>
                <c:pt idx="270" c:formatCode="yyyy/m/d">
                  <c:v>45908</c:v>
                </c:pt>
                <c:pt idx="271" c:formatCode="yyyy/m/d">
                  <c:v>45905</c:v>
                </c:pt>
                <c:pt idx="272" c:formatCode="yyyy/m/d">
                  <c:v>45904</c:v>
                </c:pt>
                <c:pt idx="273" c:formatCode="yyyy/m/d">
                  <c:v>45903</c:v>
                </c:pt>
                <c:pt idx="274" c:formatCode="yyyy/m/d">
                  <c:v>45902</c:v>
                </c:pt>
                <c:pt idx="275" c:formatCode="yyyy/m/d">
                  <c:v>45901</c:v>
                </c:pt>
                <c:pt idx="276" c:formatCode="yyyy/m/d">
                  <c:v>45898</c:v>
                </c:pt>
                <c:pt idx="277" c:formatCode="yyyy/m/d">
                  <c:v>45897</c:v>
                </c:pt>
                <c:pt idx="278" c:formatCode="yyyy/m/d">
                  <c:v>45896</c:v>
                </c:pt>
                <c:pt idx="279" c:formatCode="yyyy/m/d">
                  <c:v>45895</c:v>
                </c:pt>
                <c:pt idx="280" c:formatCode="yyyy/m/d">
                  <c:v>45894</c:v>
                </c:pt>
                <c:pt idx="281" c:formatCode="yyyy/m/d">
                  <c:v>45891</c:v>
                </c:pt>
                <c:pt idx="282" c:formatCode="yyyy/m/d">
                  <c:v>45890</c:v>
                </c:pt>
                <c:pt idx="283" c:formatCode="yyyy/m/d">
                  <c:v>45889</c:v>
                </c:pt>
                <c:pt idx="284" c:formatCode="yyyy/m/d">
                  <c:v>45888</c:v>
                </c:pt>
                <c:pt idx="285" c:formatCode="yyyy/m/d">
                  <c:v>45887</c:v>
                </c:pt>
                <c:pt idx="286" c:formatCode="yyyy/m/d">
                  <c:v>45884</c:v>
                </c:pt>
                <c:pt idx="287" c:formatCode="yyyy/m/d">
                  <c:v>45883</c:v>
                </c:pt>
                <c:pt idx="288" c:formatCode="yyyy/m/d">
                  <c:v>45882</c:v>
                </c:pt>
                <c:pt idx="289" c:formatCode="yyyy/m/d">
                  <c:v>45881</c:v>
                </c:pt>
                <c:pt idx="290" c:formatCode="yyyy/m/d">
                  <c:v>45880</c:v>
                </c:pt>
                <c:pt idx="291" c:formatCode="yyyy/m/d">
                  <c:v>45877</c:v>
                </c:pt>
                <c:pt idx="292" c:formatCode="yyyy/m/d">
                  <c:v>45876</c:v>
                </c:pt>
                <c:pt idx="293" c:formatCode="yyyy/m/d">
                  <c:v>45875</c:v>
                </c:pt>
                <c:pt idx="294" c:formatCode="yyyy/m/d">
                  <c:v>45874</c:v>
                </c:pt>
                <c:pt idx="295" c:formatCode="yyyy/m/d">
                  <c:v>45873</c:v>
                </c:pt>
                <c:pt idx="296" c:formatCode="yyyy/m/d">
                  <c:v>45870</c:v>
                </c:pt>
                <c:pt idx="297" c:formatCode="yyyy/m/d">
                  <c:v>45869</c:v>
                </c:pt>
                <c:pt idx="298" c:formatCode="yyyy/m/d">
                  <c:v>45868</c:v>
                </c:pt>
                <c:pt idx="299" c:formatCode="yyyy/m/d">
                  <c:v>45867</c:v>
                </c:pt>
                <c:pt idx="300" c:formatCode="yyyy/m/d">
                  <c:v>45866</c:v>
                </c:pt>
                <c:pt idx="301" c:formatCode="yyyy/m/d">
                  <c:v>45863</c:v>
                </c:pt>
                <c:pt idx="302" c:formatCode="yyyy/m/d">
                  <c:v>45862</c:v>
                </c:pt>
                <c:pt idx="303" c:formatCode="yyyy/m/d">
                  <c:v>45861</c:v>
                </c:pt>
                <c:pt idx="304" c:formatCode="yyyy/m/d">
                  <c:v>45860</c:v>
                </c:pt>
                <c:pt idx="305" c:formatCode="yyyy/m/d">
                  <c:v>45859</c:v>
                </c:pt>
                <c:pt idx="306" c:formatCode="yyyy/m/d">
                  <c:v>45856</c:v>
                </c:pt>
                <c:pt idx="307" c:formatCode="yyyy/m/d">
                  <c:v>45855</c:v>
                </c:pt>
                <c:pt idx="308" c:formatCode="yyyy/m/d">
                  <c:v>45854</c:v>
                </c:pt>
                <c:pt idx="309" c:formatCode="yyyy/m/d">
                  <c:v>45853</c:v>
                </c:pt>
                <c:pt idx="310" c:formatCode="yyyy/m/d">
                  <c:v>45852</c:v>
                </c:pt>
                <c:pt idx="311" c:formatCode="yyyy/m/d">
                  <c:v>45849</c:v>
                </c:pt>
                <c:pt idx="312" c:formatCode="yyyy/m/d">
                  <c:v>45848</c:v>
                </c:pt>
                <c:pt idx="313" c:formatCode="yyyy/m/d">
                  <c:v>45847</c:v>
                </c:pt>
                <c:pt idx="314" c:formatCode="yyyy/m/d">
                  <c:v>45846</c:v>
                </c:pt>
                <c:pt idx="315" c:formatCode="yyyy/m/d">
                  <c:v>45845</c:v>
                </c:pt>
                <c:pt idx="316" c:formatCode="yyyy/m/d">
                  <c:v>45842</c:v>
                </c:pt>
                <c:pt idx="317" c:formatCode="yyyy/m/d">
                  <c:v>45841</c:v>
                </c:pt>
                <c:pt idx="318" c:formatCode="yyyy/m/d">
                  <c:v>45840</c:v>
                </c:pt>
                <c:pt idx="319" c:formatCode="yyyy/m/d">
                  <c:v>45839</c:v>
                </c:pt>
                <c:pt idx="320" c:formatCode="yyyy/m/d">
                  <c:v>45838</c:v>
                </c:pt>
                <c:pt idx="321" c:formatCode="yyyy/m/d">
                  <c:v>45835</c:v>
                </c:pt>
                <c:pt idx="322" c:formatCode="yyyy/m/d">
                  <c:v>45834</c:v>
                </c:pt>
                <c:pt idx="323" c:formatCode="yyyy/m/d">
                  <c:v>45833</c:v>
                </c:pt>
                <c:pt idx="324" c:formatCode="yyyy/m/d">
                  <c:v>45832</c:v>
                </c:pt>
                <c:pt idx="325" c:formatCode="yyyy/m/d">
                  <c:v>45831</c:v>
                </c:pt>
                <c:pt idx="326" c:formatCode="yyyy/m/d">
                  <c:v>45828</c:v>
                </c:pt>
                <c:pt idx="327" c:formatCode="yyyy/m/d">
                  <c:v>45827</c:v>
                </c:pt>
                <c:pt idx="328" c:formatCode="yyyy/m/d">
                  <c:v>45826</c:v>
                </c:pt>
                <c:pt idx="329" c:formatCode="yyyy/m/d">
                  <c:v>45825</c:v>
                </c:pt>
                <c:pt idx="330" c:formatCode="yyyy/m/d">
                  <c:v>45824</c:v>
                </c:pt>
                <c:pt idx="331" c:formatCode="yyyy/m/d">
                  <c:v>45821</c:v>
                </c:pt>
                <c:pt idx="332" c:formatCode="yyyy/m/d">
                  <c:v>45820</c:v>
                </c:pt>
                <c:pt idx="333" c:formatCode="yyyy/m/d">
                  <c:v>45819</c:v>
                </c:pt>
                <c:pt idx="334" c:formatCode="yyyy/m/d">
                  <c:v>45818</c:v>
                </c:pt>
                <c:pt idx="335" c:formatCode="yyyy/m/d">
                  <c:v>45817</c:v>
                </c:pt>
                <c:pt idx="336" c:formatCode="yyyy/m/d">
                  <c:v>45814</c:v>
                </c:pt>
                <c:pt idx="337" c:formatCode="yyyy/m/d">
                  <c:v>45813</c:v>
                </c:pt>
                <c:pt idx="338" c:formatCode="yyyy/m/d">
                  <c:v>45812</c:v>
                </c:pt>
                <c:pt idx="339" c:formatCode="yyyy/m/d">
                  <c:v>45811</c:v>
                </c:pt>
                <c:pt idx="340" c:formatCode="yyyy/m/d">
                  <c:v>45810</c:v>
                </c:pt>
                <c:pt idx="341" c:formatCode="yyyy/m/d">
                  <c:v>45807</c:v>
                </c:pt>
                <c:pt idx="342" c:formatCode="yyyy/m/d">
                  <c:v>45806</c:v>
                </c:pt>
                <c:pt idx="343" c:formatCode="yyyy/m/d">
                  <c:v>45805</c:v>
                </c:pt>
                <c:pt idx="344" c:formatCode="yyyy/m/d">
                  <c:v>45804</c:v>
                </c:pt>
                <c:pt idx="345" c:formatCode="yyyy/m/d">
                  <c:v>45803</c:v>
                </c:pt>
                <c:pt idx="346" c:formatCode="yyyy/m/d">
                  <c:v>45800</c:v>
                </c:pt>
                <c:pt idx="347" c:formatCode="yyyy/m/d">
                  <c:v>45799</c:v>
                </c:pt>
                <c:pt idx="348" c:formatCode="yyyy/m/d">
                  <c:v>45798</c:v>
                </c:pt>
                <c:pt idx="349" c:formatCode="yyyy/m/d">
                  <c:v>45797</c:v>
                </c:pt>
                <c:pt idx="350" c:formatCode="yyyy/m/d">
                  <c:v>45796</c:v>
                </c:pt>
                <c:pt idx="351" c:formatCode="yyyy/m/d">
                  <c:v>45793</c:v>
                </c:pt>
                <c:pt idx="352" c:formatCode="yyyy/m/d">
                  <c:v>45792</c:v>
                </c:pt>
                <c:pt idx="353" c:formatCode="yyyy/m/d">
                  <c:v>45791</c:v>
                </c:pt>
                <c:pt idx="354" c:formatCode="yyyy/m/d">
                  <c:v>45790</c:v>
                </c:pt>
                <c:pt idx="355" c:formatCode="yyyy/m/d">
                  <c:v>45789</c:v>
                </c:pt>
                <c:pt idx="356" c:formatCode="yyyy/m/d">
                  <c:v>45786</c:v>
                </c:pt>
                <c:pt idx="357" c:formatCode="yyyy/m/d">
                  <c:v>45785</c:v>
                </c:pt>
                <c:pt idx="358" c:formatCode="yyyy/m/d">
                  <c:v>45784</c:v>
                </c:pt>
                <c:pt idx="359" c:formatCode="yyyy/m/d">
                  <c:v>45783</c:v>
                </c:pt>
                <c:pt idx="360" c:formatCode="yyyy/m/d">
                  <c:v>45782</c:v>
                </c:pt>
                <c:pt idx="361" c:formatCode="yyyy/m/d">
                  <c:v>45779</c:v>
                </c:pt>
                <c:pt idx="362" c:formatCode="yyyy/m/d">
                  <c:v>45778</c:v>
                </c:pt>
                <c:pt idx="363" c:formatCode="yyyy/m/d">
                  <c:v>45777</c:v>
                </c:pt>
                <c:pt idx="364" c:formatCode="yyyy/m/d">
                  <c:v>45776</c:v>
                </c:pt>
                <c:pt idx="365" c:formatCode="yyyy/m/d">
                  <c:v>45775</c:v>
                </c:pt>
                <c:pt idx="366" c:formatCode="yyyy/m/d">
                  <c:v>45772</c:v>
                </c:pt>
                <c:pt idx="367" c:formatCode="yyyy/m/d">
                  <c:v>45771</c:v>
                </c:pt>
                <c:pt idx="368" c:formatCode="yyyy/m/d">
                  <c:v>45770</c:v>
                </c:pt>
                <c:pt idx="369" c:formatCode="yyyy/m/d">
                  <c:v>45769</c:v>
                </c:pt>
                <c:pt idx="370" c:formatCode="yyyy/m/d">
                  <c:v>45768</c:v>
                </c:pt>
                <c:pt idx="371" c:formatCode="yyyy/m/d">
                  <c:v>45765</c:v>
                </c:pt>
                <c:pt idx="372" c:formatCode="yyyy/m/d">
                  <c:v>45764</c:v>
                </c:pt>
                <c:pt idx="373" c:formatCode="yyyy/m/d">
                  <c:v>45763</c:v>
                </c:pt>
                <c:pt idx="374" c:formatCode="yyyy/m/d">
                  <c:v>45762</c:v>
                </c:pt>
                <c:pt idx="375" c:formatCode="yyyy/m/d">
                  <c:v>45761</c:v>
                </c:pt>
                <c:pt idx="376" c:formatCode="yyyy/m/d">
                  <c:v>45758</c:v>
                </c:pt>
                <c:pt idx="377" c:formatCode="yyyy/m/d">
                  <c:v>45757</c:v>
                </c:pt>
                <c:pt idx="378" c:formatCode="yyyy/m/d">
                  <c:v>45756</c:v>
                </c:pt>
                <c:pt idx="379" c:formatCode="yyyy/m/d">
                  <c:v>45755</c:v>
                </c:pt>
                <c:pt idx="380" c:formatCode="yyyy/m/d">
                  <c:v>45754</c:v>
                </c:pt>
                <c:pt idx="381" c:formatCode="yyyy/m/d">
                  <c:v>45751</c:v>
                </c:pt>
                <c:pt idx="382" c:formatCode="yyyy/m/d">
                  <c:v>45750</c:v>
                </c:pt>
                <c:pt idx="383" c:formatCode="yyyy/m/d">
                  <c:v>45749</c:v>
                </c:pt>
                <c:pt idx="384" c:formatCode="yyyy/m/d">
                  <c:v>45748</c:v>
                </c:pt>
                <c:pt idx="385" c:formatCode="yyyy/m/d">
                  <c:v>45747</c:v>
                </c:pt>
                <c:pt idx="386" c:formatCode="yyyy/m/d">
                  <c:v>45744</c:v>
                </c:pt>
                <c:pt idx="387" c:formatCode="yyyy/m/d">
                  <c:v>45743</c:v>
                </c:pt>
                <c:pt idx="388" c:formatCode="yyyy/m/d">
                  <c:v>45742</c:v>
                </c:pt>
                <c:pt idx="389" c:formatCode="yyyy/m/d">
                  <c:v>45741</c:v>
                </c:pt>
                <c:pt idx="390" c:formatCode="yyyy/m/d">
                  <c:v>45740</c:v>
                </c:pt>
                <c:pt idx="391" c:formatCode="yyyy/m/d">
                  <c:v>45737</c:v>
                </c:pt>
                <c:pt idx="392" c:formatCode="yyyy/m/d">
                  <c:v>45736</c:v>
                </c:pt>
                <c:pt idx="393" c:formatCode="yyyy/m/d">
                  <c:v>45735</c:v>
                </c:pt>
                <c:pt idx="394" c:formatCode="yyyy/m/d">
                  <c:v>45734</c:v>
                </c:pt>
                <c:pt idx="395" c:formatCode="yyyy/m/d">
                  <c:v>45733</c:v>
                </c:pt>
                <c:pt idx="396" c:formatCode="yyyy/m/d">
                  <c:v>45730</c:v>
                </c:pt>
                <c:pt idx="397" c:formatCode="yyyy/m/d">
                  <c:v>45729</c:v>
                </c:pt>
                <c:pt idx="398" c:formatCode="yyyy/m/d">
                  <c:v>45728</c:v>
                </c:pt>
                <c:pt idx="399" c:formatCode="yyyy/m/d">
                  <c:v>45727</c:v>
                </c:pt>
                <c:pt idx="400" c:formatCode="yyyy/m/d">
                  <c:v>45726</c:v>
                </c:pt>
                <c:pt idx="401" c:formatCode="yyyy/m/d">
                  <c:v>45723</c:v>
                </c:pt>
                <c:pt idx="402" c:formatCode="yyyy/m/d">
                  <c:v>45722</c:v>
                </c:pt>
                <c:pt idx="403" c:formatCode="yyyy/m/d">
                  <c:v>45721</c:v>
                </c:pt>
                <c:pt idx="404" c:formatCode="yyyy/m/d">
                  <c:v>45720</c:v>
                </c:pt>
                <c:pt idx="405" c:formatCode="yyyy/m/d">
                  <c:v>45719</c:v>
                </c:pt>
                <c:pt idx="406" c:formatCode="yyyy/m/d">
                  <c:v>45716</c:v>
                </c:pt>
                <c:pt idx="407" c:formatCode="yyyy/m/d">
                  <c:v>45715</c:v>
                </c:pt>
                <c:pt idx="408" c:formatCode="yyyy/m/d">
                  <c:v>45714</c:v>
                </c:pt>
                <c:pt idx="409" c:formatCode="yyyy/m/d">
                  <c:v>45713</c:v>
                </c:pt>
                <c:pt idx="410" c:formatCode="yyyy/m/d">
                  <c:v>45712</c:v>
                </c:pt>
                <c:pt idx="411" c:formatCode="yyyy/m/d">
                  <c:v>45709</c:v>
                </c:pt>
                <c:pt idx="412" c:formatCode="yyyy/m/d">
                  <c:v>45708</c:v>
                </c:pt>
                <c:pt idx="413" c:formatCode="yyyy/m/d">
                  <c:v>45707</c:v>
                </c:pt>
                <c:pt idx="414" c:formatCode="yyyy/m/d">
                  <c:v>45706</c:v>
                </c:pt>
                <c:pt idx="415" c:formatCode="yyyy/m/d">
                  <c:v>45705</c:v>
                </c:pt>
                <c:pt idx="416" c:formatCode="yyyy/m/d">
                  <c:v>45702</c:v>
                </c:pt>
                <c:pt idx="417" c:formatCode="yyyy/m/d">
                  <c:v>45701</c:v>
                </c:pt>
                <c:pt idx="418" c:formatCode="yyyy/m/d">
                  <c:v>45700</c:v>
                </c:pt>
                <c:pt idx="419" c:formatCode="yyyy/m/d">
                  <c:v>45699</c:v>
                </c:pt>
                <c:pt idx="420" c:formatCode="yyyy/m/d">
                  <c:v>45698</c:v>
                </c:pt>
                <c:pt idx="421" c:formatCode="yyyy/m/d">
                  <c:v>45695</c:v>
                </c:pt>
                <c:pt idx="422" c:formatCode="yyyy/m/d">
                  <c:v>45694</c:v>
                </c:pt>
                <c:pt idx="423" c:formatCode="yyyy/m/d">
                  <c:v>45693</c:v>
                </c:pt>
                <c:pt idx="424" c:formatCode="yyyy/m/d">
                  <c:v>45692</c:v>
                </c:pt>
                <c:pt idx="425" c:formatCode="yyyy/m/d">
                  <c:v>45691</c:v>
                </c:pt>
                <c:pt idx="426" c:formatCode="yyyy/m/d">
                  <c:v>45688</c:v>
                </c:pt>
                <c:pt idx="427" c:formatCode="yyyy/m/d">
                  <c:v>45687</c:v>
                </c:pt>
                <c:pt idx="428" c:formatCode="yyyy/m/d">
                  <c:v>45686</c:v>
                </c:pt>
                <c:pt idx="429" c:formatCode="yyyy/m/d">
                  <c:v>45685</c:v>
                </c:pt>
                <c:pt idx="430" c:formatCode="yyyy/m/d">
                  <c:v>45684</c:v>
                </c:pt>
                <c:pt idx="431" c:formatCode="yyyy/m/d">
                  <c:v>45681</c:v>
                </c:pt>
                <c:pt idx="432" c:formatCode="yyyy/m/d">
                  <c:v>45680</c:v>
                </c:pt>
                <c:pt idx="433" c:formatCode="yyyy/m/d">
                  <c:v>45679</c:v>
                </c:pt>
                <c:pt idx="434" c:formatCode="yyyy/m/d">
                  <c:v>45678</c:v>
                </c:pt>
                <c:pt idx="435" c:formatCode="yyyy/m/d">
                  <c:v>45677</c:v>
                </c:pt>
                <c:pt idx="436" c:formatCode="yyyy/m/d">
                  <c:v>45674</c:v>
                </c:pt>
                <c:pt idx="437" c:formatCode="yyyy/m/d">
                  <c:v>45673</c:v>
                </c:pt>
                <c:pt idx="438" c:formatCode="yyyy/m/d">
                  <c:v>45672</c:v>
                </c:pt>
                <c:pt idx="439" c:formatCode="yyyy/m/d">
                  <c:v>45671</c:v>
                </c:pt>
                <c:pt idx="440" c:formatCode="yyyy/m/d">
                  <c:v>45670</c:v>
                </c:pt>
                <c:pt idx="441" c:formatCode="yyyy/m/d">
                  <c:v>45667</c:v>
                </c:pt>
                <c:pt idx="442" c:formatCode="yyyy/m/d">
                  <c:v>45666</c:v>
                </c:pt>
                <c:pt idx="443" c:formatCode="yyyy/m/d">
                  <c:v>45665</c:v>
                </c:pt>
                <c:pt idx="444" c:formatCode="yyyy/m/d">
                  <c:v>45664</c:v>
                </c:pt>
                <c:pt idx="445" c:formatCode="yyyy/m/d">
                  <c:v>45663</c:v>
                </c:pt>
                <c:pt idx="446" c:formatCode="yyyy/m/d">
                  <c:v>45660</c:v>
                </c:pt>
                <c:pt idx="447" c:formatCode="yyyy/m/d">
                  <c:v>45659</c:v>
                </c:pt>
                <c:pt idx="448" c:formatCode="yyyy/m/d">
                  <c:v>45658</c:v>
                </c:pt>
                <c:pt idx="449" c:formatCode="yyyy/m/d">
                  <c:v>45657</c:v>
                </c:pt>
                <c:pt idx="450" c:formatCode="yyyy/m/d">
                  <c:v>45656</c:v>
                </c:pt>
                <c:pt idx="451" c:formatCode="yyyy/m/d">
                  <c:v>45653</c:v>
                </c:pt>
                <c:pt idx="452" c:formatCode="yyyy/m/d">
                  <c:v>45652</c:v>
                </c:pt>
                <c:pt idx="453" c:formatCode="yyyy/m/d">
                  <c:v>45651</c:v>
                </c:pt>
                <c:pt idx="454" c:formatCode="yyyy/m/d">
                  <c:v>45650</c:v>
                </c:pt>
                <c:pt idx="455" c:formatCode="yyyy/m/d">
                  <c:v>45649</c:v>
                </c:pt>
                <c:pt idx="456" c:formatCode="yyyy/m/d">
                  <c:v>45646</c:v>
                </c:pt>
                <c:pt idx="457" c:formatCode="yyyy/m/d">
                  <c:v>45645</c:v>
                </c:pt>
                <c:pt idx="458" c:formatCode="yyyy/m/d">
                  <c:v>45644</c:v>
                </c:pt>
                <c:pt idx="459" c:formatCode="yyyy/m/d">
                  <c:v>45643</c:v>
                </c:pt>
                <c:pt idx="460" c:formatCode="yyyy/m/d">
                  <c:v>45642</c:v>
                </c:pt>
                <c:pt idx="461" c:formatCode="yyyy/m/d">
                  <c:v>45639</c:v>
                </c:pt>
                <c:pt idx="462" c:formatCode="yyyy/m/d">
                  <c:v>45638</c:v>
                </c:pt>
                <c:pt idx="463" c:formatCode="yyyy/m/d">
                  <c:v>45637</c:v>
                </c:pt>
                <c:pt idx="464" c:formatCode="yyyy/m/d">
                  <c:v>45636</c:v>
                </c:pt>
                <c:pt idx="465" c:formatCode="yyyy/m/d">
                  <c:v>45635</c:v>
                </c:pt>
                <c:pt idx="466" c:formatCode="yyyy/m/d">
                  <c:v>45632</c:v>
                </c:pt>
                <c:pt idx="467" c:formatCode="yyyy/m/d">
                  <c:v>45631</c:v>
                </c:pt>
                <c:pt idx="468" c:formatCode="yyyy/m/d">
                  <c:v>45630</c:v>
                </c:pt>
                <c:pt idx="469" c:formatCode="yyyy/m/d">
                  <c:v>45629</c:v>
                </c:pt>
                <c:pt idx="470" c:formatCode="yyyy/m/d">
                  <c:v>45628</c:v>
                </c:pt>
                <c:pt idx="471" c:formatCode="yyyy/m/d">
                  <c:v>45625</c:v>
                </c:pt>
                <c:pt idx="472" c:formatCode="yyyy/m/d">
                  <c:v>45624</c:v>
                </c:pt>
                <c:pt idx="473" c:formatCode="yyyy/m/d">
                  <c:v>45623</c:v>
                </c:pt>
                <c:pt idx="474" c:formatCode="yyyy/m/d">
                  <c:v>45622</c:v>
                </c:pt>
                <c:pt idx="475" c:formatCode="yyyy/m/d">
                  <c:v>45621</c:v>
                </c:pt>
                <c:pt idx="476" c:formatCode="yyyy/m/d">
                  <c:v>45618</c:v>
                </c:pt>
                <c:pt idx="477" c:formatCode="yyyy/m/d">
                  <c:v>45617</c:v>
                </c:pt>
                <c:pt idx="478" c:formatCode="yyyy/m/d">
                  <c:v>45616</c:v>
                </c:pt>
                <c:pt idx="479" c:formatCode="yyyy/m/d">
                  <c:v>45615</c:v>
                </c:pt>
                <c:pt idx="480" c:formatCode="yyyy/m/d">
                  <c:v>45614</c:v>
                </c:pt>
                <c:pt idx="481" c:formatCode="yyyy/m/d">
                  <c:v>45611</c:v>
                </c:pt>
                <c:pt idx="482" c:formatCode="yyyy/m/d">
                  <c:v>45610</c:v>
                </c:pt>
                <c:pt idx="483" c:formatCode="yyyy/m/d">
                  <c:v>45609</c:v>
                </c:pt>
                <c:pt idx="484" c:formatCode="yyyy/m/d">
                  <c:v>45608</c:v>
                </c:pt>
                <c:pt idx="485" c:formatCode="yyyy/m/d">
                  <c:v>45607</c:v>
                </c:pt>
                <c:pt idx="486" c:formatCode="yyyy/m/d">
                  <c:v>45604</c:v>
                </c:pt>
                <c:pt idx="487" c:formatCode="yyyy/m/d">
                  <c:v>45603</c:v>
                </c:pt>
                <c:pt idx="488" c:formatCode="yyyy/m/d">
                  <c:v>45602</c:v>
                </c:pt>
                <c:pt idx="489" c:formatCode="yyyy/m/d">
                  <c:v>45601</c:v>
                </c:pt>
                <c:pt idx="490" c:formatCode="yyyy/m/d">
                  <c:v>45600</c:v>
                </c:pt>
                <c:pt idx="491" c:formatCode="yyyy/m/d">
                  <c:v>45597</c:v>
                </c:pt>
                <c:pt idx="492" c:formatCode="yyyy/m/d">
                  <c:v>45596</c:v>
                </c:pt>
                <c:pt idx="493" c:formatCode="yyyy/m/d">
                  <c:v>45595</c:v>
                </c:pt>
                <c:pt idx="494" c:formatCode="yyyy/m/d">
                  <c:v>45594</c:v>
                </c:pt>
                <c:pt idx="495" c:formatCode="yyyy/m/d">
                  <c:v>45593</c:v>
                </c:pt>
                <c:pt idx="496" c:formatCode="yyyy/m/d">
                  <c:v>45590</c:v>
                </c:pt>
                <c:pt idx="497" c:formatCode="yyyy/m/d">
                  <c:v>45589</c:v>
                </c:pt>
                <c:pt idx="498" c:formatCode="yyyy/m/d">
                  <c:v>45588</c:v>
                </c:pt>
                <c:pt idx="499" c:formatCode="yyyy/m/d">
                  <c:v>45587</c:v>
                </c:pt>
                <c:pt idx="500" c:formatCode="yyyy/m/d">
                  <c:v>45586</c:v>
                </c:pt>
                <c:pt idx="501" c:formatCode="yyyy/m/d">
                  <c:v>45583</c:v>
                </c:pt>
                <c:pt idx="502" c:formatCode="yyyy/m/d">
                  <c:v>45582</c:v>
                </c:pt>
                <c:pt idx="503" c:formatCode="yyyy/m/d">
                  <c:v>45581</c:v>
                </c:pt>
                <c:pt idx="504" c:formatCode="yyyy/m/d">
                  <c:v>45580</c:v>
                </c:pt>
                <c:pt idx="505" c:formatCode="yyyy/m/d">
                  <c:v>45579</c:v>
                </c:pt>
                <c:pt idx="506" c:formatCode="yyyy/m/d">
                  <c:v>45576</c:v>
                </c:pt>
                <c:pt idx="507" c:formatCode="yyyy/m/d">
                  <c:v>45575</c:v>
                </c:pt>
                <c:pt idx="508" c:formatCode="yyyy/m/d">
                  <c:v>45574</c:v>
                </c:pt>
                <c:pt idx="509" c:formatCode="yyyy/m/d">
                  <c:v>45573</c:v>
                </c:pt>
                <c:pt idx="510" c:formatCode="yyyy/m/d">
                  <c:v>45572</c:v>
                </c:pt>
                <c:pt idx="511" c:formatCode="yyyy/m/d">
                  <c:v>45569</c:v>
                </c:pt>
                <c:pt idx="512" c:formatCode="yyyy/m/d">
                  <c:v>45568</c:v>
                </c:pt>
                <c:pt idx="513" c:formatCode="yyyy/m/d">
                  <c:v>45567</c:v>
                </c:pt>
                <c:pt idx="514" c:formatCode="yyyy/m/d">
                  <c:v>45566</c:v>
                </c:pt>
                <c:pt idx="515" c:formatCode="yyyy/m/d">
                  <c:v>45565</c:v>
                </c:pt>
                <c:pt idx="516" c:formatCode="yyyy/m/d">
                  <c:v>45562</c:v>
                </c:pt>
                <c:pt idx="517" c:formatCode="yyyy/m/d">
                  <c:v>45561</c:v>
                </c:pt>
                <c:pt idx="518" c:formatCode="yyyy/m/d">
                  <c:v>45560</c:v>
                </c:pt>
                <c:pt idx="519" c:formatCode="yyyy/m/d">
                  <c:v>45559</c:v>
                </c:pt>
                <c:pt idx="520" c:formatCode="yyyy/m/d">
                  <c:v>45558</c:v>
                </c:pt>
                <c:pt idx="521" c:formatCode="yyyy/m/d">
                  <c:v>45555</c:v>
                </c:pt>
                <c:pt idx="522" c:formatCode="yyyy/m/d">
                  <c:v>45554</c:v>
                </c:pt>
                <c:pt idx="523" c:formatCode="yyyy/m/d">
                  <c:v>45553</c:v>
                </c:pt>
                <c:pt idx="524" c:formatCode="yyyy/m/d">
                  <c:v>45552</c:v>
                </c:pt>
                <c:pt idx="525" c:formatCode="yyyy/m/d">
                  <c:v>45551</c:v>
                </c:pt>
                <c:pt idx="526" c:formatCode="yyyy/m/d">
                  <c:v>45548</c:v>
                </c:pt>
                <c:pt idx="527" c:formatCode="yyyy/m/d">
                  <c:v>45547</c:v>
                </c:pt>
                <c:pt idx="528" c:formatCode="yyyy/m/d">
                  <c:v>45546</c:v>
                </c:pt>
                <c:pt idx="529" c:formatCode="yyyy/m/d">
                  <c:v>45545</c:v>
                </c:pt>
                <c:pt idx="530" c:formatCode="yyyy/m/d">
                  <c:v>45544</c:v>
                </c:pt>
                <c:pt idx="531" c:formatCode="yyyy/m/d">
                  <c:v>45541</c:v>
                </c:pt>
                <c:pt idx="532" c:formatCode="yyyy/m/d">
                  <c:v>45540</c:v>
                </c:pt>
                <c:pt idx="533" c:formatCode="yyyy/m/d">
                  <c:v>45539</c:v>
                </c:pt>
                <c:pt idx="534" c:formatCode="yyyy/m/d">
                  <c:v>45538</c:v>
                </c:pt>
                <c:pt idx="535" c:formatCode="yyyy/m/d">
                  <c:v>45537</c:v>
                </c:pt>
                <c:pt idx="536" c:formatCode="yyyy/m/d">
                  <c:v>45534</c:v>
                </c:pt>
                <c:pt idx="537" c:formatCode="yyyy/m/d">
                  <c:v>45533</c:v>
                </c:pt>
                <c:pt idx="538" c:formatCode="yyyy/m/d">
                  <c:v>45532</c:v>
                </c:pt>
                <c:pt idx="539" c:formatCode="yyyy/m/d">
                  <c:v>45531</c:v>
                </c:pt>
                <c:pt idx="540" c:formatCode="yyyy/m/d">
                  <c:v>45530</c:v>
                </c:pt>
                <c:pt idx="541" c:formatCode="yyyy/m/d">
                  <c:v>45527</c:v>
                </c:pt>
                <c:pt idx="542" c:formatCode="yyyy/m/d">
                  <c:v>45526</c:v>
                </c:pt>
                <c:pt idx="543" c:formatCode="yyyy/m/d">
                  <c:v>45525</c:v>
                </c:pt>
                <c:pt idx="544" c:formatCode="yyyy/m/d">
                  <c:v>45524</c:v>
                </c:pt>
                <c:pt idx="545" c:formatCode="yyyy/m/d">
                  <c:v>45523</c:v>
                </c:pt>
                <c:pt idx="546" c:formatCode="yyyy/m/d">
                  <c:v>45520</c:v>
                </c:pt>
                <c:pt idx="547" c:formatCode="yyyy/m/d">
                  <c:v>45519</c:v>
                </c:pt>
                <c:pt idx="548" c:formatCode="yyyy/m/d">
                  <c:v>45518</c:v>
                </c:pt>
                <c:pt idx="549" c:formatCode="yyyy/m/d">
                  <c:v>45517</c:v>
                </c:pt>
                <c:pt idx="550" c:formatCode="yyyy/m/d">
                  <c:v>45516</c:v>
                </c:pt>
                <c:pt idx="551" c:formatCode="yyyy/m/d">
                  <c:v>45513</c:v>
                </c:pt>
                <c:pt idx="552" c:formatCode="yyyy/m/d">
                  <c:v>45512</c:v>
                </c:pt>
                <c:pt idx="553" c:formatCode="yyyy/m/d">
                  <c:v>45511</c:v>
                </c:pt>
                <c:pt idx="554" c:formatCode="yyyy/m/d">
                  <c:v>45510</c:v>
                </c:pt>
                <c:pt idx="555" c:formatCode="yyyy/m/d">
                  <c:v>45509</c:v>
                </c:pt>
                <c:pt idx="556" c:formatCode="yyyy/m/d">
                  <c:v>45506</c:v>
                </c:pt>
                <c:pt idx="557" c:formatCode="yyyy/m/d">
                  <c:v>45505</c:v>
                </c:pt>
                <c:pt idx="558" c:formatCode="yyyy/m/d">
                  <c:v>45504</c:v>
                </c:pt>
                <c:pt idx="559" c:formatCode="yyyy/m/d">
                  <c:v>45503</c:v>
                </c:pt>
                <c:pt idx="560" c:formatCode="yyyy/m/d">
                  <c:v>45502</c:v>
                </c:pt>
                <c:pt idx="561" c:formatCode="yyyy/m/d">
                  <c:v>45499</c:v>
                </c:pt>
                <c:pt idx="562" c:formatCode="yyyy/m/d">
                  <c:v>45498</c:v>
                </c:pt>
                <c:pt idx="563" c:formatCode="yyyy/m/d">
                  <c:v>45497</c:v>
                </c:pt>
                <c:pt idx="564" c:formatCode="yyyy/m/d">
                  <c:v>45496</c:v>
                </c:pt>
                <c:pt idx="565" c:formatCode="yyyy/m/d">
                  <c:v>45495</c:v>
                </c:pt>
                <c:pt idx="566" c:formatCode="yyyy/m/d">
                  <c:v>45492</c:v>
                </c:pt>
                <c:pt idx="567" c:formatCode="yyyy/m/d">
                  <c:v>45491</c:v>
                </c:pt>
                <c:pt idx="568" c:formatCode="yyyy/m/d">
                  <c:v>45490</c:v>
                </c:pt>
                <c:pt idx="569" c:formatCode="yyyy/m/d">
                  <c:v>45489</c:v>
                </c:pt>
                <c:pt idx="570" c:formatCode="yyyy/m/d">
                  <c:v>45488</c:v>
                </c:pt>
                <c:pt idx="571" c:formatCode="yyyy/m/d">
                  <c:v>45485</c:v>
                </c:pt>
                <c:pt idx="572" c:formatCode="yyyy/m/d">
                  <c:v>45484</c:v>
                </c:pt>
                <c:pt idx="573" c:formatCode="yyyy/m/d">
                  <c:v>45483</c:v>
                </c:pt>
                <c:pt idx="574" c:formatCode="yyyy/m/d">
                  <c:v>45482</c:v>
                </c:pt>
                <c:pt idx="575" c:formatCode="yyyy/m/d">
                  <c:v>45481</c:v>
                </c:pt>
                <c:pt idx="576" c:formatCode="yyyy/m/d">
                  <c:v>45478</c:v>
                </c:pt>
                <c:pt idx="577" c:formatCode="yyyy/m/d">
                  <c:v>45477</c:v>
                </c:pt>
                <c:pt idx="578" c:formatCode="yyyy/m/d">
                  <c:v>45476</c:v>
                </c:pt>
                <c:pt idx="579" c:formatCode="yyyy/m/d">
                  <c:v>45475</c:v>
                </c:pt>
                <c:pt idx="580" c:formatCode="yyyy/m/d">
                  <c:v>45474</c:v>
                </c:pt>
                <c:pt idx="581" c:formatCode="yyyy/m/d">
                  <c:v>45471</c:v>
                </c:pt>
                <c:pt idx="582" c:formatCode="yyyy/m/d">
                  <c:v>45470</c:v>
                </c:pt>
                <c:pt idx="583" c:formatCode="yyyy/m/d">
                  <c:v>45469</c:v>
                </c:pt>
                <c:pt idx="584" c:formatCode="yyyy/m/d">
                  <c:v>45468</c:v>
                </c:pt>
                <c:pt idx="585" c:formatCode="yyyy/m/d">
                  <c:v>45467</c:v>
                </c:pt>
                <c:pt idx="586" c:formatCode="yyyy/m/d">
                  <c:v>45464</c:v>
                </c:pt>
                <c:pt idx="587" c:formatCode="yyyy/m/d">
                  <c:v>45463</c:v>
                </c:pt>
                <c:pt idx="588" c:formatCode="yyyy/m/d">
                  <c:v>45462</c:v>
                </c:pt>
                <c:pt idx="589" c:formatCode="yyyy/m/d">
                  <c:v>45461</c:v>
                </c:pt>
                <c:pt idx="590" c:formatCode="yyyy/m/d">
                  <c:v>45460</c:v>
                </c:pt>
                <c:pt idx="591" c:formatCode="yyyy/m/d">
                  <c:v>45457</c:v>
                </c:pt>
                <c:pt idx="592" c:formatCode="yyyy/m/d">
                  <c:v>45456</c:v>
                </c:pt>
                <c:pt idx="593" c:formatCode="yyyy/m/d">
                  <c:v>45455</c:v>
                </c:pt>
                <c:pt idx="594" c:formatCode="yyyy/m/d">
                  <c:v>45454</c:v>
                </c:pt>
                <c:pt idx="595" c:formatCode="yyyy/m/d">
                  <c:v>45453</c:v>
                </c:pt>
                <c:pt idx="596" c:formatCode="yyyy/m/d">
                  <c:v>45450</c:v>
                </c:pt>
                <c:pt idx="597" c:formatCode="yyyy/m/d">
                  <c:v>45449</c:v>
                </c:pt>
                <c:pt idx="598" c:formatCode="yyyy/m/d">
                  <c:v>45448</c:v>
                </c:pt>
                <c:pt idx="599" c:formatCode="yyyy/m/d">
                  <c:v>45447</c:v>
                </c:pt>
                <c:pt idx="600" c:formatCode="yyyy/m/d">
                  <c:v>45446</c:v>
                </c:pt>
                <c:pt idx="601" c:formatCode="yyyy/m/d">
                  <c:v>45443</c:v>
                </c:pt>
                <c:pt idx="602" c:formatCode="yyyy/m/d">
                  <c:v>45442</c:v>
                </c:pt>
                <c:pt idx="603" c:formatCode="yyyy/m/d">
                  <c:v>45441</c:v>
                </c:pt>
                <c:pt idx="604" c:formatCode="yyyy/m/d">
                  <c:v>45440</c:v>
                </c:pt>
                <c:pt idx="605" c:formatCode="yyyy/m/d">
                  <c:v>45439</c:v>
                </c:pt>
                <c:pt idx="606" c:formatCode="yyyy/m/d">
                  <c:v>45436</c:v>
                </c:pt>
                <c:pt idx="607" c:formatCode="yyyy/m/d">
                  <c:v>45435</c:v>
                </c:pt>
                <c:pt idx="608" c:formatCode="yyyy/m/d">
                  <c:v>45434</c:v>
                </c:pt>
                <c:pt idx="609" c:formatCode="yyyy/m/d">
                  <c:v>45433</c:v>
                </c:pt>
                <c:pt idx="610" c:formatCode="yyyy/m/d">
                  <c:v>45432</c:v>
                </c:pt>
                <c:pt idx="611" c:formatCode="yyyy/m/d">
                  <c:v>45429</c:v>
                </c:pt>
                <c:pt idx="612" c:formatCode="yyyy/m/d">
                  <c:v>45428</c:v>
                </c:pt>
                <c:pt idx="613" c:formatCode="yyyy/m/d">
                  <c:v>45427</c:v>
                </c:pt>
                <c:pt idx="614" c:formatCode="yyyy/m/d">
                  <c:v>45426</c:v>
                </c:pt>
                <c:pt idx="615" c:formatCode="yyyy/m/d">
                  <c:v>45425</c:v>
                </c:pt>
                <c:pt idx="616" c:formatCode="yyyy/m/d">
                  <c:v>45422</c:v>
                </c:pt>
                <c:pt idx="617" c:formatCode="yyyy/m/d">
                  <c:v>45421</c:v>
                </c:pt>
                <c:pt idx="618" c:formatCode="yyyy/m/d">
                  <c:v>45420</c:v>
                </c:pt>
                <c:pt idx="619" c:formatCode="yyyy/m/d">
                  <c:v>45419</c:v>
                </c:pt>
                <c:pt idx="620" c:formatCode="yyyy/m/d">
                  <c:v>45418</c:v>
                </c:pt>
                <c:pt idx="621" c:formatCode="yyyy/m/d">
                  <c:v>45415</c:v>
                </c:pt>
                <c:pt idx="622" c:formatCode="yyyy/m/d">
                  <c:v>45414</c:v>
                </c:pt>
                <c:pt idx="623" c:formatCode="yyyy/m/d">
                  <c:v>45413</c:v>
                </c:pt>
                <c:pt idx="624" c:formatCode="yyyy/m/d">
                  <c:v>45412</c:v>
                </c:pt>
                <c:pt idx="625" c:formatCode="yyyy/m/d">
                  <c:v>45411</c:v>
                </c:pt>
                <c:pt idx="626" c:formatCode="yyyy/m/d">
                  <c:v>45408</c:v>
                </c:pt>
                <c:pt idx="627" c:formatCode="yyyy/m/d">
                  <c:v>45407</c:v>
                </c:pt>
                <c:pt idx="628" c:formatCode="yyyy/m/d">
                  <c:v>45406</c:v>
                </c:pt>
                <c:pt idx="629" c:formatCode="yyyy/m/d">
                  <c:v>45405</c:v>
                </c:pt>
                <c:pt idx="630" c:formatCode="yyyy/m/d">
                  <c:v>45404</c:v>
                </c:pt>
                <c:pt idx="631" c:formatCode="yyyy/m/d">
                  <c:v>45401</c:v>
                </c:pt>
                <c:pt idx="632" c:formatCode="yyyy/m/d">
                  <c:v>45400</c:v>
                </c:pt>
                <c:pt idx="633" c:formatCode="yyyy/m/d">
                  <c:v>45399</c:v>
                </c:pt>
                <c:pt idx="634" c:formatCode="yyyy/m/d">
                  <c:v>45398</c:v>
                </c:pt>
                <c:pt idx="635" c:formatCode="yyyy/m/d">
                  <c:v>45397</c:v>
                </c:pt>
                <c:pt idx="636" c:formatCode="yyyy/m/d">
                  <c:v>45394</c:v>
                </c:pt>
                <c:pt idx="637" c:formatCode="yyyy/m/d">
                  <c:v>45393</c:v>
                </c:pt>
                <c:pt idx="638" c:formatCode="yyyy/m/d">
                  <c:v>45392</c:v>
                </c:pt>
                <c:pt idx="639" c:formatCode="yyyy/m/d">
                  <c:v>45391</c:v>
                </c:pt>
                <c:pt idx="640" c:formatCode="yyyy/m/d">
                  <c:v>45390</c:v>
                </c:pt>
                <c:pt idx="641" c:formatCode="yyyy/m/d">
                  <c:v>45387</c:v>
                </c:pt>
                <c:pt idx="642" c:formatCode="yyyy/m/d">
                  <c:v>45386</c:v>
                </c:pt>
                <c:pt idx="643" c:formatCode="yyyy/m/d">
                  <c:v>45385</c:v>
                </c:pt>
                <c:pt idx="644" c:formatCode="yyyy/m/d">
                  <c:v>45384</c:v>
                </c:pt>
                <c:pt idx="645" c:formatCode="yyyy/m/d">
                  <c:v>45383</c:v>
                </c:pt>
                <c:pt idx="646" c:formatCode="yyyy/m/d">
                  <c:v>45380</c:v>
                </c:pt>
                <c:pt idx="647" c:formatCode="yyyy/m/d">
                  <c:v>45379</c:v>
                </c:pt>
                <c:pt idx="648" c:formatCode="yyyy/m/d">
                  <c:v>45378</c:v>
                </c:pt>
                <c:pt idx="649" c:formatCode="yyyy/m/d">
                  <c:v>45377</c:v>
                </c:pt>
                <c:pt idx="650" c:formatCode="yyyy/m/d">
                  <c:v>45376</c:v>
                </c:pt>
                <c:pt idx="651" c:formatCode="yyyy/m/d">
                  <c:v>45373</c:v>
                </c:pt>
                <c:pt idx="652" c:formatCode="yyyy/m/d">
                  <c:v>45372</c:v>
                </c:pt>
                <c:pt idx="653" c:formatCode="yyyy/m/d">
                  <c:v>45371</c:v>
                </c:pt>
                <c:pt idx="654" c:formatCode="yyyy/m/d">
                  <c:v>45370</c:v>
                </c:pt>
                <c:pt idx="655" c:formatCode="yyyy/m/d">
                  <c:v>45369</c:v>
                </c:pt>
                <c:pt idx="656" c:formatCode="yyyy/m/d">
                  <c:v>45366</c:v>
                </c:pt>
                <c:pt idx="657" c:formatCode="yyyy/m/d">
                  <c:v>45365</c:v>
                </c:pt>
                <c:pt idx="658" c:formatCode="yyyy/m/d">
                  <c:v>45364</c:v>
                </c:pt>
                <c:pt idx="659" c:formatCode="yyyy/m/d">
                  <c:v>45363</c:v>
                </c:pt>
                <c:pt idx="660" c:formatCode="yyyy/m/d">
                  <c:v>45362</c:v>
                </c:pt>
                <c:pt idx="661" c:formatCode="yyyy/m/d">
                  <c:v>45359</c:v>
                </c:pt>
                <c:pt idx="662" c:formatCode="yyyy/m/d">
                  <c:v>45358</c:v>
                </c:pt>
                <c:pt idx="663" c:formatCode="yyyy/m/d">
                  <c:v>45357</c:v>
                </c:pt>
                <c:pt idx="664" c:formatCode="yyyy/m/d">
                  <c:v>45356</c:v>
                </c:pt>
                <c:pt idx="665" c:formatCode="yyyy/m/d">
                  <c:v>45355</c:v>
                </c:pt>
                <c:pt idx="666" c:formatCode="yyyy/m/d">
                  <c:v>45352</c:v>
                </c:pt>
                <c:pt idx="667" c:formatCode="yyyy/m/d">
                  <c:v>45351</c:v>
                </c:pt>
                <c:pt idx="668" c:formatCode="yyyy/m/d">
                  <c:v>45350</c:v>
                </c:pt>
                <c:pt idx="669" c:formatCode="yyyy/m/d">
                  <c:v>45349</c:v>
                </c:pt>
                <c:pt idx="670" c:formatCode="yyyy/m/d">
                  <c:v>45348</c:v>
                </c:pt>
                <c:pt idx="671" c:formatCode="yyyy/m/d">
                  <c:v>45345</c:v>
                </c:pt>
                <c:pt idx="672" c:formatCode="yyyy/m/d">
                  <c:v>45344</c:v>
                </c:pt>
                <c:pt idx="673" c:formatCode="yyyy/m/d">
                  <c:v>45343</c:v>
                </c:pt>
                <c:pt idx="674" c:formatCode="yyyy/m/d">
                  <c:v>45342</c:v>
                </c:pt>
                <c:pt idx="675" c:formatCode="yyyy/m/d">
                  <c:v>45341</c:v>
                </c:pt>
                <c:pt idx="676" c:formatCode="yyyy/m/d">
                  <c:v>45338</c:v>
                </c:pt>
                <c:pt idx="677" c:formatCode="yyyy/m/d">
                  <c:v>45337</c:v>
                </c:pt>
                <c:pt idx="678" c:formatCode="yyyy/m/d">
                  <c:v>45336</c:v>
                </c:pt>
                <c:pt idx="679" c:formatCode="yyyy/m/d">
                  <c:v>45335</c:v>
                </c:pt>
                <c:pt idx="680" c:formatCode="yyyy/m/d">
                  <c:v>45334</c:v>
                </c:pt>
                <c:pt idx="681" c:formatCode="yyyy/m/d">
                  <c:v>45331</c:v>
                </c:pt>
                <c:pt idx="682" c:formatCode="yyyy/m/d">
                  <c:v>45330</c:v>
                </c:pt>
                <c:pt idx="683" c:formatCode="yyyy/m/d">
                  <c:v>45329</c:v>
                </c:pt>
                <c:pt idx="684" c:formatCode="yyyy/m/d">
                  <c:v>45328</c:v>
                </c:pt>
                <c:pt idx="685" c:formatCode="yyyy/m/d">
                  <c:v>45327</c:v>
                </c:pt>
                <c:pt idx="686" c:formatCode="yyyy/m/d">
                  <c:v>45324</c:v>
                </c:pt>
                <c:pt idx="687" c:formatCode="yyyy/m/d">
                  <c:v>45323</c:v>
                </c:pt>
                <c:pt idx="688" c:formatCode="yyyy/m/d">
                  <c:v>45322</c:v>
                </c:pt>
                <c:pt idx="689" c:formatCode="yyyy/m/d">
                  <c:v>45321</c:v>
                </c:pt>
                <c:pt idx="690" c:formatCode="yyyy/m/d">
                  <c:v>45320</c:v>
                </c:pt>
                <c:pt idx="691" c:formatCode="yyyy/m/d">
                  <c:v>45317</c:v>
                </c:pt>
                <c:pt idx="692" c:formatCode="yyyy/m/d">
                  <c:v>45316</c:v>
                </c:pt>
                <c:pt idx="693" c:formatCode="yyyy/m/d">
                  <c:v>45315</c:v>
                </c:pt>
                <c:pt idx="694" c:formatCode="yyyy/m/d">
                  <c:v>45314</c:v>
                </c:pt>
                <c:pt idx="695" c:formatCode="yyyy/m/d">
                  <c:v>45313</c:v>
                </c:pt>
                <c:pt idx="696" c:formatCode="yyyy/m/d">
                  <c:v>45310</c:v>
                </c:pt>
                <c:pt idx="697" c:formatCode="yyyy/m/d">
                  <c:v>45309</c:v>
                </c:pt>
                <c:pt idx="698" c:formatCode="yyyy/m/d">
                  <c:v>45308</c:v>
                </c:pt>
                <c:pt idx="699" c:formatCode="yyyy/m/d">
                  <c:v>45307</c:v>
                </c:pt>
                <c:pt idx="700" c:formatCode="yyyy/m/d">
                  <c:v>45306</c:v>
                </c:pt>
                <c:pt idx="701" c:formatCode="yyyy/m/d">
                  <c:v>45303</c:v>
                </c:pt>
                <c:pt idx="702" c:formatCode="yyyy/m/d">
                  <c:v>45302</c:v>
                </c:pt>
                <c:pt idx="703" c:formatCode="yyyy/m/d">
                  <c:v>45301</c:v>
                </c:pt>
                <c:pt idx="704" c:formatCode="yyyy/m/d">
                  <c:v>45300</c:v>
                </c:pt>
                <c:pt idx="705" c:formatCode="yyyy/m/d">
                  <c:v>45299</c:v>
                </c:pt>
                <c:pt idx="706" c:formatCode="yyyy/m/d">
                  <c:v>45296</c:v>
                </c:pt>
                <c:pt idx="707" c:formatCode="yyyy/m/d">
                  <c:v>45295</c:v>
                </c:pt>
                <c:pt idx="708" c:formatCode="yyyy/m/d">
                  <c:v>45294</c:v>
                </c:pt>
                <c:pt idx="709" c:formatCode="yyyy/m/d">
                  <c:v>45293</c:v>
                </c:pt>
                <c:pt idx="710" c:formatCode="yyyy/m/d">
                  <c:v>45289</c:v>
                </c:pt>
                <c:pt idx="711" c:formatCode="yyyy/m/d">
                  <c:v>45288</c:v>
                </c:pt>
                <c:pt idx="712" c:formatCode="yyyy/m/d">
                  <c:v>45287</c:v>
                </c:pt>
                <c:pt idx="713" c:formatCode="yyyy/m/d">
                  <c:v>45286</c:v>
                </c:pt>
                <c:pt idx="714" c:formatCode="yyyy/m/d">
                  <c:v>45285</c:v>
                </c:pt>
                <c:pt idx="715" c:formatCode="yyyy/m/d">
                  <c:v>45282</c:v>
                </c:pt>
                <c:pt idx="716" c:formatCode="yyyy/m/d">
                  <c:v>45281</c:v>
                </c:pt>
                <c:pt idx="717" c:formatCode="yyyy/m/d">
                  <c:v>45280</c:v>
                </c:pt>
                <c:pt idx="718" c:formatCode="yyyy/m/d">
                  <c:v>45279</c:v>
                </c:pt>
                <c:pt idx="719" c:formatCode="yyyy/m/d">
                  <c:v>45278</c:v>
                </c:pt>
                <c:pt idx="720" c:formatCode="yyyy/m/d">
                  <c:v>45275</c:v>
                </c:pt>
                <c:pt idx="721" c:formatCode="yyyy/m/d">
                  <c:v>45274</c:v>
                </c:pt>
                <c:pt idx="722" c:formatCode="yyyy/m/d">
                  <c:v>45273</c:v>
                </c:pt>
                <c:pt idx="723" c:formatCode="yyyy/m/d">
                  <c:v>45272</c:v>
                </c:pt>
                <c:pt idx="724" c:formatCode="yyyy/m/d">
                  <c:v>45271</c:v>
                </c:pt>
                <c:pt idx="725" c:formatCode="yyyy/m/d">
                  <c:v>45268</c:v>
                </c:pt>
                <c:pt idx="726" c:formatCode="yyyy/m/d">
                  <c:v>45267</c:v>
                </c:pt>
                <c:pt idx="727" c:formatCode="yyyy/m/d">
                  <c:v>45266</c:v>
                </c:pt>
                <c:pt idx="728" c:formatCode="yyyy/m/d">
                  <c:v>45265</c:v>
                </c:pt>
                <c:pt idx="729" c:formatCode="yyyy/m/d">
                  <c:v>45264</c:v>
                </c:pt>
                <c:pt idx="730" c:formatCode="yyyy/m/d">
                  <c:v>45261</c:v>
                </c:pt>
                <c:pt idx="731" c:formatCode="yyyy/m/d">
                  <c:v>45260</c:v>
                </c:pt>
                <c:pt idx="732" c:formatCode="yyyy/m/d">
                  <c:v>45259</c:v>
                </c:pt>
                <c:pt idx="733" c:formatCode="yyyy/m/d">
                  <c:v>45258</c:v>
                </c:pt>
                <c:pt idx="734" c:formatCode="yyyy/m/d">
                  <c:v>45257</c:v>
                </c:pt>
                <c:pt idx="735" c:formatCode="yyyy/m/d">
                  <c:v>45254</c:v>
                </c:pt>
                <c:pt idx="736" c:formatCode="yyyy/m/d">
                  <c:v>45253</c:v>
                </c:pt>
                <c:pt idx="737" c:formatCode="yyyy/m/d">
                  <c:v>45252</c:v>
                </c:pt>
                <c:pt idx="738" c:formatCode="yyyy/m/d">
                  <c:v>45251</c:v>
                </c:pt>
                <c:pt idx="739" c:formatCode="yyyy/m/d">
                  <c:v>45250</c:v>
                </c:pt>
                <c:pt idx="740" c:formatCode="yyyy/m/d">
                  <c:v>45247</c:v>
                </c:pt>
                <c:pt idx="741" c:formatCode="yyyy/m/d">
                  <c:v>45246</c:v>
                </c:pt>
                <c:pt idx="742" c:formatCode="yyyy/m/d">
                  <c:v>45245</c:v>
                </c:pt>
                <c:pt idx="743" c:formatCode="yyyy/m/d">
                  <c:v>45244</c:v>
                </c:pt>
                <c:pt idx="744" c:formatCode="yyyy/m/d">
                  <c:v>45243</c:v>
                </c:pt>
                <c:pt idx="745" c:formatCode="yyyy/m/d">
                  <c:v>45240</c:v>
                </c:pt>
                <c:pt idx="746" c:formatCode="yyyy/m/d">
                  <c:v>45239</c:v>
                </c:pt>
                <c:pt idx="747" c:formatCode="yyyy/m/d">
                  <c:v>45238</c:v>
                </c:pt>
                <c:pt idx="748" c:formatCode="yyyy/m/d">
                  <c:v>45237</c:v>
                </c:pt>
                <c:pt idx="749" c:formatCode="yyyy/m/d">
                  <c:v>45236</c:v>
                </c:pt>
                <c:pt idx="750" c:formatCode="yyyy/m/d">
                  <c:v>45233</c:v>
                </c:pt>
                <c:pt idx="751" c:formatCode="yyyy/m/d">
                  <c:v>45232</c:v>
                </c:pt>
                <c:pt idx="752" c:formatCode="yyyy/m/d">
                  <c:v>45231</c:v>
                </c:pt>
                <c:pt idx="753" c:formatCode="yyyy/m/d">
                  <c:v>45230</c:v>
                </c:pt>
                <c:pt idx="754" c:formatCode="yyyy/m/d">
                  <c:v>45229</c:v>
                </c:pt>
                <c:pt idx="755" c:formatCode="yyyy/m/d">
                  <c:v>45226</c:v>
                </c:pt>
                <c:pt idx="756" c:formatCode="yyyy/m/d">
                  <c:v>45225</c:v>
                </c:pt>
                <c:pt idx="757" c:formatCode="yyyy/m/d">
                  <c:v>45224</c:v>
                </c:pt>
                <c:pt idx="758" c:formatCode="yyyy/m/d">
                  <c:v>45223</c:v>
                </c:pt>
                <c:pt idx="759" c:formatCode="yyyy/m/d">
                  <c:v>45222</c:v>
                </c:pt>
                <c:pt idx="760" c:formatCode="yyyy/m/d">
                  <c:v>45219</c:v>
                </c:pt>
                <c:pt idx="761" c:formatCode="yyyy/m/d">
                  <c:v>45218</c:v>
                </c:pt>
                <c:pt idx="762" c:formatCode="yyyy/m/d">
                  <c:v>45217</c:v>
                </c:pt>
                <c:pt idx="763" c:formatCode="yyyy/m/d">
                  <c:v>45216</c:v>
                </c:pt>
                <c:pt idx="764" c:formatCode="yyyy/m/d">
                  <c:v>45215</c:v>
                </c:pt>
                <c:pt idx="765" c:formatCode="yyyy/m/d">
                  <c:v>45212</c:v>
                </c:pt>
                <c:pt idx="766" c:formatCode="yyyy/m/d">
                  <c:v>45211</c:v>
                </c:pt>
                <c:pt idx="767" c:formatCode="yyyy/m/d">
                  <c:v>45210</c:v>
                </c:pt>
                <c:pt idx="768" c:formatCode="yyyy/m/d">
                  <c:v>45209</c:v>
                </c:pt>
                <c:pt idx="769" c:formatCode="yyyy/m/d">
                  <c:v>45208</c:v>
                </c:pt>
                <c:pt idx="770" c:formatCode="yyyy/m/d">
                  <c:v>45205</c:v>
                </c:pt>
                <c:pt idx="771" c:formatCode="yyyy/m/d">
                  <c:v>45204</c:v>
                </c:pt>
                <c:pt idx="772" c:formatCode="yyyy/m/d">
                  <c:v>45203</c:v>
                </c:pt>
                <c:pt idx="773" c:formatCode="yyyy/m/d">
                  <c:v>45202</c:v>
                </c:pt>
                <c:pt idx="774" c:formatCode="yyyy/m/d">
                  <c:v>45201</c:v>
                </c:pt>
                <c:pt idx="775" c:formatCode="yyyy/m/d">
                  <c:v>45198</c:v>
                </c:pt>
                <c:pt idx="776" c:formatCode="yyyy/m/d">
                  <c:v>45197</c:v>
                </c:pt>
                <c:pt idx="777" c:formatCode="yyyy/m/d">
                  <c:v>45196</c:v>
                </c:pt>
                <c:pt idx="778" c:formatCode="yyyy/m/d">
                  <c:v>45195</c:v>
                </c:pt>
                <c:pt idx="779" c:formatCode="yyyy/m/d">
                  <c:v>45194</c:v>
                </c:pt>
                <c:pt idx="780" c:formatCode="yyyy/m/d">
                  <c:v>45191</c:v>
                </c:pt>
                <c:pt idx="781" c:formatCode="yyyy/m/d">
                  <c:v>45190</c:v>
                </c:pt>
                <c:pt idx="782" c:formatCode="yyyy/m/d">
                  <c:v>45189</c:v>
                </c:pt>
                <c:pt idx="783" c:formatCode="yyyy/m/d">
                  <c:v>45188</c:v>
                </c:pt>
                <c:pt idx="784" c:formatCode="yyyy/m/d">
                  <c:v>45187</c:v>
                </c:pt>
                <c:pt idx="785" c:formatCode="yyyy/m/d">
                  <c:v>45184</c:v>
                </c:pt>
                <c:pt idx="786" c:formatCode="yyyy/m/d">
                  <c:v>45183</c:v>
                </c:pt>
                <c:pt idx="787" c:formatCode="yyyy/m/d">
                  <c:v>45182</c:v>
                </c:pt>
                <c:pt idx="788" c:formatCode="yyyy/m/d">
                  <c:v>45181</c:v>
                </c:pt>
                <c:pt idx="789" c:formatCode="yyyy/m/d">
                  <c:v>45180</c:v>
                </c:pt>
                <c:pt idx="790" c:formatCode="yyyy/m/d">
                  <c:v>45177</c:v>
                </c:pt>
                <c:pt idx="791" c:formatCode="yyyy/m/d">
                  <c:v>45176</c:v>
                </c:pt>
                <c:pt idx="792" c:formatCode="yyyy/m/d">
                  <c:v>45175</c:v>
                </c:pt>
                <c:pt idx="793" c:formatCode="yyyy/m/d">
                  <c:v>45174</c:v>
                </c:pt>
                <c:pt idx="794" c:formatCode="yyyy/m/d">
                  <c:v>45173</c:v>
                </c:pt>
                <c:pt idx="795" c:formatCode="yyyy/m/d">
                  <c:v>45170</c:v>
                </c:pt>
                <c:pt idx="796" c:formatCode="yyyy/m/d">
                  <c:v>45169</c:v>
                </c:pt>
                <c:pt idx="797" c:formatCode="yyyy/m/d">
                  <c:v>45168</c:v>
                </c:pt>
                <c:pt idx="798" c:formatCode="yyyy/m/d">
                  <c:v>45167</c:v>
                </c:pt>
                <c:pt idx="799" c:formatCode="yyyy/m/d">
                  <c:v>45166</c:v>
                </c:pt>
                <c:pt idx="800" c:formatCode="yyyy/m/d">
                  <c:v>45163</c:v>
                </c:pt>
                <c:pt idx="801" c:formatCode="yyyy/m/d">
                  <c:v>45162</c:v>
                </c:pt>
                <c:pt idx="802" c:formatCode="yyyy/m/d">
                  <c:v>45161</c:v>
                </c:pt>
                <c:pt idx="803" c:formatCode="yyyy/m/d">
                  <c:v>45160</c:v>
                </c:pt>
                <c:pt idx="804" c:formatCode="yyyy/m/d">
                  <c:v>45159</c:v>
                </c:pt>
                <c:pt idx="805" c:formatCode="yyyy/m/d">
                  <c:v>45156</c:v>
                </c:pt>
                <c:pt idx="806" c:formatCode="yyyy/m/d">
                  <c:v>45155</c:v>
                </c:pt>
                <c:pt idx="807" c:formatCode="yyyy/m/d">
                  <c:v>45154</c:v>
                </c:pt>
                <c:pt idx="808" c:formatCode="yyyy/m/d">
                  <c:v>45153</c:v>
                </c:pt>
                <c:pt idx="809" c:formatCode="yyyy/m/d">
                  <c:v>45152</c:v>
                </c:pt>
                <c:pt idx="810" c:formatCode="yyyy/m/d">
                  <c:v>45149</c:v>
                </c:pt>
                <c:pt idx="811" c:formatCode="yyyy/m/d">
                  <c:v>45148</c:v>
                </c:pt>
                <c:pt idx="812" c:formatCode="yyyy/m/d">
                  <c:v>45147</c:v>
                </c:pt>
                <c:pt idx="813" c:formatCode="yyyy/m/d">
                  <c:v>45146</c:v>
                </c:pt>
                <c:pt idx="814" c:formatCode="yyyy/m/d">
                  <c:v>45145</c:v>
                </c:pt>
                <c:pt idx="815" c:formatCode="yyyy/m/d">
                  <c:v>45142</c:v>
                </c:pt>
                <c:pt idx="816" c:formatCode="yyyy/m/d">
                  <c:v>45141</c:v>
                </c:pt>
                <c:pt idx="817" c:formatCode="yyyy/m/d">
                  <c:v>45140</c:v>
                </c:pt>
                <c:pt idx="818" c:formatCode="yyyy/m/d">
                  <c:v>45139</c:v>
                </c:pt>
                <c:pt idx="819" c:formatCode="yyyy/m/d">
                  <c:v>45138</c:v>
                </c:pt>
                <c:pt idx="820" c:formatCode="yyyy/m/d">
                  <c:v>45135</c:v>
                </c:pt>
                <c:pt idx="821" c:formatCode="yyyy/m/d">
                  <c:v>45134</c:v>
                </c:pt>
                <c:pt idx="822" c:formatCode="yyyy/m/d">
                  <c:v>45133</c:v>
                </c:pt>
                <c:pt idx="823" c:formatCode="yyyy/m/d">
                  <c:v>45132</c:v>
                </c:pt>
                <c:pt idx="824" c:formatCode="yyyy/m/d">
                  <c:v>45131</c:v>
                </c:pt>
                <c:pt idx="825" c:formatCode="yyyy/m/d">
                  <c:v>45128</c:v>
                </c:pt>
                <c:pt idx="826" c:formatCode="yyyy/m/d">
                  <c:v>45127</c:v>
                </c:pt>
                <c:pt idx="827" c:formatCode="yyyy/m/d">
                  <c:v>45126</c:v>
                </c:pt>
                <c:pt idx="828" c:formatCode="yyyy/m/d">
                  <c:v>45125</c:v>
                </c:pt>
                <c:pt idx="829" c:formatCode="yyyy/m/d">
                  <c:v>45124</c:v>
                </c:pt>
                <c:pt idx="830" c:formatCode="yyyy/m/d">
                  <c:v>45121</c:v>
                </c:pt>
                <c:pt idx="831" c:formatCode="yyyy/m/d">
                  <c:v>45120</c:v>
                </c:pt>
                <c:pt idx="832" c:formatCode="yyyy/m/d">
                  <c:v>45119</c:v>
                </c:pt>
                <c:pt idx="833" c:formatCode="yyyy/m/d">
                  <c:v>45118</c:v>
                </c:pt>
                <c:pt idx="834" c:formatCode="yyyy/m/d">
                  <c:v>45117</c:v>
                </c:pt>
                <c:pt idx="835" c:formatCode="yyyy/m/d">
                  <c:v>45114</c:v>
                </c:pt>
                <c:pt idx="836" c:formatCode="yyyy/m/d">
                  <c:v>45113</c:v>
                </c:pt>
                <c:pt idx="837" c:formatCode="yyyy/m/d">
                  <c:v>45112</c:v>
                </c:pt>
                <c:pt idx="838" c:formatCode="yyyy/m/d">
                  <c:v>45111</c:v>
                </c:pt>
                <c:pt idx="839" c:formatCode="yyyy/m/d">
                  <c:v>45110</c:v>
                </c:pt>
                <c:pt idx="840" c:formatCode="yyyy/m/d">
                  <c:v>45107</c:v>
                </c:pt>
                <c:pt idx="841" c:formatCode="yyyy/m/d">
                  <c:v>45106</c:v>
                </c:pt>
                <c:pt idx="842" c:formatCode="yyyy/m/d">
                  <c:v>45105</c:v>
                </c:pt>
                <c:pt idx="843" c:formatCode="yyyy/m/d">
                  <c:v>45104</c:v>
                </c:pt>
                <c:pt idx="844" c:formatCode="yyyy/m/d">
                  <c:v>45103</c:v>
                </c:pt>
                <c:pt idx="845" c:formatCode="yyyy/m/d">
                  <c:v>45100</c:v>
                </c:pt>
                <c:pt idx="846" c:formatCode="yyyy/m/d">
                  <c:v>45099</c:v>
                </c:pt>
                <c:pt idx="847" c:formatCode="yyyy/m/d">
                  <c:v>45098</c:v>
                </c:pt>
                <c:pt idx="848" c:formatCode="yyyy/m/d">
                  <c:v>45097</c:v>
                </c:pt>
                <c:pt idx="849" c:formatCode="yyyy/m/d">
                  <c:v>45096</c:v>
                </c:pt>
                <c:pt idx="850" c:formatCode="yyyy/m/d">
                  <c:v>45093</c:v>
                </c:pt>
                <c:pt idx="851" c:formatCode="yyyy/m/d">
                  <c:v>45092</c:v>
                </c:pt>
                <c:pt idx="852" c:formatCode="yyyy/m/d">
                  <c:v>45091</c:v>
                </c:pt>
                <c:pt idx="853" c:formatCode="yyyy/m/d">
                  <c:v>45090</c:v>
                </c:pt>
                <c:pt idx="854" c:formatCode="yyyy/m/d">
                  <c:v>45089</c:v>
                </c:pt>
                <c:pt idx="855" c:formatCode="yyyy/m/d">
                  <c:v>45086</c:v>
                </c:pt>
                <c:pt idx="856" c:formatCode="yyyy/m/d">
                  <c:v>45085</c:v>
                </c:pt>
                <c:pt idx="857" c:formatCode="yyyy/m/d">
                  <c:v>45084</c:v>
                </c:pt>
                <c:pt idx="858" c:formatCode="yyyy/m/d">
                  <c:v>45083</c:v>
                </c:pt>
                <c:pt idx="859" c:formatCode="yyyy/m/d">
                  <c:v>45082</c:v>
                </c:pt>
                <c:pt idx="860" c:formatCode="yyyy/m/d">
                  <c:v>45079</c:v>
                </c:pt>
                <c:pt idx="861" c:formatCode="yyyy/m/d">
                  <c:v>45078</c:v>
                </c:pt>
                <c:pt idx="862" c:formatCode="yyyy/m/d">
                  <c:v>45077</c:v>
                </c:pt>
                <c:pt idx="863" c:formatCode="yyyy/m/d">
                  <c:v>45076</c:v>
                </c:pt>
                <c:pt idx="864" c:formatCode="yyyy/m/d">
                  <c:v>45075</c:v>
                </c:pt>
                <c:pt idx="865" c:formatCode="yyyy/m/d">
                  <c:v>45072</c:v>
                </c:pt>
                <c:pt idx="866" c:formatCode="yyyy/m/d">
                  <c:v>45071</c:v>
                </c:pt>
                <c:pt idx="867" c:formatCode="yyyy/m/d">
                  <c:v>45070</c:v>
                </c:pt>
                <c:pt idx="868" c:formatCode="yyyy/m/d">
                  <c:v>45069</c:v>
                </c:pt>
                <c:pt idx="869" c:formatCode="yyyy/m/d">
                  <c:v>45068</c:v>
                </c:pt>
                <c:pt idx="870" c:formatCode="yyyy/m/d">
                  <c:v>45065</c:v>
                </c:pt>
                <c:pt idx="871" c:formatCode="yyyy/m/d">
                  <c:v>45064</c:v>
                </c:pt>
                <c:pt idx="872" c:formatCode="yyyy/m/d">
                  <c:v>45063</c:v>
                </c:pt>
                <c:pt idx="873" c:formatCode="yyyy/m/d">
                  <c:v>45062</c:v>
                </c:pt>
                <c:pt idx="874" c:formatCode="yyyy/m/d">
                  <c:v>45061</c:v>
                </c:pt>
                <c:pt idx="875" c:formatCode="yyyy/m/d">
                  <c:v>45058</c:v>
                </c:pt>
                <c:pt idx="876" c:formatCode="yyyy/m/d">
                  <c:v>45057</c:v>
                </c:pt>
                <c:pt idx="877" c:formatCode="yyyy/m/d">
                  <c:v>45056</c:v>
                </c:pt>
                <c:pt idx="878" c:formatCode="yyyy/m/d">
                  <c:v>45055</c:v>
                </c:pt>
                <c:pt idx="879" c:formatCode="yyyy/m/d">
                  <c:v>45054</c:v>
                </c:pt>
                <c:pt idx="880" c:formatCode="yyyy/m/d">
                  <c:v>45051</c:v>
                </c:pt>
                <c:pt idx="881" c:formatCode="yyyy/m/d">
                  <c:v>45050</c:v>
                </c:pt>
                <c:pt idx="882" c:formatCode="yyyy/m/d">
                  <c:v>45049</c:v>
                </c:pt>
                <c:pt idx="883" c:formatCode="yyyy/m/d">
                  <c:v>45048</c:v>
                </c:pt>
                <c:pt idx="884" c:formatCode="yyyy/m/d">
                  <c:v>45047</c:v>
                </c:pt>
                <c:pt idx="885" c:formatCode="yyyy/m/d">
                  <c:v>45044</c:v>
                </c:pt>
                <c:pt idx="886" c:formatCode="yyyy/m/d">
                  <c:v>45043</c:v>
                </c:pt>
                <c:pt idx="887" c:formatCode="yyyy/m/d">
                  <c:v>45042</c:v>
                </c:pt>
                <c:pt idx="888" c:formatCode="yyyy/m/d">
                  <c:v>45041</c:v>
                </c:pt>
                <c:pt idx="889" c:formatCode="yyyy/m/d">
                  <c:v>45040</c:v>
                </c:pt>
                <c:pt idx="890" c:formatCode="yyyy/m/d">
                  <c:v>45037</c:v>
                </c:pt>
                <c:pt idx="891" c:formatCode="yyyy/m/d">
                  <c:v>45036</c:v>
                </c:pt>
                <c:pt idx="892" c:formatCode="yyyy/m/d">
                  <c:v>45035</c:v>
                </c:pt>
                <c:pt idx="893" c:formatCode="yyyy/m/d">
                  <c:v>45034</c:v>
                </c:pt>
                <c:pt idx="894" c:formatCode="yyyy/m/d">
                  <c:v>45033</c:v>
                </c:pt>
                <c:pt idx="895" c:formatCode="yyyy/m/d">
                  <c:v>45030</c:v>
                </c:pt>
                <c:pt idx="896" c:formatCode="yyyy/m/d">
                  <c:v>45029</c:v>
                </c:pt>
                <c:pt idx="897" c:formatCode="yyyy/m/d">
                  <c:v>45028</c:v>
                </c:pt>
                <c:pt idx="898" c:formatCode="yyyy/m/d">
                  <c:v>45027</c:v>
                </c:pt>
                <c:pt idx="899" c:formatCode="yyyy/m/d">
                  <c:v>45026</c:v>
                </c:pt>
                <c:pt idx="900" c:formatCode="yyyy/m/d">
                  <c:v>45023</c:v>
                </c:pt>
                <c:pt idx="901" c:formatCode="yyyy/m/d">
                  <c:v>45022</c:v>
                </c:pt>
                <c:pt idx="902" c:formatCode="yyyy/m/d">
                  <c:v>45021</c:v>
                </c:pt>
                <c:pt idx="903" c:formatCode="yyyy/m/d">
                  <c:v>45020</c:v>
                </c:pt>
                <c:pt idx="904" c:formatCode="yyyy/m/d">
                  <c:v>45019</c:v>
                </c:pt>
                <c:pt idx="905" c:formatCode="yyyy/m/d">
                  <c:v>45016</c:v>
                </c:pt>
                <c:pt idx="906" c:formatCode="yyyy/m/d">
                  <c:v>45015</c:v>
                </c:pt>
                <c:pt idx="907" c:formatCode="yyyy/m/d">
                  <c:v>45014</c:v>
                </c:pt>
                <c:pt idx="908" c:formatCode="yyyy/m/d">
                  <c:v>45013</c:v>
                </c:pt>
                <c:pt idx="909" c:formatCode="yyyy/m/d">
                  <c:v>45012</c:v>
                </c:pt>
                <c:pt idx="910" c:formatCode="yyyy/m/d">
                  <c:v>45009</c:v>
                </c:pt>
                <c:pt idx="911" c:formatCode="yyyy/m/d">
                  <c:v>45008</c:v>
                </c:pt>
                <c:pt idx="912" c:formatCode="yyyy/m/d">
                  <c:v>45007</c:v>
                </c:pt>
                <c:pt idx="913" c:formatCode="yyyy/m/d">
                  <c:v>45006</c:v>
                </c:pt>
                <c:pt idx="914" c:formatCode="yyyy/m/d">
                  <c:v>45005</c:v>
                </c:pt>
                <c:pt idx="915" c:formatCode="yyyy/m/d">
                  <c:v>45002</c:v>
                </c:pt>
                <c:pt idx="916" c:formatCode="yyyy/m/d">
                  <c:v>45001</c:v>
                </c:pt>
                <c:pt idx="917" c:formatCode="yyyy/m/d">
                  <c:v>45000</c:v>
                </c:pt>
                <c:pt idx="918" c:formatCode="yyyy/m/d">
                  <c:v>44999</c:v>
                </c:pt>
                <c:pt idx="919" c:formatCode="yyyy/m/d">
                  <c:v>44998</c:v>
                </c:pt>
                <c:pt idx="920" c:formatCode="yyyy/m/d">
                  <c:v>44995</c:v>
                </c:pt>
                <c:pt idx="921" c:formatCode="yyyy/m/d">
                  <c:v>44994</c:v>
                </c:pt>
                <c:pt idx="922" c:formatCode="yyyy/m/d">
                  <c:v>44993</c:v>
                </c:pt>
                <c:pt idx="923" c:formatCode="yyyy/m/d">
                  <c:v>44992</c:v>
                </c:pt>
                <c:pt idx="924" c:formatCode="yyyy/m/d">
                  <c:v>44991</c:v>
                </c:pt>
                <c:pt idx="925" c:formatCode="yyyy/m/d">
                  <c:v>44988</c:v>
                </c:pt>
                <c:pt idx="926" c:formatCode="yyyy/m/d">
                  <c:v>44987</c:v>
                </c:pt>
                <c:pt idx="927" c:formatCode="yyyy/m/d">
                  <c:v>44986</c:v>
                </c:pt>
                <c:pt idx="928" c:formatCode="yyyy/m/d">
                  <c:v>44985</c:v>
                </c:pt>
                <c:pt idx="929" c:formatCode="yyyy/m/d">
                  <c:v>44984</c:v>
                </c:pt>
                <c:pt idx="930" c:formatCode="yyyy/m/d">
                  <c:v>44981</c:v>
                </c:pt>
                <c:pt idx="931" c:formatCode="yyyy/m/d">
                  <c:v>44980</c:v>
                </c:pt>
                <c:pt idx="932" c:formatCode="yyyy/m/d">
                  <c:v>44979</c:v>
                </c:pt>
                <c:pt idx="933" c:formatCode="yyyy/m/d">
                  <c:v>44978</c:v>
                </c:pt>
                <c:pt idx="934" c:formatCode="yyyy/m/d">
                  <c:v>44977</c:v>
                </c:pt>
                <c:pt idx="935" c:formatCode="yyyy/m/d">
                  <c:v>44974</c:v>
                </c:pt>
                <c:pt idx="936" c:formatCode="yyyy/m/d">
                  <c:v>44973</c:v>
                </c:pt>
                <c:pt idx="937" c:formatCode="yyyy/m/d">
                  <c:v>44972</c:v>
                </c:pt>
                <c:pt idx="938" c:formatCode="yyyy/m/d">
                  <c:v>44971</c:v>
                </c:pt>
                <c:pt idx="939" c:formatCode="yyyy/m/d">
                  <c:v>44970</c:v>
                </c:pt>
                <c:pt idx="940" c:formatCode="yyyy/m/d">
                  <c:v>44967</c:v>
                </c:pt>
                <c:pt idx="941" c:formatCode="yyyy/m/d">
                  <c:v>44966</c:v>
                </c:pt>
                <c:pt idx="942" c:formatCode="yyyy/m/d">
                  <c:v>44965</c:v>
                </c:pt>
                <c:pt idx="943" c:formatCode="yyyy/m/d">
                  <c:v>44964</c:v>
                </c:pt>
                <c:pt idx="944" c:formatCode="yyyy/m/d">
                  <c:v>44963</c:v>
                </c:pt>
                <c:pt idx="945" c:formatCode="yyyy/m/d">
                  <c:v>44960</c:v>
                </c:pt>
                <c:pt idx="946" c:formatCode="yyyy/m/d">
                  <c:v>44959</c:v>
                </c:pt>
                <c:pt idx="947" c:formatCode="yyyy/m/d">
                  <c:v>44958</c:v>
                </c:pt>
                <c:pt idx="948" c:formatCode="yyyy/m/d">
                  <c:v>44957</c:v>
                </c:pt>
                <c:pt idx="949" c:formatCode="yyyy/m/d">
                  <c:v>44956</c:v>
                </c:pt>
                <c:pt idx="950" c:formatCode="yyyy/m/d">
                  <c:v>44953</c:v>
                </c:pt>
                <c:pt idx="951" c:formatCode="yyyy/m/d">
                  <c:v>44952</c:v>
                </c:pt>
                <c:pt idx="952" c:formatCode="yyyy/m/d">
                  <c:v>44951</c:v>
                </c:pt>
                <c:pt idx="953" c:formatCode="yyyy/m/d">
                  <c:v>44950</c:v>
                </c:pt>
                <c:pt idx="954" c:formatCode="yyyy/m/d">
                  <c:v>44949</c:v>
                </c:pt>
                <c:pt idx="955" c:formatCode="yyyy/m/d">
                  <c:v>44946</c:v>
                </c:pt>
                <c:pt idx="956" c:formatCode="yyyy/m/d">
                  <c:v>44945</c:v>
                </c:pt>
                <c:pt idx="957" c:formatCode="yyyy/m/d">
                  <c:v>44944</c:v>
                </c:pt>
                <c:pt idx="958" c:formatCode="yyyy/m/d">
                  <c:v>44943</c:v>
                </c:pt>
                <c:pt idx="959" c:formatCode="yyyy/m/d">
                  <c:v>44942</c:v>
                </c:pt>
                <c:pt idx="960" c:formatCode="yyyy/m/d">
                  <c:v>44939</c:v>
                </c:pt>
                <c:pt idx="961" c:formatCode="yyyy/m/d">
                  <c:v>44938</c:v>
                </c:pt>
                <c:pt idx="962" c:formatCode="yyyy/m/d">
                  <c:v>44937</c:v>
                </c:pt>
                <c:pt idx="963" c:formatCode="yyyy/m/d">
                  <c:v>44936</c:v>
                </c:pt>
                <c:pt idx="964" c:formatCode="yyyy/m/d">
                  <c:v>44935</c:v>
                </c:pt>
                <c:pt idx="965" c:formatCode="yyyy/m/d">
                  <c:v>44932</c:v>
                </c:pt>
                <c:pt idx="966" c:formatCode="yyyy/m/d">
                  <c:v>44931</c:v>
                </c:pt>
                <c:pt idx="967" c:formatCode="yyyy/m/d">
                  <c:v>44930</c:v>
                </c:pt>
                <c:pt idx="968" c:formatCode="yyyy/m/d">
                  <c:v>44929</c:v>
                </c:pt>
                <c:pt idx="969" c:formatCode="yyyy/m/d">
                  <c:v>44925</c:v>
                </c:pt>
                <c:pt idx="970" c:formatCode="yyyy/m/d">
                  <c:v>44924</c:v>
                </c:pt>
                <c:pt idx="971" c:formatCode="yyyy/m/d">
                  <c:v>44923</c:v>
                </c:pt>
                <c:pt idx="972" c:formatCode="yyyy/m/d">
                  <c:v>44918</c:v>
                </c:pt>
                <c:pt idx="973" c:formatCode="yyyy/m/d">
                  <c:v>44917</c:v>
                </c:pt>
                <c:pt idx="974" c:formatCode="yyyy/m/d">
                  <c:v>44916</c:v>
                </c:pt>
                <c:pt idx="975" c:formatCode="yyyy/m/d">
                  <c:v>44915</c:v>
                </c:pt>
                <c:pt idx="976" c:formatCode="yyyy/m/d">
                  <c:v>44914</c:v>
                </c:pt>
                <c:pt idx="977" c:formatCode="yyyy/m/d">
                  <c:v>44911</c:v>
                </c:pt>
                <c:pt idx="978" c:formatCode="yyyy/m/d">
                  <c:v>44910</c:v>
                </c:pt>
                <c:pt idx="979" c:formatCode="yyyy/m/d">
                  <c:v>44909</c:v>
                </c:pt>
                <c:pt idx="980" c:formatCode="yyyy/m/d">
                  <c:v>44908</c:v>
                </c:pt>
                <c:pt idx="981" c:formatCode="yyyy/m/d">
                  <c:v>44907</c:v>
                </c:pt>
                <c:pt idx="982" c:formatCode="yyyy/m/d">
                  <c:v>44904</c:v>
                </c:pt>
                <c:pt idx="983" c:formatCode="yyyy/m/d">
                  <c:v>44903</c:v>
                </c:pt>
                <c:pt idx="984" c:formatCode="yyyy/m/d">
                  <c:v>44902</c:v>
                </c:pt>
                <c:pt idx="985" c:formatCode="yyyy/m/d">
                  <c:v>44901</c:v>
                </c:pt>
                <c:pt idx="986" c:formatCode="yyyy/m/d">
                  <c:v>44900</c:v>
                </c:pt>
                <c:pt idx="987" c:formatCode="yyyy/m/d">
                  <c:v>44897</c:v>
                </c:pt>
                <c:pt idx="988" c:formatCode="yyyy/m/d">
                  <c:v>44896</c:v>
                </c:pt>
                <c:pt idx="989" c:formatCode="yyyy/m/d">
                  <c:v>44895</c:v>
                </c:pt>
                <c:pt idx="990" c:formatCode="yyyy/m/d">
                  <c:v>44894</c:v>
                </c:pt>
                <c:pt idx="991" c:formatCode="yyyy/m/d">
                  <c:v>44893</c:v>
                </c:pt>
                <c:pt idx="992" c:formatCode="yyyy/m/d">
                  <c:v>44890</c:v>
                </c:pt>
                <c:pt idx="993" c:formatCode="yyyy/m/d">
                  <c:v>44889</c:v>
                </c:pt>
                <c:pt idx="994" c:formatCode="yyyy/m/d">
                  <c:v>44888</c:v>
                </c:pt>
                <c:pt idx="995" c:formatCode="yyyy/m/d">
                  <c:v>44887</c:v>
                </c:pt>
                <c:pt idx="996" c:formatCode="yyyy/m/d">
                  <c:v>44886</c:v>
                </c:pt>
                <c:pt idx="997" c:formatCode="yyyy/m/d">
                  <c:v>44883</c:v>
                </c:pt>
                <c:pt idx="998" c:formatCode="yyyy/m/d">
                  <c:v>44882</c:v>
                </c:pt>
                <c:pt idx="999" c:formatCode="yyyy/m/d">
                  <c:v>44881</c:v>
                </c:pt>
                <c:pt idx="1000" c:formatCode="yyyy/m/d">
                  <c:v>44880</c:v>
                </c:pt>
                <c:pt idx="1001" c:formatCode="yyyy/m/d">
                  <c:v>44879</c:v>
                </c:pt>
                <c:pt idx="1002" c:formatCode="yyyy/m/d">
                  <c:v>44876</c:v>
                </c:pt>
                <c:pt idx="1003" c:formatCode="yyyy/m/d">
                  <c:v>44875</c:v>
                </c:pt>
                <c:pt idx="1004" c:formatCode="yyyy/m/d">
                  <c:v>44874</c:v>
                </c:pt>
                <c:pt idx="1005" c:formatCode="yyyy/m/d">
                  <c:v>44873</c:v>
                </c:pt>
                <c:pt idx="1006" c:formatCode="yyyy/m/d">
                  <c:v>44869</c:v>
                </c:pt>
                <c:pt idx="1007" c:formatCode="yyyy/m/d">
                  <c:v>44868</c:v>
                </c:pt>
                <c:pt idx="1008" c:formatCode="yyyy/m/d">
                  <c:v>44867</c:v>
                </c:pt>
                <c:pt idx="1009" c:formatCode="yyyy/m/d">
                  <c:v>44866</c:v>
                </c:pt>
                <c:pt idx="1010" c:formatCode="yyyy/m/d">
                  <c:v>44862</c:v>
                </c:pt>
                <c:pt idx="1011" c:formatCode="yyyy/m/d">
                  <c:v>44861</c:v>
                </c:pt>
                <c:pt idx="1012" c:formatCode="yyyy/m/d">
                  <c:v>44860</c:v>
                </c:pt>
                <c:pt idx="1013" c:formatCode="yyyy/m/d">
                  <c:v>44859</c:v>
                </c:pt>
                <c:pt idx="1014" c:formatCode="yyyy/m/d">
                  <c:v>44858</c:v>
                </c:pt>
                <c:pt idx="1015" c:formatCode="yyyy/m/d">
                  <c:v>44855</c:v>
                </c:pt>
                <c:pt idx="1016" c:formatCode="yyyy/m/d">
                  <c:v>44854</c:v>
                </c:pt>
                <c:pt idx="1017" c:formatCode="yyyy/m/d">
                  <c:v>44853</c:v>
                </c:pt>
                <c:pt idx="1018" c:formatCode="yyyy/m/d">
                  <c:v>44852</c:v>
                </c:pt>
                <c:pt idx="1019" c:formatCode="yyyy/m/d">
                  <c:v>44851</c:v>
                </c:pt>
                <c:pt idx="1020" c:formatCode="yyyy/m/d">
                  <c:v>44848</c:v>
                </c:pt>
                <c:pt idx="1021" c:formatCode="yyyy/m/d">
                  <c:v>44847</c:v>
                </c:pt>
                <c:pt idx="1022" c:formatCode="yyyy/m/d">
                  <c:v>44846</c:v>
                </c:pt>
                <c:pt idx="1023" c:formatCode="yyyy/m/d">
                  <c:v>44845</c:v>
                </c:pt>
                <c:pt idx="1024" c:formatCode="yyyy/m/d">
                  <c:v>44844</c:v>
                </c:pt>
                <c:pt idx="1025" c:formatCode="yyyy/m/d">
                  <c:v>44841</c:v>
                </c:pt>
                <c:pt idx="1026" c:formatCode="yyyy/m/d">
                  <c:v>44840</c:v>
                </c:pt>
                <c:pt idx="1027" c:formatCode="yyyy/m/d">
                  <c:v>44839</c:v>
                </c:pt>
                <c:pt idx="1028" c:formatCode="yyyy/m/d">
                  <c:v>44838</c:v>
                </c:pt>
                <c:pt idx="1029" c:formatCode="yyyy/m/d">
                  <c:v>44837</c:v>
                </c:pt>
                <c:pt idx="1030" c:formatCode="yyyy/m/d">
                  <c:v>44834</c:v>
                </c:pt>
                <c:pt idx="1031" c:formatCode="yyyy/m/d">
                  <c:v>44833</c:v>
                </c:pt>
                <c:pt idx="1032" c:formatCode="yyyy/m/d">
                  <c:v>44832</c:v>
                </c:pt>
                <c:pt idx="1033" c:formatCode="yyyy/m/d">
                  <c:v>44831</c:v>
                </c:pt>
                <c:pt idx="1034" c:formatCode="yyyy/m/d">
                  <c:v>44830</c:v>
                </c:pt>
                <c:pt idx="1035" c:formatCode="yyyy/m/d">
                  <c:v>44827</c:v>
                </c:pt>
                <c:pt idx="1036" c:formatCode="yyyy/m/d">
                  <c:v>44826</c:v>
                </c:pt>
                <c:pt idx="1037" c:formatCode="yyyy/m/d">
                  <c:v>44825</c:v>
                </c:pt>
                <c:pt idx="1038" c:formatCode="yyyy/m/d">
                  <c:v>44824</c:v>
                </c:pt>
                <c:pt idx="1039" c:formatCode="yyyy/m/d">
                  <c:v>44820</c:v>
                </c:pt>
                <c:pt idx="1040" c:formatCode="yyyy/m/d">
                  <c:v>44819</c:v>
                </c:pt>
                <c:pt idx="1041" c:formatCode="yyyy/m/d">
                  <c:v>44818</c:v>
                </c:pt>
                <c:pt idx="1042" c:formatCode="yyyy/m/d">
                  <c:v>44817</c:v>
                </c:pt>
                <c:pt idx="1043" c:formatCode="yyyy/m/d">
                  <c:v>44816</c:v>
                </c:pt>
                <c:pt idx="1044" c:formatCode="yyyy/m/d">
                  <c:v>44813</c:v>
                </c:pt>
                <c:pt idx="1045" c:formatCode="yyyy/m/d">
                  <c:v>44812</c:v>
                </c:pt>
                <c:pt idx="1046" c:formatCode="yyyy/m/d">
                  <c:v>44811</c:v>
                </c:pt>
                <c:pt idx="1047" c:formatCode="yyyy/m/d">
                  <c:v>44810</c:v>
                </c:pt>
                <c:pt idx="1048" c:formatCode="yyyy/m/d">
                  <c:v>44809</c:v>
                </c:pt>
                <c:pt idx="1049" c:formatCode="yyyy/m/d">
                  <c:v>44806</c:v>
                </c:pt>
                <c:pt idx="1050" c:formatCode="yyyy/m/d">
                  <c:v>44805</c:v>
                </c:pt>
                <c:pt idx="1051" c:formatCode="yyyy/m/d">
                  <c:v>44804</c:v>
                </c:pt>
                <c:pt idx="1052" c:formatCode="yyyy/m/d">
                  <c:v>44803</c:v>
                </c:pt>
                <c:pt idx="1053" c:formatCode="yyyy/m/d">
                  <c:v>44799</c:v>
                </c:pt>
                <c:pt idx="1054" c:formatCode="yyyy/m/d">
                  <c:v>44798</c:v>
                </c:pt>
                <c:pt idx="1055" c:formatCode="yyyy/m/d">
                  <c:v>44797</c:v>
                </c:pt>
                <c:pt idx="1056" c:formatCode="yyyy/m/d">
                  <c:v>44796</c:v>
                </c:pt>
                <c:pt idx="1057" c:formatCode="yyyy/m/d">
                  <c:v>44795</c:v>
                </c:pt>
                <c:pt idx="1058" c:formatCode="yyyy/m/d">
                  <c:v>44792</c:v>
                </c:pt>
                <c:pt idx="1059" c:formatCode="yyyy/m/d">
                  <c:v>44791</c:v>
                </c:pt>
                <c:pt idx="1060" c:formatCode="yyyy/m/d">
                  <c:v>44790</c:v>
                </c:pt>
                <c:pt idx="1061" c:formatCode="yyyy/m/d">
                  <c:v>44789</c:v>
                </c:pt>
                <c:pt idx="1062" c:formatCode="yyyy/m/d">
                  <c:v>44788</c:v>
                </c:pt>
                <c:pt idx="1063" c:formatCode="yyyy/m/d">
                  <c:v>44785</c:v>
                </c:pt>
                <c:pt idx="1064" c:formatCode="yyyy/m/d">
                  <c:v>44784</c:v>
                </c:pt>
                <c:pt idx="1065" c:formatCode="yyyy/m/d">
                  <c:v>44783</c:v>
                </c:pt>
                <c:pt idx="1066" c:formatCode="yyyy/m/d">
                  <c:v>44782</c:v>
                </c:pt>
                <c:pt idx="1067" c:formatCode="yyyy/m/d">
                  <c:v>44781</c:v>
                </c:pt>
                <c:pt idx="1068" c:formatCode="yyyy/m/d">
                  <c:v>44778</c:v>
                </c:pt>
                <c:pt idx="1069" c:formatCode="yyyy/m/d">
                  <c:v>44777</c:v>
                </c:pt>
                <c:pt idx="1070" c:formatCode="yyyy/m/d">
                  <c:v>44776</c:v>
                </c:pt>
                <c:pt idx="1071" c:formatCode="yyyy/m/d">
                  <c:v>44775</c:v>
                </c:pt>
                <c:pt idx="1072" c:formatCode="yyyy/m/d">
                  <c:v>44774</c:v>
                </c:pt>
                <c:pt idx="1073" c:formatCode="yyyy/m/d">
                  <c:v>44771</c:v>
                </c:pt>
                <c:pt idx="1074" c:formatCode="yyyy/m/d">
                  <c:v>44770</c:v>
                </c:pt>
                <c:pt idx="1075" c:formatCode="yyyy/m/d">
                  <c:v>44769</c:v>
                </c:pt>
                <c:pt idx="1076" c:formatCode="yyyy/m/d">
                  <c:v>44768</c:v>
                </c:pt>
                <c:pt idx="1077" c:formatCode="yyyy/m/d">
                  <c:v>44767</c:v>
                </c:pt>
                <c:pt idx="1078" c:formatCode="yyyy/m/d">
                  <c:v>44764</c:v>
                </c:pt>
                <c:pt idx="1079" c:formatCode="yyyy/m/d">
                  <c:v>44763</c:v>
                </c:pt>
                <c:pt idx="1080" c:formatCode="yyyy/m/d">
                  <c:v>44762</c:v>
                </c:pt>
                <c:pt idx="1081" c:formatCode="yyyy/m/d">
                  <c:v>44761</c:v>
                </c:pt>
                <c:pt idx="1082" c:formatCode="yyyy/m/d">
                  <c:v>44760</c:v>
                </c:pt>
                <c:pt idx="1083" c:formatCode="yyyy/m/d">
                  <c:v>44757</c:v>
                </c:pt>
                <c:pt idx="1084" c:formatCode="yyyy/m/d">
                  <c:v>44756</c:v>
                </c:pt>
                <c:pt idx="1085" c:formatCode="yyyy/m/d">
                  <c:v>44755</c:v>
                </c:pt>
                <c:pt idx="1086" c:formatCode="yyyy/m/d">
                  <c:v>44754</c:v>
                </c:pt>
                <c:pt idx="1087" c:formatCode="yyyy/m/d">
                  <c:v>44753</c:v>
                </c:pt>
                <c:pt idx="1088" c:formatCode="yyyy/m/d">
                  <c:v>44750</c:v>
                </c:pt>
                <c:pt idx="1089" c:formatCode="yyyy/m/d">
                  <c:v>44749</c:v>
                </c:pt>
                <c:pt idx="1090" c:formatCode="yyyy/m/d">
                  <c:v>44748</c:v>
                </c:pt>
                <c:pt idx="1091" c:formatCode="yyyy/m/d">
                  <c:v>44747</c:v>
                </c:pt>
                <c:pt idx="1092" c:formatCode="yyyy/m/d">
                  <c:v>44746</c:v>
                </c:pt>
                <c:pt idx="1093" c:formatCode="yyyy/m/d">
                  <c:v>44743</c:v>
                </c:pt>
              </c:numCache>
            </c:numRef>
          </c:cat>
          <c:val>
            <c:numRef>
              <c:f>'[路透数据 补充.xlsx]欧美汽柴利润'!$DY$4:$DY$4164</c:f>
              <c:numCache>
                <c:formatCode>General</c:formatCode>
                <c:ptCount val="4161"/>
                <c:pt idx="0">
                  <c:v>17.86</c:v>
                </c:pt>
                <c:pt idx="1">
                  <c:v>18.55</c:v>
                </c:pt>
                <c:pt idx="2">
                  <c:v>19.22</c:v>
                </c:pt>
                <c:pt idx="3">
                  <c:v>19</c:v>
                </c:pt>
                <c:pt idx="4">
                  <c:v>20.07</c:v>
                </c:pt>
                <c:pt idx="5">
                  <c:v>20.78</c:v>
                </c:pt>
                <c:pt idx="6">
                  <c:v>20.31</c:v>
                </c:pt>
                <c:pt idx="7">
                  <c:v>20.75</c:v>
                </c:pt>
                <c:pt idx="8">
                  <c:v>20.05</c:v>
                </c:pt>
                <c:pt idx="9">
                  <c:v>20.25</c:v>
                </c:pt>
                <c:pt idx="10">
                  <c:v>21.11</c:v>
                </c:pt>
                <c:pt idx="11">
                  <c:v>21.41</c:v>
                </c:pt>
                <c:pt idx="12">
                  <c:v>21.18</c:v>
                </c:pt>
                <c:pt idx="13">
                  <c:v>20.88</c:v>
                </c:pt>
                <c:pt idx="14">
                  <c:v>20.07</c:v>
                </c:pt>
                <c:pt idx="15">
                  <c:v>21.46</c:v>
                </c:pt>
                <c:pt idx="16">
                  <c:v>21.25</c:v>
                </c:pt>
                <c:pt idx="17">
                  <c:v>20.28</c:v>
                </c:pt>
                <c:pt idx="18">
                  <c:v>20.46</c:v>
                </c:pt>
                <c:pt idx="19">
                  <c:v>21.73</c:v>
                </c:pt>
                <c:pt idx="20">
                  <c:v>18.88</c:v>
                </c:pt>
                <c:pt idx="21">
                  <c:v>17.8</c:v>
                </c:pt>
                <c:pt idx="22">
                  <c:v>17.25</c:v>
                </c:pt>
                <c:pt idx="23">
                  <c:v>18.51</c:v>
                </c:pt>
                <c:pt idx="24">
                  <c:v>19.47</c:v>
                </c:pt>
                <c:pt idx="25">
                  <c:v>19.33</c:v>
                </c:pt>
                <c:pt idx="26">
                  <c:v>19.76</c:v>
                </c:pt>
                <c:pt idx="27">
                  <c:v>20.53</c:v>
                </c:pt>
                <c:pt idx="28">
                  <c:v>20.56</c:v>
                </c:pt>
                <c:pt idx="29">
                  <c:v>21.23</c:v>
                </c:pt>
                <c:pt idx="30">
                  <c:v>20.87</c:v>
                </c:pt>
                <c:pt idx="31">
                  <c:v>21.12</c:v>
                </c:pt>
                <c:pt idx="32">
                  <c:v>20.64</c:v>
                </c:pt>
                <c:pt idx="33">
                  <c:v>21.03</c:v>
                </c:pt>
                <c:pt idx="34">
                  <c:v>20.51</c:v>
                </c:pt>
                <c:pt idx="35">
                  <c:v>19.55</c:v>
                </c:pt>
                <c:pt idx="36">
                  <c:v>19.15</c:v>
                </c:pt>
                <c:pt idx="37">
                  <c:v>18.99</c:v>
                </c:pt>
                <c:pt idx="38">
                  <c:v>18.86</c:v>
                </c:pt>
                <c:pt idx="39">
                  <c:v>18.4</c:v>
                </c:pt>
                <c:pt idx="40">
                  <c:v>18.89</c:v>
                </c:pt>
                <c:pt idx="41">
                  <c:v>18.4</c:v>
                </c:pt>
                <c:pt idx="42">
                  <c:v>17.79</c:v>
                </c:pt>
                <c:pt idx="43">
                  <c:v>17.47</c:v>
                </c:pt>
                <c:pt idx="44">
                  <c:v>16.98</c:v>
                </c:pt>
                <c:pt idx="45">
                  <c:v>16.55</c:v>
                </c:pt>
                <c:pt idx="46">
                  <c:v>16.67</c:v>
                </c:pt>
                <c:pt idx="47">
                  <c:v>17.62</c:v>
                </c:pt>
                <c:pt idx="48">
                  <c:v>17.67</c:v>
                </c:pt>
                <c:pt idx="49">
                  <c:v>18.09</c:v>
                </c:pt>
                <c:pt idx="50">
                  <c:v>17.58</c:v>
                </c:pt>
                <c:pt idx="51">
                  <c:v>17.23</c:v>
                </c:pt>
                <c:pt idx="52">
                  <c:v>17.38</c:v>
                </c:pt>
                <c:pt idx="53">
                  <c:v>17.36</c:v>
                </c:pt>
                <c:pt idx="54">
                  <c:v>16.52</c:v>
                </c:pt>
                <c:pt idx="55">
                  <c:v>16.38</c:v>
                </c:pt>
                <c:pt idx="56">
                  <c:v>16.94</c:v>
                </c:pt>
                <c:pt idx="57">
                  <c:v>17.42</c:v>
                </c:pt>
                <c:pt idx="58">
                  <c:v>16.38</c:v>
                </c:pt>
                <c:pt idx="59">
                  <c:v>16.41</c:v>
                </c:pt>
                <c:pt idx="60">
                  <c:v>16.71</c:v>
                </c:pt>
                <c:pt idx="61">
                  <c:v>15.94</c:v>
                </c:pt>
                <c:pt idx="62">
                  <c:v>16.33</c:v>
                </c:pt>
                <c:pt idx="63">
                  <c:v>17.88</c:v>
                </c:pt>
                <c:pt idx="64">
                  <c:v>18.04</c:v>
                </c:pt>
                <c:pt idx="65">
                  <c:v>17.14</c:v>
                </c:pt>
                <c:pt idx="66">
                  <c:v>16.31</c:v>
                </c:pt>
                <c:pt idx="67">
                  <c:v>16.48</c:v>
                </c:pt>
                <c:pt idx="68">
                  <c:v>15.36</c:v>
                </c:pt>
                <c:pt idx="69">
                  <c:v>15.03</c:v>
                </c:pt>
                <c:pt idx="70">
                  <c:v>15.61</c:v>
                </c:pt>
                <c:pt idx="71">
                  <c:v>16.57</c:v>
                </c:pt>
                <c:pt idx="72">
                  <c:v>17.08</c:v>
                </c:pt>
                <c:pt idx="73">
                  <c:v>18.29</c:v>
                </c:pt>
                <c:pt idx="74">
                  <c:v>18.13</c:v>
                </c:pt>
                <c:pt idx="75">
                  <c:v>18.56</c:v>
                </c:pt>
                <c:pt idx="76">
                  <c:v>18.38</c:v>
                </c:pt>
                <c:pt idx="77">
                  <c:v>18.54</c:v>
                </c:pt>
                <c:pt idx="78">
                  <c:v>18.64</c:v>
                </c:pt>
                <c:pt idx="79">
                  <c:v>18.58</c:v>
                </c:pt>
                <c:pt idx="80">
                  <c:v>18.49</c:v>
                </c:pt>
                <c:pt idx="81">
                  <c:v>18.12</c:v>
                </c:pt>
                <c:pt idx="82">
                  <c:v>18.31</c:v>
                </c:pt>
                <c:pt idx="83">
                  <c:v>18.43</c:v>
                </c:pt>
                <c:pt idx="84">
                  <c:v>18.7</c:v>
                </c:pt>
                <c:pt idx="85">
                  <c:v>18.12</c:v>
                </c:pt>
                <c:pt idx="86">
                  <c:v>17.94</c:v>
                </c:pt>
                <c:pt idx="87">
                  <c:v>18.03</c:v>
                </c:pt>
                <c:pt idx="88">
                  <c:v>18.11</c:v>
                </c:pt>
                <c:pt idx="89">
                  <c:v>18.76</c:v>
                </c:pt>
                <c:pt idx="90">
                  <c:v>18.93</c:v>
                </c:pt>
                <c:pt idx="91">
                  <c:v>18.26</c:v>
                </c:pt>
                <c:pt idx="92">
                  <c:v>17.87</c:v>
                </c:pt>
                <c:pt idx="93">
                  <c:v>17.89</c:v>
                </c:pt>
                <c:pt idx="94">
                  <c:v>18.06</c:v>
                </c:pt>
                <c:pt idx="95">
                  <c:v>18.02</c:v>
                </c:pt>
                <c:pt idx="96">
                  <c:v>18</c:v>
                </c:pt>
                <c:pt idx="97">
                  <c:v>17.82</c:v>
                </c:pt>
                <c:pt idx="98">
                  <c:v>17.25</c:v>
                </c:pt>
                <c:pt idx="99">
                  <c:v>17.51</c:v>
                </c:pt>
                <c:pt idx="100">
                  <c:v>17.38</c:v>
                </c:pt>
                <c:pt idx="101">
                  <c:v>16.73</c:v>
                </c:pt>
                <c:pt idx="102">
                  <c:v>16.64</c:v>
                </c:pt>
                <c:pt idx="103">
                  <c:v>16.64</c:v>
                </c:pt>
                <c:pt idx="104">
                  <c:v>16.48</c:v>
                </c:pt>
                <c:pt idx="105">
                  <c:v>16.08</c:v>
                </c:pt>
                <c:pt idx="106">
                  <c:v>15.73</c:v>
                </c:pt>
                <c:pt idx="107">
                  <c:v>15.85</c:v>
                </c:pt>
                <c:pt idx="108">
                  <c:v>15.46</c:v>
                </c:pt>
                <c:pt idx="109">
                  <c:v>15.75</c:v>
                </c:pt>
                <c:pt idx="110">
                  <c:v>15.63</c:v>
                </c:pt>
                <c:pt idx="111">
                  <c:v>15.59</c:v>
                </c:pt>
                <c:pt idx="112">
                  <c:v>15.56</c:v>
                </c:pt>
                <c:pt idx="113">
                  <c:v>15.67</c:v>
                </c:pt>
                <c:pt idx="114">
                  <c:v>15.68</c:v>
                </c:pt>
                <c:pt idx="115">
                  <c:v>15.64</c:v>
                </c:pt>
                <c:pt idx="116">
                  <c:v>15.81</c:v>
                </c:pt>
                <c:pt idx="117">
                  <c:v>15.92</c:v>
                </c:pt>
                <c:pt idx="118">
                  <c:v>15.75</c:v>
                </c:pt>
                <c:pt idx="119">
                  <c:v>15.26</c:v>
                </c:pt>
                <c:pt idx="120">
                  <c:v>15.74</c:v>
                </c:pt>
                <c:pt idx="121">
                  <c:v>15.92</c:v>
                </c:pt>
                <c:pt idx="122">
                  <c:v>16.05</c:v>
                </c:pt>
                <c:pt idx="123">
                  <c:v>15.94</c:v>
                </c:pt>
                <c:pt idx="124">
                  <c:v>16.02</c:v>
                </c:pt>
                <c:pt idx="125">
                  <c:v>15.98</c:v>
                </c:pt>
                <c:pt idx="126">
                  <c:v>15.45</c:v>
                </c:pt>
                <c:pt idx="127">
                  <c:v>15</c:v>
                </c:pt>
                <c:pt idx="128">
                  <c:v>14.89</c:v>
                </c:pt>
                <c:pt idx="129">
                  <c:v>15.1</c:v>
                </c:pt>
                <c:pt idx="130">
                  <c:v>14.79</c:v>
                </c:pt>
                <c:pt idx="131">
                  <c:v>14.07</c:v>
                </c:pt>
                <c:pt idx="132">
                  <c:v>13.93</c:v>
                </c:pt>
                <c:pt idx="133">
                  <c:v>14.58</c:v>
                </c:pt>
                <c:pt idx="134">
                  <c:v>14.71</c:v>
                </c:pt>
                <c:pt idx="135">
                  <c:v>15.38</c:v>
                </c:pt>
                <c:pt idx="136">
                  <c:v>15.21</c:v>
                </c:pt>
                <c:pt idx="137">
                  <c:v>15.96</c:v>
                </c:pt>
                <c:pt idx="138">
                  <c:v>15.67</c:v>
                </c:pt>
                <c:pt idx="139">
                  <c:v>15.37</c:v>
                </c:pt>
                <c:pt idx="140">
                  <c:v>14.95</c:v>
                </c:pt>
                <c:pt idx="141">
                  <c:v>14.54</c:v>
                </c:pt>
                <c:pt idx="142">
                  <c:v>14.33</c:v>
                </c:pt>
                <c:pt idx="143">
                  <c:v>14.2</c:v>
                </c:pt>
                <c:pt idx="144">
                  <c:v>13.92</c:v>
                </c:pt>
                <c:pt idx="145">
                  <c:v>14.13</c:v>
                </c:pt>
                <c:pt idx="146">
                  <c:v>13.98</c:v>
                </c:pt>
                <c:pt idx="147">
                  <c:v>13.85</c:v>
                </c:pt>
                <c:pt idx="148">
                  <c:v>13.46</c:v>
                </c:pt>
                <c:pt idx="149">
                  <c:v>13.57</c:v>
                </c:pt>
                <c:pt idx="150">
                  <c:v>13.54</c:v>
                </c:pt>
                <c:pt idx="151">
                  <c:v>13.49</c:v>
                </c:pt>
                <c:pt idx="152">
                  <c:v>13.59</c:v>
                </c:pt>
                <c:pt idx="153">
                  <c:v>13.19</c:v>
                </c:pt>
                <c:pt idx="154">
                  <c:v>12.96</c:v>
                </c:pt>
                <c:pt idx="155">
                  <c:v>12.85</c:v>
                </c:pt>
                <c:pt idx="156">
                  <c:v>12.99</c:v>
                </c:pt>
                <c:pt idx="157">
                  <c:v>12.26</c:v>
                </c:pt>
                <c:pt idx="158">
                  <c:v>12.07</c:v>
                </c:pt>
                <c:pt idx="159">
                  <c:v>11.97</c:v>
                </c:pt>
                <c:pt idx="160">
                  <c:v>12.27</c:v>
                </c:pt>
                <c:pt idx="161">
                  <c:v>12.21</c:v>
                </c:pt>
                <c:pt idx="162">
                  <c:v>11.93</c:v>
                </c:pt>
                <c:pt idx="163">
                  <c:v>12.08</c:v>
                </c:pt>
                <c:pt idx="164">
                  <c:v>12.26</c:v>
                </c:pt>
                <c:pt idx="165">
                  <c:v>12.08</c:v>
                </c:pt>
                <c:pt idx="166">
                  <c:v>11.98</c:v>
                </c:pt>
                <c:pt idx="167">
                  <c:v>11.81</c:v>
                </c:pt>
                <c:pt idx="168">
                  <c:v>12.04</c:v>
                </c:pt>
                <c:pt idx="169">
                  <c:v>11.79</c:v>
                </c:pt>
                <c:pt idx="170">
                  <c:v>11.81</c:v>
                </c:pt>
                <c:pt idx="171">
                  <c:v>11.45</c:v>
                </c:pt>
                <c:pt idx="172">
                  <c:v>11.53</c:v>
                </c:pt>
                <c:pt idx="173">
                  <c:v>11.42</c:v>
                </c:pt>
                <c:pt idx="174">
                  <c:v>11.12</c:v>
                </c:pt>
                <c:pt idx="175">
                  <c:v>11.05</c:v>
                </c:pt>
                <c:pt idx="176">
                  <c:v>11</c:v>
                </c:pt>
                <c:pt idx="177">
                  <c:v>10.94</c:v>
                </c:pt>
                <c:pt idx="178">
                  <c:v>11.01</c:v>
                </c:pt>
                <c:pt idx="179">
                  <c:v>10.8</c:v>
                </c:pt>
                <c:pt idx="180">
                  <c:v>11.06</c:v>
                </c:pt>
                <c:pt idx="181">
                  <c:v>11.03</c:v>
                </c:pt>
                <c:pt idx="182">
                  <c:v>11.6</c:v>
                </c:pt>
                <c:pt idx="183">
                  <c:v>11.11</c:v>
                </c:pt>
                <c:pt idx="184">
                  <c:v>10.98</c:v>
                </c:pt>
                <c:pt idx="185">
                  <c:v>10.66</c:v>
                </c:pt>
                <c:pt idx="186">
                  <c:v>10.19</c:v>
                </c:pt>
                <c:pt idx="187">
                  <c:v>10.54</c:v>
                </c:pt>
                <c:pt idx="188">
                  <c:v>10.4</c:v>
                </c:pt>
                <c:pt idx="189">
                  <c:v>10.19</c:v>
                </c:pt>
                <c:pt idx="190">
                  <c:v>9.99</c:v>
                </c:pt>
                <c:pt idx="191">
                  <c:v>10.12</c:v>
                </c:pt>
                <c:pt idx="192">
                  <c:v>10.15</c:v>
                </c:pt>
                <c:pt idx="193">
                  <c:v>10.02</c:v>
                </c:pt>
                <c:pt idx="194">
                  <c:v>9.94</c:v>
                </c:pt>
                <c:pt idx="195">
                  <c:v>10</c:v>
                </c:pt>
                <c:pt idx="196">
                  <c:v>10.03</c:v>
                </c:pt>
                <c:pt idx="197">
                  <c:v>9.79</c:v>
                </c:pt>
                <c:pt idx="198">
                  <c:v>9.51</c:v>
                </c:pt>
                <c:pt idx="199">
                  <c:v>9.57</c:v>
                </c:pt>
                <c:pt idx="200">
                  <c:v>9.66</c:v>
                </c:pt>
                <c:pt idx="201">
                  <c:v>9.83</c:v>
                </c:pt>
                <c:pt idx="202">
                  <c:v>9.48</c:v>
                </c:pt>
                <c:pt idx="203">
                  <c:v>9.31</c:v>
                </c:pt>
                <c:pt idx="204">
                  <c:v>9.36</c:v>
                </c:pt>
                <c:pt idx="205">
                  <c:v>9.24</c:v>
                </c:pt>
                <c:pt idx="206">
                  <c:v>9.49</c:v>
                </c:pt>
                <c:pt idx="207">
                  <c:v>9.35</c:v>
                </c:pt>
                <c:pt idx="208">
                  <c:v>8.96</c:v>
                </c:pt>
                <c:pt idx="209">
                  <c:v>8.79</c:v>
                </c:pt>
                <c:pt idx="210">
                  <c:v>8.88</c:v>
                </c:pt>
                <c:pt idx="211">
                  <c:v>8.65</c:v>
                </c:pt>
                <c:pt idx="212">
                  <c:v>8.84</c:v>
                </c:pt>
                <c:pt idx="213">
                  <c:v>8.86</c:v>
                </c:pt>
                <c:pt idx="214">
                  <c:v>8.39</c:v>
                </c:pt>
                <c:pt idx="215">
                  <c:v>8.02</c:v>
                </c:pt>
                <c:pt idx="216">
                  <c:v>7.96</c:v>
                </c:pt>
                <c:pt idx="217">
                  <c:v>7.9</c:v>
                </c:pt>
                <c:pt idx="218">
                  <c:v>7.86</c:v>
                </c:pt>
                <c:pt idx="219">
                  <c:v>7.86</c:v>
                </c:pt>
                <c:pt idx="220">
                  <c:v>7.86</c:v>
                </c:pt>
                <c:pt idx="221">
                  <c:v>8.01</c:v>
                </c:pt>
                <c:pt idx="222">
                  <c:v>8.17</c:v>
                </c:pt>
                <c:pt idx="223">
                  <c:v>8.35</c:v>
                </c:pt>
                <c:pt idx="224">
                  <c:v>7.81</c:v>
                </c:pt>
                <c:pt idx="225">
                  <c:v>7.46</c:v>
                </c:pt>
                <c:pt idx="226">
                  <c:v>7.54</c:v>
                </c:pt>
                <c:pt idx="227">
                  <c:v>7.37</c:v>
                </c:pt>
                <c:pt idx="228">
                  <c:v>7.23</c:v>
                </c:pt>
                <c:pt idx="229">
                  <c:v>7.06</c:v>
                </c:pt>
                <c:pt idx="230">
                  <c:v>7.4</c:v>
                </c:pt>
                <c:pt idx="231">
                  <c:v>7.27</c:v>
                </c:pt>
                <c:pt idx="232">
                  <c:v>7.55</c:v>
                </c:pt>
                <c:pt idx="233">
                  <c:v>8.07</c:v>
                </c:pt>
                <c:pt idx="234">
                  <c:v>7.84</c:v>
                </c:pt>
                <c:pt idx="235">
                  <c:v>7.94</c:v>
                </c:pt>
                <c:pt idx="236">
                  <c:v>8.06</c:v>
                </c:pt>
                <c:pt idx="237">
                  <c:v>7.94</c:v>
                </c:pt>
                <c:pt idx="238">
                  <c:v>8.1</c:v>
                </c:pt>
                <c:pt idx="239">
                  <c:v>7.97</c:v>
                </c:pt>
                <c:pt idx="240">
                  <c:v>8.17</c:v>
                </c:pt>
                <c:pt idx="241">
                  <c:v>8.4</c:v>
                </c:pt>
                <c:pt idx="242">
                  <c:v>8.64</c:v>
                </c:pt>
                <c:pt idx="243">
                  <c:v>8.54</c:v>
                </c:pt>
                <c:pt idx="244">
                  <c:v>8.54</c:v>
                </c:pt>
                <c:pt idx="245">
                  <c:v>8.82</c:v>
                </c:pt>
                <c:pt idx="246">
                  <c:v>8.92</c:v>
                </c:pt>
                <c:pt idx="247">
                  <c:v>8.71</c:v>
                </c:pt>
                <c:pt idx="248">
                  <c:v>8.91</c:v>
                </c:pt>
                <c:pt idx="249">
                  <c:v>8.51</c:v>
                </c:pt>
                <c:pt idx="250">
                  <c:v>8.31</c:v>
                </c:pt>
                <c:pt idx="251">
                  <c:v>8.22</c:v>
                </c:pt>
                <c:pt idx="252">
                  <c:v>8.3</c:v>
                </c:pt>
                <c:pt idx="253">
                  <c:v>8.56</c:v>
                </c:pt>
                <c:pt idx="254">
                  <c:v>8.8</c:v>
                </c:pt>
                <c:pt idx="255">
                  <c:v>8.63</c:v>
                </c:pt>
                <c:pt idx="256">
                  <c:v>8.43</c:v>
                </c:pt>
                <c:pt idx="257">
                  <c:v>8.53</c:v>
                </c:pt>
                <c:pt idx="258">
                  <c:v>8.24</c:v>
                </c:pt>
                <c:pt idx="259">
                  <c:v>8.59</c:v>
                </c:pt>
                <c:pt idx="260">
                  <c:v>8.93</c:v>
                </c:pt>
                <c:pt idx="261">
                  <c:v>8.87</c:v>
                </c:pt>
                <c:pt idx="262">
                  <c:v>8.48</c:v>
                </c:pt>
                <c:pt idx="263">
                  <c:v>8</c:v>
                </c:pt>
                <c:pt idx="264">
                  <c:v>7.86</c:v>
                </c:pt>
                <c:pt idx="265">
                  <c:v>7.52</c:v>
                </c:pt>
                <c:pt idx="266">
                  <c:v>7.58</c:v>
                </c:pt>
                <c:pt idx="267">
                  <c:v>7.74</c:v>
                </c:pt>
                <c:pt idx="268">
                  <c:v>7.68</c:v>
                </c:pt>
                <c:pt idx="269">
                  <c:v>7.68</c:v>
                </c:pt>
                <c:pt idx="270">
                  <c:v>7.79</c:v>
                </c:pt>
                <c:pt idx="271">
                  <c:v>7.85</c:v>
                </c:pt>
                <c:pt idx="272">
                  <c:v>7.84</c:v>
                </c:pt>
                <c:pt idx="273">
                  <c:v>7.91</c:v>
                </c:pt>
                <c:pt idx="274">
                  <c:v>7.86</c:v>
                </c:pt>
                <c:pt idx="275">
                  <c:v>8.07</c:v>
                </c:pt>
                <c:pt idx="276">
                  <c:v>7.65</c:v>
                </c:pt>
                <c:pt idx="277">
                  <c:v>7.99</c:v>
                </c:pt>
                <c:pt idx="278">
                  <c:v>7.82</c:v>
                </c:pt>
                <c:pt idx="279">
                  <c:v>7.78</c:v>
                </c:pt>
                <c:pt idx="280">
                  <c:v>7.45</c:v>
                </c:pt>
                <c:pt idx="281">
                  <c:v>7.88</c:v>
                </c:pt>
                <c:pt idx="282">
                  <c:v>8.04</c:v>
                </c:pt>
                <c:pt idx="283">
                  <c:v>8.09</c:v>
                </c:pt>
                <c:pt idx="284">
                  <c:v>7.9</c:v>
                </c:pt>
                <c:pt idx="285">
                  <c:v>7.89</c:v>
                </c:pt>
                <c:pt idx="286">
                  <c:v>7.36</c:v>
                </c:pt>
                <c:pt idx="287">
                  <c:v>7.32</c:v>
                </c:pt>
                <c:pt idx="288">
                  <c:v>7.1</c:v>
                </c:pt>
                <c:pt idx="289">
                  <c:v>7.33</c:v>
                </c:pt>
                <c:pt idx="290">
                  <c:v>7.02</c:v>
                </c:pt>
                <c:pt idx="291">
                  <c:v>6.89</c:v>
                </c:pt>
                <c:pt idx="292">
                  <c:v>6.85</c:v>
                </c:pt>
                <c:pt idx="293">
                  <c:v>6.66</c:v>
                </c:pt>
                <c:pt idx="294">
                  <c:v>6.78</c:v>
                </c:pt>
                <c:pt idx="295">
                  <c:v>6.31</c:v>
                </c:pt>
                <c:pt idx="296">
                  <c:v>6.29</c:v>
                </c:pt>
                <c:pt idx="297">
                  <c:v>6.49</c:v>
                </c:pt>
                <c:pt idx="298">
                  <c:v>6.76</c:v>
                </c:pt>
                <c:pt idx="299">
                  <c:v>6.77</c:v>
                </c:pt>
                <c:pt idx="300">
                  <c:v>7.18</c:v>
                </c:pt>
                <c:pt idx="301">
                  <c:v>6.95</c:v>
                </c:pt>
                <c:pt idx="302">
                  <c:v>7.33</c:v>
                </c:pt>
                <c:pt idx="303">
                  <c:v>7.27</c:v>
                </c:pt>
                <c:pt idx="304">
                  <c:v>6.63</c:v>
                </c:pt>
                <c:pt idx="305">
                  <c:v>6.19</c:v>
                </c:pt>
                <c:pt idx="306">
                  <c:v>6.45</c:v>
                </c:pt>
                <c:pt idx="307">
                  <c:v>6.79</c:v>
                </c:pt>
                <c:pt idx="308">
                  <c:v>6.71</c:v>
                </c:pt>
                <c:pt idx="309">
                  <c:v>7.17</c:v>
                </c:pt>
                <c:pt idx="310">
                  <c:v>7.11</c:v>
                </c:pt>
                <c:pt idx="311">
                  <c:v>6.92</c:v>
                </c:pt>
                <c:pt idx="312">
                  <c:v>7.39</c:v>
                </c:pt>
                <c:pt idx="313">
                  <c:v>7.32</c:v>
                </c:pt>
                <c:pt idx="314">
                  <c:v>6.87</c:v>
                </c:pt>
                <c:pt idx="315">
                  <c:v>6.6</c:v>
                </c:pt>
                <c:pt idx="316">
                  <c:v>7.23</c:v>
                </c:pt>
                <c:pt idx="317">
                  <c:v>6.88</c:v>
                </c:pt>
                <c:pt idx="318">
                  <c:v>6.94</c:v>
                </c:pt>
                <c:pt idx="319">
                  <c:v>6.81</c:v>
                </c:pt>
                <c:pt idx="320">
                  <c:v>6.86</c:v>
                </c:pt>
                <c:pt idx="321">
                  <c:v>7.07</c:v>
                </c:pt>
                <c:pt idx="322">
                  <c:v>7.44</c:v>
                </c:pt>
                <c:pt idx="323">
                  <c:v>8.19</c:v>
                </c:pt>
                <c:pt idx="324">
                  <c:v>8.02</c:v>
                </c:pt>
                <c:pt idx="325">
                  <c:v>7.84</c:v>
                </c:pt>
                <c:pt idx="326">
                  <c:v>7.69</c:v>
                </c:pt>
                <c:pt idx="327">
                  <c:v>7.57</c:v>
                </c:pt>
                <c:pt idx="328">
                  <c:v>7.53</c:v>
                </c:pt>
                <c:pt idx="329">
                  <c:v>7.22</c:v>
                </c:pt>
                <c:pt idx="330">
                  <c:v>6.87</c:v>
                </c:pt>
                <c:pt idx="331">
                  <c:v>7</c:v>
                </c:pt>
                <c:pt idx="332">
                  <c:v>7.77</c:v>
                </c:pt>
                <c:pt idx="333">
                  <c:v>8.12</c:v>
                </c:pt>
                <c:pt idx="334">
                  <c:v>8.05</c:v>
                </c:pt>
                <c:pt idx="335">
                  <c:v>8.02</c:v>
                </c:pt>
                <c:pt idx="336">
                  <c:v>7.19</c:v>
                </c:pt>
                <c:pt idx="337">
                  <c:v>6.88</c:v>
                </c:pt>
                <c:pt idx="338">
                  <c:v>7.08</c:v>
                </c:pt>
                <c:pt idx="339">
                  <c:v>6.67</c:v>
                </c:pt>
                <c:pt idx="340">
                  <c:v>6.69</c:v>
                </c:pt>
                <c:pt idx="341">
                  <c:v>6.47</c:v>
                </c:pt>
                <c:pt idx="342">
                  <c:v>6.67</c:v>
                </c:pt>
                <c:pt idx="343">
                  <c:v>6.51</c:v>
                </c:pt>
                <c:pt idx="344">
                  <c:v>7.05</c:v>
                </c:pt>
                <c:pt idx="345">
                  <c:v>6.59</c:v>
                </c:pt>
                <c:pt idx="346">
                  <c:v>6.56</c:v>
                </c:pt>
                <c:pt idx="347">
                  <c:v>6.34</c:v>
                </c:pt>
                <c:pt idx="348">
                  <c:v>6.38</c:v>
                </c:pt>
                <c:pt idx="349">
                  <c:v>6.13</c:v>
                </c:pt>
                <c:pt idx="350">
                  <c:v>5.83</c:v>
                </c:pt>
                <c:pt idx="351">
                  <c:v>5.77</c:v>
                </c:pt>
                <c:pt idx="352">
                  <c:v>5.19</c:v>
                </c:pt>
                <c:pt idx="353">
                  <c:v>5.89</c:v>
                </c:pt>
                <c:pt idx="354">
                  <c:v>5.54</c:v>
                </c:pt>
                <c:pt idx="355">
                  <c:v>5.51</c:v>
                </c:pt>
                <c:pt idx="356">
                  <c:v>5.27</c:v>
                </c:pt>
                <c:pt idx="357">
                  <c:v>4.48</c:v>
                </c:pt>
                <c:pt idx="358">
                  <c:v>4.75</c:v>
                </c:pt>
                <c:pt idx="359">
                  <c:v>4.12</c:v>
                </c:pt>
                <c:pt idx="360">
                  <c:v>4.3</c:v>
                </c:pt>
                <c:pt idx="361">
                  <c:v>3.76</c:v>
                </c:pt>
                <c:pt idx="362">
                  <c:v>4.06</c:v>
                </c:pt>
                <c:pt idx="363">
                  <c:v>3.92</c:v>
                </c:pt>
                <c:pt idx="364">
                  <c:v>3.77</c:v>
                </c:pt>
                <c:pt idx="365">
                  <c:v>3.85</c:v>
                </c:pt>
                <c:pt idx="366">
                  <c:v>3.52</c:v>
                </c:pt>
                <c:pt idx="367">
                  <c:v>3.62</c:v>
                </c:pt>
                <c:pt idx="368">
                  <c:v>2.83</c:v>
                </c:pt>
                <c:pt idx="369">
                  <c:v>3.09</c:v>
                </c:pt>
                <c:pt idx="370">
                  <c:v>3.76</c:v>
                </c:pt>
                <c:pt idx="371">
                  <c:v>3.7</c:v>
                </c:pt>
                <c:pt idx="372">
                  <c:v>3.56</c:v>
                </c:pt>
                <c:pt idx="373">
                  <c:v>3.18</c:v>
                </c:pt>
                <c:pt idx="374">
                  <c:v>3.43</c:v>
                </c:pt>
                <c:pt idx="375">
                  <c:v>3.63</c:v>
                </c:pt>
                <c:pt idx="376">
                  <c:v>3.81</c:v>
                </c:pt>
                <c:pt idx="377">
                  <c:v>3.37</c:v>
                </c:pt>
                <c:pt idx="378">
                  <c:v>4</c:v>
                </c:pt>
                <c:pt idx="379">
                  <c:v>3.76</c:v>
                </c:pt>
                <c:pt idx="380">
                  <c:v>4.09</c:v>
                </c:pt>
                <c:pt idx="381">
                  <c:v>1.98</c:v>
                </c:pt>
                <c:pt idx="382">
                  <c:v>1.49</c:v>
                </c:pt>
                <c:pt idx="383">
                  <c:v>1.47</c:v>
                </c:pt>
                <c:pt idx="384">
                  <c:v>1.23</c:v>
                </c:pt>
                <c:pt idx="385">
                  <c:v>1.35</c:v>
                </c:pt>
                <c:pt idx="386">
                  <c:v>0.47</c:v>
                </c:pt>
                <c:pt idx="387">
                  <c:v>-0.79</c:v>
                </c:pt>
                <c:pt idx="388">
                  <c:v>-0.68</c:v>
                </c:pt>
                <c:pt idx="389">
                  <c:v>0.99</c:v>
                </c:pt>
                <c:pt idx="390">
                  <c:v>1.07</c:v>
                </c:pt>
                <c:pt idx="391">
                  <c:v>1.14</c:v>
                </c:pt>
                <c:pt idx="392">
                  <c:v>0.9</c:v>
                </c:pt>
                <c:pt idx="393">
                  <c:v>0.86</c:v>
                </c:pt>
                <c:pt idx="394">
                  <c:v>3.86</c:v>
                </c:pt>
                <c:pt idx="395">
                  <c:v>4.08</c:v>
                </c:pt>
                <c:pt idx="396">
                  <c:v>6.69</c:v>
                </c:pt>
                <c:pt idx="397">
                  <c:v>6.94</c:v>
                </c:pt>
                <c:pt idx="398">
                  <c:v>7.4</c:v>
                </c:pt>
                <c:pt idx="399">
                  <c:v>7.97</c:v>
                </c:pt>
                <c:pt idx="400">
                  <c:v>9.15</c:v>
                </c:pt>
                <c:pt idx="401">
                  <c:v>9.19</c:v>
                </c:pt>
                <c:pt idx="402">
                  <c:v>8.66</c:v>
                </c:pt>
                <c:pt idx="403">
                  <c:v>9.3</c:v>
                </c:pt>
                <c:pt idx="404">
                  <c:v>8.44</c:v>
                </c:pt>
                <c:pt idx="405">
                  <c:v>8.27</c:v>
                </c:pt>
                <c:pt idx="406">
                  <c:v>8.83</c:v>
                </c:pt>
                <c:pt idx="407">
                  <c:v>9.29</c:v>
                </c:pt>
                <c:pt idx="408">
                  <c:v>9.37</c:v>
                </c:pt>
                <c:pt idx="409">
                  <c:v>9.78</c:v>
                </c:pt>
                <c:pt idx="410">
                  <c:v>10.15</c:v>
                </c:pt>
                <c:pt idx="411">
                  <c:v>10.1</c:v>
                </c:pt>
                <c:pt idx="412">
                  <c:v>9.66</c:v>
                </c:pt>
                <c:pt idx="413">
                  <c:v>9.64</c:v>
                </c:pt>
                <c:pt idx="414">
                  <c:v>9.73</c:v>
                </c:pt>
                <c:pt idx="415">
                  <c:v>9.69</c:v>
                </c:pt>
                <c:pt idx="416">
                  <c:v>9.67</c:v>
                </c:pt>
                <c:pt idx="417">
                  <c:v>8.42</c:v>
                </c:pt>
                <c:pt idx="418">
                  <c:v>8.3</c:v>
                </c:pt>
                <c:pt idx="419">
                  <c:v>8.63</c:v>
                </c:pt>
                <c:pt idx="420">
                  <c:v>8.71</c:v>
                </c:pt>
                <c:pt idx="421">
                  <c:v>8.76</c:v>
                </c:pt>
                <c:pt idx="422">
                  <c:v>8.47</c:v>
                </c:pt>
                <c:pt idx="423">
                  <c:v>7.75</c:v>
                </c:pt>
                <c:pt idx="424">
                  <c:v>8.49</c:v>
                </c:pt>
                <c:pt idx="425">
                  <c:v>8.47</c:v>
                </c:pt>
                <c:pt idx="426">
                  <c:v>8.98</c:v>
                </c:pt>
                <c:pt idx="427">
                  <c:v>8.56</c:v>
                </c:pt>
                <c:pt idx="428">
                  <c:v>8.43</c:v>
                </c:pt>
                <c:pt idx="429">
                  <c:v>9.1</c:v>
                </c:pt>
                <c:pt idx="430">
                  <c:v>9.49</c:v>
                </c:pt>
                <c:pt idx="431">
                  <c:v>9.46</c:v>
                </c:pt>
                <c:pt idx="432">
                  <c:v>9.8</c:v>
                </c:pt>
                <c:pt idx="433">
                  <c:v>9.84</c:v>
                </c:pt>
                <c:pt idx="434">
                  <c:v>9.88</c:v>
                </c:pt>
                <c:pt idx="435">
                  <c:v>10.04</c:v>
                </c:pt>
                <c:pt idx="436">
                  <c:v>10.02</c:v>
                </c:pt>
                <c:pt idx="437">
                  <c:v>9.89</c:v>
                </c:pt>
                <c:pt idx="438">
                  <c:v>10.02</c:v>
                </c:pt>
                <c:pt idx="439">
                  <c:v>10.23</c:v>
                </c:pt>
                <c:pt idx="440">
                  <c:v>10.25</c:v>
                </c:pt>
                <c:pt idx="441">
                  <c:v>10.1</c:v>
                </c:pt>
                <c:pt idx="442">
                  <c:v>10.71</c:v>
                </c:pt>
                <c:pt idx="443">
                  <c:v>11.73</c:v>
                </c:pt>
                <c:pt idx="444">
                  <c:v>11.8</c:v>
                </c:pt>
                <c:pt idx="445">
                  <c:v>11.23</c:v>
                </c:pt>
                <c:pt idx="446">
                  <c:v>11.25</c:v>
                </c:pt>
                <c:pt idx="447">
                  <c:v>11.84</c:v>
                </c:pt>
                <c:pt idx="448">
                  <c:v>12.16</c:v>
                </c:pt>
                <c:pt idx="449">
                  <c:v>12.3</c:v>
                </c:pt>
                <c:pt idx="450">
                  <c:v>11.81</c:v>
                </c:pt>
                <c:pt idx="451">
                  <c:v>11.78</c:v>
                </c:pt>
                <c:pt idx="452">
                  <c:v>11.85</c:v>
                </c:pt>
                <c:pt idx="453">
                  <c:v>11.96</c:v>
                </c:pt>
                <c:pt idx="454">
                  <c:v>11.71</c:v>
                </c:pt>
                <c:pt idx="455">
                  <c:v>11.69</c:v>
                </c:pt>
                <c:pt idx="456">
                  <c:v>11.13</c:v>
                </c:pt>
                <c:pt idx="457">
                  <c:v>11.38</c:v>
                </c:pt>
                <c:pt idx="458">
                  <c:v>10.7</c:v>
                </c:pt>
                <c:pt idx="459">
                  <c:v>10.89</c:v>
                </c:pt>
                <c:pt idx="460">
                  <c:v>11.08</c:v>
                </c:pt>
                <c:pt idx="461">
                  <c:v>11.48</c:v>
                </c:pt>
                <c:pt idx="462">
                  <c:v>11.4</c:v>
                </c:pt>
                <c:pt idx="463">
                  <c:v>10.76</c:v>
                </c:pt>
                <c:pt idx="464">
                  <c:v>10.26</c:v>
                </c:pt>
                <c:pt idx="465">
                  <c:v>9.63</c:v>
                </c:pt>
                <c:pt idx="466">
                  <c:v>10.04</c:v>
                </c:pt>
                <c:pt idx="467">
                  <c:v>10.68</c:v>
                </c:pt>
                <c:pt idx="468">
                  <c:v>11.14</c:v>
                </c:pt>
                <c:pt idx="469">
                  <c:v>11.24</c:v>
                </c:pt>
                <c:pt idx="470">
                  <c:v>11.33</c:v>
                </c:pt>
                <c:pt idx="471">
                  <c:v>10.99</c:v>
                </c:pt>
                <c:pt idx="472">
                  <c:v>10.82</c:v>
                </c:pt>
                <c:pt idx="473">
                  <c:v>10.5</c:v>
                </c:pt>
                <c:pt idx="474">
                  <c:v>9.81</c:v>
                </c:pt>
                <c:pt idx="475">
                  <c:v>9.59</c:v>
                </c:pt>
                <c:pt idx="476">
                  <c:v>9.73</c:v>
                </c:pt>
                <c:pt idx="477">
                  <c:v>9.81</c:v>
                </c:pt>
                <c:pt idx="478">
                  <c:v>9.65</c:v>
                </c:pt>
                <c:pt idx="479">
                  <c:v>9.45</c:v>
                </c:pt>
                <c:pt idx="480">
                  <c:v>9.45</c:v>
                </c:pt>
                <c:pt idx="481">
                  <c:v>9.31</c:v>
                </c:pt>
                <c:pt idx="482">
                  <c:v>9.67</c:v>
                </c:pt>
                <c:pt idx="483">
                  <c:v>9.62</c:v>
                </c:pt>
                <c:pt idx="484">
                  <c:v>9.51</c:v>
                </c:pt>
                <c:pt idx="485">
                  <c:v>10.05</c:v>
                </c:pt>
                <c:pt idx="486">
                  <c:v>10</c:v>
                </c:pt>
                <c:pt idx="487">
                  <c:v>9.75</c:v>
                </c:pt>
                <c:pt idx="488">
                  <c:v>9.26</c:v>
                </c:pt>
                <c:pt idx="489">
                  <c:v>9.6</c:v>
                </c:pt>
                <c:pt idx="490">
                  <c:v>10.55</c:v>
                </c:pt>
                <c:pt idx="491">
                  <c:v>10.67</c:v>
                </c:pt>
                <c:pt idx="492">
                  <c:v>10.51</c:v>
                </c:pt>
                <c:pt idx="493">
                  <c:v>10.65</c:v>
                </c:pt>
                <c:pt idx="494">
                  <c:v>10.52</c:v>
                </c:pt>
                <c:pt idx="495">
                  <c:v>10.35</c:v>
                </c:pt>
                <c:pt idx="496">
                  <c:v>10.12</c:v>
                </c:pt>
                <c:pt idx="497">
                  <c:v>10.3</c:v>
                </c:pt>
                <c:pt idx="498">
                  <c:v>10.3</c:v>
                </c:pt>
                <c:pt idx="499">
                  <c:v>10.56</c:v>
                </c:pt>
                <c:pt idx="500">
                  <c:v>10.36</c:v>
                </c:pt>
                <c:pt idx="501">
                  <c:v>10.22</c:v>
                </c:pt>
                <c:pt idx="502">
                  <c:v>10.55</c:v>
                </c:pt>
                <c:pt idx="503">
                  <c:v>10.56</c:v>
                </c:pt>
                <c:pt idx="504">
                  <c:v>10.48</c:v>
                </c:pt>
                <c:pt idx="505">
                  <c:v>10.21</c:v>
                </c:pt>
                <c:pt idx="506">
                  <c:v>10.39</c:v>
                </c:pt>
                <c:pt idx="507">
                  <c:v>10.23</c:v>
                </c:pt>
                <c:pt idx="508">
                  <c:v>10.26</c:v>
                </c:pt>
                <c:pt idx="509">
                  <c:v>10.01</c:v>
                </c:pt>
                <c:pt idx="510">
                  <c:v>9.99</c:v>
                </c:pt>
                <c:pt idx="511">
                  <c:v>9.82</c:v>
                </c:pt>
                <c:pt idx="512">
                  <c:v>10.21</c:v>
                </c:pt>
                <c:pt idx="513">
                  <c:v>10.37</c:v>
                </c:pt>
                <c:pt idx="514">
                  <c:v>10.13</c:v>
                </c:pt>
                <c:pt idx="515">
                  <c:v>10.48</c:v>
                </c:pt>
                <c:pt idx="516">
                  <c:v>10.8</c:v>
                </c:pt>
                <c:pt idx="517">
                  <c:v>11.01</c:v>
                </c:pt>
                <c:pt idx="518">
                  <c:v>11.22</c:v>
                </c:pt>
                <c:pt idx="519">
                  <c:v>10.99</c:v>
                </c:pt>
                <c:pt idx="520">
                  <c:v>10.96</c:v>
                </c:pt>
                <c:pt idx="521">
                  <c:v>12.26</c:v>
                </c:pt>
                <c:pt idx="522">
                  <c:v>10.56</c:v>
                </c:pt>
                <c:pt idx="523">
                  <c:v>10.31</c:v>
                </c:pt>
                <c:pt idx="524">
                  <c:v>10.63</c:v>
                </c:pt>
                <c:pt idx="525">
                  <c:v>10.9</c:v>
                </c:pt>
                <c:pt idx="526">
                  <c:v>10.95</c:v>
                </c:pt>
                <c:pt idx="527">
                  <c:v>10.66</c:v>
                </c:pt>
                <c:pt idx="528">
                  <c:v>10.27</c:v>
                </c:pt>
                <c:pt idx="529">
                  <c:v>10.05</c:v>
                </c:pt>
                <c:pt idx="530">
                  <c:v>9.34</c:v>
                </c:pt>
                <c:pt idx="531">
                  <c:v>9.32</c:v>
                </c:pt>
                <c:pt idx="532">
                  <c:v>9.87</c:v>
                </c:pt>
                <c:pt idx="533">
                  <c:v>10.1</c:v>
                </c:pt>
                <c:pt idx="534">
                  <c:v>10.03</c:v>
                </c:pt>
                <c:pt idx="535">
                  <c:v>9.38</c:v>
                </c:pt>
                <c:pt idx="536">
                  <c:v>9.28</c:v>
                </c:pt>
                <c:pt idx="537">
                  <c:v>9.55</c:v>
                </c:pt>
                <c:pt idx="538">
                  <c:v>9.62</c:v>
                </c:pt>
                <c:pt idx="539">
                  <c:v>9.85</c:v>
                </c:pt>
                <c:pt idx="540">
                  <c:v>9.57</c:v>
                </c:pt>
                <c:pt idx="541">
                  <c:v>9.17</c:v>
                </c:pt>
                <c:pt idx="542">
                  <c:v>8.99</c:v>
                </c:pt>
                <c:pt idx="543">
                  <c:v>8.81</c:v>
                </c:pt>
                <c:pt idx="544">
                  <c:v>8.97</c:v>
                </c:pt>
                <c:pt idx="545">
                  <c:v>9.08</c:v>
                </c:pt>
                <c:pt idx="546">
                  <c:v>8.5</c:v>
                </c:pt>
                <c:pt idx="547">
                  <c:v>8.73</c:v>
                </c:pt>
                <c:pt idx="548">
                  <c:v>8.51</c:v>
                </c:pt>
                <c:pt idx="549">
                  <c:v>8.52</c:v>
                </c:pt>
                <c:pt idx="550">
                  <c:v>8.97</c:v>
                </c:pt>
                <c:pt idx="551">
                  <c:v>9.15</c:v>
                </c:pt>
              </c:numCache>
            </c:numRef>
          </c:val>
          <c:smooth val="0"/>
        </c:ser>
        <c:dLbls>
          <c:showLegendKey val="0"/>
          <c:showVal val="0"/>
          <c:showCatName val="0"/>
          <c:showSerName val="0"/>
          <c:showPercent val="0"/>
          <c:showBubbleSize val="0"/>
        </c:dLbls>
        <c:marker val="0"/>
        <c:smooth val="0"/>
        <c:axId val="277734833"/>
        <c:axId val="208380760"/>
      </c:lineChart>
      <c:dateAx>
        <c:axId val="277734833"/>
        <c:scaling>
          <c:orientation val="minMax"/>
          <c:max val="46286"/>
          <c:min val="45839"/>
        </c:scaling>
        <c:delete val="0"/>
        <c:axPos val="b"/>
        <c:numFmt formatCode="m" sourceLinked="0"/>
        <c:majorTickMark val="out"/>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208380760"/>
        <c:crosses val="autoZero"/>
        <c:auto val="1"/>
        <c:lblOffset val="100"/>
        <c:baseTimeUnit val="days"/>
        <c:majorUnit val="1"/>
        <c:majorTimeUnit val="months"/>
      </c:dateAx>
      <c:valAx>
        <c:axId val="208380760"/>
        <c:scaling>
          <c:orientation val="minMax"/>
        </c:scaling>
        <c:delete val="0"/>
        <c:axPos val="l"/>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277734833"/>
        <c:crosses val="autoZero"/>
        <c:crossBetween val="between"/>
      </c:valAx>
      <c:spPr>
        <a:noFill/>
        <a:ln>
          <a:noFill/>
        </a:ln>
        <a:effectLst/>
      </c:spPr>
    </c:plotArea>
    <c:legend>
      <c:legendPos val="t"/>
      <c:layout/>
      <c:overlay val="0"/>
      <c:spPr>
        <a:noFill/>
        <a:ln>
          <a:noFill/>
        </a:ln>
        <a:effectLst/>
      </c:spPr>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solidFill>
      <a:schemeClr val="bg1"/>
    </a:solidFill>
    <a:ln w="9525" cap="flat" cmpd="sng" algn="ctr">
      <a:noFill/>
      <a:round/>
    </a:ln>
    <a:effectLst/>
  </c:spPr>
  <c:txPr>
    <a:bodyPr/>
    <a:lstStyle/>
    <a:p>
      <a:pPr>
        <a:defRPr lang="zh-CN"/>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'[路透数据 补充.xlsx]欧美汽柴利润'!$CR$3</c:f>
              <c:strCache>
                <c:ptCount val="1"/>
                <c:pt idx="0">
                  <c:v>2026</c:v>
                </c:pt>
              </c:strCache>
            </c:strRef>
          </c:tx>
          <c:spPr>
            <a:ln w="38100" cap="rnd" cmpd="sng" algn="ctr">
              <a:solidFill>
                <a:srgbClr val="C00000"/>
              </a:solidFill>
              <a:prstDash val="solid"/>
              <a:round/>
            </a:ln>
          </c:spPr>
          <c:marker>
            <c:symbol val="none"/>
          </c:marker>
          <c:dLbls>
            <c:delete val="1"/>
          </c:dLbls>
          <c:cat>
            <c:numRef>
              <c:f>'[路透数据 补充.xlsx]欧美汽柴利润'!$CQ$4:$CQ$154</c:f>
              <c:numCache>
                <c:formatCode>yyyy/m/d</c:formatCode>
                <c:ptCount val="151"/>
                <c:pt idx="0" c:formatCode="yyyy/m/d">
                  <c:v>46265</c:v>
                </c:pt>
                <c:pt idx="1" c:formatCode="yyyy/m/d">
                  <c:v>46262</c:v>
                </c:pt>
                <c:pt idx="2" c:formatCode="yyyy/m/d">
                  <c:v>46261</c:v>
                </c:pt>
                <c:pt idx="3" c:formatCode="yyyy/m/d">
                  <c:v>46260</c:v>
                </c:pt>
                <c:pt idx="4" c:formatCode="yyyy/m/d">
                  <c:v>46259</c:v>
                </c:pt>
                <c:pt idx="5" c:formatCode="yyyy/m/d">
                  <c:v>46258</c:v>
                </c:pt>
                <c:pt idx="6" c:formatCode="yyyy/m/d">
                  <c:v>46255</c:v>
                </c:pt>
                <c:pt idx="7" c:formatCode="yyyy/m/d">
                  <c:v>46254</c:v>
                </c:pt>
                <c:pt idx="8" c:formatCode="yyyy/m/d">
                  <c:v>46253</c:v>
                </c:pt>
                <c:pt idx="9" c:formatCode="yyyy/m/d">
                  <c:v>46252</c:v>
                </c:pt>
                <c:pt idx="10" c:formatCode="yyyy/m/d">
                  <c:v>46251</c:v>
                </c:pt>
                <c:pt idx="11" c:formatCode="yyyy/m/d">
                  <c:v>46248</c:v>
                </c:pt>
                <c:pt idx="12" c:formatCode="yyyy/m/d">
                  <c:v>46247</c:v>
                </c:pt>
                <c:pt idx="13" c:formatCode="yyyy/m/d">
                  <c:v>46246</c:v>
                </c:pt>
                <c:pt idx="14" c:formatCode="yyyy/m/d">
                  <c:v>46245</c:v>
                </c:pt>
                <c:pt idx="15" c:formatCode="yyyy/m/d">
                  <c:v>46244</c:v>
                </c:pt>
                <c:pt idx="16" c:formatCode="yyyy/m/d">
                  <c:v>46241</c:v>
                </c:pt>
                <c:pt idx="17" c:formatCode="yyyy/m/d">
                  <c:v>46240</c:v>
                </c:pt>
                <c:pt idx="18" c:formatCode="yyyy/m/d">
                  <c:v>46239</c:v>
                </c:pt>
                <c:pt idx="19" c:formatCode="yyyy/m/d">
                  <c:v>46238</c:v>
                </c:pt>
                <c:pt idx="20" c:formatCode="yyyy/m/d">
                  <c:v>46237</c:v>
                </c:pt>
                <c:pt idx="21" c:formatCode="yyyy/m/d">
                  <c:v>46234</c:v>
                </c:pt>
                <c:pt idx="22" c:formatCode="yyyy/m/d">
                  <c:v>46233</c:v>
                </c:pt>
                <c:pt idx="23" c:formatCode="yyyy/m/d">
                  <c:v>46232</c:v>
                </c:pt>
                <c:pt idx="24" c:formatCode="yyyy/m/d">
                  <c:v>46231</c:v>
                </c:pt>
                <c:pt idx="25" c:formatCode="yyyy/m/d">
                  <c:v>46230</c:v>
                </c:pt>
                <c:pt idx="26" c:formatCode="yyyy/m/d">
                  <c:v>46227</c:v>
                </c:pt>
                <c:pt idx="27" c:formatCode="yyyy/m/d">
                  <c:v>46226</c:v>
                </c:pt>
                <c:pt idx="28" c:formatCode="yyyy/m/d">
                  <c:v>46225</c:v>
                </c:pt>
                <c:pt idx="29" c:formatCode="yyyy/m/d">
                  <c:v>46224</c:v>
                </c:pt>
                <c:pt idx="30" c:formatCode="yyyy/m/d">
                  <c:v>46223</c:v>
                </c:pt>
                <c:pt idx="31" c:formatCode="yyyy/m/d">
                  <c:v>46220</c:v>
                </c:pt>
                <c:pt idx="32" c:formatCode="yyyy/m/d">
                  <c:v>46220</c:v>
                </c:pt>
                <c:pt idx="33" c:formatCode="yyyy/m/d">
                  <c:v>46219</c:v>
                </c:pt>
                <c:pt idx="34" c:formatCode="yyyy/m/d">
                  <c:v>46218</c:v>
                </c:pt>
                <c:pt idx="35" c:formatCode="yyyy/m/d">
                  <c:v>46217</c:v>
                </c:pt>
                <c:pt idx="36" c:formatCode="yyyy/m/d">
                  <c:v>46216</c:v>
                </c:pt>
                <c:pt idx="37" c:formatCode="yyyy/m/d">
                  <c:v>46213</c:v>
                </c:pt>
                <c:pt idx="38" c:formatCode="yyyy/m/d">
                  <c:v>46212</c:v>
                </c:pt>
                <c:pt idx="39" c:formatCode="yyyy/m/d">
                  <c:v>46211</c:v>
                </c:pt>
                <c:pt idx="40" c:formatCode="yyyy/m/d">
                  <c:v>46210</c:v>
                </c:pt>
                <c:pt idx="41" c:formatCode="yyyy/m/d">
                  <c:v>46209</c:v>
                </c:pt>
                <c:pt idx="42" c:formatCode="yyyy/m/d">
                  <c:v>46206</c:v>
                </c:pt>
                <c:pt idx="43" c:formatCode="yyyy/m/d">
                  <c:v>46205</c:v>
                </c:pt>
                <c:pt idx="44" c:formatCode="yyyy/m/d">
                  <c:v>46204</c:v>
                </c:pt>
                <c:pt idx="45" c:formatCode="yyyy/m/d">
                  <c:v>46203</c:v>
                </c:pt>
                <c:pt idx="46" c:formatCode="yyyy/m/d">
                  <c:v>46202</c:v>
                </c:pt>
                <c:pt idx="47" c:formatCode="yyyy/m/d">
                  <c:v>46199</c:v>
                </c:pt>
                <c:pt idx="48" c:formatCode="yyyy/m/d">
                  <c:v>46198</c:v>
                </c:pt>
                <c:pt idx="49" c:formatCode="yyyy/m/d">
                  <c:v>46197</c:v>
                </c:pt>
                <c:pt idx="50" c:formatCode="yyyy/m/d">
                  <c:v>46196</c:v>
                </c:pt>
                <c:pt idx="51" c:formatCode="yyyy/m/d">
                  <c:v>46195</c:v>
                </c:pt>
                <c:pt idx="52" c:formatCode="yyyy/m/d">
                  <c:v>46192</c:v>
                </c:pt>
                <c:pt idx="53" c:formatCode="yyyy/m/d">
                  <c:v>46191</c:v>
                </c:pt>
                <c:pt idx="54" c:formatCode="yyyy/m/d">
                  <c:v>46190</c:v>
                </c:pt>
                <c:pt idx="55" c:formatCode="yyyy/m/d">
                  <c:v>46189</c:v>
                </c:pt>
                <c:pt idx="56" c:formatCode="yyyy/m/d">
                  <c:v>46188</c:v>
                </c:pt>
                <c:pt idx="57" c:formatCode="yyyy/m/d">
                  <c:v>46185</c:v>
                </c:pt>
                <c:pt idx="58" c:formatCode="yyyy/m/d">
                  <c:v>46184</c:v>
                </c:pt>
                <c:pt idx="59" c:formatCode="yyyy/m/d">
                  <c:v>46183</c:v>
                </c:pt>
                <c:pt idx="60" c:formatCode="yyyy/m/d">
                  <c:v>46182</c:v>
                </c:pt>
                <c:pt idx="61" c:formatCode="yyyy/m/d">
                  <c:v>46181</c:v>
                </c:pt>
                <c:pt idx="62" c:formatCode="yyyy/m/d">
                  <c:v>46178</c:v>
                </c:pt>
                <c:pt idx="63" c:formatCode="yyyy/m/d">
                  <c:v>46177</c:v>
                </c:pt>
                <c:pt idx="64" c:formatCode="yyyy/m/d">
                  <c:v>46176</c:v>
                </c:pt>
                <c:pt idx="65" c:formatCode="yyyy/m/d">
                  <c:v>46175</c:v>
                </c:pt>
                <c:pt idx="66" c:formatCode="yyyy/m/d">
                  <c:v>46174</c:v>
                </c:pt>
                <c:pt idx="67" c:formatCode="yyyy/m/d">
                  <c:v>46171</c:v>
                </c:pt>
                <c:pt idx="68" c:formatCode="yyyy/m/d">
                  <c:v>46170</c:v>
                </c:pt>
                <c:pt idx="69" c:formatCode="yyyy/m/d">
                  <c:v>46169</c:v>
                </c:pt>
                <c:pt idx="70" c:formatCode="yyyy/m/d">
                  <c:v>46168</c:v>
                </c:pt>
                <c:pt idx="71" c:formatCode="yyyy/m/d">
                  <c:v>46167</c:v>
                </c:pt>
                <c:pt idx="72" c:formatCode="yyyy/m/d">
                  <c:v>46164</c:v>
                </c:pt>
                <c:pt idx="73" c:formatCode="yyyy/m/d">
                  <c:v>46163</c:v>
                </c:pt>
                <c:pt idx="74" c:formatCode="yyyy/m/d">
                  <c:v>46162</c:v>
                </c:pt>
                <c:pt idx="75" c:formatCode="yyyy/m/d">
                  <c:v>46161</c:v>
                </c:pt>
                <c:pt idx="76" c:formatCode="yyyy/m/d">
                  <c:v>46160</c:v>
                </c:pt>
                <c:pt idx="77" c:formatCode="yyyy/m/d">
                  <c:v>46157</c:v>
                </c:pt>
                <c:pt idx="78" c:formatCode="yyyy/m/d">
                  <c:v>46156</c:v>
                </c:pt>
                <c:pt idx="79" c:formatCode="yyyy/m/d">
                  <c:v>46155</c:v>
                </c:pt>
                <c:pt idx="80" c:formatCode="yyyy/m/d">
                  <c:v>46154</c:v>
                </c:pt>
                <c:pt idx="81" c:formatCode="yyyy/m/d">
                  <c:v>46153</c:v>
                </c:pt>
                <c:pt idx="82" c:formatCode="yyyy/m/d">
                  <c:v>46150</c:v>
                </c:pt>
                <c:pt idx="83" c:formatCode="yyyy/m/d">
                  <c:v>46149</c:v>
                </c:pt>
                <c:pt idx="84" c:formatCode="yyyy/m/d">
                  <c:v>46148</c:v>
                </c:pt>
                <c:pt idx="85" c:formatCode="yyyy/m/d">
                  <c:v>46147</c:v>
                </c:pt>
                <c:pt idx="86" c:formatCode="yyyy/m/d">
                  <c:v>46146</c:v>
                </c:pt>
                <c:pt idx="87" c:formatCode="yyyy/m/d">
                  <c:v>46143</c:v>
                </c:pt>
                <c:pt idx="88" c:formatCode="yyyy/m/d">
                  <c:v>46142</c:v>
                </c:pt>
                <c:pt idx="89" c:formatCode="yyyy/m/d">
                  <c:v>46141</c:v>
                </c:pt>
                <c:pt idx="90" c:formatCode="yyyy/m/d">
                  <c:v>46140</c:v>
                </c:pt>
                <c:pt idx="91" c:formatCode="yyyy/m/d">
                  <c:v>46139</c:v>
                </c:pt>
                <c:pt idx="92" c:formatCode="yyyy/m/d">
                  <c:v>46136</c:v>
                </c:pt>
                <c:pt idx="93" c:formatCode="yyyy/m/d">
                  <c:v>46135</c:v>
                </c:pt>
                <c:pt idx="94" c:formatCode="yyyy/m/d">
                  <c:v>46134</c:v>
                </c:pt>
                <c:pt idx="95" c:formatCode="yyyy/m/d">
                  <c:v>46133</c:v>
                </c:pt>
                <c:pt idx="96" c:formatCode="yyyy/m/d">
                  <c:v>46132</c:v>
                </c:pt>
                <c:pt idx="97" c:formatCode="yyyy/m/d">
                  <c:v>46129</c:v>
                </c:pt>
                <c:pt idx="98" c:formatCode="yyyy/m/d">
                  <c:v>46128</c:v>
                </c:pt>
                <c:pt idx="99" c:formatCode="yyyy/m/d">
                  <c:v>46127</c:v>
                </c:pt>
                <c:pt idx="100" c:formatCode="yyyy/m/d">
                  <c:v>46126</c:v>
                </c:pt>
                <c:pt idx="101" c:formatCode="yyyy/m/d">
                  <c:v>46125</c:v>
                </c:pt>
                <c:pt idx="102" c:formatCode="yyyy/m/d">
                  <c:v>46122</c:v>
                </c:pt>
                <c:pt idx="103" c:formatCode="yyyy/m/d">
                  <c:v>46121</c:v>
                </c:pt>
                <c:pt idx="104" c:formatCode="yyyy/m/d">
                  <c:v>46120</c:v>
                </c:pt>
                <c:pt idx="105" c:formatCode="yyyy/m/d">
                  <c:v>46119</c:v>
                </c:pt>
                <c:pt idx="106" c:formatCode="yyyy/m/d">
                  <c:v>46118</c:v>
                </c:pt>
                <c:pt idx="107" c:formatCode="yyyy/m/d">
                  <c:v>46115</c:v>
                </c:pt>
                <c:pt idx="108" c:formatCode="yyyy/m/d">
                  <c:v>46114</c:v>
                </c:pt>
                <c:pt idx="109" c:formatCode="yyyy/m/d">
                  <c:v>46113</c:v>
                </c:pt>
                <c:pt idx="110" c:formatCode="yyyy/m/d">
                  <c:v>46112</c:v>
                </c:pt>
                <c:pt idx="111" c:formatCode="yyyy/m/d">
                  <c:v>46111</c:v>
                </c:pt>
                <c:pt idx="112" c:formatCode="yyyy/m/d">
                  <c:v>46108</c:v>
                </c:pt>
                <c:pt idx="113" c:formatCode="yyyy/m/d">
                  <c:v>46107</c:v>
                </c:pt>
                <c:pt idx="114" c:formatCode="yyyy/m/d">
                  <c:v>46106</c:v>
                </c:pt>
                <c:pt idx="115" c:formatCode="yyyy/m/d">
                  <c:v>46105</c:v>
                </c:pt>
                <c:pt idx="116" c:formatCode="yyyy/m/d">
                  <c:v>46104</c:v>
                </c:pt>
                <c:pt idx="117" c:formatCode="yyyy/m/d">
                  <c:v>46101</c:v>
                </c:pt>
                <c:pt idx="118" c:formatCode="yyyy/m/d">
                  <c:v>46100</c:v>
                </c:pt>
                <c:pt idx="119" c:formatCode="yyyy/m/d">
                  <c:v>46099</c:v>
                </c:pt>
                <c:pt idx="120" c:formatCode="yyyy/m/d">
                  <c:v>46098</c:v>
                </c:pt>
                <c:pt idx="121" c:formatCode="yyyy/m/d">
                  <c:v>46097</c:v>
                </c:pt>
                <c:pt idx="122" c:formatCode="yyyy/m/d">
                  <c:v>46094</c:v>
                </c:pt>
                <c:pt idx="123" c:formatCode="yyyy/m/d">
                  <c:v>46093</c:v>
                </c:pt>
                <c:pt idx="124" c:formatCode="yyyy/m/d">
                  <c:v>46092</c:v>
                </c:pt>
                <c:pt idx="125" c:formatCode="yyyy/m/d">
                  <c:v>46091</c:v>
                </c:pt>
                <c:pt idx="126" c:formatCode="yyyy/m/d">
                  <c:v>46090</c:v>
                </c:pt>
                <c:pt idx="127" c:formatCode="yyyy/m/d">
                  <c:v>46087</c:v>
                </c:pt>
                <c:pt idx="128" c:formatCode="yyyy/m/d">
                  <c:v>46086</c:v>
                </c:pt>
                <c:pt idx="129" c:formatCode="yyyy/m/d">
                  <c:v>46085</c:v>
                </c:pt>
                <c:pt idx="130" c:formatCode="yyyy/m/d">
                  <c:v>46084</c:v>
                </c:pt>
                <c:pt idx="131" c:formatCode="yyyy/m/d">
                  <c:v>46083</c:v>
                </c:pt>
                <c:pt idx="132" c:formatCode="yyyy/m/d">
                  <c:v>46080</c:v>
                </c:pt>
                <c:pt idx="133" c:formatCode="yyyy/m/d">
                  <c:v>46079</c:v>
                </c:pt>
                <c:pt idx="134" c:formatCode="yyyy/m/d">
                  <c:v>46078</c:v>
                </c:pt>
                <c:pt idx="135" c:formatCode="yyyy/m/d">
                  <c:v>46077</c:v>
                </c:pt>
                <c:pt idx="136" c:formatCode="yyyy/m/d">
                  <c:v>46076</c:v>
                </c:pt>
                <c:pt idx="137" c:formatCode="yyyy/m/d">
                  <c:v>46073</c:v>
                </c:pt>
                <c:pt idx="138" c:formatCode="yyyy/m/d">
                  <c:v>46072</c:v>
                </c:pt>
                <c:pt idx="139" c:formatCode="yyyy/m/d">
                  <c:v>46071</c:v>
                </c:pt>
                <c:pt idx="140" c:formatCode="yyyy/m/d">
                  <c:v>46070</c:v>
                </c:pt>
                <c:pt idx="141" c:formatCode="yyyy/m/d">
                  <c:v>46069</c:v>
                </c:pt>
                <c:pt idx="142" c:formatCode="yyyy/m/d">
                  <c:v>46066</c:v>
                </c:pt>
                <c:pt idx="143" c:formatCode="yyyy/m/d">
                  <c:v>46065</c:v>
                </c:pt>
                <c:pt idx="144" c:formatCode="yyyy/m/d">
                  <c:v>46064</c:v>
                </c:pt>
                <c:pt idx="145" c:formatCode="yyyy/m/d">
                  <c:v>46063</c:v>
                </c:pt>
                <c:pt idx="146" c:formatCode="yyyy/m/d">
                  <c:v>46062</c:v>
                </c:pt>
                <c:pt idx="147" c:formatCode="yyyy/m/d">
                  <c:v>46059</c:v>
                </c:pt>
                <c:pt idx="148" c:formatCode="yyyy/m/d">
                  <c:v>46058</c:v>
                </c:pt>
                <c:pt idx="149" c:formatCode="yyyy/m/d">
                  <c:v>46057</c:v>
                </c:pt>
                <c:pt idx="150" c:formatCode="yyyy/m/d">
                  <c:v>46056</c:v>
                </c:pt>
              </c:numCache>
            </c:numRef>
          </c:cat>
          <c:val>
            <c:numRef>
              <c:f>'[路透数据 补充.xlsx]欧美汽柴利润'!$CR$4:$CR$154</c:f>
              <c:numCache>
                <c:formatCode>General</c:formatCode>
                <c:ptCount val="151"/>
                <c:pt idx="0">
                  <c:v>72.87</c:v>
                </c:pt>
                <c:pt idx="1">
                  <c:v>75.12</c:v>
                </c:pt>
                <c:pt idx="2">
                  <c:v>69.26</c:v>
                </c:pt>
                <c:pt idx="3">
                  <c:v>73.4</c:v>
                </c:pt>
                <c:pt idx="4">
                  <c:v>73.2</c:v>
                </c:pt>
                <c:pt idx="5">
                  <c:v>71.52</c:v>
                </c:pt>
                <c:pt idx="6">
                  <c:v>76.31</c:v>
                </c:pt>
                <c:pt idx="7">
                  <c:v>75.08</c:v>
                </c:pt>
                <c:pt idx="8">
                  <c:v>76.17</c:v>
                </c:pt>
                <c:pt idx="9">
                  <c:v>76.33</c:v>
                </c:pt>
                <c:pt idx="10">
                  <c:v>73.39</c:v>
                </c:pt>
                <c:pt idx="11">
                  <c:v>71.14</c:v>
                </c:pt>
                <c:pt idx="12">
                  <c:v>73.63</c:v>
                </c:pt>
                <c:pt idx="13">
                  <c:v>71.46</c:v>
                </c:pt>
                <c:pt idx="14">
                  <c:v>67.26</c:v>
                </c:pt>
                <c:pt idx="15">
                  <c:v>68.42</c:v>
                </c:pt>
                <c:pt idx="16">
                  <c:v>64</c:v>
                </c:pt>
                <c:pt idx="17">
                  <c:v>61.23</c:v>
                </c:pt>
                <c:pt idx="18">
                  <c:v>63.87</c:v>
                </c:pt>
                <c:pt idx="19">
                  <c:v>62.32</c:v>
                </c:pt>
                <c:pt idx="20">
                  <c:v>63.44</c:v>
                </c:pt>
                <c:pt idx="21">
                  <c:v>75.05</c:v>
                </c:pt>
                <c:pt idx="22">
                  <c:v>73.02</c:v>
                </c:pt>
                <c:pt idx="23">
                  <c:v>73.32</c:v>
                </c:pt>
                <c:pt idx="24">
                  <c:v>70.41</c:v>
                </c:pt>
                <c:pt idx="25">
                  <c:v>69.06</c:v>
                </c:pt>
                <c:pt idx="26">
                  <c:v>61.81</c:v>
                </c:pt>
                <c:pt idx="27">
                  <c:v>65.79</c:v>
                </c:pt>
                <c:pt idx="28">
                  <c:v>64.15</c:v>
                </c:pt>
                <c:pt idx="29">
                  <c:v>64.46</c:v>
                </c:pt>
                <c:pt idx="30">
                  <c:v>64.37</c:v>
                </c:pt>
                <c:pt idx="31">
                  <c:v>62.67</c:v>
                </c:pt>
                <c:pt idx="32">
                  <c:v>62.67</c:v>
                </c:pt>
                <c:pt idx="33">
                  <c:v>64.93</c:v>
                </c:pt>
                <c:pt idx="34">
                  <c:v>59.85</c:v>
                </c:pt>
                <c:pt idx="35">
                  <c:v>59.7</c:v>
                </c:pt>
                <c:pt idx="36">
                  <c:v>55.42</c:v>
                </c:pt>
                <c:pt idx="37">
                  <c:v>53.99</c:v>
                </c:pt>
                <c:pt idx="38">
                  <c:v>55.91</c:v>
                </c:pt>
                <c:pt idx="39">
                  <c:v>60.77</c:v>
                </c:pt>
                <c:pt idx="40">
                  <c:v>48.99</c:v>
                </c:pt>
                <c:pt idx="41">
                  <c:v>50.69</c:v>
                </c:pt>
                <c:pt idx="42">
                  <c:v>47.41</c:v>
                </c:pt>
                <c:pt idx="43">
                  <c:v>45.38</c:v>
                </c:pt>
                <c:pt idx="44">
                  <c:v>46.85</c:v>
                </c:pt>
                <c:pt idx="45">
                  <c:v>49.36</c:v>
                </c:pt>
                <c:pt idx="46">
                  <c:v>46.38</c:v>
                </c:pt>
                <c:pt idx="47">
                  <c:v>43.58</c:v>
                </c:pt>
                <c:pt idx="48">
                  <c:v>44.04</c:v>
                </c:pt>
                <c:pt idx="49">
                  <c:v>41.8</c:v>
                </c:pt>
                <c:pt idx="50">
                  <c:v>39.23</c:v>
                </c:pt>
                <c:pt idx="51">
                  <c:v>37.87</c:v>
                </c:pt>
                <c:pt idx="52">
                  <c:v>38.59</c:v>
                </c:pt>
                <c:pt idx="53">
                  <c:v>34.24</c:v>
                </c:pt>
                <c:pt idx="54">
                  <c:v>40.05</c:v>
                </c:pt>
                <c:pt idx="55">
                  <c:v>39.56</c:v>
                </c:pt>
                <c:pt idx="56">
                  <c:v>39.82</c:v>
                </c:pt>
                <c:pt idx="57">
                  <c:v>40.15</c:v>
                </c:pt>
                <c:pt idx="58">
                  <c:v>46.03</c:v>
                </c:pt>
                <c:pt idx="59">
                  <c:v>42.87</c:v>
                </c:pt>
                <c:pt idx="60">
                  <c:v>42.68</c:v>
                </c:pt>
                <c:pt idx="61">
                  <c:v>44.64</c:v>
                </c:pt>
                <c:pt idx="62">
                  <c:v>43.89</c:v>
                </c:pt>
                <c:pt idx="63">
                  <c:v>43.06</c:v>
                </c:pt>
                <c:pt idx="64">
                  <c:v>45.61</c:v>
                </c:pt>
                <c:pt idx="65">
                  <c:v>41.75</c:v>
                </c:pt>
                <c:pt idx="66">
                  <c:v>45.49</c:v>
                </c:pt>
                <c:pt idx="67">
                  <c:v>42.35</c:v>
                </c:pt>
                <c:pt idx="68">
                  <c:v>43.34</c:v>
                </c:pt>
                <c:pt idx="69">
                  <c:v>44.2</c:v>
                </c:pt>
                <c:pt idx="70">
                  <c:v>43.57</c:v>
                </c:pt>
                <c:pt idx="71">
                  <c:v>44.43</c:v>
                </c:pt>
                <c:pt idx="72">
                  <c:v>45.62</c:v>
                </c:pt>
                <c:pt idx="73">
                  <c:v>52.22</c:v>
                </c:pt>
                <c:pt idx="74">
                  <c:v>49.04</c:v>
                </c:pt>
                <c:pt idx="75">
                  <c:v>47.04</c:v>
                </c:pt>
                <c:pt idx="76">
                  <c:v>48.1</c:v>
                </c:pt>
                <c:pt idx="77">
                  <c:v>46.71</c:v>
                </c:pt>
                <c:pt idx="78">
                  <c:v>43.68</c:v>
                </c:pt>
                <c:pt idx="79">
                  <c:v>49.03</c:v>
                </c:pt>
                <c:pt idx="80">
                  <c:v>48.04</c:v>
                </c:pt>
                <c:pt idx="81">
                  <c:v>44.45</c:v>
                </c:pt>
                <c:pt idx="82">
                  <c:v>45.86</c:v>
                </c:pt>
                <c:pt idx="83">
                  <c:v>41.25</c:v>
                </c:pt>
                <c:pt idx="84">
                  <c:v>44.2</c:v>
                </c:pt>
                <c:pt idx="85">
                  <c:v>46</c:v>
                </c:pt>
                <c:pt idx="86">
                  <c:v>41.97</c:v>
                </c:pt>
                <c:pt idx="87">
                  <c:v>44.72</c:v>
                </c:pt>
                <c:pt idx="88">
                  <c:v>51.46</c:v>
                </c:pt>
                <c:pt idx="89">
                  <c:v>48.61</c:v>
                </c:pt>
                <c:pt idx="90">
                  <c:v>45.99</c:v>
                </c:pt>
                <c:pt idx="91">
                  <c:v>52.27</c:v>
                </c:pt>
                <c:pt idx="92">
                  <c:v>50.11</c:v>
                </c:pt>
                <c:pt idx="93">
                  <c:v>46.47</c:v>
                </c:pt>
                <c:pt idx="94">
                  <c:v>48.46</c:v>
                </c:pt>
                <c:pt idx="95">
                  <c:v>44.14</c:v>
                </c:pt>
                <c:pt idx="96">
                  <c:v>41.97</c:v>
                </c:pt>
                <c:pt idx="97">
                  <c:v>39.69</c:v>
                </c:pt>
                <c:pt idx="98">
                  <c:v>46.05</c:v>
                </c:pt>
                <c:pt idx="99">
                  <c:v>47.45</c:v>
                </c:pt>
                <c:pt idx="100">
                  <c:v>46.22</c:v>
                </c:pt>
                <c:pt idx="101">
                  <c:v>50.3</c:v>
                </c:pt>
                <c:pt idx="102">
                  <c:v>45.74</c:v>
                </c:pt>
                <c:pt idx="103">
                  <c:v>53.51</c:v>
                </c:pt>
                <c:pt idx="104">
                  <c:v>45.42</c:v>
                </c:pt>
                <c:pt idx="105">
                  <c:v>52.71</c:v>
                </c:pt>
                <c:pt idx="106">
                  <c:v>49.89</c:v>
                </c:pt>
                <c:pt idx="107">
                  <c:v>#N/A</c:v>
                </c:pt>
                <c:pt idx="108">
                  <c:v>45.06</c:v>
                </c:pt>
                <c:pt idx="109">
                  <c:v>42.77</c:v>
                </c:pt>
                <c:pt idx="110">
                  <c:v>47.99</c:v>
                </c:pt>
                <c:pt idx="111">
                  <c:v>53.86</c:v>
                </c:pt>
                <c:pt idx="112">
                  <c:v>48.87</c:v>
                </c:pt>
                <c:pt idx="113">
                  <c:v>49.74</c:v>
                </c:pt>
                <c:pt idx="114">
                  <c:v>39.06</c:v>
                </c:pt>
                <c:pt idx="115">
                  <c:v>47.96</c:v>
                </c:pt>
                <c:pt idx="116">
                  <c:v>51.8</c:v>
                </c:pt>
                <c:pt idx="117">
                  <c:v>47.61</c:v>
                </c:pt>
                <c:pt idx="118">
                  <c:v>49.03</c:v>
                </c:pt>
                <c:pt idx="119">
                  <c:v>42.72</c:v>
                </c:pt>
                <c:pt idx="120">
                  <c:v>36.88</c:v>
                </c:pt>
                <c:pt idx="121">
                  <c:v>39.79</c:v>
                </c:pt>
                <c:pt idx="122">
                  <c:v>34.51</c:v>
                </c:pt>
                <c:pt idx="123">
                  <c:v>37.12</c:v>
                </c:pt>
                <c:pt idx="124">
                  <c:v>36.07</c:v>
                </c:pt>
                <c:pt idx="125">
                  <c:v>33.14</c:v>
                </c:pt>
                <c:pt idx="126">
                  <c:v>32.62</c:v>
                </c:pt>
                <c:pt idx="127">
                  <c:v>34.96</c:v>
                </c:pt>
                <c:pt idx="128">
                  <c:v>38.05</c:v>
                </c:pt>
                <c:pt idx="129">
                  <c:v>33.8</c:v>
                </c:pt>
                <c:pt idx="130">
                  <c:v>39.1</c:v>
                </c:pt>
                <c:pt idx="131">
                  <c:v>31.92</c:v>
                </c:pt>
                <c:pt idx="132">
                  <c:v>24.78</c:v>
                </c:pt>
                <c:pt idx="133">
                  <c:v>28.68</c:v>
                </c:pt>
                <c:pt idx="134">
                  <c:v>25.59</c:v>
                </c:pt>
                <c:pt idx="135">
                  <c:v>26.01</c:v>
                </c:pt>
                <c:pt idx="136">
                  <c:v>27.13</c:v>
                </c:pt>
                <c:pt idx="137">
                  <c:v>25.05</c:v>
                </c:pt>
                <c:pt idx="138">
                  <c:v>24.51</c:v>
                </c:pt>
                <c:pt idx="139">
                  <c:v>22.44</c:v>
                </c:pt>
                <c:pt idx="140">
                  <c:v>21.77</c:v>
                </c:pt>
                <c:pt idx="141">
                  <c:v>21.52</c:v>
                </c:pt>
                <c:pt idx="142">
                  <c:v>21.51</c:v>
                </c:pt>
                <c:pt idx="143">
                  <c:v>22.08</c:v>
                </c:pt>
                <c:pt idx="144">
                  <c:v>22.75</c:v>
                </c:pt>
                <c:pt idx="145">
                  <c:v>21.5</c:v>
                </c:pt>
                <c:pt idx="146">
                  <c:v>22.24</c:v>
                </c:pt>
                <c:pt idx="147">
                  <c:v>23.46</c:v>
                </c:pt>
                <c:pt idx="148">
                  <c:v>22.58</c:v>
                </c:pt>
                <c:pt idx="149">
                  <c:v>20.61</c:v>
                </c:pt>
                <c:pt idx="150">
                  <c:v>22.27</c:v>
                </c:pt>
              </c:numCache>
            </c:numRef>
          </c:val>
          <c:smooth val="0"/>
        </c:ser>
        <c:ser>
          <c:idx val="1"/>
          <c:order val="1"/>
          <c:tx>
            <c:strRef>
              <c:f>'[路透数据 补充.xlsx]欧美汽柴利润'!$CS$3</c:f>
              <c:strCache>
                <c:ptCount val="1"/>
                <c:pt idx="0">
                  <c:v>2025</c:v>
                </c:pt>
              </c:strCache>
            </c:strRef>
          </c:tx>
          <c:spPr>
            <a:ln w="19050" cap="rnd" cmpd="sng" algn="ctr">
              <a:solidFill>
                <a:srgbClr val="FF0000">
                  <a:alpha val="70000"/>
                </a:srgbClr>
              </a:solidFill>
              <a:prstDash val="solid"/>
              <a:round/>
            </a:ln>
          </c:spPr>
          <c:marker>
            <c:symbol val="none"/>
          </c:marker>
          <c:dLbls>
            <c:delete val="1"/>
          </c:dLbls>
          <c:cat>
            <c:numRef>
              <c:f>'[路透数据 补充.xlsx]欧美汽柴利润'!$CQ$4:$CQ$154</c:f>
              <c:numCache>
                <c:formatCode>yyyy/m/d</c:formatCode>
                <c:ptCount val="151"/>
                <c:pt idx="0" c:formatCode="yyyy/m/d">
                  <c:v>46265</c:v>
                </c:pt>
                <c:pt idx="1" c:formatCode="yyyy/m/d">
                  <c:v>46262</c:v>
                </c:pt>
                <c:pt idx="2" c:formatCode="yyyy/m/d">
                  <c:v>46261</c:v>
                </c:pt>
                <c:pt idx="3" c:formatCode="yyyy/m/d">
                  <c:v>46260</c:v>
                </c:pt>
                <c:pt idx="4" c:formatCode="yyyy/m/d">
                  <c:v>46259</c:v>
                </c:pt>
                <c:pt idx="5" c:formatCode="yyyy/m/d">
                  <c:v>46258</c:v>
                </c:pt>
                <c:pt idx="6" c:formatCode="yyyy/m/d">
                  <c:v>46255</c:v>
                </c:pt>
                <c:pt idx="7" c:formatCode="yyyy/m/d">
                  <c:v>46254</c:v>
                </c:pt>
                <c:pt idx="8" c:formatCode="yyyy/m/d">
                  <c:v>46253</c:v>
                </c:pt>
                <c:pt idx="9" c:formatCode="yyyy/m/d">
                  <c:v>46252</c:v>
                </c:pt>
                <c:pt idx="10" c:formatCode="yyyy/m/d">
                  <c:v>46251</c:v>
                </c:pt>
                <c:pt idx="11" c:formatCode="yyyy/m/d">
                  <c:v>46248</c:v>
                </c:pt>
                <c:pt idx="12" c:formatCode="yyyy/m/d">
                  <c:v>46247</c:v>
                </c:pt>
                <c:pt idx="13" c:formatCode="yyyy/m/d">
                  <c:v>46246</c:v>
                </c:pt>
                <c:pt idx="14" c:formatCode="yyyy/m/d">
                  <c:v>46245</c:v>
                </c:pt>
                <c:pt idx="15" c:formatCode="yyyy/m/d">
                  <c:v>46244</c:v>
                </c:pt>
                <c:pt idx="16" c:formatCode="yyyy/m/d">
                  <c:v>46241</c:v>
                </c:pt>
                <c:pt idx="17" c:formatCode="yyyy/m/d">
                  <c:v>46240</c:v>
                </c:pt>
                <c:pt idx="18" c:formatCode="yyyy/m/d">
                  <c:v>46239</c:v>
                </c:pt>
                <c:pt idx="19" c:formatCode="yyyy/m/d">
                  <c:v>46238</c:v>
                </c:pt>
                <c:pt idx="20" c:formatCode="yyyy/m/d">
                  <c:v>46237</c:v>
                </c:pt>
                <c:pt idx="21" c:formatCode="yyyy/m/d">
                  <c:v>46234</c:v>
                </c:pt>
                <c:pt idx="22" c:formatCode="yyyy/m/d">
                  <c:v>46233</c:v>
                </c:pt>
                <c:pt idx="23" c:formatCode="yyyy/m/d">
                  <c:v>46232</c:v>
                </c:pt>
                <c:pt idx="24" c:formatCode="yyyy/m/d">
                  <c:v>46231</c:v>
                </c:pt>
                <c:pt idx="25" c:formatCode="yyyy/m/d">
                  <c:v>46230</c:v>
                </c:pt>
                <c:pt idx="26" c:formatCode="yyyy/m/d">
                  <c:v>46227</c:v>
                </c:pt>
                <c:pt idx="27" c:formatCode="yyyy/m/d">
                  <c:v>46226</c:v>
                </c:pt>
                <c:pt idx="28" c:formatCode="yyyy/m/d">
                  <c:v>46225</c:v>
                </c:pt>
                <c:pt idx="29" c:formatCode="yyyy/m/d">
                  <c:v>46224</c:v>
                </c:pt>
                <c:pt idx="30" c:formatCode="yyyy/m/d">
                  <c:v>46223</c:v>
                </c:pt>
                <c:pt idx="31" c:formatCode="yyyy/m/d">
                  <c:v>46220</c:v>
                </c:pt>
                <c:pt idx="32" c:formatCode="yyyy/m/d">
                  <c:v>46220</c:v>
                </c:pt>
                <c:pt idx="33" c:formatCode="yyyy/m/d">
                  <c:v>46219</c:v>
                </c:pt>
                <c:pt idx="34" c:formatCode="yyyy/m/d">
                  <c:v>46218</c:v>
                </c:pt>
                <c:pt idx="35" c:formatCode="yyyy/m/d">
                  <c:v>46217</c:v>
                </c:pt>
                <c:pt idx="36" c:formatCode="yyyy/m/d">
                  <c:v>46216</c:v>
                </c:pt>
                <c:pt idx="37" c:formatCode="yyyy/m/d">
                  <c:v>46213</c:v>
                </c:pt>
                <c:pt idx="38" c:formatCode="yyyy/m/d">
                  <c:v>46212</c:v>
                </c:pt>
                <c:pt idx="39" c:formatCode="yyyy/m/d">
                  <c:v>46211</c:v>
                </c:pt>
                <c:pt idx="40" c:formatCode="yyyy/m/d">
                  <c:v>46210</c:v>
                </c:pt>
                <c:pt idx="41" c:formatCode="yyyy/m/d">
                  <c:v>46209</c:v>
                </c:pt>
                <c:pt idx="42" c:formatCode="yyyy/m/d">
                  <c:v>46206</c:v>
                </c:pt>
                <c:pt idx="43" c:formatCode="yyyy/m/d">
                  <c:v>46205</c:v>
                </c:pt>
                <c:pt idx="44" c:formatCode="yyyy/m/d">
                  <c:v>46204</c:v>
                </c:pt>
                <c:pt idx="45" c:formatCode="yyyy/m/d">
                  <c:v>46203</c:v>
                </c:pt>
                <c:pt idx="46" c:formatCode="yyyy/m/d">
                  <c:v>46202</c:v>
                </c:pt>
                <c:pt idx="47" c:formatCode="yyyy/m/d">
                  <c:v>46199</c:v>
                </c:pt>
                <c:pt idx="48" c:formatCode="yyyy/m/d">
                  <c:v>46198</c:v>
                </c:pt>
                <c:pt idx="49" c:formatCode="yyyy/m/d">
                  <c:v>46197</c:v>
                </c:pt>
                <c:pt idx="50" c:formatCode="yyyy/m/d">
                  <c:v>46196</c:v>
                </c:pt>
                <c:pt idx="51" c:formatCode="yyyy/m/d">
                  <c:v>46195</c:v>
                </c:pt>
                <c:pt idx="52" c:formatCode="yyyy/m/d">
                  <c:v>46192</c:v>
                </c:pt>
                <c:pt idx="53" c:formatCode="yyyy/m/d">
                  <c:v>46191</c:v>
                </c:pt>
                <c:pt idx="54" c:formatCode="yyyy/m/d">
                  <c:v>46190</c:v>
                </c:pt>
                <c:pt idx="55" c:formatCode="yyyy/m/d">
                  <c:v>46189</c:v>
                </c:pt>
                <c:pt idx="56" c:formatCode="yyyy/m/d">
                  <c:v>46188</c:v>
                </c:pt>
                <c:pt idx="57" c:formatCode="yyyy/m/d">
                  <c:v>46185</c:v>
                </c:pt>
                <c:pt idx="58" c:formatCode="yyyy/m/d">
                  <c:v>46184</c:v>
                </c:pt>
                <c:pt idx="59" c:formatCode="yyyy/m/d">
                  <c:v>46183</c:v>
                </c:pt>
                <c:pt idx="60" c:formatCode="yyyy/m/d">
                  <c:v>46182</c:v>
                </c:pt>
                <c:pt idx="61" c:formatCode="yyyy/m/d">
                  <c:v>46181</c:v>
                </c:pt>
                <c:pt idx="62" c:formatCode="yyyy/m/d">
                  <c:v>46178</c:v>
                </c:pt>
                <c:pt idx="63" c:formatCode="yyyy/m/d">
                  <c:v>46177</c:v>
                </c:pt>
                <c:pt idx="64" c:formatCode="yyyy/m/d">
                  <c:v>46176</c:v>
                </c:pt>
                <c:pt idx="65" c:formatCode="yyyy/m/d">
                  <c:v>46175</c:v>
                </c:pt>
                <c:pt idx="66" c:formatCode="yyyy/m/d">
                  <c:v>46174</c:v>
                </c:pt>
                <c:pt idx="67" c:formatCode="yyyy/m/d">
                  <c:v>46171</c:v>
                </c:pt>
                <c:pt idx="68" c:formatCode="yyyy/m/d">
                  <c:v>46170</c:v>
                </c:pt>
                <c:pt idx="69" c:formatCode="yyyy/m/d">
                  <c:v>46169</c:v>
                </c:pt>
                <c:pt idx="70" c:formatCode="yyyy/m/d">
                  <c:v>46168</c:v>
                </c:pt>
                <c:pt idx="71" c:formatCode="yyyy/m/d">
                  <c:v>46167</c:v>
                </c:pt>
                <c:pt idx="72" c:formatCode="yyyy/m/d">
                  <c:v>46164</c:v>
                </c:pt>
                <c:pt idx="73" c:formatCode="yyyy/m/d">
                  <c:v>46163</c:v>
                </c:pt>
                <c:pt idx="74" c:formatCode="yyyy/m/d">
                  <c:v>46162</c:v>
                </c:pt>
                <c:pt idx="75" c:formatCode="yyyy/m/d">
                  <c:v>46161</c:v>
                </c:pt>
                <c:pt idx="76" c:formatCode="yyyy/m/d">
                  <c:v>46160</c:v>
                </c:pt>
                <c:pt idx="77" c:formatCode="yyyy/m/d">
                  <c:v>46157</c:v>
                </c:pt>
                <c:pt idx="78" c:formatCode="yyyy/m/d">
                  <c:v>46156</c:v>
                </c:pt>
                <c:pt idx="79" c:formatCode="yyyy/m/d">
                  <c:v>46155</c:v>
                </c:pt>
                <c:pt idx="80" c:formatCode="yyyy/m/d">
                  <c:v>46154</c:v>
                </c:pt>
                <c:pt idx="81" c:formatCode="yyyy/m/d">
                  <c:v>46153</c:v>
                </c:pt>
                <c:pt idx="82" c:formatCode="yyyy/m/d">
                  <c:v>46150</c:v>
                </c:pt>
                <c:pt idx="83" c:formatCode="yyyy/m/d">
                  <c:v>46149</c:v>
                </c:pt>
                <c:pt idx="84" c:formatCode="yyyy/m/d">
                  <c:v>46148</c:v>
                </c:pt>
                <c:pt idx="85" c:formatCode="yyyy/m/d">
                  <c:v>46147</c:v>
                </c:pt>
                <c:pt idx="86" c:formatCode="yyyy/m/d">
                  <c:v>46146</c:v>
                </c:pt>
                <c:pt idx="87" c:formatCode="yyyy/m/d">
                  <c:v>46143</c:v>
                </c:pt>
                <c:pt idx="88" c:formatCode="yyyy/m/d">
                  <c:v>46142</c:v>
                </c:pt>
                <c:pt idx="89" c:formatCode="yyyy/m/d">
                  <c:v>46141</c:v>
                </c:pt>
                <c:pt idx="90" c:formatCode="yyyy/m/d">
                  <c:v>46140</c:v>
                </c:pt>
                <c:pt idx="91" c:formatCode="yyyy/m/d">
                  <c:v>46139</c:v>
                </c:pt>
                <c:pt idx="92" c:formatCode="yyyy/m/d">
                  <c:v>46136</c:v>
                </c:pt>
                <c:pt idx="93" c:formatCode="yyyy/m/d">
                  <c:v>46135</c:v>
                </c:pt>
                <c:pt idx="94" c:formatCode="yyyy/m/d">
                  <c:v>46134</c:v>
                </c:pt>
                <c:pt idx="95" c:formatCode="yyyy/m/d">
                  <c:v>46133</c:v>
                </c:pt>
                <c:pt idx="96" c:formatCode="yyyy/m/d">
                  <c:v>46132</c:v>
                </c:pt>
                <c:pt idx="97" c:formatCode="yyyy/m/d">
                  <c:v>46129</c:v>
                </c:pt>
                <c:pt idx="98" c:formatCode="yyyy/m/d">
                  <c:v>46128</c:v>
                </c:pt>
                <c:pt idx="99" c:formatCode="yyyy/m/d">
                  <c:v>46127</c:v>
                </c:pt>
                <c:pt idx="100" c:formatCode="yyyy/m/d">
                  <c:v>46126</c:v>
                </c:pt>
                <c:pt idx="101" c:formatCode="yyyy/m/d">
                  <c:v>46125</c:v>
                </c:pt>
                <c:pt idx="102" c:formatCode="yyyy/m/d">
                  <c:v>46122</c:v>
                </c:pt>
                <c:pt idx="103" c:formatCode="yyyy/m/d">
                  <c:v>46121</c:v>
                </c:pt>
                <c:pt idx="104" c:formatCode="yyyy/m/d">
                  <c:v>46120</c:v>
                </c:pt>
                <c:pt idx="105" c:formatCode="yyyy/m/d">
                  <c:v>46119</c:v>
                </c:pt>
                <c:pt idx="106" c:formatCode="yyyy/m/d">
                  <c:v>46118</c:v>
                </c:pt>
                <c:pt idx="107" c:formatCode="yyyy/m/d">
                  <c:v>46115</c:v>
                </c:pt>
                <c:pt idx="108" c:formatCode="yyyy/m/d">
                  <c:v>46114</c:v>
                </c:pt>
                <c:pt idx="109" c:formatCode="yyyy/m/d">
                  <c:v>46113</c:v>
                </c:pt>
                <c:pt idx="110" c:formatCode="yyyy/m/d">
                  <c:v>46112</c:v>
                </c:pt>
                <c:pt idx="111" c:formatCode="yyyy/m/d">
                  <c:v>46111</c:v>
                </c:pt>
                <c:pt idx="112" c:formatCode="yyyy/m/d">
                  <c:v>46108</c:v>
                </c:pt>
                <c:pt idx="113" c:formatCode="yyyy/m/d">
                  <c:v>46107</c:v>
                </c:pt>
                <c:pt idx="114" c:formatCode="yyyy/m/d">
                  <c:v>46106</c:v>
                </c:pt>
                <c:pt idx="115" c:formatCode="yyyy/m/d">
                  <c:v>46105</c:v>
                </c:pt>
                <c:pt idx="116" c:formatCode="yyyy/m/d">
                  <c:v>46104</c:v>
                </c:pt>
                <c:pt idx="117" c:formatCode="yyyy/m/d">
                  <c:v>46101</c:v>
                </c:pt>
                <c:pt idx="118" c:formatCode="yyyy/m/d">
                  <c:v>46100</c:v>
                </c:pt>
                <c:pt idx="119" c:formatCode="yyyy/m/d">
                  <c:v>46099</c:v>
                </c:pt>
                <c:pt idx="120" c:formatCode="yyyy/m/d">
                  <c:v>46098</c:v>
                </c:pt>
                <c:pt idx="121" c:formatCode="yyyy/m/d">
                  <c:v>46097</c:v>
                </c:pt>
                <c:pt idx="122" c:formatCode="yyyy/m/d">
                  <c:v>46094</c:v>
                </c:pt>
                <c:pt idx="123" c:formatCode="yyyy/m/d">
                  <c:v>46093</c:v>
                </c:pt>
                <c:pt idx="124" c:formatCode="yyyy/m/d">
                  <c:v>46092</c:v>
                </c:pt>
                <c:pt idx="125" c:formatCode="yyyy/m/d">
                  <c:v>46091</c:v>
                </c:pt>
                <c:pt idx="126" c:formatCode="yyyy/m/d">
                  <c:v>46090</c:v>
                </c:pt>
                <c:pt idx="127" c:formatCode="yyyy/m/d">
                  <c:v>46087</c:v>
                </c:pt>
                <c:pt idx="128" c:formatCode="yyyy/m/d">
                  <c:v>46086</c:v>
                </c:pt>
                <c:pt idx="129" c:formatCode="yyyy/m/d">
                  <c:v>46085</c:v>
                </c:pt>
                <c:pt idx="130" c:formatCode="yyyy/m/d">
                  <c:v>46084</c:v>
                </c:pt>
                <c:pt idx="131" c:formatCode="yyyy/m/d">
                  <c:v>46083</c:v>
                </c:pt>
                <c:pt idx="132" c:formatCode="yyyy/m/d">
                  <c:v>46080</c:v>
                </c:pt>
                <c:pt idx="133" c:formatCode="yyyy/m/d">
                  <c:v>46079</c:v>
                </c:pt>
                <c:pt idx="134" c:formatCode="yyyy/m/d">
                  <c:v>46078</c:v>
                </c:pt>
                <c:pt idx="135" c:formatCode="yyyy/m/d">
                  <c:v>46077</c:v>
                </c:pt>
                <c:pt idx="136" c:formatCode="yyyy/m/d">
                  <c:v>46076</c:v>
                </c:pt>
                <c:pt idx="137" c:formatCode="yyyy/m/d">
                  <c:v>46073</c:v>
                </c:pt>
                <c:pt idx="138" c:formatCode="yyyy/m/d">
                  <c:v>46072</c:v>
                </c:pt>
                <c:pt idx="139" c:formatCode="yyyy/m/d">
                  <c:v>46071</c:v>
                </c:pt>
                <c:pt idx="140" c:formatCode="yyyy/m/d">
                  <c:v>46070</c:v>
                </c:pt>
                <c:pt idx="141" c:formatCode="yyyy/m/d">
                  <c:v>46069</c:v>
                </c:pt>
                <c:pt idx="142" c:formatCode="yyyy/m/d">
                  <c:v>46066</c:v>
                </c:pt>
                <c:pt idx="143" c:formatCode="yyyy/m/d">
                  <c:v>46065</c:v>
                </c:pt>
                <c:pt idx="144" c:formatCode="yyyy/m/d">
                  <c:v>46064</c:v>
                </c:pt>
                <c:pt idx="145" c:formatCode="yyyy/m/d">
                  <c:v>46063</c:v>
                </c:pt>
                <c:pt idx="146" c:formatCode="yyyy/m/d">
                  <c:v>46062</c:v>
                </c:pt>
                <c:pt idx="147" c:formatCode="yyyy/m/d">
                  <c:v>46059</c:v>
                </c:pt>
                <c:pt idx="148" c:formatCode="yyyy/m/d">
                  <c:v>46058</c:v>
                </c:pt>
                <c:pt idx="149" c:formatCode="yyyy/m/d">
                  <c:v>46057</c:v>
                </c:pt>
                <c:pt idx="150" c:formatCode="yyyy/m/d">
                  <c:v>46056</c:v>
                </c:pt>
              </c:numCache>
            </c:numRef>
          </c:cat>
          <c:val>
            <c:numRef>
              <c:f>'[路透数据 补充.xlsx]欧美汽柴利润'!$CS$4:$CS$154</c:f>
              <c:numCache>
                <c:formatCode>General</c:formatCode>
                <c:ptCount val="151"/>
                <c:pt idx="0">
                  <c:v>22.15</c:v>
                </c:pt>
                <c:pt idx="1">
                  <c:v>21.45</c:v>
                </c:pt>
                <c:pt idx="2">
                  <c:v>22.05</c:v>
                </c:pt>
                <c:pt idx="3">
                  <c:v>22.75</c:v>
                </c:pt>
                <c:pt idx="4">
                  <c:v>23.15</c:v>
                </c:pt>
                <c:pt idx="5">
                  <c:v>23.04</c:v>
                </c:pt>
                <c:pt idx="6">
                  <c:v>22.97</c:v>
                </c:pt>
                <c:pt idx="7">
                  <c:v>22.39</c:v>
                </c:pt>
                <c:pt idx="8">
                  <c:v>22.26</c:v>
                </c:pt>
                <c:pt idx="9">
                  <c:v>19.81</c:v>
                </c:pt>
                <c:pt idx="10">
                  <c:v>21.97</c:v>
                </c:pt>
                <c:pt idx="11">
                  <c:v>20.51</c:v>
                </c:pt>
                <c:pt idx="12">
                  <c:v>21.18</c:v>
                </c:pt>
                <c:pt idx="13">
                  <c:v>22.1</c:v>
                </c:pt>
                <c:pt idx="14">
                  <c:v>22.3</c:v>
                </c:pt>
                <c:pt idx="15">
                  <c:v>22.94</c:v>
                </c:pt>
                <c:pt idx="16">
                  <c:v>22.56</c:v>
                </c:pt>
                <c:pt idx="17">
                  <c:v>23.41</c:v>
                </c:pt>
                <c:pt idx="18">
                  <c:v>21.15</c:v>
                </c:pt>
                <c:pt idx="19">
                  <c:v>21.94</c:v>
                </c:pt>
                <c:pt idx="20">
                  <c:v>20.5</c:v>
                </c:pt>
                <c:pt idx="21">
                  <c:v>21.72</c:v>
                </c:pt>
                <c:pt idx="22">
                  <c:v>21.25</c:v>
                </c:pt>
                <c:pt idx="23">
                  <c:v>21.41</c:v>
                </c:pt>
                <c:pt idx="24">
                  <c:v>23.13</c:v>
                </c:pt>
                <c:pt idx="25">
                  <c:v>25.02</c:v>
                </c:pt>
                <c:pt idx="26">
                  <c:v>23.85</c:v>
                </c:pt>
                <c:pt idx="27">
                  <c:v>24.22</c:v>
                </c:pt>
                <c:pt idx="28">
                  <c:v>24.38</c:v>
                </c:pt>
                <c:pt idx="29">
                  <c:v>25.21</c:v>
                </c:pt>
                <c:pt idx="30">
                  <c:v>25.09</c:v>
                </c:pt>
                <c:pt idx="31">
                  <c:v>23.53</c:v>
                </c:pt>
                <c:pt idx="32">
                  <c:v>22.42</c:v>
                </c:pt>
                <c:pt idx="33">
                  <c:v>23.73</c:v>
                </c:pt>
                <c:pt idx="34">
                  <c:v>22.91</c:v>
                </c:pt>
                <c:pt idx="35">
                  <c:v>23.12</c:v>
                </c:pt>
                <c:pt idx="36">
                  <c:v>22.41</c:v>
                </c:pt>
                <c:pt idx="37">
                  <c:v>22.61</c:v>
                </c:pt>
                <c:pt idx="38">
                  <c:v>23</c:v>
                </c:pt>
                <c:pt idx="39">
                  <c:v>21.91</c:v>
                </c:pt>
                <c:pt idx="40">
                  <c:v>23.65</c:v>
                </c:pt>
                <c:pt idx="41">
                  <c:v>22.59</c:v>
                </c:pt>
                <c:pt idx="42">
                  <c:v>21.15</c:v>
                </c:pt>
                <c:pt idx="43">
                  <c:v>21.82</c:v>
                </c:pt>
                <c:pt idx="44">
                  <c:v>21.22</c:v>
                </c:pt>
                <c:pt idx="45">
                  <c:v>21.09</c:v>
                </c:pt>
                <c:pt idx="46">
                  <c:v>23.05</c:v>
                </c:pt>
                <c:pt idx="47">
                  <c:v>22.64</c:v>
                </c:pt>
                <c:pt idx="48">
                  <c:v>21.89</c:v>
                </c:pt>
                <c:pt idx="49">
                  <c:v>26.17</c:v>
                </c:pt>
                <c:pt idx="50">
                  <c:v>23.12</c:v>
                </c:pt>
                <c:pt idx="51">
                  <c:v>25.02</c:v>
                </c:pt>
                <c:pt idx="52">
                  <c:v>20.66</c:v>
                </c:pt>
                <c:pt idx="53">
                  <c:v>20.38</c:v>
                </c:pt>
                <c:pt idx="54">
                  <c:v>18.62</c:v>
                </c:pt>
                <c:pt idx="55">
                  <c:v>18.34</c:v>
                </c:pt>
                <c:pt idx="56">
                  <c:v>18.34</c:v>
                </c:pt>
                <c:pt idx="57">
                  <c:v>16.74</c:v>
                </c:pt>
                <c:pt idx="58">
                  <c:v>19.16</c:v>
                </c:pt>
                <c:pt idx="59">
                  <c:v>18.18</c:v>
                </c:pt>
                <c:pt idx="60">
                  <c:v>18</c:v>
                </c:pt>
                <c:pt idx="61">
                  <c:v>18.42</c:v>
                </c:pt>
                <c:pt idx="62">
                  <c:v>17.75</c:v>
                </c:pt>
                <c:pt idx="63">
                  <c:v>18.26</c:v>
                </c:pt>
                <c:pt idx="64">
                  <c:v>17.92</c:v>
                </c:pt>
                <c:pt idx="65">
                  <c:v>17.73</c:v>
                </c:pt>
                <c:pt idx="66">
                  <c:v>18.08</c:v>
                </c:pt>
                <c:pt idx="67">
                  <c:v>18.22</c:v>
                </c:pt>
                <c:pt idx="68">
                  <c:v>17.57</c:v>
                </c:pt>
                <c:pt idx="69">
                  <c:v>17.82</c:v>
                </c:pt>
                <c:pt idx="70">
                  <c:v>18.05</c:v>
                </c:pt>
                <c:pt idx="71">
                  <c:v>17.73</c:v>
                </c:pt>
                <c:pt idx="72">
                  <c:v>17.93</c:v>
                </c:pt>
                <c:pt idx="73">
                  <c:v>17.4</c:v>
                </c:pt>
                <c:pt idx="74">
                  <c:v>17.9</c:v>
                </c:pt>
                <c:pt idx="75">
                  <c:v>17.94</c:v>
                </c:pt>
                <c:pt idx="76">
                  <c:v>18.65</c:v>
                </c:pt>
                <c:pt idx="77">
                  <c:v>18.62</c:v>
                </c:pt>
                <c:pt idx="78">
                  <c:v>17.93</c:v>
                </c:pt>
                <c:pt idx="79">
                  <c:v>18.06</c:v>
                </c:pt>
                <c:pt idx="80">
                  <c:v>17.49</c:v>
                </c:pt>
                <c:pt idx="81">
                  <c:v>17.38</c:v>
                </c:pt>
                <c:pt idx="82">
                  <c:v>17.55</c:v>
                </c:pt>
                <c:pt idx="83">
                  <c:v>18.06</c:v>
                </c:pt>
                <c:pt idx="84">
                  <c:v>17.3</c:v>
                </c:pt>
                <c:pt idx="85">
                  <c:v>17.32</c:v>
                </c:pt>
                <c:pt idx="86">
                  <c:v>17.05</c:v>
                </c:pt>
                <c:pt idx="87">
                  <c:v>19.65</c:v>
                </c:pt>
                <c:pt idx="88">
                  <c:v>18.52</c:v>
                </c:pt>
                <c:pt idx="89">
                  <c:v>17.94</c:v>
                </c:pt>
                <c:pt idx="90">
                  <c:v>18.02</c:v>
                </c:pt>
                <c:pt idx="91">
                  <c:v>17.56</c:v>
                </c:pt>
                <c:pt idx="92">
                  <c:v>17.64</c:v>
                </c:pt>
                <c:pt idx="93">
                  <c:v>18.07</c:v>
                </c:pt>
                <c:pt idx="94">
                  <c:v>17.88</c:v>
                </c:pt>
                <c:pt idx="95">
                  <c:v>17.75</c:v>
                </c:pt>
                <c:pt idx="96">
                  <c:v>18.14</c:v>
                </c:pt>
                <c:pt idx="97">
                  <c:v>17.72</c:v>
                </c:pt>
                <c:pt idx="98">
                  <c:v>17.69</c:v>
                </c:pt>
                <c:pt idx="99">
                  <c:v>16.53</c:v>
                </c:pt>
                <c:pt idx="100">
                  <c:v>17.57</c:v>
                </c:pt>
                <c:pt idx="101">
                  <c:v>13.08</c:v>
                </c:pt>
                <c:pt idx="102">
                  <c:v>19</c:v>
                </c:pt>
                <c:pt idx="103">
                  <c:v>17.25</c:v>
                </c:pt>
                <c:pt idx="104">
                  <c:v>17.65</c:v>
                </c:pt>
                <c:pt idx="105">
                  <c:v>17.56</c:v>
                </c:pt>
                <c:pt idx="106">
                  <c:v>17.91</c:v>
                </c:pt>
                <c:pt idx="107">
                  <c:v>18.39</c:v>
                </c:pt>
                <c:pt idx="108">
                  <c:v>18.06</c:v>
                </c:pt>
                <c:pt idx="109">
                  <c:v>17.74</c:v>
                </c:pt>
                <c:pt idx="110">
                  <c:v>17.89</c:v>
                </c:pt>
                <c:pt idx="111">
                  <c:v>18.45</c:v>
                </c:pt>
                <c:pt idx="112">
                  <c:v>17.95</c:v>
                </c:pt>
                <c:pt idx="113">
                  <c:v>18.05</c:v>
                </c:pt>
                <c:pt idx="114">
                  <c:v>17.96</c:v>
                </c:pt>
                <c:pt idx="115">
                  <c:v>17.89</c:v>
                </c:pt>
                <c:pt idx="116">
                  <c:v>18.02</c:v>
                </c:pt>
                <c:pt idx="117">
                  <c:v>17.82</c:v>
                </c:pt>
                <c:pt idx="118">
                  <c:v>17.59</c:v>
                </c:pt>
                <c:pt idx="119">
                  <c:v>17.2</c:v>
                </c:pt>
                <c:pt idx="120">
                  <c:v>18.1</c:v>
                </c:pt>
                <c:pt idx="121">
                  <c:v>17.83</c:v>
                </c:pt>
                <c:pt idx="122">
                  <c:v>18.36</c:v>
                </c:pt>
                <c:pt idx="123">
                  <c:v>18.23</c:v>
                </c:pt>
                <c:pt idx="124">
                  <c:v>17.97</c:v>
                </c:pt>
                <c:pt idx="125">
                  <c:v>17.58</c:v>
                </c:pt>
                <c:pt idx="126">
                  <c:v>16.94</c:v>
                </c:pt>
                <c:pt idx="127">
                  <c:v>17.73</c:v>
                </c:pt>
                <c:pt idx="128">
                  <c:v>18.52</c:v>
                </c:pt>
                <c:pt idx="129">
                  <c:v>18.09</c:v>
                </c:pt>
                <c:pt idx="130">
                  <c:v>17.74</c:v>
                </c:pt>
                <c:pt idx="131">
                  <c:v>17.86</c:v>
                </c:pt>
                <c:pt idx="132">
                  <c:v>17.79</c:v>
                </c:pt>
                <c:pt idx="133">
                  <c:v>18.11</c:v>
                </c:pt>
                <c:pt idx="134">
                  <c:v>18.84</c:v>
                </c:pt>
                <c:pt idx="135">
                  <c:v>18.92</c:v>
                </c:pt>
                <c:pt idx="136">
                  <c:v>18.67</c:v>
                </c:pt>
                <c:pt idx="137">
                  <c:v>18.38</c:v>
                </c:pt>
                <c:pt idx="138">
                  <c:v>18.09</c:v>
                </c:pt>
                <c:pt idx="139">
                  <c:v>18.41</c:v>
                </c:pt>
                <c:pt idx="140">
                  <c:v>18.39</c:v>
                </c:pt>
                <c:pt idx="141">
                  <c:v>19.58</c:v>
                </c:pt>
                <c:pt idx="142">
                  <c:v>18.78</c:v>
                </c:pt>
                <c:pt idx="143">
                  <c:v>18.46</c:v>
                </c:pt>
                <c:pt idx="144">
                  <c:v>18.35</c:v>
                </c:pt>
                <c:pt idx="145">
                  <c:v>18.29</c:v>
                </c:pt>
                <c:pt idx="146">
                  <c:v>18.48</c:v>
                </c:pt>
                <c:pt idx="147">
                  <c:v>18.41</c:v>
                </c:pt>
                <c:pt idx="148">
                  <c:v>19</c:v>
                </c:pt>
                <c:pt idx="149">
                  <c:v>18.77</c:v>
                </c:pt>
                <c:pt idx="150">
                  <c:v>18.57</c:v>
                </c:pt>
              </c:numCache>
            </c:numRef>
          </c:val>
          <c:smooth val="0"/>
        </c:ser>
        <c:ser>
          <c:idx val="2"/>
          <c:order val="2"/>
          <c:tx>
            <c:strRef>
              <c:f>'[路透数据 补充.xlsx]欧美汽柴利润'!$CT$3</c:f>
              <c:strCache>
                <c:ptCount val="1"/>
                <c:pt idx="0">
                  <c:v>2024</c:v>
                </c:pt>
              </c:strCache>
            </c:strRef>
          </c:tx>
          <c:spPr>
            <a:ln w="19050" cap="rnd" cmpd="sng" algn="ctr">
              <a:solidFill>
                <a:srgbClr val="FF0000">
                  <a:alpha val="59000"/>
                </a:srgbClr>
              </a:solidFill>
              <a:prstDash val="solid"/>
              <a:round/>
            </a:ln>
          </c:spPr>
          <c:marker>
            <c:symbol val="none"/>
          </c:marker>
          <c:dLbls>
            <c:delete val="1"/>
          </c:dLbls>
          <c:cat>
            <c:numRef>
              <c:f>'[路透数据 补充.xlsx]欧美汽柴利润'!$CQ$4:$CQ$154</c:f>
              <c:numCache>
                <c:formatCode>yyyy/m/d</c:formatCode>
                <c:ptCount val="151"/>
                <c:pt idx="0" c:formatCode="yyyy/m/d">
                  <c:v>46265</c:v>
                </c:pt>
                <c:pt idx="1" c:formatCode="yyyy/m/d">
                  <c:v>46262</c:v>
                </c:pt>
                <c:pt idx="2" c:formatCode="yyyy/m/d">
                  <c:v>46261</c:v>
                </c:pt>
                <c:pt idx="3" c:formatCode="yyyy/m/d">
                  <c:v>46260</c:v>
                </c:pt>
                <c:pt idx="4" c:formatCode="yyyy/m/d">
                  <c:v>46259</c:v>
                </c:pt>
                <c:pt idx="5" c:formatCode="yyyy/m/d">
                  <c:v>46258</c:v>
                </c:pt>
                <c:pt idx="6" c:formatCode="yyyy/m/d">
                  <c:v>46255</c:v>
                </c:pt>
                <c:pt idx="7" c:formatCode="yyyy/m/d">
                  <c:v>46254</c:v>
                </c:pt>
                <c:pt idx="8" c:formatCode="yyyy/m/d">
                  <c:v>46253</c:v>
                </c:pt>
                <c:pt idx="9" c:formatCode="yyyy/m/d">
                  <c:v>46252</c:v>
                </c:pt>
                <c:pt idx="10" c:formatCode="yyyy/m/d">
                  <c:v>46251</c:v>
                </c:pt>
                <c:pt idx="11" c:formatCode="yyyy/m/d">
                  <c:v>46248</c:v>
                </c:pt>
                <c:pt idx="12" c:formatCode="yyyy/m/d">
                  <c:v>46247</c:v>
                </c:pt>
                <c:pt idx="13" c:formatCode="yyyy/m/d">
                  <c:v>46246</c:v>
                </c:pt>
                <c:pt idx="14" c:formatCode="yyyy/m/d">
                  <c:v>46245</c:v>
                </c:pt>
                <c:pt idx="15" c:formatCode="yyyy/m/d">
                  <c:v>46244</c:v>
                </c:pt>
                <c:pt idx="16" c:formatCode="yyyy/m/d">
                  <c:v>46241</c:v>
                </c:pt>
                <c:pt idx="17" c:formatCode="yyyy/m/d">
                  <c:v>46240</c:v>
                </c:pt>
                <c:pt idx="18" c:formatCode="yyyy/m/d">
                  <c:v>46239</c:v>
                </c:pt>
                <c:pt idx="19" c:formatCode="yyyy/m/d">
                  <c:v>46238</c:v>
                </c:pt>
                <c:pt idx="20" c:formatCode="yyyy/m/d">
                  <c:v>46237</c:v>
                </c:pt>
                <c:pt idx="21" c:formatCode="yyyy/m/d">
                  <c:v>46234</c:v>
                </c:pt>
                <c:pt idx="22" c:formatCode="yyyy/m/d">
                  <c:v>46233</c:v>
                </c:pt>
                <c:pt idx="23" c:formatCode="yyyy/m/d">
                  <c:v>46232</c:v>
                </c:pt>
                <c:pt idx="24" c:formatCode="yyyy/m/d">
                  <c:v>46231</c:v>
                </c:pt>
                <c:pt idx="25" c:formatCode="yyyy/m/d">
                  <c:v>46230</c:v>
                </c:pt>
                <c:pt idx="26" c:formatCode="yyyy/m/d">
                  <c:v>46227</c:v>
                </c:pt>
                <c:pt idx="27" c:formatCode="yyyy/m/d">
                  <c:v>46226</c:v>
                </c:pt>
                <c:pt idx="28" c:formatCode="yyyy/m/d">
                  <c:v>46225</c:v>
                </c:pt>
                <c:pt idx="29" c:formatCode="yyyy/m/d">
                  <c:v>46224</c:v>
                </c:pt>
                <c:pt idx="30" c:formatCode="yyyy/m/d">
                  <c:v>46223</c:v>
                </c:pt>
                <c:pt idx="31" c:formatCode="yyyy/m/d">
                  <c:v>46220</c:v>
                </c:pt>
                <c:pt idx="32" c:formatCode="yyyy/m/d">
                  <c:v>46220</c:v>
                </c:pt>
                <c:pt idx="33" c:formatCode="yyyy/m/d">
                  <c:v>46219</c:v>
                </c:pt>
                <c:pt idx="34" c:formatCode="yyyy/m/d">
                  <c:v>46218</c:v>
                </c:pt>
                <c:pt idx="35" c:formatCode="yyyy/m/d">
                  <c:v>46217</c:v>
                </c:pt>
                <c:pt idx="36" c:formatCode="yyyy/m/d">
                  <c:v>46216</c:v>
                </c:pt>
                <c:pt idx="37" c:formatCode="yyyy/m/d">
                  <c:v>46213</c:v>
                </c:pt>
                <c:pt idx="38" c:formatCode="yyyy/m/d">
                  <c:v>46212</c:v>
                </c:pt>
                <c:pt idx="39" c:formatCode="yyyy/m/d">
                  <c:v>46211</c:v>
                </c:pt>
                <c:pt idx="40" c:formatCode="yyyy/m/d">
                  <c:v>46210</c:v>
                </c:pt>
                <c:pt idx="41" c:formatCode="yyyy/m/d">
                  <c:v>46209</c:v>
                </c:pt>
                <c:pt idx="42" c:formatCode="yyyy/m/d">
                  <c:v>46206</c:v>
                </c:pt>
                <c:pt idx="43" c:formatCode="yyyy/m/d">
                  <c:v>46205</c:v>
                </c:pt>
                <c:pt idx="44" c:formatCode="yyyy/m/d">
                  <c:v>46204</c:v>
                </c:pt>
                <c:pt idx="45" c:formatCode="yyyy/m/d">
                  <c:v>46203</c:v>
                </c:pt>
                <c:pt idx="46" c:formatCode="yyyy/m/d">
                  <c:v>46202</c:v>
                </c:pt>
                <c:pt idx="47" c:formatCode="yyyy/m/d">
                  <c:v>46199</c:v>
                </c:pt>
                <c:pt idx="48" c:formatCode="yyyy/m/d">
                  <c:v>46198</c:v>
                </c:pt>
                <c:pt idx="49" c:formatCode="yyyy/m/d">
                  <c:v>46197</c:v>
                </c:pt>
                <c:pt idx="50" c:formatCode="yyyy/m/d">
                  <c:v>46196</c:v>
                </c:pt>
                <c:pt idx="51" c:formatCode="yyyy/m/d">
                  <c:v>46195</c:v>
                </c:pt>
                <c:pt idx="52" c:formatCode="yyyy/m/d">
                  <c:v>46192</c:v>
                </c:pt>
                <c:pt idx="53" c:formatCode="yyyy/m/d">
                  <c:v>46191</c:v>
                </c:pt>
                <c:pt idx="54" c:formatCode="yyyy/m/d">
                  <c:v>46190</c:v>
                </c:pt>
                <c:pt idx="55" c:formatCode="yyyy/m/d">
                  <c:v>46189</c:v>
                </c:pt>
                <c:pt idx="56" c:formatCode="yyyy/m/d">
                  <c:v>46188</c:v>
                </c:pt>
                <c:pt idx="57" c:formatCode="yyyy/m/d">
                  <c:v>46185</c:v>
                </c:pt>
                <c:pt idx="58" c:formatCode="yyyy/m/d">
                  <c:v>46184</c:v>
                </c:pt>
                <c:pt idx="59" c:formatCode="yyyy/m/d">
                  <c:v>46183</c:v>
                </c:pt>
                <c:pt idx="60" c:formatCode="yyyy/m/d">
                  <c:v>46182</c:v>
                </c:pt>
                <c:pt idx="61" c:formatCode="yyyy/m/d">
                  <c:v>46181</c:v>
                </c:pt>
                <c:pt idx="62" c:formatCode="yyyy/m/d">
                  <c:v>46178</c:v>
                </c:pt>
                <c:pt idx="63" c:formatCode="yyyy/m/d">
                  <c:v>46177</c:v>
                </c:pt>
                <c:pt idx="64" c:formatCode="yyyy/m/d">
                  <c:v>46176</c:v>
                </c:pt>
                <c:pt idx="65" c:formatCode="yyyy/m/d">
                  <c:v>46175</c:v>
                </c:pt>
                <c:pt idx="66" c:formatCode="yyyy/m/d">
                  <c:v>46174</c:v>
                </c:pt>
                <c:pt idx="67" c:formatCode="yyyy/m/d">
                  <c:v>46171</c:v>
                </c:pt>
                <c:pt idx="68" c:formatCode="yyyy/m/d">
                  <c:v>46170</c:v>
                </c:pt>
                <c:pt idx="69" c:formatCode="yyyy/m/d">
                  <c:v>46169</c:v>
                </c:pt>
                <c:pt idx="70" c:formatCode="yyyy/m/d">
                  <c:v>46168</c:v>
                </c:pt>
                <c:pt idx="71" c:formatCode="yyyy/m/d">
                  <c:v>46167</c:v>
                </c:pt>
                <c:pt idx="72" c:formatCode="yyyy/m/d">
                  <c:v>46164</c:v>
                </c:pt>
                <c:pt idx="73" c:formatCode="yyyy/m/d">
                  <c:v>46163</c:v>
                </c:pt>
                <c:pt idx="74" c:formatCode="yyyy/m/d">
                  <c:v>46162</c:v>
                </c:pt>
                <c:pt idx="75" c:formatCode="yyyy/m/d">
                  <c:v>46161</c:v>
                </c:pt>
                <c:pt idx="76" c:formatCode="yyyy/m/d">
                  <c:v>46160</c:v>
                </c:pt>
                <c:pt idx="77" c:formatCode="yyyy/m/d">
                  <c:v>46157</c:v>
                </c:pt>
                <c:pt idx="78" c:formatCode="yyyy/m/d">
                  <c:v>46156</c:v>
                </c:pt>
                <c:pt idx="79" c:formatCode="yyyy/m/d">
                  <c:v>46155</c:v>
                </c:pt>
                <c:pt idx="80" c:formatCode="yyyy/m/d">
                  <c:v>46154</c:v>
                </c:pt>
                <c:pt idx="81" c:formatCode="yyyy/m/d">
                  <c:v>46153</c:v>
                </c:pt>
                <c:pt idx="82" c:formatCode="yyyy/m/d">
                  <c:v>46150</c:v>
                </c:pt>
                <c:pt idx="83" c:formatCode="yyyy/m/d">
                  <c:v>46149</c:v>
                </c:pt>
                <c:pt idx="84" c:formatCode="yyyy/m/d">
                  <c:v>46148</c:v>
                </c:pt>
                <c:pt idx="85" c:formatCode="yyyy/m/d">
                  <c:v>46147</c:v>
                </c:pt>
                <c:pt idx="86" c:formatCode="yyyy/m/d">
                  <c:v>46146</c:v>
                </c:pt>
                <c:pt idx="87" c:formatCode="yyyy/m/d">
                  <c:v>46143</c:v>
                </c:pt>
                <c:pt idx="88" c:formatCode="yyyy/m/d">
                  <c:v>46142</c:v>
                </c:pt>
                <c:pt idx="89" c:formatCode="yyyy/m/d">
                  <c:v>46141</c:v>
                </c:pt>
                <c:pt idx="90" c:formatCode="yyyy/m/d">
                  <c:v>46140</c:v>
                </c:pt>
                <c:pt idx="91" c:formatCode="yyyy/m/d">
                  <c:v>46139</c:v>
                </c:pt>
                <c:pt idx="92" c:formatCode="yyyy/m/d">
                  <c:v>46136</c:v>
                </c:pt>
                <c:pt idx="93" c:formatCode="yyyy/m/d">
                  <c:v>46135</c:v>
                </c:pt>
                <c:pt idx="94" c:formatCode="yyyy/m/d">
                  <c:v>46134</c:v>
                </c:pt>
                <c:pt idx="95" c:formatCode="yyyy/m/d">
                  <c:v>46133</c:v>
                </c:pt>
                <c:pt idx="96" c:formatCode="yyyy/m/d">
                  <c:v>46132</c:v>
                </c:pt>
                <c:pt idx="97" c:formatCode="yyyy/m/d">
                  <c:v>46129</c:v>
                </c:pt>
                <c:pt idx="98" c:formatCode="yyyy/m/d">
                  <c:v>46128</c:v>
                </c:pt>
                <c:pt idx="99" c:formatCode="yyyy/m/d">
                  <c:v>46127</c:v>
                </c:pt>
                <c:pt idx="100" c:formatCode="yyyy/m/d">
                  <c:v>46126</c:v>
                </c:pt>
                <c:pt idx="101" c:formatCode="yyyy/m/d">
                  <c:v>46125</c:v>
                </c:pt>
                <c:pt idx="102" c:formatCode="yyyy/m/d">
                  <c:v>46122</c:v>
                </c:pt>
                <c:pt idx="103" c:formatCode="yyyy/m/d">
                  <c:v>46121</c:v>
                </c:pt>
                <c:pt idx="104" c:formatCode="yyyy/m/d">
                  <c:v>46120</c:v>
                </c:pt>
                <c:pt idx="105" c:formatCode="yyyy/m/d">
                  <c:v>46119</c:v>
                </c:pt>
                <c:pt idx="106" c:formatCode="yyyy/m/d">
                  <c:v>46118</c:v>
                </c:pt>
                <c:pt idx="107" c:formatCode="yyyy/m/d">
                  <c:v>46115</c:v>
                </c:pt>
                <c:pt idx="108" c:formatCode="yyyy/m/d">
                  <c:v>46114</c:v>
                </c:pt>
                <c:pt idx="109" c:formatCode="yyyy/m/d">
                  <c:v>46113</c:v>
                </c:pt>
                <c:pt idx="110" c:formatCode="yyyy/m/d">
                  <c:v>46112</c:v>
                </c:pt>
                <c:pt idx="111" c:formatCode="yyyy/m/d">
                  <c:v>46111</c:v>
                </c:pt>
                <c:pt idx="112" c:formatCode="yyyy/m/d">
                  <c:v>46108</c:v>
                </c:pt>
                <c:pt idx="113" c:formatCode="yyyy/m/d">
                  <c:v>46107</c:v>
                </c:pt>
                <c:pt idx="114" c:formatCode="yyyy/m/d">
                  <c:v>46106</c:v>
                </c:pt>
                <c:pt idx="115" c:formatCode="yyyy/m/d">
                  <c:v>46105</c:v>
                </c:pt>
                <c:pt idx="116" c:formatCode="yyyy/m/d">
                  <c:v>46104</c:v>
                </c:pt>
                <c:pt idx="117" c:formatCode="yyyy/m/d">
                  <c:v>46101</c:v>
                </c:pt>
                <c:pt idx="118" c:formatCode="yyyy/m/d">
                  <c:v>46100</c:v>
                </c:pt>
                <c:pt idx="119" c:formatCode="yyyy/m/d">
                  <c:v>46099</c:v>
                </c:pt>
                <c:pt idx="120" c:formatCode="yyyy/m/d">
                  <c:v>46098</c:v>
                </c:pt>
                <c:pt idx="121" c:formatCode="yyyy/m/d">
                  <c:v>46097</c:v>
                </c:pt>
                <c:pt idx="122" c:formatCode="yyyy/m/d">
                  <c:v>46094</c:v>
                </c:pt>
                <c:pt idx="123" c:formatCode="yyyy/m/d">
                  <c:v>46093</c:v>
                </c:pt>
                <c:pt idx="124" c:formatCode="yyyy/m/d">
                  <c:v>46092</c:v>
                </c:pt>
                <c:pt idx="125" c:formatCode="yyyy/m/d">
                  <c:v>46091</c:v>
                </c:pt>
                <c:pt idx="126" c:formatCode="yyyy/m/d">
                  <c:v>46090</c:v>
                </c:pt>
                <c:pt idx="127" c:formatCode="yyyy/m/d">
                  <c:v>46087</c:v>
                </c:pt>
                <c:pt idx="128" c:formatCode="yyyy/m/d">
                  <c:v>46086</c:v>
                </c:pt>
                <c:pt idx="129" c:formatCode="yyyy/m/d">
                  <c:v>46085</c:v>
                </c:pt>
                <c:pt idx="130" c:formatCode="yyyy/m/d">
                  <c:v>46084</c:v>
                </c:pt>
                <c:pt idx="131" c:formatCode="yyyy/m/d">
                  <c:v>46083</c:v>
                </c:pt>
                <c:pt idx="132" c:formatCode="yyyy/m/d">
                  <c:v>46080</c:v>
                </c:pt>
                <c:pt idx="133" c:formatCode="yyyy/m/d">
                  <c:v>46079</c:v>
                </c:pt>
                <c:pt idx="134" c:formatCode="yyyy/m/d">
                  <c:v>46078</c:v>
                </c:pt>
                <c:pt idx="135" c:formatCode="yyyy/m/d">
                  <c:v>46077</c:v>
                </c:pt>
                <c:pt idx="136" c:formatCode="yyyy/m/d">
                  <c:v>46076</c:v>
                </c:pt>
                <c:pt idx="137" c:formatCode="yyyy/m/d">
                  <c:v>46073</c:v>
                </c:pt>
                <c:pt idx="138" c:formatCode="yyyy/m/d">
                  <c:v>46072</c:v>
                </c:pt>
                <c:pt idx="139" c:formatCode="yyyy/m/d">
                  <c:v>46071</c:v>
                </c:pt>
                <c:pt idx="140" c:formatCode="yyyy/m/d">
                  <c:v>46070</c:v>
                </c:pt>
                <c:pt idx="141" c:formatCode="yyyy/m/d">
                  <c:v>46069</c:v>
                </c:pt>
                <c:pt idx="142" c:formatCode="yyyy/m/d">
                  <c:v>46066</c:v>
                </c:pt>
                <c:pt idx="143" c:formatCode="yyyy/m/d">
                  <c:v>46065</c:v>
                </c:pt>
                <c:pt idx="144" c:formatCode="yyyy/m/d">
                  <c:v>46064</c:v>
                </c:pt>
                <c:pt idx="145" c:formatCode="yyyy/m/d">
                  <c:v>46063</c:v>
                </c:pt>
                <c:pt idx="146" c:formatCode="yyyy/m/d">
                  <c:v>46062</c:v>
                </c:pt>
                <c:pt idx="147" c:formatCode="yyyy/m/d">
                  <c:v>46059</c:v>
                </c:pt>
                <c:pt idx="148" c:formatCode="yyyy/m/d">
                  <c:v>46058</c:v>
                </c:pt>
                <c:pt idx="149" c:formatCode="yyyy/m/d">
                  <c:v>46057</c:v>
                </c:pt>
                <c:pt idx="150" c:formatCode="yyyy/m/d">
                  <c:v>46056</c:v>
                </c:pt>
              </c:numCache>
            </c:numRef>
          </c:cat>
          <c:val>
            <c:numRef>
              <c:f>'[路透数据 补充.xlsx]欧美汽柴利润'!$CT$4:$CT$154</c:f>
              <c:numCache>
                <c:formatCode>General</c:formatCode>
                <c:ptCount val="151"/>
                <c:pt idx="0">
                  <c:v>15.26</c:v>
                </c:pt>
                <c:pt idx="1">
                  <c:v>15.16</c:v>
                </c:pt>
                <c:pt idx="2">
                  <c:v>14.94</c:v>
                </c:pt>
                <c:pt idx="3">
                  <c:v>16.02</c:v>
                </c:pt>
                <c:pt idx="4">
                  <c:v>16.49</c:v>
                </c:pt>
                <c:pt idx="5">
                  <c:v>16.48</c:v>
                </c:pt>
                <c:pt idx="6">
                  <c:v>16.91</c:v>
                </c:pt>
                <c:pt idx="7">
                  <c:v>18.21</c:v>
                </c:pt>
                <c:pt idx="8">
                  <c:v>16.16</c:v>
                </c:pt>
                <c:pt idx="9">
                  <c:v>18.04</c:v>
                </c:pt>
                <c:pt idx="10">
                  <c:v>17.17</c:v>
                </c:pt>
                <c:pt idx="11">
                  <c:v>18.29</c:v>
                </c:pt>
                <c:pt idx="12">
                  <c:v>18.56</c:v>
                </c:pt>
                <c:pt idx="13">
                  <c:v>18.17</c:v>
                </c:pt>
                <c:pt idx="14">
                  <c:v>16.19</c:v>
                </c:pt>
                <c:pt idx="15">
                  <c:v>17.82</c:v>
                </c:pt>
                <c:pt idx="16">
                  <c:v>18.36</c:v>
                </c:pt>
                <c:pt idx="17">
                  <c:v>19.52</c:v>
                </c:pt>
                <c:pt idx="18">
                  <c:v>18.59</c:v>
                </c:pt>
                <c:pt idx="19">
                  <c:v>18.93</c:v>
                </c:pt>
                <c:pt idx="20">
                  <c:v>19.47</c:v>
                </c:pt>
                <c:pt idx="21">
                  <c:v>20.51</c:v>
                </c:pt>
                <c:pt idx="22">
                  <c:v>19.19</c:v>
                </c:pt>
                <c:pt idx="23">
                  <c:v>19.38</c:v>
                </c:pt>
                <c:pt idx="24">
                  <c:v>19.84</c:v>
                </c:pt>
                <c:pt idx="25">
                  <c:v>19.12</c:v>
                </c:pt>
                <c:pt idx="26">
                  <c:v>19.85</c:v>
                </c:pt>
                <c:pt idx="27">
                  <c:v>20.46</c:v>
                </c:pt>
                <c:pt idx="28">
                  <c:v>19.33</c:v>
                </c:pt>
                <c:pt idx="29">
                  <c:v>18.9</c:v>
                </c:pt>
                <c:pt idx="30">
                  <c:v>20.29</c:v>
                </c:pt>
                <c:pt idx="31">
                  <c:v>18.92</c:v>
                </c:pt>
                <c:pt idx="32">
                  <c:v>18.79</c:v>
                </c:pt>
                <c:pt idx="33">
                  <c:v>19.65</c:v>
                </c:pt>
                <c:pt idx="34">
                  <c:v>20.06</c:v>
                </c:pt>
                <c:pt idx="35">
                  <c:v>20.63</c:v>
                </c:pt>
                <c:pt idx="36">
                  <c:v>20.11</c:v>
                </c:pt>
                <c:pt idx="37">
                  <c:v>20.23</c:v>
                </c:pt>
                <c:pt idx="38">
                  <c:v>20.47</c:v>
                </c:pt>
                <c:pt idx="39">
                  <c:v>21.32</c:v>
                </c:pt>
                <c:pt idx="40">
                  <c:v>22.78</c:v>
                </c:pt>
                <c:pt idx="41">
                  <c:v>21.42</c:v>
                </c:pt>
                <c:pt idx="42">
                  <c:v>20.63</c:v>
                </c:pt>
                <c:pt idx="43">
                  <c:v>23.18</c:v>
                </c:pt>
                <c:pt idx="44">
                  <c:v>21.19</c:v>
                </c:pt>
                <c:pt idx="45">
                  <c:v>21.11</c:v>
                </c:pt>
                <c:pt idx="46">
                  <c:v>21.63</c:v>
                </c:pt>
                <c:pt idx="47">
                  <c:v>20.81</c:v>
                </c:pt>
                <c:pt idx="48">
                  <c:v>21.65</c:v>
                </c:pt>
                <c:pt idx="49">
                  <c:v>20.36</c:v>
                </c:pt>
                <c:pt idx="50">
                  <c:v>21.31</c:v>
                </c:pt>
                <c:pt idx="51">
                  <c:v>20.64</c:v>
                </c:pt>
                <c:pt idx="52">
                  <c:v>21.86</c:v>
                </c:pt>
                <c:pt idx="53">
                  <c:v>20.57</c:v>
                </c:pt>
                <c:pt idx="54">
                  <c:v>20.13</c:v>
                </c:pt>
                <c:pt idx="55">
                  <c:v>20.95</c:v>
                </c:pt>
                <c:pt idx="56">
                  <c:v>20.92</c:v>
                </c:pt>
                <c:pt idx="57">
                  <c:v>19.39</c:v>
                </c:pt>
                <c:pt idx="58">
                  <c:v>19.88</c:v>
                </c:pt>
                <c:pt idx="59">
                  <c:v>19.18</c:v>
                </c:pt>
                <c:pt idx="60">
                  <c:v>19.11</c:v>
                </c:pt>
                <c:pt idx="61">
                  <c:v>18.71</c:v>
                </c:pt>
                <c:pt idx="62">
                  <c:v>18.03</c:v>
                </c:pt>
                <c:pt idx="63">
                  <c:v>19.1</c:v>
                </c:pt>
                <c:pt idx="64">
                  <c:v>18.79</c:v>
                </c:pt>
                <c:pt idx="65">
                  <c:v>19.24</c:v>
                </c:pt>
                <c:pt idx="66">
                  <c:v>20</c:v>
                </c:pt>
                <c:pt idx="67">
                  <c:v>19.62</c:v>
                </c:pt>
                <c:pt idx="68">
                  <c:v>20.07</c:v>
                </c:pt>
                <c:pt idx="69">
                  <c:v>19.78</c:v>
                </c:pt>
                <c:pt idx="70">
                  <c:v>19.56</c:v>
                </c:pt>
                <c:pt idx="71">
                  <c:v>20.94</c:v>
                </c:pt>
                <c:pt idx="72">
                  <c:v>20.65</c:v>
                </c:pt>
                <c:pt idx="73">
                  <c:v>21.16</c:v>
                </c:pt>
                <c:pt idx="74">
                  <c:v>21.12</c:v>
                </c:pt>
                <c:pt idx="75">
                  <c:v>20.59</c:v>
                </c:pt>
                <c:pt idx="76">
                  <c:v>19.96</c:v>
                </c:pt>
                <c:pt idx="77">
                  <c:v>20.04</c:v>
                </c:pt>
                <c:pt idx="78">
                  <c:v>19.95</c:v>
                </c:pt>
                <c:pt idx="79">
                  <c:v>20.46</c:v>
                </c:pt>
                <c:pt idx="80">
                  <c:v>21.2</c:v>
                </c:pt>
                <c:pt idx="81">
                  <c:v>21.23</c:v>
                </c:pt>
                <c:pt idx="82">
                  <c:v>21.21</c:v>
                </c:pt>
                <c:pt idx="83">
                  <c:v>20.82</c:v>
                </c:pt>
                <c:pt idx="84">
                  <c:v>20.67</c:v>
                </c:pt>
                <c:pt idx="85">
                  <c:v>20.64</c:v>
                </c:pt>
                <c:pt idx="86">
                  <c:v>19.85</c:v>
                </c:pt>
                <c:pt idx="87">
                  <c:v>21.02</c:v>
                </c:pt>
                <c:pt idx="88">
                  <c:v>20.74</c:v>
                </c:pt>
                <c:pt idx="89">
                  <c:v>20.85</c:v>
                </c:pt>
                <c:pt idx="90">
                  <c:v>20.83</c:v>
                </c:pt>
                <c:pt idx="91">
                  <c:v>19.53</c:v>
                </c:pt>
                <c:pt idx="92">
                  <c:v>21.01</c:v>
                </c:pt>
                <c:pt idx="93">
                  <c:v>20.98</c:v>
                </c:pt>
                <c:pt idx="94">
                  <c:v>21.61</c:v>
                </c:pt>
                <c:pt idx="95">
                  <c:v>21.37</c:v>
                </c:pt>
                <c:pt idx="96">
                  <c:v>20.81</c:v>
                </c:pt>
                <c:pt idx="97">
                  <c:v>23.47</c:v>
                </c:pt>
                <c:pt idx="98">
                  <c:v>22.23</c:v>
                </c:pt>
                <c:pt idx="99">
                  <c:v>21.77</c:v>
                </c:pt>
                <c:pt idx="100">
                  <c:v>24.06</c:v>
                </c:pt>
                <c:pt idx="101">
                  <c:v>22.95</c:v>
                </c:pt>
                <c:pt idx="102">
                  <c:v>22.16</c:v>
                </c:pt>
                <c:pt idx="103">
                  <c:v>23.61</c:v>
                </c:pt>
                <c:pt idx="104">
                  <c:v>23.52</c:v>
                </c:pt>
                <c:pt idx="105">
                  <c:v>24.74</c:v>
                </c:pt>
                <c:pt idx="106">
                  <c:v>23.13</c:v>
                </c:pt>
                <c:pt idx="107">
                  <c:v>25.09</c:v>
                </c:pt>
                <c:pt idx="108">
                  <c:v>24.14</c:v>
                </c:pt>
                <c:pt idx="109">
                  <c:v>23.1</c:v>
                </c:pt>
                <c:pt idx="110">
                  <c:v>22.57</c:v>
                </c:pt>
                <c:pt idx="111">
                  <c:v>23.08</c:v>
                </c:pt>
                <c:pt idx="112">
                  <c:v>23.08</c:v>
                </c:pt>
                <c:pt idx="113">
                  <c:v>23.36</c:v>
                </c:pt>
                <c:pt idx="114">
                  <c:v>23.55</c:v>
                </c:pt>
                <c:pt idx="115">
                  <c:v>23.17</c:v>
                </c:pt>
                <c:pt idx="116">
                  <c:v>23.84</c:v>
                </c:pt>
                <c:pt idx="117">
                  <c:v>24.86</c:v>
                </c:pt>
                <c:pt idx="118">
                  <c:v>25.15</c:v>
                </c:pt>
                <c:pt idx="119">
                  <c:v>24.69</c:v>
                </c:pt>
                <c:pt idx="120">
                  <c:v>24.04</c:v>
                </c:pt>
                <c:pt idx="121">
                  <c:v>23.75</c:v>
                </c:pt>
                <c:pt idx="122">
                  <c:v>24</c:v>
                </c:pt>
                <c:pt idx="123">
                  <c:v>23.68</c:v>
                </c:pt>
                <c:pt idx="124">
                  <c:v>23.12</c:v>
                </c:pt>
                <c:pt idx="125">
                  <c:v>23.75</c:v>
                </c:pt>
                <c:pt idx="126">
                  <c:v>24.18</c:v>
                </c:pt>
                <c:pt idx="127">
                  <c:v>23.4</c:v>
                </c:pt>
                <c:pt idx="128">
                  <c:v>23.1</c:v>
                </c:pt>
                <c:pt idx="129">
                  <c:v>24.28</c:v>
                </c:pt>
                <c:pt idx="130">
                  <c:v>23.63</c:v>
                </c:pt>
                <c:pt idx="131">
                  <c:v>22.61</c:v>
                </c:pt>
                <c:pt idx="132">
                  <c:v>23.85</c:v>
                </c:pt>
                <c:pt idx="133">
                  <c:v>23.95</c:v>
                </c:pt>
                <c:pt idx="134">
                  <c:v>23.77</c:v>
                </c:pt>
                <c:pt idx="135">
                  <c:v>23.11</c:v>
                </c:pt>
                <c:pt idx="136">
                  <c:v>23.46</c:v>
                </c:pt>
                <c:pt idx="137">
                  <c:v>23.59</c:v>
                </c:pt>
                <c:pt idx="138">
                  <c:v>23.84</c:v>
                </c:pt>
                <c:pt idx="139">
                  <c:v>23.57</c:v>
                </c:pt>
                <c:pt idx="140">
                  <c:v>24.86</c:v>
                </c:pt>
                <c:pt idx="141">
                  <c:v>25.41</c:v>
                </c:pt>
                <c:pt idx="142">
                  <c:v>25.99</c:v>
                </c:pt>
                <c:pt idx="143">
                  <c:v>25.8</c:v>
                </c:pt>
                <c:pt idx="144">
                  <c:v>25.94</c:v>
                </c:pt>
                <c:pt idx="145">
                  <c:v>25.12</c:v>
                </c:pt>
                <c:pt idx="146">
                  <c:v>24.95</c:v>
                </c:pt>
                <c:pt idx="147">
                  <c:v>24.38</c:v>
                </c:pt>
                <c:pt idx="148">
                  <c:v>23.04</c:v>
                </c:pt>
                <c:pt idx="149">
                  <c:v>23.44</c:v>
                </c:pt>
                <c:pt idx="150">
                  <c:v>26.09</c:v>
                </c:pt>
              </c:numCache>
            </c:numRef>
          </c:val>
          <c:smooth val="0"/>
        </c:ser>
        <c:ser>
          <c:idx val="3"/>
          <c:order val="3"/>
          <c:tx>
            <c:strRef>
              <c:f>'[路透数据 补充.xlsx]欧美汽柴利润'!$CU$3</c:f>
              <c:strCache>
                <c:ptCount val="1"/>
                <c:pt idx="0">
                  <c:v>2023</c:v>
                </c:pt>
              </c:strCache>
            </c:strRef>
          </c:tx>
          <c:spPr>
            <a:ln w="19050" cap="rnd" cmpd="sng" algn="ctr">
              <a:solidFill>
                <a:schemeClr val="bg1">
                  <a:lumMod val="50000"/>
                </a:schemeClr>
              </a:solidFill>
              <a:prstDash val="solid"/>
              <a:round/>
            </a:ln>
          </c:spPr>
          <c:marker>
            <c:symbol val="none"/>
          </c:marker>
          <c:dLbls>
            <c:delete val="1"/>
          </c:dLbls>
          <c:cat>
            <c:numRef>
              <c:f>'[路透数据 补充.xlsx]欧美汽柴利润'!$CQ$4:$CQ$154</c:f>
              <c:numCache>
                <c:formatCode>yyyy/m/d</c:formatCode>
                <c:ptCount val="151"/>
                <c:pt idx="0" c:formatCode="yyyy/m/d">
                  <c:v>46265</c:v>
                </c:pt>
                <c:pt idx="1" c:formatCode="yyyy/m/d">
                  <c:v>46262</c:v>
                </c:pt>
                <c:pt idx="2" c:formatCode="yyyy/m/d">
                  <c:v>46261</c:v>
                </c:pt>
                <c:pt idx="3" c:formatCode="yyyy/m/d">
                  <c:v>46260</c:v>
                </c:pt>
                <c:pt idx="4" c:formatCode="yyyy/m/d">
                  <c:v>46259</c:v>
                </c:pt>
                <c:pt idx="5" c:formatCode="yyyy/m/d">
                  <c:v>46258</c:v>
                </c:pt>
                <c:pt idx="6" c:formatCode="yyyy/m/d">
                  <c:v>46255</c:v>
                </c:pt>
                <c:pt idx="7" c:formatCode="yyyy/m/d">
                  <c:v>46254</c:v>
                </c:pt>
                <c:pt idx="8" c:formatCode="yyyy/m/d">
                  <c:v>46253</c:v>
                </c:pt>
                <c:pt idx="9" c:formatCode="yyyy/m/d">
                  <c:v>46252</c:v>
                </c:pt>
                <c:pt idx="10" c:formatCode="yyyy/m/d">
                  <c:v>46251</c:v>
                </c:pt>
                <c:pt idx="11" c:formatCode="yyyy/m/d">
                  <c:v>46248</c:v>
                </c:pt>
                <c:pt idx="12" c:formatCode="yyyy/m/d">
                  <c:v>46247</c:v>
                </c:pt>
                <c:pt idx="13" c:formatCode="yyyy/m/d">
                  <c:v>46246</c:v>
                </c:pt>
                <c:pt idx="14" c:formatCode="yyyy/m/d">
                  <c:v>46245</c:v>
                </c:pt>
                <c:pt idx="15" c:formatCode="yyyy/m/d">
                  <c:v>46244</c:v>
                </c:pt>
                <c:pt idx="16" c:formatCode="yyyy/m/d">
                  <c:v>46241</c:v>
                </c:pt>
                <c:pt idx="17" c:formatCode="yyyy/m/d">
                  <c:v>46240</c:v>
                </c:pt>
                <c:pt idx="18" c:formatCode="yyyy/m/d">
                  <c:v>46239</c:v>
                </c:pt>
                <c:pt idx="19" c:formatCode="yyyy/m/d">
                  <c:v>46238</c:v>
                </c:pt>
                <c:pt idx="20" c:formatCode="yyyy/m/d">
                  <c:v>46237</c:v>
                </c:pt>
                <c:pt idx="21" c:formatCode="yyyy/m/d">
                  <c:v>46234</c:v>
                </c:pt>
                <c:pt idx="22" c:formatCode="yyyy/m/d">
                  <c:v>46233</c:v>
                </c:pt>
                <c:pt idx="23" c:formatCode="yyyy/m/d">
                  <c:v>46232</c:v>
                </c:pt>
                <c:pt idx="24" c:formatCode="yyyy/m/d">
                  <c:v>46231</c:v>
                </c:pt>
                <c:pt idx="25" c:formatCode="yyyy/m/d">
                  <c:v>46230</c:v>
                </c:pt>
                <c:pt idx="26" c:formatCode="yyyy/m/d">
                  <c:v>46227</c:v>
                </c:pt>
                <c:pt idx="27" c:formatCode="yyyy/m/d">
                  <c:v>46226</c:v>
                </c:pt>
                <c:pt idx="28" c:formatCode="yyyy/m/d">
                  <c:v>46225</c:v>
                </c:pt>
                <c:pt idx="29" c:formatCode="yyyy/m/d">
                  <c:v>46224</c:v>
                </c:pt>
                <c:pt idx="30" c:formatCode="yyyy/m/d">
                  <c:v>46223</c:v>
                </c:pt>
                <c:pt idx="31" c:formatCode="yyyy/m/d">
                  <c:v>46220</c:v>
                </c:pt>
                <c:pt idx="32" c:formatCode="yyyy/m/d">
                  <c:v>46220</c:v>
                </c:pt>
                <c:pt idx="33" c:formatCode="yyyy/m/d">
                  <c:v>46219</c:v>
                </c:pt>
                <c:pt idx="34" c:formatCode="yyyy/m/d">
                  <c:v>46218</c:v>
                </c:pt>
                <c:pt idx="35" c:formatCode="yyyy/m/d">
                  <c:v>46217</c:v>
                </c:pt>
                <c:pt idx="36" c:formatCode="yyyy/m/d">
                  <c:v>46216</c:v>
                </c:pt>
                <c:pt idx="37" c:formatCode="yyyy/m/d">
                  <c:v>46213</c:v>
                </c:pt>
                <c:pt idx="38" c:formatCode="yyyy/m/d">
                  <c:v>46212</c:v>
                </c:pt>
                <c:pt idx="39" c:formatCode="yyyy/m/d">
                  <c:v>46211</c:v>
                </c:pt>
                <c:pt idx="40" c:formatCode="yyyy/m/d">
                  <c:v>46210</c:v>
                </c:pt>
                <c:pt idx="41" c:formatCode="yyyy/m/d">
                  <c:v>46209</c:v>
                </c:pt>
                <c:pt idx="42" c:formatCode="yyyy/m/d">
                  <c:v>46206</c:v>
                </c:pt>
                <c:pt idx="43" c:formatCode="yyyy/m/d">
                  <c:v>46205</c:v>
                </c:pt>
                <c:pt idx="44" c:formatCode="yyyy/m/d">
                  <c:v>46204</c:v>
                </c:pt>
                <c:pt idx="45" c:formatCode="yyyy/m/d">
                  <c:v>46203</c:v>
                </c:pt>
                <c:pt idx="46" c:formatCode="yyyy/m/d">
                  <c:v>46202</c:v>
                </c:pt>
                <c:pt idx="47" c:formatCode="yyyy/m/d">
                  <c:v>46199</c:v>
                </c:pt>
                <c:pt idx="48" c:formatCode="yyyy/m/d">
                  <c:v>46198</c:v>
                </c:pt>
                <c:pt idx="49" c:formatCode="yyyy/m/d">
                  <c:v>46197</c:v>
                </c:pt>
                <c:pt idx="50" c:formatCode="yyyy/m/d">
                  <c:v>46196</c:v>
                </c:pt>
                <c:pt idx="51" c:formatCode="yyyy/m/d">
                  <c:v>46195</c:v>
                </c:pt>
                <c:pt idx="52" c:formatCode="yyyy/m/d">
                  <c:v>46192</c:v>
                </c:pt>
                <c:pt idx="53" c:formatCode="yyyy/m/d">
                  <c:v>46191</c:v>
                </c:pt>
                <c:pt idx="54" c:formatCode="yyyy/m/d">
                  <c:v>46190</c:v>
                </c:pt>
                <c:pt idx="55" c:formatCode="yyyy/m/d">
                  <c:v>46189</c:v>
                </c:pt>
                <c:pt idx="56" c:formatCode="yyyy/m/d">
                  <c:v>46188</c:v>
                </c:pt>
                <c:pt idx="57" c:formatCode="yyyy/m/d">
                  <c:v>46185</c:v>
                </c:pt>
                <c:pt idx="58" c:formatCode="yyyy/m/d">
                  <c:v>46184</c:v>
                </c:pt>
                <c:pt idx="59" c:formatCode="yyyy/m/d">
                  <c:v>46183</c:v>
                </c:pt>
                <c:pt idx="60" c:formatCode="yyyy/m/d">
                  <c:v>46182</c:v>
                </c:pt>
                <c:pt idx="61" c:formatCode="yyyy/m/d">
                  <c:v>46181</c:v>
                </c:pt>
                <c:pt idx="62" c:formatCode="yyyy/m/d">
                  <c:v>46178</c:v>
                </c:pt>
                <c:pt idx="63" c:formatCode="yyyy/m/d">
                  <c:v>46177</c:v>
                </c:pt>
                <c:pt idx="64" c:formatCode="yyyy/m/d">
                  <c:v>46176</c:v>
                </c:pt>
                <c:pt idx="65" c:formatCode="yyyy/m/d">
                  <c:v>46175</c:v>
                </c:pt>
                <c:pt idx="66" c:formatCode="yyyy/m/d">
                  <c:v>46174</c:v>
                </c:pt>
                <c:pt idx="67" c:formatCode="yyyy/m/d">
                  <c:v>46171</c:v>
                </c:pt>
                <c:pt idx="68" c:formatCode="yyyy/m/d">
                  <c:v>46170</c:v>
                </c:pt>
                <c:pt idx="69" c:formatCode="yyyy/m/d">
                  <c:v>46169</c:v>
                </c:pt>
                <c:pt idx="70" c:formatCode="yyyy/m/d">
                  <c:v>46168</c:v>
                </c:pt>
                <c:pt idx="71" c:formatCode="yyyy/m/d">
                  <c:v>46167</c:v>
                </c:pt>
                <c:pt idx="72" c:formatCode="yyyy/m/d">
                  <c:v>46164</c:v>
                </c:pt>
                <c:pt idx="73" c:formatCode="yyyy/m/d">
                  <c:v>46163</c:v>
                </c:pt>
                <c:pt idx="74" c:formatCode="yyyy/m/d">
                  <c:v>46162</c:v>
                </c:pt>
                <c:pt idx="75" c:formatCode="yyyy/m/d">
                  <c:v>46161</c:v>
                </c:pt>
                <c:pt idx="76" c:formatCode="yyyy/m/d">
                  <c:v>46160</c:v>
                </c:pt>
                <c:pt idx="77" c:formatCode="yyyy/m/d">
                  <c:v>46157</c:v>
                </c:pt>
                <c:pt idx="78" c:formatCode="yyyy/m/d">
                  <c:v>46156</c:v>
                </c:pt>
                <c:pt idx="79" c:formatCode="yyyy/m/d">
                  <c:v>46155</c:v>
                </c:pt>
                <c:pt idx="80" c:formatCode="yyyy/m/d">
                  <c:v>46154</c:v>
                </c:pt>
                <c:pt idx="81" c:formatCode="yyyy/m/d">
                  <c:v>46153</c:v>
                </c:pt>
                <c:pt idx="82" c:formatCode="yyyy/m/d">
                  <c:v>46150</c:v>
                </c:pt>
                <c:pt idx="83" c:formatCode="yyyy/m/d">
                  <c:v>46149</c:v>
                </c:pt>
                <c:pt idx="84" c:formatCode="yyyy/m/d">
                  <c:v>46148</c:v>
                </c:pt>
                <c:pt idx="85" c:formatCode="yyyy/m/d">
                  <c:v>46147</c:v>
                </c:pt>
                <c:pt idx="86" c:formatCode="yyyy/m/d">
                  <c:v>46146</c:v>
                </c:pt>
                <c:pt idx="87" c:formatCode="yyyy/m/d">
                  <c:v>46143</c:v>
                </c:pt>
                <c:pt idx="88" c:formatCode="yyyy/m/d">
                  <c:v>46142</c:v>
                </c:pt>
                <c:pt idx="89" c:formatCode="yyyy/m/d">
                  <c:v>46141</c:v>
                </c:pt>
                <c:pt idx="90" c:formatCode="yyyy/m/d">
                  <c:v>46140</c:v>
                </c:pt>
                <c:pt idx="91" c:formatCode="yyyy/m/d">
                  <c:v>46139</c:v>
                </c:pt>
                <c:pt idx="92" c:formatCode="yyyy/m/d">
                  <c:v>46136</c:v>
                </c:pt>
                <c:pt idx="93" c:formatCode="yyyy/m/d">
                  <c:v>46135</c:v>
                </c:pt>
                <c:pt idx="94" c:formatCode="yyyy/m/d">
                  <c:v>46134</c:v>
                </c:pt>
                <c:pt idx="95" c:formatCode="yyyy/m/d">
                  <c:v>46133</c:v>
                </c:pt>
                <c:pt idx="96" c:formatCode="yyyy/m/d">
                  <c:v>46132</c:v>
                </c:pt>
                <c:pt idx="97" c:formatCode="yyyy/m/d">
                  <c:v>46129</c:v>
                </c:pt>
                <c:pt idx="98" c:formatCode="yyyy/m/d">
                  <c:v>46128</c:v>
                </c:pt>
                <c:pt idx="99" c:formatCode="yyyy/m/d">
                  <c:v>46127</c:v>
                </c:pt>
                <c:pt idx="100" c:formatCode="yyyy/m/d">
                  <c:v>46126</c:v>
                </c:pt>
                <c:pt idx="101" c:formatCode="yyyy/m/d">
                  <c:v>46125</c:v>
                </c:pt>
                <c:pt idx="102" c:formatCode="yyyy/m/d">
                  <c:v>46122</c:v>
                </c:pt>
                <c:pt idx="103" c:formatCode="yyyy/m/d">
                  <c:v>46121</c:v>
                </c:pt>
                <c:pt idx="104" c:formatCode="yyyy/m/d">
                  <c:v>46120</c:v>
                </c:pt>
                <c:pt idx="105" c:formatCode="yyyy/m/d">
                  <c:v>46119</c:v>
                </c:pt>
                <c:pt idx="106" c:formatCode="yyyy/m/d">
                  <c:v>46118</c:v>
                </c:pt>
                <c:pt idx="107" c:formatCode="yyyy/m/d">
                  <c:v>46115</c:v>
                </c:pt>
                <c:pt idx="108" c:formatCode="yyyy/m/d">
                  <c:v>46114</c:v>
                </c:pt>
                <c:pt idx="109" c:formatCode="yyyy/m/d">
                  <c:v>46113</c:v>
                </c:pt>
                <c:pt idx="110" c:formatCode="yyyy/m/d">
                  <c:v>46112</c:v>
                </c:pt>
                <c:pt idx="111" c:formatCode="yyyy/m/d">
                  <c:v>46111</c:v>
                </c:pt>
                <c:pt idx="112" c:formatCode="yyyy/m/d">
                  <c:v>46108</c:v>
                </c:pt>
                <c:pt idx="113" c:formatCode="yyyy/m/d">
                  <c:v>46107</c:v>
                </c:pt>
                <c:pt idx="114" c:formatCode="yyyy/m/d">
                  <c:v>46106</c:v>
                </c:pt>
                <c:pt idx="115" c:formatCode="yyyy/m/d">
                  <c:v>46105</c:v>
                </c:pt>
                <c:pt idx="116" c:formatCode="yyyy/m/d">
                  <c:v>46104</c:v>
                </c:pt>
                <c:pt idx="117" c:formatCode="yyyy/m/d">
                  <c:v>46101</c:v>
                </c:pt>
                <c:pt idx="118" c:formatCode="yyyy/m/d">
                  <c:v>46100</c:v>
                </c:pt>
                <c:pt idx="119" c:formatCode="yyyy/m/d">
                  <c:v>46099</c:v>
                </c:pt>
                <c:pt idx="120" c:formatCode="yyyy/m/d">
                  <c:v>46098</c:v>
                </c:pt>
                <c:pt idx="121" c:formatCode="yyyy/m/d">
                  <c:v>46097</c:v>
                </c:pt>
                <c:pt idx="122" c:formatCode="yyyy/m/d">
                  <c:v>46094</c:v>
                </c:pt>
                <c:pt idx="123" c:formatCode="yyyy/m/d">
                  <c:v>46093</c:v>
                </c:pt>
                <c:pt idx="124" c:formatCode="yyyy/m/d">
                  <c:v>46092</c:v>
                </c:pt>
                <c:pt idx="125" c:formatCode="yyyy/m/d">
                  <c:v>46091</c:v>
                </c:pt>
                <c:pt idx="126" c:formatCode="yyyy/m/d">
                  <c:v>46090</c:v>
                </c:pt>
                <c:pt idx="127" c:formatCode="yyyy/m/d">
                  <c:v>46087</c:v>
                </c:pt>
                <c:pt idx="128" c:formatCode="yyyy/m/d">
                  <c:v>46086</c:v>
                </c:pt>
                <c:pt idx="129" c:formatCode="yyyy/m/d">
                  <c:v>46085</c:v>
                </c:pt>
                <c:pt idx="130" c:formatCode="yyyy/m/d">
                  <c:v>46084</c:v>
                </c:pt>
                <c:pt idx="131" c:formatCode="yyyy/m/d">
                  <c:v>46083</c:v>
                </c:pt>
                <c:pt idx="132" c:formatCode="yyyy/m/d">
                  <c:v>46080</c:v>
                </c:pt>
                <c:pt idx="133" c:formatCode="yyyy/m/d">
                  <c:v>46079</c:v>
                </c:pt>
                <c:pt idx="134" c:formatCode="yyyy/m/d">
                  <c:v>46078</c:v>
                </c:pt>
                <c:pt idx="135" c:formatCode="yyyy/m/d">
                  <c:v>46077</c:v>
                </c:pt>
                <c:pt idx="136" c:formatCode="yyyy/m/d">
                  <c:v>46076</c:v>
                </c:pt>
                <c:pt idx="137" c:formatCode="yyyy/m/d">
                  <c:v>46073</c:v>
                </c:pt>
                <c:pt idx="138" c:formatCode="yyyy/m/d">
                  <c:v>46072</c:v>
                </c:pt>
                <c:pt idx="139" c:formatCode="yyyy/m/d">
                  <c:v>46071</c:v>
                </c:pt>
                <c:pt idx="140" c:formatCode="yyyy/m/d">
                  <c:v>46070</c:v>
                </c:pt>
                <c:pt idx="141" c:formatCode="yyyy/m/d">
                  <c:v>46069</c:v>
                </c:pt>
                <c:pt idx="142" c:formatCode="yyyy/m/d">
                  <c:v>46066</c:v>
                </c:pt>
                <c:pt idx="143" c:formatCode="yyyy/m/d">
                  <c:v>46065</c:v>
                </c:pt>
                <c:pt idx="144" c:formatCode="yyyy/m/d">
                  <c:v>46064</c:v>
                </c:pt>
                <c:pt idx="145" c:formatCode="yyyy/m/d">
                  <c:v>46063</c:v>
                </c:pt>
                <c:pt idx="146" c:formatCode="yyyy/m/d">
                  <c:v>46062</c:v>
                </c:pt>
                <c:pt idx="147" c:formatCode="yyyy/m/d">
                  <c:v>46059</c:v>
                </c:pt>
                <c:pt idx="148" c:formatCode="yyyy/m/d">
                  <c:v>46058</c:v>
                </c:pt>
                <c:pt idx="149" c:formatCode="yyyy/m/d">
                  <c:v>46057</c:v>
                </c:pt>
                <c:pt idx="150" c:formatCode="yyyy/m/d">
                  <c:v>46056</c:v>
                </c:pt>
              </c:numCache>
            </c:numRef>
          </c:cat>
          <c:val>
            <c:numRef>
              <c:f>'[路透数据 补充.xlsx]欧美汽柴利润'!$CU$4:$CU$154</c:f>
              <c:numCache>
                <c:formatCode>General</c:formatCode>
                <c:ptCount val="151"/>
                <c:pt idx="0">
                  <c:v>31.7</c:v>
                </c:pt>
                <c:pt idx="1">
                  <c:v>32.46</c:v>
                </c:pt>
                <c:pt idx="2">
                  <c:v>37.03</c:v>
                </c:pt>
                <c:pt idx="3">
                  <c:v>40.31</c:v>
                </c:pt>
                <c:pt idx="4">
                  <c:v>39.68</c:v>
                </c:pt>
                <c:pt idx="5">
                  <c:v>37.65</c:v>
                </c:pt>
                <c:pt idx="6">
                  <c:v>37.63</c:v>
                </c:pt>
                <c:pt idx="7">
                  <c:v>37.01</c:v>
                </c:pt>
                <c:pt idx="8">
                  <c:v>36.61</c:v>
                </c:pt>
                <c:pt idx="9">
                  <c:v>36.31</c:v>
                </c:pt>
                <c:pt idx="10">
                  <c:v>35.04</c:v>
                </c:pt>
                <c:pt idx="11">
                  <c:v>33.6</c:v>
                </c:pt>
                <c:pt idx="12">
                  <c:v>32.26</c:v>
                </c:pt>
                <c:pt idx="13">
                  <c:v>33.02</c:v>
                </c:pt>
                <c:pt idx="14">
                  <c:v>34.36</c:v>
                </c:pt>
                <c:pt idx="15">
                  <c:v>34.91</c:v>
                </c:pt>
                <c:pt idx="16">
                  <c:v>34.26</c:v>
                </c:pt>
                <c:pt idx="17">
                  <c:v>30.24</c:v>
                </c:pt>
                <c:pt idx="18">
                  <c:v>31.2</c:v>
                </c:pt>
                <c:pt idx="19">
                  <c:v>31.78</c:v>
                </c:pt>
                <c:pt idx="20">
                  <c:v>31.94</c:v>
                </c:pt>
                <c:pt idx="21">
                  <c:v>31.8</c:v>
                </c:pt>
                <c:pt idx="22">
                  <c:v>32.57</c:v>
                </c:pt>
                <c:pt idx="23">
                  <c:v>28.36</c:v>
                </c:pt>
                <c:pt idx="24">
                  <c:v>28.74</c:v>
                </c:pt>
                <c:pt idx="25">
                  <c:v>27.52</c:v>
                </c:pt>
                <c:pt idx="26">
                  <c:v>26.74</c:v>
                </c:pt>
                <c:pt idx="27">
                  <c:v>23.33</c:v>
                </c:pt>
                <c:pt idx="28">
                  <c:v>25.88</c:v>
                </c:pt>
                <c:pt idx="29">
                  <c:v>24.12</c:v>
                </c:pt>
                <c:pt idx="30">
                  <c:v>22.46</c:v>
                </c:pt>
                <c:pt idx="31">
                  <c:v>23.54</c:v>
                </c:pt>
                <c:pt idx="32">
                  <c:v>21.14</c:v>
                </c:pt>
                <c:pt idx="33">
                  <c:v>21.18</c:v>
                </c:pt>
                <c:pt idx="34">
                  <c:v>20.84</c:v>
                </c:pt>
                <c:pt idx="35">
                  <c:v>19.61</c:v>
                </c:pt>
                <c:pt idx="36">
                  <c:v>20.48</c:v>
                </c:pt>
                <c:pt idx="37">
                  <c:v>20.63</c:v>
                </c:pt>
                <c:pt idx="38">
                  <c:v>21.39</c:v>
                </c:pt>
                <c:pt idx="39">
                  <c:v>19.44</c:v>
                </c:pt>
                <c:pt idx="40">
                  <c:v>18.04</c:v>
                </c:pt>
                <c:pt idx="41">
                  <c:v>19.43</c:v>
                </c:pt>
                <c:pt idx="42">
                  <c:v>18.45</c:v>
                </c:pt>
                <c:pt idx="43">
                  <c:v>19.29</c:v>
                </c:pt>
                <c:pt idx="44">
                  <c:v>18.73</c:v>
                </c:pt>
                <c:pt idx="45">
                  <c:v>17.73</c:v>
                </c:pt>
                <c:pt idx="46">
                  <c:v>18.65</c:v>
                </c:pt>
                <c:pt idx="47">
                  <c:v>20.71</c:v>
                </c:pt>
                <c:pt idx="48">
                  <c:v>18.8</c:v>
                </c:pt>
                <c:pt idx="49">
                  <c:v>18.34</c:v>
                </c:pt>
                <c:pt idx="50">
                  <c:v>19.08</c:v>
                </c:pt>
                <c:pt idx="51">
                  <c:v>19.25</c:v>
                </c:pt>
                <c:pt idx="52">
                  <c:v>17.86</c:v>
                </c:pt>
                <c:pt idx="53">
                  <c:v>19.31</c:v>
                </c:pt>
                <c:pt idx="54">
                  <c:v>19.38</c:v>
                </c:pt>
                <c:pt idx="55">
                  <c:v>18.06</c:v>
                </c:pt>
                <c:pt idx="56">
                  <c:v>18.68</c:v>
                </c:pt>
                <c:pt idx="57">
                  <c:v>18.54</c:v>
                </c:pt>
                <c:pt idx="58">
                  <c:v>18.54</c:v>
                </c:pt>
                <c:pt idx="59">
                  <c:v>18.83</c:v>
                </c:pt>
                <c:pt idx="60">
                  <c:v>17.59</c:v>
                </c:pt>
                <c:pt idx="61">
                  <c:v>17.47</c:v>
                </c:pt>
                <c:pt idx="62">
                  <c:v>17.38</c:v>
                </c:pt>
                <c:pt idx="63">
                  <c:v>17.82</c:v>
                </c:pt>
                <c:pt idx="64">
                  <c:v>16.82</c:v>
                </c:pt>
                <c:pt idx="65">
                  <c:v>16.75</c:v>
                </c:pt>
                <c:pt idx="66">
                  <c:v>16.63</c:v>
                </c:pt>
                <c:pt idx="67">
                  <c:v>16.97</c:v>
                </c:pt>
                <c:pt idx="68">
                  <c:v>15.92</c:v>
                </c:pt>
                <c:pt idx="69">
                  <c:v>16.46</c:v>
                </c:pt>
                <c:pt idx="70">
                  <c:v>15.93</c:v>
                </c:pt>
                <c:pt idx="71">
                  <c:v>16.17</c:v>
                </c:pt>
                <c:pt idx="72">
                  <c:v>16.54</c:v>
                </c:pt>
                <c:pt idx="73">
                  <c:v>16.48</c:v>
                </c:pt>
                <c:pt idx="74">
                  <c:v>17.36</c:v>
                </c:pt>
                <c:pt idx="75">
                  <c:v>17.4</c:v>
                </c:pt>
                <c:pt idx="76">
                  <c:v>16.53</c:v>
                </c:pt>
                <c:pt idx="77">
                  <c:v>17.18</c:v>
                </c:pt>
                <c:pt idx="78">
                  <c:v>16.92</c:v>
                </c:pt>
                <c:pt idx="79">
                  <c:v>17.16</c:v>
                </c:pt>
                <c:pt idx="80">
                  <c:v>18.03</c:v>
                </c:pt>
                <c:pt idx="81">
                  <c:v>17.91</c:v>
                </c:pt>
                <c:pt idx="82">
                  <c:v>14.89</c:v>
                </c:pt>
                <c:pt idx="83">
                  <c:v>17.11</c:v>
                </c:pt>
                <c:pt idx="84">
                  <c:v>16.26</c:v>
                </c:pt>
                <c:pt idx="85">
                  <c:v>16.44</c:v>
                </c:pt>
                <c:pt idx="86">
                  <c:v>15.4</c:v>
                </c:pt>
                <c:pt idx="87">
                  <c:v>15.74</c:v>
                </c:pt>
                <c:pt idx="88">
                  <c:v>15.68</c:v>
                </c:pt>
                <c:pt idx="89">
                  <c:v>15.21</c:v>
                </c:pt>
                <c:pt idx="90">
                  <c:v>15.99</c:v>
                </c:pt>
                <c:pt idx="91">
                  <c:v>18.55</c:v>
                </c:pt>
                <c:pt idx="92">
                  <c:v>16.99</c:v>
                </c:pt>
                <c:pt idx="93">
                  <c:v>17.11</c:v>
                </c:pt>
                <c:pt idx="94">
                  <c:v>16.97</c:v>
                </c:pt>
                <c:pt idx="95">
                  <c:v>17.28</c:v>
                </c:pt>
                <c:pt idx="96">
                  <c:v>18.06</c:v>
                </c:pt>
                <c:pt idx="97">
                  <c:v>18.17</c:v>
                </c:pt>
                <c:pt idx="98">
                  <c:v>17.75</c:v>
                </c:pt>
                <c:pt idx="99">
                  <c:v>17.92</c:v>
                </c:pt>
                <c:pt idx="100">
                  <c:v>19.08</c:v>
                </c:pt>
                <c:pt idx="101">
                  <c:v>18.1</c:v>
                </c:pt>
                <c:pt idx="102">
                  <c:v>18.07</c:v>
                </c:pt>
                <c:pt idx="103">
                  <c:v>19.95</c:v>
                </c:pt>
                <c:pt idx="104">
                  <c:v>19.15</c:v>
                </c:pt>
                <c:pt idx="105">
                  <c:v>19.95</c:v>
                </c:pt>
                <c:pt idx="106">
                  <c:v>17.85</c:v>
                </c:pt>
                <c:pt idx="107">
                  <c:v>19.22</c:v>
                </c:pt>
                <c:pt idx="108">
                  <c:v>19.08</c:v>
                </c:pt>
                <c:pt idx="109">
                  <c:v>19.81</c:v>
                </c:pt>
                <c:pt idx="110">
                  <c:v>21.11</c:v>
                </c:pt>
                <c:pt idx="111">
                  <c:v>21.55</c:v>
                </c:pt>
                <c:pt idx="112">
                  <c:v>19.54</c:v>
                </c:pt>
                <c:pt idx="113">
                  <c:v>21.36</c:v>
                </c:pt>
                <c:pt idx="114">
                  <c:v>22.64</c:v>
                </c:pt>
                <c:pt idx="115">
                  <c:v>21.42</c:v>
                </c:pt>
                <c:pt idx="116">
                  <c:v>21.36</c:v>
                </c:pt>
                <c:pt idx="117">
                  <c:v>21.89</c:v>
                </c:pt>
                <c:pt idx="118">
                  <c:v>23.51</c:v>
                </c:pt>
                <c:pt idx="119">
                  <c:v>20.94</c:v>
                </c:pt>
                <c:pt idx="120">
                  <c:v>20.27</c:v>
                </c:pt>
                <c:pt idx="121">
                  <c:v>24.69</c:v>
                </c:pt>
                <c:pt idx="122">
                  <c:v>22.8</c:v>
                </c:pt>
                <c:pt idx="123">
                  <c:v>22.79</c:v>
                </c:pt>
                <c:pt idx="124">
                  <c:v>23.46</c:v>
                </c:pt>
                <c:pt idx="125">
                  <c:v>22.34</c:v>
                </c:pt>
                <c:pt idx="126">
                  <c:v>23.27</c:v>
                </c:pt>
                <c:pt idx="127">
                  <c:v>22.68</c:v>
                </c:pt>
                <c:pt idx="128">
                  <c:v>23.6</c:v>
                </c:pt>
                <c:pt idx="129">
                  <c:v>24.01</c:v>
                </c:pt>
                <c:pt idx="130">
                  <c:v>23.38</c:v>
                </c:pt>
                <c:pt idx="131">
                  <c:v>23.88</c:v>
                </c:pt>
                <c:pt idx="132">
                  <c:v>23.85</c:v>
                </c:pt>
                <c:pt idx="133">
                  <c:v>22.4</c:v>
                </c:pt>
                <c:pt idx="134">
                  <c:v>21.06</c:v>
                </c:pt>
                <c:pt idx="135">
                  <c:v>22.67</c:v>
                </c:pt>
                <c:pt idx="136">
                  <c:v>22.18</c:v>
                </c:pt>
                <c:pt idx="137">
                  <c:v>21.58</c:v>
                </c:pt>
                <c:pt idx="138">
                  <c:v>21.89</c:v>
                </c:pt>
                <c:pt idx="139">
                  <c:v>22.07</c:v>
                </c:pt>
                <c:pt idx="140">
                  <c:v>21.66</c:v>
                </c:pt>
                <c:pt idx="141">
                  <c:v>23</c:v>
                </c:pt>
                <c:pt idx="142">
                  <c:v>22.57</c:v>
                </c:pt>
                <c:pt idx="143">
                  <c:v>22.27</c:v>
                </c:pt>
                <c:pt idx="144">
                  <c:v>22.25</c:v>
                </c:pt>
                <c:pt idx="145">
                  <c:v>22.91</c:v>
                </c:pt>
                <c:pt idx="146">
                  <c:v>23.1</c:v>
                </c:pt>
                <c:pt idx="147">
                  <c:v>20.78</c:v>
                </c:pt>
                <c:pt idx="148">
                  <c:v>24.82</c:v>
                </c:pt>
                <c:pt idx="149">
                  <c:v>23.51</c:v>
                </c:pt>
                <c:pt idx="150">
                  <c:v>25.99</c:v>
                </c:pt>
              </c:numCache>
            </c:numRef>
          </c:val>
          <c:smooth val="0"/>
        </c:ser>
        <c:ser>
          <c:idx val="4"/>
          <c:order val="4"/>
          <c:tx>
            <c:strRef>
              <c:f>'[路透数据 补充.xlsx]欧美汽柴利润'!$CV$3</c:f>
              <c:strCache>
                <c:ptCount val="1"/>
                <c:pt idx="0">
                  <c:v>2022</c:v>
                </c:pt>
              </c:strCache>
            </c:strRef>
          </c:tx>
          <c:spPr>
            <a:ln w="19050" cap="rnd" cmpd="sng" algn="ctr">
              <a:solidFill>
                <a:schemeClr val="bg1">
                  <a:lumMod val="75000"/>
                </a:schemeClr>
              </a:solidFill>
              <a:prstDash val="solid"/>
              <a:round/>
            </a:ln>
          </c:spPr>
          <c:marker>
            <c:symbol val="none"/>
          </c:marker>
          <c:dLbls>
            <c:delete val="1"/>
          </c:dLbls>
          <c:cat>
            <c:numRef>
              <c:f>'[路透数据 补充.xlsx]欧美汽柴利润'!$CQ$4:$CQ$154</c:f>
              <c:numCache>
                <c:formatCode>yyyy/m/d</c:formatCode>
                <c:ptCount val="151"/>
                <c:pt idx="0" c:formatCode="yyyy/m/d">
                  <c:v>46265</c:v>
                </c:pt>
                <c:pt idx="1" c:formatCode="yyyy/m/d">
                  <c:v>46262</c:v>
                </c:pt>
                <c:pt idx="2" c:formatCode="yyyy/m/d">
                  <c:v>46261</c:v>
                </c:pt>
                <c:pt idx="3" c:formatCode="yyyy/m/d">
                  <c:v>46260</c:v>
                </c:pt>
                <c:pt idx="4" c:formatCode="yyyy/m/d">
                  <c:v>46259</c:v>
                </c:pt>
                <c:pt idx="5" c:formatCode="yyyy/m/d">
                  <c:v>46258</c:v>
                </c:pt>
                <c:pt idx="6" c:formatCode="yyyy/m/d">
                  <c:v>46255</c:v>
                </c:pt>
                <c:pt idx="7" c:formatCode="yyyy/m/d">
                  <c:v>46254</c:v>
                </c:pt>
                <c:pt idx="8" c:formatCode="yyyy/m/d">
                  <c:v>46253</c:v>
                </c:pt>
                <c:pt idx="9" c:formatCode="yyyy/m/d">
                  <c:v>46252</c:v>
                </c:pt>
                <c:pt idx="10" c:formatCode="yyyy/m/d">
                  <c:v>46251</c:v>
                </c:pt>
                <c:pt idx="11" c:formatCode="yyyy/m/d">
                  <c:v>46248</c:v>
                </c:pt>
                <c:pt idx="12" c:formatCode="yyyy/m/d">
                  <c:v>46247</c:v>
                </c:pt>
                <c:pt idx="13" c:formatCode="yyyy/m/d">
                  <c:v>46246</c:v>
                </c:pt>
                <c:pt idx="14" c:formatCode="yyyy/m/d">
                  <c:v>46245</c:v>
                </c:pt>
                <c:pt idx="15" c:formatCode="yyyy/m/d">
                  <c:v>46244</c:v>
                </c:pt>
                <c:pt idx="16" c:formatCode="yyyy/m/d">
                  <c:v>46241</c:v>
                </c:pt>
                <c:pt idx="17" c:formatCode="yyyy/m/d">
                  <c:v>46240</c:v>
                </c:pt>
                <c:pt idx="18" c:formatCode="yyyy/m/d">
                  <c:v>46239</c:v>
                </c:pt>
                <c:pt idx="19" c:formatCode="yyyy/m/d">
                  <c:v>46238</c:v>
                </c:pt>
                <c:pt idx="20" c:formatCode="yyyy/m/d">
                  <c:v>46237</c:v>
                </c:pt>
                <c:pt idx="21" c:formatCode="yyyy/m/d">
                  <c:v>46234</c:v>
                </c:pt>
                <c:pt idx="22" c:formatCode="yyyy/m/d">
                  <c:v>46233</c:v>
                </c:pt>
                <c:pt idx="23" c:formatCode="yyyy/m/d">
                  <c:v>46232</c:v>
                </c:pt>
                <c:pt idx="24" c:formatCode="yyyy/m/d">
                  <c:v>46231</c:v>
                </c:pt>
                <c:pt idx="25" c:formatCode="yyyy/m/d">
                  <c:v>46230</c:v>
                </c:pt>
                <c:pt idx="26" c:formatCode="yyyy/m/d">
                  <c:v>46227</c:v>
                </c:pt>
                <c:pt idx="27" c:formatCode="yyyy/m/d">
                  <c:v>46226</c:v>
                </c:pt>
                <c:pt idx="28" c:formatCode="yyyy/m/d">
                  <c:v>46225</c:v>
                </c:pt>
                <c:pt idx="29" c:formatCode="yyyy/m/d">
                  <c:v>46224</c:v>
                </c:pt>
                <c:pt idx="30" c:formatCode="yyyy/m/d">
                  <c:v>46223</c:v>
                </c:pt>
                <c:pt idx="31" c:formatCode="yyyy/m/d">
                  <c:v>46220</c:v>
                </c:pt>
                <c:pt idx="32" c:formatCode="yyyy/m/d">
                  <c:v>46220</c:v>
                </c:pt>
                <c:pt idx="33" c:formatCode="yyyy/m/d">
                  <c:v>46219</c:v>
                </c:pt>
                <c:pt idx="34" c:formatCode="yyyy/m/d">
                  <c:v>46218</c:v>
                </c:pt>
                <c:pt idx="35" c:formatCode="yyyy/m/d">
                  <c:v>46217</c:v>
                </c:pt>
                <c:pt idx="36" c:formatCode="yyyy/m/d">
                  <c:v>46216</c:v>
                </c:pt>
                <c:pt idx="37" c:formatCode="yyyy/m/d">
                  <c:v>46213</c:v>
                </c:pt>
                <c:pt idx="38" c:formatCode="yyyy/m/d">
                  <c:v>46212</c:v>
                </c:pt>
                <c:pt idx="39" c:formatCode="yyyy/m/d">
                  <c:v>46211</c:v>
                </c:pt>
                <c:pt idx="40" c:formatCode="yyyy/m/d">
                  <c:v>46210</c:v>
                </c:pt>
                <c:pt idx="41" c:formatCode="yyyy/m/d">
                  <c:v>46209</c:v>
                </c:pt>
                <c:pt idx="42" c:formatCode="yyyy/m/d">
                  <c:v>46206</c:v>
                </c:pt>
                <c:pt idx="43" c:formatCode="yyyy/m/d">
                  <c:v>46205</c:v>
                </c:pt>
                <c:pt idx="44" c:formatCode="yyyy/m/d">
                  <c:v>46204</c:v>
                </c:pt>
                <c:pt idx="45" c:formatCode="yyyy/m/d">
                  <c:v>46203</c:v>
                </c:pt>
                <c:pt idx="46" c:formatCode="yyyy/m/d">
                  <c:v>46202</c:v>
                </c:pt>
                <c:pt idx="47" c:formatCode="yyyy/m/d">
                  <c:v>46199</c:v>
                </c:pt>
                <c:pt idx="48" c:formatCode="yyyy/m/d">
                  <c:v>46198</c:v>
                </c:pt>
                <c:pt idx="49" c:formatCode="yyyy/m/d">
                  <c:v>46197</c:v>
                </c:pt>
                <c:pt idx="50" c:formatCode="yyyy/m/d">
                  <c:v>46196</c:v>
                </c:pt>
                <c:pt idx="51" c:formatCode="yyyy/m/d">
                  <c:v>46195</c:v>
                </c:pt>
                <c:pt idx="52" c:formatCode="yyyy/m/d">
                  <c:v>46192</c:v>
                </c:pt>
                <c:pt idx="53" c:formatCode="yyyy/m/d">
                  <c:v>46191</c:v>
                </c:pt>
                <c:pt idx="54" c:formatCode="yyyy/m/d">
                  <c:v>46190</c:v>
                </c:pt>
                <c:pt idx="55" c:formatCode="yyyy/m/d">
                  <c:v>46189</c:v>
                </c:pt>
                <c:pt idx="56" c:formatCode="yyyy/m/d">
                  <c:v>46188</c:v>
                </c:pt>
                <c:pt idx="57" c:formatCode="yyyy/m/d">
                  <c:v>46185</c:v>
                </c:pt>
                <c:pt idx="58" c:formatCode="yyyy/m/d">
                  <c:v>46184</c:v>
                </c:pt>
                <c:pt idx="59" c:formatCode="yyyy/m/d">
                  <c:v>46183</c:v>
                </c:pt>
                <c:pt idx="60" c:formatCode="yyyy/m/d">
                  <c:v>46182</c:v>
                </c:pt>
                <c:pt idx="61" c:formatCode="yyyy/m/d">
                  <c:v>46181</c:v>
                </c:pt>
                <c:pt idx="62" c:formatCode="yyyy/m/d">
                  <c:v>46178</c:v>
                </c:pt>
                <c:pt idx="63" c:formatCode="yyyy/m/d">
                  <c:v>46177</c:v>
                </c:pt>
                <c:pt idx="64" c:formatCode="yyyy/m/d">
                  <c:v>46176</c:v>
                </c:pt>
                <c:pt idx="65" c:formatCode="yyyy/m/d">
                  <c:v>46175</c:v>
                </c:pt>
                <c:pt idx="66" c:formatCode="yyyy/m/d">
                  <c:v>46174</c:v>
                </c:pt>
                <c:pt idx="67" c:formatCode="yyyy/m/d">
                  <c:v>46171</c:v>
                </c:pt>
                <c:pt idx="68" c:formatCode="yyyy/m/d">
                  <c:v>46170</c:v>
                </c:pt>
                <c:pt idx="69" c:formatCode="yyyy/m/d">
                  <c:v>46169</c:v>
                </c:pt>
                <c:pt idx="70" c:formatCode="yyyy/m/d">
                  <c:v>46168</c:v>
                </c:pt>
                <c:pt idx="71" c:formatCode="yyyy/m/d">
                  <c:v>46167</c:v>
                </c:pt>
                <c:pt idx="72" c:formatCode="yyyy/m/d">
                  <c:v>46164</c:v>
                </c:pt>
                <c:pt idx="73" c:formatCode="yyyy/m/d">
                  <c:v>46163</c:v>
                </c:pt>
                <c:pt idx="74" c:formatCode="yyyy/m/d">
                  <c:v>46162</c:v>
                </c:pt>
                <c:pt idx="75" c:formatCode="yyyy/m/d">
                  <c:v>46161</c:v>
                </c:pt>
                <c:pt idx="76" c:formatCode="yyyy/m/d">
                  <c:v>46160</c:v>
                </c:pt>
                <c:pt idx="77" c:formatCode="yyyy/m/d">
                  <c:v>46157</c:v>
                </c:pt>
                <c:pt idx="78" c:formatCode="yyyy/m/d">
                  <c:v>46156</c:v>
                </c:pt>
                <c:pt idx="79" c:formatCode="yyyy/m/d">
                  <c:v>46155</c:v>
                </c:pt>
                <c:pt idx="80" c:formatCode="yyyy/m/d">
                  <c:v>46154</c:v>
                </c:pt>
                <c:pt idx="81" c:formatCode="yyyy/m/d">
                  <c:v>46153</c:v>
                </c:pt>
                <c:pt idx="82" c:formatCode="yyyy/m/d">
                  <c:v>46150</c:v>
                </c:pt>
                <c:pt idx="83" c:formatCode="yyyy/m/d">
                  <c:v>46149</c:v>
                </c:pt>
                <c:pt idx="84" c:formatCode="yyyy/m/d">
                  <c:v>46148</c:v>
                </c:pt>
                <c:pt idx="85" c:formatCode="yyyy/m/d">
                  <c:v>46147</c:v>
                </c:pt>
                <c:pt idx="86" c:formatCode="yyyy/m/d">
                  <c:v>46146</c:v>
                </c:pt>
                <c:pt idx="87" c:formatCode="yyyy/m/d">
                  <c:v>46143</c:v>
                </c:pt>
                <c:pt idx="88" c:formatCode="yyyy/m/d">
                  <c:v>46142</c:v>
                </c:pt>
                <c:pt idx="89" c:formatCode="yyyy/m/d">
                  <c:v>46141</c:v>
                </c:pt>
                <c:pt idx="90" c:formatCode="yyyy/m/d">
                  <c:v>46140</c:v>
                </c:pt>
                <c:pt idx="91" c:formatCode="yyyy/m/d">
                  <c:v>46139</c:v>
                </c:pt>
                <c:pt idx="92" c:formatCode="yyyy/m/d">
                  <c:v>46136</c:v>
                </c:pt>
                <c:pt idx="93" c:formatCode="yyyy/m/d">
                  <c:v>46135</c:v>
                </c:pt>
                <c:pt idx="94" c:formatCode="yyyy/m/d">
                  <c:v>46134</c:v>
                </c:pt>
                <c:pt idx="95" c:formatCode="yyyy/m/d">
                  <c:v>46133</c:v>
                </c:pt>
                <c:pt idx="96" c:formatCode="yyyy/m/d">
                  <c:v>46132</c:v>
                </c:pt>
                <c:pt idx="97" c:formatCode="yyyy/m/d">
                  <c:v>46129</c:v>
                </c:pt>
                <c:pt idx="98" c:formatCode="yyyy/m/d">
                  <c:v>46128</c:v>
                </c:pt>
                <c:pt idx="99" c:formatCode="yyyy/m/d">
                  <c:v>46127</c:v>
                </c:pt>
                <c:pt idx="100" c:formatCode="yyyy/m/d">
                  <c:v>46126</c:v>
                </c:pt>
                <c:pt idx="101" c:formatCode="yyyy/m/d">
                  <c:v>46125</c:v>
                </c:pt>
                <c:pt idx="102" c:formatCode="yyyy/m/d">
                  <c:v>46122</c:v>
                </c:pt>
                <c:pt idx="103" c:formatCode="yyyy/m/d">
                  <c:v>46121</c:v>
                </c:pt>
                <c:pt idx="104" c:formatCode="yyyy/m/d">
                  <c:v>46120</c:v>
                </c:pt>
                <c:pt idx="105" c:formatCode="yyyy/m/d">
                  <c:v>46119</c:v>
                </c:pt>
                <c:pt idx="106" c:formatCode="yyyy/m/d">
                  <c:v>46118</c:v>
                </c:pt>
                <c:pt idx="107" c:formatCode="yyyy/m/d">
                  <c:v>46115</c:v>
                </c:pt>
                <c:pt idx="108" c:formatCode="yyyy/m/d">
                  <c:v>46114</c:v>
                </c:pt>
                <c:pt idx="109" c:formatCode="yyyy/m/d">
                  <c:v>46113</c:v>
                </c:pt>
                <c:pt idx="110" c:formatCode="yyyy/m/d">
                  <c:v>46112</c:v>
                </c:pt>
                <c:pt idx="111" c:formatCode="yyyy/m/d">
                  <c:v>46111</c:v>
                </c:pt>
                <c:pt idx="112" c:formatCode="yyyy/m/d">
                  <c:v>46108</c:v>
                </c:pt>
                <c:pt idx="113" c:formatCode="yyyy/m/d">
                  <c:v>46107</c:v>
                </c:pt>
                <c:pt idx="114" c:formatCode="yyyy/m/d">
                  <c:v>46106</c:v>
                </c:pt>
                <c:pt idx="115" c:formatCode="yyyy/m/d">
                  <c:v>46105</c:v>
                </c:pt>
                <c:pt idx="116" c:formatCode="yyyy/m/d">
                  <c:v>46104</c:v>
                </c:pt>
                <c:pt idx="117" c:formatCode="yyyy/m/d">
                  <c:v>46101</c:v>
                </c:pt>
                <c:pt idx="118" c:formatCode="yyyy/m/d">
                  <c:v>46100</c:v>
                </c:pt>
                <c:pt idx="119" c:formatCode="yyyy/m/d">
                  <c:v>46099</c:v>
                </c:pt>
                <c:pt idx="120" c:formatCode="yyyy/m/d">
                  <c:v>46098</c:v>
                </c:pt>
                <c:pt idx="121" c:formatCode="yyyy/m/d">
                  <c:v>46097</c:v>
                </c:pt>
                <c:pt idx="122" c:formatCode="yyyy/m/d">
                  <c:v>46094</c:v>
                </c:pt>
                <c:pt idx="123" c:formatCode="yyyy/m/d">
                  <c:v>46093</c:v>
                </c:pt>
                <c:pt idx="124" c:formatCode="yyyy/m/d">
                  <c:v>46092</c:v>
                </c:pt>
                <c:pt idx="125" c:formatCode="yyyy/m/d">
                  <c:v>46091</c:v>
                </c:pt>
                <c:pt idx="126" c:formatCode="yyyy/m/d">
                  <c:v>46090</c:v>
                </c:pt>
                <c:pt idx="127" c:formatCode="yyyy/m/d">
                  <c:v>46087</c:v>
                </c:pt>
                <c:pt idx="128" c:formatCode="yyyy/m/d">
                  <c:v>46086</c:v>
                </c:pt>
                <c:pt idx="129" c:formatCode="yyyy/m/d">
                  <c:v>46085</c:v>
                </c:pt>
                <c:pt idx="130" c:formatCode="yyyy/m/d">
                  <c:v>46084</c:v>
                </c:pt>
                <c:pt idx="131" c:formatCode="yyyy/m/d">
                  <c:v>46083</c:v>
                </c:pt>
                <c:pt idx="132" c:formatCode="yyyy/m/d">
                  <c:v>46080</c:v>
                </c:pt>
                <c:pt idx="133" c:formatCode="yyyy/m/d">
                  <c:v>46079</c:v>
                </c:pt>
                <c:pt idx="134" c:formatCode="yyyy/m/d">
                  <c:v>46078</c:v>
                </c:pt>
                <c:pt idx="135" c:formatCode="yyyy/m/d">
                  <c:v>46077</c:v>
                </c:pt>
                <c:pt idx="136" c:formatCode="yyyy/m/d">
                  <c:v>46076</c:v>
                </c:pt>
                <c:pt idx="137" c:formatCode="yyyy/m/d">
                  <c:v>46073</c:v>
                </c:pt>
                <c:pt idx="138" c:formatCode="yyyy/m/d">
                  <c:v>46072</c:v>
                </c:pt>
                <c:pt idx="139" c:formatCode="yyyy/m/d">
                  <c:v>46071</c:v>
                </c:pt>
                <c:pt idx="140" c:formatCode="yyyy/m/d">
                  <c:v>46070</c:v>
                </c:pt>
                <c:pt idx="141" c:formatCode="yyyy/m/d">
                  <c:v>46069</c:v>
                </c:pt>
                <c:pt idx="142" c:formatCode="yyyy/m/d">
                  <c:v>46066</c:v>
                </c:pt>
                <c:pt idx="143" c:formatCode="yyyy/m/d">
                  <c:v>46065</c:v>
                </c:pt>
                <c:pt idx="144" c:formatCode="yyyy/m/d">
                  <c:v>46064</c:v>
                </c:pt>
                <c:pt idx="145" c:formatCode="yyyy/m/d">
                  <c:v>46063</c:v>
                </c:pt>
                <c:pt idx="146" c:formatCode="yyyy/m/d">
                  <c:v>46062</c:v>
                </c:pt>
                <c:pt idx="147" c:formatCode="yyyy/m/d">
                  <c:v>46059</c:v>
                </c:pt>
                <c:pt idx="148" c:formatCode="yyyy/m/d">
                  <c:v>46058</c:v>
                </c:pt>
                <c:pt idx="149" c:formatCode="yyyy/m/d">
                  <c:v>46057</c:v>
                </c:pt>
                <c:pt idx="150" c:formatCode="yyyy/m/d">
                  <c:v>46056</c:v>
                </c:pt>
              </c:numCache>
            </c:numRef>
          </c:cat>
          <c:val>
            <c:numRef>
              <c:f>'[路透数据 补充.xlsx]欧美汽柴利润'!$CV$4:$CV$154</c:f>
              <c:numCache>
                <c:formatCode>General</c:formatCode>
                <c:ptCount val="151"/>
                <c:pt idx="0">
                  <c:v>47.84</c:v>
                </c:pt>
                <c:pt idx="1">
                  <c:v>47.74</c:v>
                </c:pt>
                <c:pt idx="2">
                  <c:v>50.72</c:v>
                </c:pt>
                <c:pt idx="3">
                  <c:v>55.45</c:v>
                </c:pt>
                <c:pt idx="4">
                  <c:v>55.43</c:v>
                </c:pt>
                <c:pt idx="5">
                  <c:v>53.48</c:v>
                </c:pt>
                <c:pt idx="6">
                  <c:v>48.47</c:v>
                </c:pt>
                <c:pt idx="7">
                  <c:v>48.96</c:v>
                </c:pt>
                <c:pt idx="8">
                  <c:v>47.44</c:v>
                </c:pt>
                <c:pt idx="9">
                  <c:v>45.73</c:v>
                </c:pt>
                <c:pt idx="10">
                  <c:v>44.27</c:v>
                </c:pt>
                <c:pt idx="11">
                  <c:v>42.43</c:v>
                </c:pt>
                <c:pt idx="12">
                  <c:v>40.17</c:v>
                </c:pt>
                <c:pt idx="13">
                  <c:v>40.34</c:v>
                </c:pt>
                <c:pt idx="14">
                  <c:v>35.6</c:v>
                </c:pt>
                <c:pt idx="15">
                  <c:v>33.41</c:v>
                </c:pt>
                <c:pt idx="16">
                  <c:v>34.76</c:v>
                </c:pt>
                <c:pt idx="17">
                  <c:v>29.46</c:v>
                </c:pt>
                <c:pt idx="18">
                  <c:v>34.78</c:v>
                </c:pt>
                <c:pt idx="19">
                  <c:v>36.89</c:v>
                </c:pt>
                <c:pt idx="20">
                  <c:v>37.48</c:v>
                </c:pt>
                <c:pt idx="21">
                  <c:v>32.21</c:v>
                </c:pt>
                <c:pt idx="22">
                  <c:v>34.27</c:v>
                </c:pt>
                <c:pt idx="23">
                  <c:v>40.19</c:v>
                </c:pt>
                <c:pt idx="24">
                  <c:v>41.26</c:v>
                </c:pt>
                <c:pt idx="25">
                  <c:v>40.68</c:v>
                </c:pt>
                <c:pt idx="26">
                  <c:v>38.83</c:v>
                </c:pt>
                <c:pt idx="27">
                  <c:v>35.95</c:v>
                </c:pt>
                <c:pt idx="28">
                  <c:v>39.54</c:v>
                </c:pt>
                <c:pt idx="29">
                  <c:v>33.91</c:v>
                </c:pt>
                <c:pt idx="30">
                  <c:v>36.56</c:v>
                </c:pt>
                <c:pt idx="31">
                  <c:v>35.54</c:v>
                </c:pt>
                <c:pt idx="32">
                  <c:v>41.43</c:v>
                </c:pt>
                <c:pt idx="33">
                  <c:v>44.43</c:v>
                </c:pt>
                <c:pt idx="34">
                  <c:v>40.66</c:v>
                </c:pt>
                <c:pt idx="35">
                  <c:v>43.54</c:v>
                </c:pt>
                <c:pt idx="36">
                  <c:v>41.56</c:v>
                </c:pt>
                <c:pt idx="37">
                  <c:v>39.07</c:v>
                </c:pt>
                <c:pt idx="38">
                  <c:v>35.47</c:v>
                </c:pt>
                <c:pt idx="39">
                  <c:v>37.71</c:v>
                </c:pt>
                <c:pt idx="40">
                  <c:v>35.19</c:v>
                </c:pt>
                <c:pt idx="41">
                  <c:v>41.95</c:v>
                </c:pt>
                <c:pt idx="42">
                  <c:v>42.96</c:v>
                </c:pt>
                <c:pt idx="43">
                  <c:v>43.54</c:v>
                </c:pt>
                <c:pt idx="44">
                  <c:v>39.75</c:v>
                </c:pt>
                <c:pt idx="45">
                  <c:v>44.53</c:v>
                </c:pt>
                <c:pt idx="46">
                  <c:v>42.14</c:v>
                </c:pt>
                <c:pt idx="47">
                  <c:v>49.2</c:v>
                </c:pt>
                <c:pt idx="48">
                  <c:v>54.55</c:v>
                </c:pt>
                <c:pt idx="49">
                  <c:v>55.61</c:v>
                </c:pt>
                <c:pt idx="50">
                  <c:v>52.88</c:v>
                </c:pt>
                <c:pt idx="51">
                  <c:v>54.17</c:v>
                </c:pt>
                <c:pt idx="52">
                  <c:v>53.07</c:v>
                </c:pt>
                <c:pt idx="53">
                  <c:v>52.45</c:v>
                </c:pt>
                <c:pt idx="54">
                  <c:v>46.88</c:v>
                </c:pt>
                <c:pt idx="55">
                  <c:v>51.18</c:v>
                </c:pt>
                <c:pt idx="56">
                  <c:v>47.11</c:v>
                </c:pt>
                <c:pt idx="57">
                  <c:v>42.71</c:v>
                </c:pt>
                <c:pt idx="58">
                  <c:v>44.67</c:v>
                </c:pt>
                <c:pt idx="59">
                  <c:v>45.33</c:v>
                </c:pt>
                <c:pt idx="60">
                  <c:v>41.57</c:v>
                </c:pt>
                <c:pt idx="61">
                  <c:v>43.16</c:v>
                </c:pt>
                <c:pt idx="62">
                  <c:v>42.93</c:v>
                </c:pt>
                <c:pt idx="63">
                  <c:v>41.24</c:v>
                </c:pt>
                <c:pt idx="64">
                  <c:v>37.75</c:v>
                </c:pt>
                <c:pt idx="65">
                  <c:v>39.04</c:v>
                </c:pt>
                <c:pt idx="66">
                  <c:v>38.66</c:v>
                </c:pt>
                <c:pt idx="67">
                  <c:v>31.67</c:v>
                </c:pt>
                <c:pt idx="68">
                  <c:v>30.86</c:v>
                </c:pt>
                <c:pt idx="69">
                  <c:v>30.68</c:v>
                </c:pt>
                <c:pt idx="70">
                  <c:v>28.25</c:v>
                </c:pt>
                <c:pt idx="71">
                  <c:v>28.48</c:v>
                </c:pt>
                <c:pt idx="72">
                  <c:v>26.8</c:v>
                </c:pt>
                <c:pt idx="73">
                  <c:v>27.35</c:v>
                </c:pt>
                <c:pt idx="74">
                  <c:v>25.02</c:v>
                </c:pt>
                <c:pt idx="75">
                  <c:v>28.01</c:v>
                </c:pt>
                <c:pt idx="76">
                  <c:v>30.31</c:v>
                </c:pt>
                <c:pt idx="77">
                  <c:v>27.94</c:v>
                </c:pt>
                <c:pt idx="78">
                  <c:v>29.66</c:v>
                </c:pt>
                <c:pt idx="79">
                  <c:v>30.72</c:v>
                </c:pt>
                <c:pt idx="80">
                  <c:v>31.54</c:v>
                </c:pt>
                <c:pt idx="81">
                  <c:v>31.55</c:v>
                </c:pt>
                <c:pt idx="82">
                  <c:v>29.79</c:v>
                </c:pt>
                <c:pt idx="83">
                  <c:v>31.13</c:v>
                </c:pt>
                <c:pt idx="84">
                  <c:v>32.63</c:v>
                </c:pt>
                <c:pt idx="85">
                  <c:v>30.5</c:v>
                </c:pt>
                <c:pt idx="86">
                  <c:v>30.6</c:v>
                </c:pt>
                <c:pt idx="87">
                  <c:v>29.66</c:v>
                </c:pt>
                <c:pt idx="88">
                  <c:v>31.28</c:v>
                </c:pt>
                <c:pt idx="89">
                  <c:v>29.33</c:v>
                </c:pt>
                <c:pt idx="90">
                  <c:v>27</c:v>
                </c:pt>
                <c:pt idx="91">
                  <c:v>26.06</c:v>
                </c:pt>
                <c:pt idx="92">
                  <c:v>23.59</c:v>
                </c:pt>
                <c:pt idx="93">
                  <c:v>26.77</c:v>
                </c:pt>
                <c:pt idx="94">
                  <c:v>25.15</c:v>
                </c:pt>
                <c:pt idx="95">
                  <c:v>25.02</c:v>
                </c:pt>
                <c:pt idx="96">
                  <c:v>23.37</c:v>
                </c:pt>
                <c:pt idx="97">
                  <c:v>24.41</c:v>
                </c:pt>
                <c:pt idx="98">
                  <c:v>21.06</c:v>
                </c:pt>
                <c:pt idx="99">
                  <c:v>21.41</c:v>
                </c:pt>
                <c:pt idx="100">
                  <c:v>22.44</c:v>
                </c:pt>
                <c:pt idx="101">
                  <c:v>22.01</c:v>
                </c:pt>
                <c:pt idx="102">
                  <c:v>19.66</c:v>
                </c:pt>
                <c:pt idx="103">
                  <c:v>19.73</c:v>
                </c:pt>
                <c:pt idx="104">
                  <c:v>23.85</c:v>
                </c:pt>
                <c:pt idx="105">
                  <c:v>21.04</c:v>
                </c:pt>
                <c:pt idx="106">
                  <c:v>21.6</c:v>
                </c:pt>
                <c:pt idx="107">
                  <c:v>20.48</c:v>
                </c:pt>
                <c:pt idx="108">
                  <c:v>20.89</c:v>
                </c:pt>
                <c:pt idx="109">
                  <c:v>18.86</c:v>
                </c:pt>
                <c:pt idx="110">
                  <c:v>18.26</c:v>
                </c:pt>
                <c:pt idx="111">
                  <c:v>19.63</c:v>
                </c:pt>
                <c:pt idx="112">
                  <c:v>18.67</c:v>
                </c:pt>
                <c:pt idx="113">
                  <c:v>19.33</c:v>
                </c:pt>
                <c:pt idx="114">
                  <c:v>18.43</c:v>
                </c:pt>
                <c:pt idx="115">
                  <c:v>17.73</c:v>
                </c:pt>
                <c:pt idx="116">
                  <c:v>17.97</c:v>
                </c:pt>
                <c:pt idx="117">
                  <c:v>17.3</c:v>
                </c:pt>
                <c:pt idx="118">
                  <c:v>18.3</c:v>
                </c:pt>
                <c:pt idx="119">
                  <c:v>19.03</c:v>
                </c:pt>
                <c:pt idx="120">
                  <c:v>18</c:v>
                </c:pt>
                <c:pt idx="121">
                  <c:v>17.31</c:v>
                </c:pt>
                <c:pt idx="122">
                  <c:v>17.22</c:v>
                </c:pt>
                <c:pt idx="123">
                  <c:v>20.18</c:v>
                </c:pt>
                <c:pt idx="124">
                  <c:v>27.71</c:v>
                </c:pt>
                <c:pt idx="125">
                  <c:v>23.5</c:v>
                </c:pt>
                <c:pt idx="126">
                  <c:v>18.17</c:v>
                </c:pt>
                <c:pt idx="127">
                  <c:v>13.87</c:v>
                </c:pt>
                <c:pt idx="128">
                  <c:v>18.53</c:v>
                </c:pt>
                <c:pt idx="129">
                  <c:v>14.29</c:v>
                </c:pt>
                <c:pt idx="130">
                  <c:v>16.61</c:v>
                </c:pt>
                <c:pt idx="131">
                  <c:v>15.23</c:v>
                </c:pt>
                <c:pt idx="132">
                  <c:v>14.67</c:v>
                </c:pt>
                <c:pt idx="133">
                  <c:v>18.48</c:v>
                </c:pt>
                <c:pt idx="134">
                  <c:v>14.93</c:v>
                </c:pt>
                <c:pt idx="135">
                  <c:v>15.19</c:v>
                </c:pt>
                <c:pt idx="136">
                  <c:v>14.5</c:v>
                </c:pt>
                <c:pt idx="137">
                  <c:v>14.4</c:v>
                </c:pt>
                <c:pt idx="138">
                  <c:v>14.28</c:v>
                </c:pt>
                <c:pt idx="139">
                  <c:v>15.55</c:v>
                </c:pt>
                <c:pt idx="140">
                  <c:v>14.51</c:v>
                </c:pt>
                <c:pt idx="141">
                  <c:v>13.9</c:v>
                </c:pt>
                <c:pt idx="142">
                  <c:v>14.11</c:v>
                </c:pt>
                <c:pt idx="143">
                  <c:v>15.77</c:v>
                </c:pt>
                <c:pt idx="144">
                  <c:v>15.18</c:v>
                </c:pt>
                <c:pt idx="145">
                  <c:v>14.29</c:v>
                </c:pt>
                <c:pt idx="146">
                  <c:v>15.12</c:v>
                </c:pt>
                <c:pt idx="147">
                  <c:v>14.79</c:v>
                </c:pt>
                <c:pt idx="148">
                  <c:v>13.77</c:v>
                </c:pt>
                <c:pt idx="149">
                  <c:v>13.92</c:v>
                </c:pt>
                <c:pt idx="150">
                  <c:v>14.81</c:v>
                </c:pt>
              </c:numCache>
            </c:numRef>
          </c:val>
          <c:smooth val="0"/>
        </c:ser>
        <c:dLbls>
          <c:showLegendKey val="0"/>
          <c:showVal val="0"/>
          <c:showCatName val="0"/>
          <c:showSerName val="0"/>
          <c:showPercent val="0"/>
          <c:showBubbleSize val="0"/>
        </c:dLbls>
        <c:marker val="0"/>
        <c:smooth val="0"/>
        <c:axId val="278145024"/>
        <c:axId val="300535744"/>
      </c:lineChart>
      <c:dateAx>
        <c:axId val="278145024"/>
        <c:scaling>
          <c:orientation val="minMax"/>
          <c:max val="46265"/>
          <c:min val="46054"/>
        </c:scaling>
        <c:delete val="0"/>
        <c:axPos val="b"/>
        <c:numFmt formatCode="m" sourceLinked="0"/>
        <c:majorTickMark val="out"/>
        <c:minorTickMark val="none"/>
        <c:tickLblPos val="nextTo"/>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cs"/>
              </a:defRPr>
            </a:pPr>
          </a:p>
        </c:txPr>
        <c:crossAx val="300535744"/>
        <c:crosses val="autoZero"/>
        <c:auto val="1"/>
        <c:lblOffset val="100"/>
        <c:baseTimeUnit val="days"/>
        <c:majorUnit val="1"/>
        <c:majorTimeUnit val="months"/>
      </c:dateAx>
      <c:valAx>
        <c:axId val="300535744"/>
        <c:scaling>
          <c:orientation val="minMax"/>
        </c:scaling>
        <c:delete val="0"/>
        <c:axPos val="l"/>
        <c:numFmt formatCode="General" sourceLinked="1"/>
        <c:majorTickMark val="out"/>
        <c:minorTickMark val="none"/>
        <c:tickLblPos val="nextTo"/>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cs"/>
              </a:defRPr>
            </a:pPr>
          </a:p>
        </c:txPr>
        <c:crossAx val="278145024"/>
        <c:crosses val="autoZero"/>
        <c:crossBetween val="between"/>
      </c:valAx>
    </c:plotArea>
    <c:legend>
      <c:legendPos val="t"/>
      <c:layout/>
      <c:overlay val="0"/>
      <c:txPr>
        <a:bodyPr rot="0" spcFirstLastPara="0" vertOverflow="ellipsis" vert="horz" wrap="square" anchor="ctr" anchorCtr="1"/>
        <a:lstStyle/>
        <a:p>
          <a:pPr>
            <a:defRPr lang="zh-CN" sz="1000" b="0" i="0" u="none" strike="noStrike" kern="1200" baseline="0">
              <a:solidFill>
                <a:schemeClr val="tx1"/>
              </a:solidFill>
              <a:latin typeface="+mn-lt"/>
              <a:ea typeface="+mn-ea"/>
              <a:cs typeface="+mn-cs"/>
            </a:defRPr>
          </a:pPr>
        </a:p>
      </c:txPr>
    </c:legend>
    <c:plotVisOnly val="1"/>
    <c:dispBlanksAs val="gap"/>
    <c:showDLblsOverMax val="0"/>
  </c:chart>
  <c:spPr>
    <a:ln w="6350" cap="flat" cmpd="sng" algn="ctr">
      <a:noFill/>
      <a:prstDash val="solid"/>
      <a:round/>
    </a:ln>
  </c:spPr>
  <c:txPr>
    <a:bodyPr/>
    <a:lstStyle/>
    <a:p>
      <a:pPr>
        <a:defRPr lang="zh-CN"/>
      </a:pP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'[路透数据 补充.xlsx]欧美汽柴利润'!$BR$3</c:f>
              <c:strCache>
                <c:ptCount val="1"/>
                <c:pt idx="0">
                  <c:v>2026</c:v>
                </c:pt>
              </c:strCache>
            </c:strRef>
          </c:tx>
          <c:spPr>
            <a:ln w="38100" cap="rnd">
              <a:solidFill>
                <a:srgbClr val="8E0000"/>
              </a:solidFill>
              <a:round/>
            </a:ln>
            <a:effectLst/>
          </c:spPr>
          <c:marker>
            <c:symbol val="none"/>
          </c:marker>
          <c:dLbls>
            <c:delete val="1"/>
          </c:dLbls>
          <c:cat>
            <c:numRef>
              <c:f>'[路透数据 补充.xlsx]欧美汽柴利润'!$BQ$8:$BQ$257</c:f>
              <c:numCache>
                <c:formatCode>yyyy/m/d</c:formatCode>
                <c:ptCount val="250"/>
                <c:pt idx="0" c:formatCode="yyyy/m/d">
                  <c:v>46259</c:v>
                </c:pt>
                <c:pt idx="1" c:formatCode="yyyy/m/d">
                  <c:v>46258</c:v>
                </c:pt>
                <c:pt idx="2" c:formatCode="yyyy/m/d">
                  <c:v>46255</c:v>
                </c:pt>
                <c:pt idx="3" c:formatCode="yyyy/m/d">
                  <c:v>46254</c:v>
                </c:pt>
                <c:pt idx="4" c:formatCode="yyyy/m/d">
                  <c:v>46253</c:v>
                </c:pt>
                <c:pt idx="5" c:formatCode="yyyy/m/d">
                  <c:v>46252</c:v>
                </c:pt>
                <c:pt idx="6" c:formatCode="yyyy/m/d">
                  <c:v>46251</c:v>
                </c:pt>
                <c:pt idx="7" c:formatCode="yyyy/m/d">
                  <c:v>46248</c:v>
                </c:pt>
                <c:pt idx="8" c:formatCode="yyyy/m/d">
                  <c:v>46247</c:v>
                </c:pt>
                <c:pt idx="9" c:formatCode="yyyy/m/d">
                  <c:v>46246</c:v>
                </c:pt>
                <c:pt idx="10" c:formatCode="yyyy/m/d">
                  <c:v>46245</c:v>
                </c:pt>
                <c:pt idx="11" c:formatCode="yyyy/m/d">
                  <c:v>46244</c:v>
                </c:pt>
                <c:pt idx="12" c:formatCode="yyyy/m/d">
                  <c:v>46241</c:v>
                </c:pt>
                <c:pt idx="13" c:formatCode="yyyy/m/d">
                  <c:v>46240</c:v>
                </c:pt>
                <c:pt idx="14" c:formatCode="yyyy/m/d">
                  <c:v>46239</c:v>
                </c:pt>
                <c:pt idx="15" c:formatCode="yyyy/m/d">
                  <c:v>46238</c:v>
                </c:pt>
                <c:pt idx="16" c:formatCode="yyyy/m/d">
                  <c:v>46237</c:v>
                </c:pt>
                <c:pt idx="17" c:formatCode="yyyy/m/d">
                  <c:v>46234</c:v>
                </c:pt>
                <c:pt idx="18" c:formatCode="yyyy/m/d">
                  <c:v>46233</c:v>
                </c:pt>
                <c:pt idx="19" c:formatCode="yyyy/m/d">
                  <c:v>46232</c:v>
                </c:pt>
                <c:pt idx="20" c:formatCode="yyyy/m/d">
                  <c:v>46231</c:v>
                </c:pt>
                <c:pt idx="21" c:formatCode="yyyy/m/d">
                  <c:v>46230</c:v>
                </c:pt>
                <c:pt idx="22" c:formatCode="yyyy/m/d">
                  <c:v>46227</c:v>
                </c:pt>
                <c:pt idx="23" c:formatCode="yyyy/m/d">
                  <c:v>46226</c:v>
                </c:pt>
                <c:pt idx="24" c:formatCode="yyyy/m/d">
                  <c:v>46225</c:v>
                </c:pt>
                <c:pt idx="25" c:formatCode="yyyy/m/d">
                  <c:v>46224</c:v>
                </c:pt>
                <c:pt idx="26" c:formatCode="yyyy/m/d">
                  <c:v>46223</c:v>
                </c:pt>
                <c:pt idx="27" c:formatCode="yyyy/m/d">
                  <c:v>46220</c:v>
                </c:pt>
                <c:pt idx="28" c:formatCode="yyyy/m/d">
                  <c:v>46220</c:v>
                </c:pt>
                <c:pt idx="29" c:formatCode="yyyy/m/d">
                  <c:v>46219</c:v>
                </c:pt>
                <c:pt idx="30" c:formatCode="yyyy/m/d">
                  <c:v>46218</c:v>
                </c:pt>
                <c:pt idx="31" c:formatCode="yyyy/m/d">
                  <c:v>46217</c:v>
                </c:pt>
                <c:pt idx="32" c:formatCode="yyyy/m/d">
                  <c:v>46216</c:v>
                </c:pt>
                <c:pt idx="33" c:formatCode="yyyy/m/d">
                  <c:v>46213</c:v>
                </c:pt>
                <c:pt idx="34" c:formatCode="yyyy/m/d">
                  <c:v>46212</c:v>
                </c:pt>
                <c:pt idx="35" c:formatCode="yyyy/m/d">
                  <c:v>46211</c:v>
                </c:pt>
                <c:pt idx="36" c:formatCode="yyyy/m/d">
                  <c:v>46210</c:v>
                </c:pt>
                <c:pt idx="37" c:formatCode="yyyy/m/d">
                  <c:v>46209</c:v>
                </c:pt>
                <c:pt idx="38" c:formatCode="yyyy/m/d">
                  <c:v>46206</c:v>
                </c:pt>
                <c:pt idx="39" c:formatCode="yyyy/m/d">
                  <c:v>46205</c:v>
                </c:pt>
                <c:pt idx="40" c:formatCode="yyyy/m/d">
                  <c:v>46204</c:v>
                </c:pt>
                <c:pt idx="41" c:formatCode="yyyy/m/d">
                  <c:v>46203</c:v>
                </c:pt>
                <c:pt idx="42" c:formatCode="yyyy/m/d">
                  <c:v>46202</c:v>
                </c:pt>
                <c:pt idx="43" c:formatCode="yyyy/m/d">
                  <c:v>46199</c:v>
                </c:pt>
                <c:pt idx="44" c:formatCode="yyyy/m/d">
                  <c:v>46198</c:v>
                </c:pt>
                <c:pt idx="45" c:formatCode="yyyy/m/d">
                  <c:v>46197</c:v>
                </c:pt>
                <c:pt idx="46" c:formatCode="yyyy/m/d">
                  <c:v>46196</c:v>
                </c:pt>
                <c:pt idx="47" c:formatCode="yyyy/m/d">
                  <c:v>46195</c:v>
                </c:pt>
                <c:pt idx="48" c:formatCode="yyyy/m/d">
                  <c:v>46192</c:v>
                </c:pt>
                <c:pt idx="49" c:formatCode="yyyy/m/d">
                  <c:v>46191</c:v>
                </c:pt>
                <c:pt idx="50" c:formatCode="yyyy/m/d">
                  <c:v>46190</c:v>
                </c:pt>
                <c:pt idx="51" c:formatCode="yyyy/m/d">
                  <c:v>46189</c:v>
                </c:pt>
                <c:pt idx="52" c:formatCode="yyyy/m/d">
                  <c:v>46188</c:v>
                </c:pt>
                <c:pt idx="53" c:formatCode="yyyy/m/d">
                  <c:v>46185</c:v>
                </c:pt>
                <c:pt idx="54" c:formatCode="yyyy/m/d">
                  <c:v>46184</c:v>
                </c:pt>
                <c:pt idx="55" c:formatCode="yyyy/m/d">
                  <c:v>46183</c:v>
                </c:pt>
                <c:pt idx="56" c:formatCode="yyyy/m/d">
                  <c:v>46182</c:v>
                </c:pt>
                <c:pt idx="57" c:formatCode="yyyy/m/d">
                  <c:v>46181</c:v>
                </c:pt>
                <c:pt idx="58" c:formatCode="yyyy/m/d">
                  <c:v>46178</c:v>
                </c:pt>
                <c:pt idx="59" c:formatCode="yyyy/m/d">
                  <c:v>46177</c:v>
                </c:pt>
                <c:pt idx="60" c:formatCode="yyyy/m/d">
                  <c:v>46176</c:v>
                </c:pt>
                <c:pt idx="61" c:formatCode="yyyy/m/d">
                  <c:v>46175</c:v>
                </c:pt>
                <c:pt idx="62" c:formatCode="yyyy/m/d">
                  <c:v>46174</c:v>
                </c:pt>
                <c:pt idx="63" c:formatCode="yyyy/m/d">
                  <c:v>46171</c:v>
                </c:pt>
                <c:pt idx="64" c:formatCode="yyyy/m/d">
                  <c:v>46170</c:v>
                </c:pt>
                <c:pt idx="65" c:formatCode="yyyy/m/d">
                  <c:v>46169</c:v>
                </c:pt>
                <c:pt idx="66" c:formatCode="yyyy/m/d">
                  <c:v>46168</c:v>
                </c:pt>
                <c:pt idx="67" c:formatCode="yyyy/m/d">
                  <c:v>46167</c:v>
                </c:pt>
                <c:pt idx="68" c:formatCode="yyyy/m/d">
                  <c:v>46164</c:v>
                </c:pt>
                <c:pt idx="69" c:formatCode="yyyy/m/d">
                  <c:v>46163</c:v>
                </c:pt>
                <c:pt idx="70" c:formatCode="yyyy/m/d">
                  <c:v>46162</c:v>
                </c:pt>
                <c:pt idx="71" c:formatCode="yyyy/m/d">
                  <c:v>46161</c:v>
                </c:pt>
                <c:pt idx="72" c:formatCode="yyyy/m/d">
                  <c:v>46160</c:v>
                </c:pt>
                <c:pt idx="73" c:formatCode="yyyy/m/d">
                  <c:v>46157</c:v>
                </c:pt>
                <c:pt idx="74" c:formatCode="yyyy/m/d">
                  <c:v>46156</c:v>
                </c:pt>
                <c:pt idx="75" c:formatCode="yyyy/m/d">
                  <c:v>46155</c:v>
                </c:pt>
                <c:pt idx="76" c:formatCode="yyyy/m/d">
                  <c:v>46154</c:v>
                </c:pt>
                <c:pt idx="77" c:formatCode="yyyy/m/d">
                  <c:v>46153</c:v>
                </c:pt>
                <c:pt idx="78" c:formatCode="yyyy/m/d">
                  <c:v>46150</c:v>
                </c:pt>
                <c:pt idx="79" c:formatCode="yyyy/m/d">
                  <c:v>46149</c:v>
                </c:pt>
                <c:pt idx="80" c:formatCode="yyyy/m/d">
                  <c:v>46148</c:v>
                </c:pt>
                <c:pt idx="81" c:formatCode="yyyy/m/d">
                  <c:v>46147</c:v>
                </c:pt>
                <c:pt idx="82" c:formatCode="yyyy/m/d">
                  <c:v>46146</c:v>
                </c:pt>
                <c:pt idx="83" c:formatCode="yyyy/m/d">
                  <c:v>46143</c:v>
                </c:pt>
                <c:pt idx="84" c:formatCode="yyyy/m/d">
                  <c:v>46142</c:v>
                </c:pt>
                <c:pt idx="85" c:formatCode="yyyy/m/d">
                  <c:v>46141</c:v>
                </c:pt>
                <c:pt idx="86" c:formatCode="yyyy/m/d">
                  <c:v>46140</c:v>
                </c:pt>
                <c:pt idx="87" c:formatCode="yyyy/m/d">
                  <c:v>46139</c:v>
                </c:pt>
                <c:pt idx="88" c:formatCode="yyyy/m/d">
                  <c:v>46136</c:v>
                </c:pt>
                <c:pt idx="89" c:formatCode="yyyy/m/d">
                  <c:v>46135</c:v>
                </c:pt>
                <c:pt idx="90" c:formatCode="yyyy/m/d">
                  <c:v>46134</c:v>
                </c:pt>
                <c:pt idx="91" c:formatCode="yyyy/m/d">
                  <c:v>46133</c:v>
                </c:pt>
                <c:pt idx="92" c:formatCode="yyyy/m/d">
                  <c:v>46132</c:v>
                </c:pt>
                <c:pt idx="93" c:formatCode="yyyy/m/d">
                  <c:v>46129</c:v>
                </c:pt>
                <c:pt idx="94" c:formatCode="yyyy/m/d">
                  <c:v>46128</c:v>
                </c:pt>
                <c:pt idx="95" c:formatCode="yyyy/m/d">
                  <c:v>46127</c:v>
                </c:pt>
                <c:pt idx="96" c:formatCode="yyyy/m/d">
                  <c:v>46126</c:v>
                </c:pt>
                <c:pt idx="97" c:formatCode="yyyy/m/d">
                  <c:v>46125</c:v>
                </c:pt>
                <c:pt idx="98" c:formatCode="yyyy/m/d">
                  <c:v>46122</c:v>
                </c:pt>
                <c:pt idx="99" c:formatCode="yyyy/m/d">
                  <c:v>46121</c:v>
                </c:pt>
                <c:pt idx="100" c:formatCode="yyyy/m/d">
                  <c:v>46120</c:v>
                </c:pt>
                <c:pt idx="101" c:formatCode="yyyy/m/d">
                  <c:v>46119</c:v>
                </c:pt>
                <c:pt idx="102" c:formatCode="yyyy/m/d">
                  <c:v>46118</c:v>
                </c:pt>
                <c:pt idx="103" c:formatCode="yyyy/m/d">
                  <c:v>46115</c:v>
                </c:pt>
                <c:pt idx="104" c:formatCode="yyyy/m/d">
                  <c:v>46114</c:v>
                </c:pt>
                <c:pt idx="105" c:formatCode="yyyy/m/d">
                  <c:v>46113</c:v>
                </c:pt>
                <c:pt idx="106" c:formatCode="yyyy/m/d">
                  <c:v>46112</c:v>
                </c:pt>
                <c:pt idx="107" c:formatCode="yyyy/m/d">
                  <c:v>46111</c:v>
                </c:pt>
                <c:pt idx="108" c:formatCode="yyyy/m/d">
                  <c:v>46108</c:v>
                </c:pt>
                <c:pt idx="109" c:formatCode="yyyy/m/d">
                  <c:v>46107</c:v>
                </c:pt>
                <c:pt idx="110" c:formatCode="yyyy/m/d">
                  <c:v>46106</c:v>
                </c:pt>
                <c:pt idx="111" c:formatCode="yyyy/m/d">
                  <c:v>46105</c:v>
                </c:pt>
                <c:pt idx="112" c:formatCode="yyyy/m/d">
                  <c:v>46104</c:v>
                </c:pt>
                <c:pt idx="113" c:formatCode="yyyy/m/d">
                  <c:v>46101</c:v>
                </c:pt>
                <c:pt idx="114" c:formatCode="yyyy/m/d">
                  <c:v>46100</c:v>
                </c:pt>
                <c:pt idx="115" c:formatCode="yyyy/m/d">
                  <c:v>46099</c:v>
                </c:pt>
                <c:pt idx="116" c:formatCode="yyyy/m/d">
                  <c:v>46098</c:v>
                </c:pt>
                <c:pt idx="117" c:formatCode="yyyy/m/d">
                  <c:v>46097</c:v>
                </c:pt>
                <c:pt idx="118" c:formatCode="yyyy/m/d">
                  <c:v>46094</c:v>
                </c:pt>
                <c:pt idx="119" c:formatCode="yyyy/m/d">
                  <c:v>46093</c:v>
                </c:pt>
                <c:pt idx="120" c:formatCode="yyyy/m/d">
                  <c:v>46092</c:v>
                </c:pt>
                <c:pt idx="121" c:formatCode="yyyy/m/d">
                  <c:v>46091</c:v>
                </c:pt>
                <c:pt idx="122" c:formatCode="yyyy/m/d">
                  <c:v>46090</c:v>
                </c:pt>
                <c:pt idx="123" c:formatCode="yyyy/m/d">
                  <c:v>46087</c:v>
                </c:pt>
                <c:pt idx="124" c:formatCode="yyyy/m/d">
                  <c:v>46086</c:v>
                </c:pt>
                <c:pt idx="125" c:formatCode="yyyy/m/d">
                  <c:v>46085</c:v>
                </c:pt>
                <c:pt idx="126" c:formatCode="yyyy/m/d">
                  <c:v>46084</c:v>
                </c:pt>
                <c:pt idx="127" c:formatCode="yyyy/m/d">
                  <c:v>46083</c:v>
                </c:pt>
                <c:pt idx="128" c:formatCode="yyyy/m/d">
                  <c:v>46080</c:v>
                </c:pt>
                <c:pt idx="129" c:formatCode="yyyy/m/d">
                  <c:v>46079</c:v>
                </c:pt>
                <c:pt idx="130" c:formatCode="yyyy/m/d">
                  <c:v>46078</c:v>
                </c:pt>
                <c:pt idx="131" c:formatCode="yyyy/m/d">
                  <c:v>46077</c:v>
                </c:pt>
                <c:pt idx="132" c:formatCode="yyyy/m/d">
                  <c:v>46076</c:v>
                </c:pt>
                <c:pt idx="133" c:formatCode="yyyy/m/d">
                  <c:v>46073</c:v>
                </c:pt>
                <c:pt idx="134" c:formatCode="yyyy/m/d">
                  <c:v>46072</c:v>
                </c:pt>
                <c:pt idx="135" c:formatCode="yyyy/m/d">
                  <c:v>46071</c:v>
                </c:pt>
                <c:pt idx="136" c:formatCode="yyyy/m/d">
                  <c:v>46070</c:v>
                </c:pt>
                <c:pt idx="137" c:formatCode="yyyy/m/d">
                  <c:v>46069</c:v>
                </c:pt>
                <c:pt idx="138" c:formatCode="yyyy/m/d">
                  <c:v>46066</c:v>
                </c:pt>
                <c:pt idx="139" c:formatCode="yyyy/m/d">
                  <c:v>46065</c:v>
                </c:pt>
                <c:pt idx="140" c:formatCode="yyyy/m/d">
                  <c:v>46064</c:v>
                </c:pt>
                <c:pt idx="141" c:formatCode="yyyy/m/d">
                  <c:v>46063</c:v>
                </c:pt>
                <c:pt idx="142" c:formatCode="yyyy/m/d">
                  <c:v>46062</c:v>
                </c:pt>
                <c:pt idx="143" c:formatCode="yyyy/m/d">
                  <c:v>46059</c:v>
                </c:pt>
                <c:pt idx="144" c:formatCode="yyyy/m/d">
                  <c:v>46058</c:v>
                </c:pt>
                <c:pt idx="145" c:formatCode="yyyy/m/d">
                  <c:v>46057</c:v>
                </c:pt>
                <c:pt idx="146" c:formatCode="yyyy/m/d">
                  <c:v>46056</c:v>
                </c:pt>
                <c:pt idx="147" c:formatCode="yyyy/m/d">
                  <c:v>46055</c:v>
                </c:pt>
                <c:pt idx="148" c:formatCode="yyyy/m/d">
                  <c:v>46052</c:v>
                </c:pt>
                <c:pt idx="149" c:formatCode="yyyy/m/d">
                  <c:v>46051</c:v>
                </c:pt>
                <c:pt idx="150" c:formatCode="yyyy/m/d">
                  <c:v>46050</c:v>
                </c:pt>
                <c:pt idx="151" c:formatCode="yyyy/m/d">
                  <c:v>46049</c:v>
                </c:pt>
                <c:pt idx="152" c:formatCode="yyyy/m/d">
                  <c:v>46048</c:v>
                </c:pt>
                <c:pt idx="153" c:formatCode="yyyy/m/d">
                  <c:v>46045</c:v>
                </c:pt>
                <c:pt idx="154" c:formatCode="yyyy/m/d">
                  <c:v>46044</c:v>
                </c:pt>
                <c:pt idx="155" c:formatCode="yyyy/m/d">
                  <c:v>46043</c:v>
                </c:pt>
                <c:pt idx="156" c:formatCode="yyyy/m/d">
                  <c:v>46042</c:v>
                </c:pt>
                <c:pt idx="157" c:formatCode="yyyy/m/d">
                  <c:v>46041</c:v>
                </c:pt>
                <c:pt idx="158" c:formatCode="yyyy/m/d">
                  <c:v>46038</c:v>
                </c:pt>
                <c:pt idx="159" c:formatCode="yyyy/m/d">
                  <c:v>46037</c:v>
                </c:pt>
                <c:pt idx="160" c:formatCode="yyyy/m/d">
                  <c:v>46036</c:v>
                </c:pt>
                <c:pt idx="161" c:formatCode="yyyy/m/d">
                  <c:v>46035</c:v>
                </c:pt>
                <c:pt idx="162" c:formatCode="yyyy/m/d">
                  <c:v>46034</c:v>
                </c:pt>
                <c:pt idx="163" c:formatCode="yyyy/m/d">
                  <c:v>46031</c:v>
                </c:pt>
                <c:pt idx="164" c:formatCode="yyyy/m/d">
                  <c:v>46030</c:v>
                </c:pt>
                <c:pt idx="165" c:formatCode="yyyy/m/d">
                  <c:v>46029</c:v>
                </c:pt>
                <c:pt idx="166" c:formatCode="yyyy/m/d">
                  <c:v>46028</c:v>
                </c:pt>
                <c:pt idx="167" c:formatCode="yyyy/m/d">
                  <c:v>46027</c:v>
                </c:pt>
                <c:pt idx="168" c:formatCode="yyyy/m/d">
                  <c:v>46024</c:v>
                </c:pt>
                <c:pt idx="169" c:formatCode="yyyy/m/d">
                  <c:v>46023</c:v>
                </c:pt>
                <c:pt idx="170" c:formatCode="yyyy/m/d">
                  <c:v>46022</c:v>
                </c:pt>
                <c:pt idx="171" c:formatCode="yyyy/m/d">
                  <c:v>46021</c:v>
                </c:pt>
                <c:pt idx="172" c:formatCode="yyyy/m/d">
                  <c:v>46020</c:v>
                </c:pt>
                <c:pt idx="173" c:formatCode="yyyy/m/d">
                  <c:v>46017</c:v>
                </c:pt>
                <c:pt idx="174" c:formatCode="yyyy/m/d">
                  <c:v>46016</c:v>
                </c:pt>
                <c:pt idx="175" c:formatCode="yyyy/m/d">
                  <c:v>46015</c:v>
                </c:pt>
                <c:pt idx="176" c:formatCode="yyyy/m/d">
                  <c:v>46014</c:v>
                </c:pt>
                <c:pt idx="177" c:formatCode="yyyy/m/d">
                  <c:v>46013</c:v>
                </c:pt>
                <c:pt idx="178" c:formatCode="yyyy/m/d">
                  <c:v>46010</c:v>
                </c:pt>
                <c:pt idx="179" c:formatCode="yyyy/m/d">
                  <c:v>46009</c:v>
                </c:pt>
                <c:pt idx="180" c:formatCode="yyyy/m/d">
                  <c:v>46008</c:v>
                </c:pt>
                <c:pt idx="181" c:formatCode="yyyy/m/d">
                  <c:v>46007</c:v>
                </c:pt>
                <c:pt idx="182" c:formatCode="yyyy/m/d">
                  <c:v>46006</c:v>
                </c:pt>
                <c:pt idx="183" c:formatCode="yyyy/m/d">
                  <c:v>46003</c:v>
                </c:pt>
                <c:pt idx="184" c:formatCode="yyyy/m/d">
                  <c:v>46002</c:v>
                </c:pt>
                <c:pt idx="185" c:formatCode="yyyy/m/d">
                  <c:v>46001</c:v>
                </c:pt>
                <c:pt idx="186" c:formatCode="yyyy/m/d">
                  <c:v>46000</c:v>
                </c:pt>
                <c:pt idx="187" c:formatCode="yyyy/m/d">
                  <c:v>45999</c:v>
                </c:pt>
                <c:pt idx="188" c:formatCode="yyyy/m/d">
                  <c:v>45996</c:v>
                </c:pt>
                <c:pt idx="189" c:formatCode="yyyy/m/d">
                  <c:v>45995</c:v>
                </c:pt>
                <c:pt idx="190" c:formatCode="yyyy/m/d">
                  <c:v>45994</c:v>
                </c:pt>
                <c:pt idx="191" c:formatCode="yyyy/m/d">
                  <c:v>45993</c:v>
                </c:pt>
                <c:pt idx="192" c:formatCode="yyyy/m/d">
                  <c:v>45992</c:v>
                </c:pt>
                <c:pt idx="193" c:formatCode="yyyy/m/d">
                  <c:v>45989</c:v>
                </c:pt>
                <c:pt idx="194" c:formatCode="yyyy/m/d">
                  <c:v>45988</c:v>
                </c:pt>
                <c:pt idx="195" c:formatCode="yyyy/m/d">
                  <c:v>45987</c:v>
                </c:pt>
                <c:pt idx="196" c:formatCode="yyyy/m/d">
                  <c:v>45986</c:v>
                </c:pt>
                <c:pt idx="197" c:formatCode="yyyy/m/d">
                  <c:v>45985</c:v>
                </c:pt>
                <c:pt idx="198" c:formatCode="yyyy/m/d">
                  <c:v>45982</c:v>
                </c:pt>
                <c:pt idx="199" c:formatCode="yyyy/m/d">
                  <c:v>45981</c:v>
                </c:pt>
                <c:pt idx="200" c:formatCode="yyyy/m/d">
                  <c:v>45980</c:v>
                </c:pt>
                <c:pt idx="201" c:formatCode="yyyy/m/d">
                  <c:v>45979</c:v>
                </c:pt>
                <c:pt idx="202" c:formatCode="yyyy/m/d">
                  <c:v>45978</c:v>
                </c:pt>
                <c:pt idx="203" c:formatCode="yyyy/m/d">
                  <c:v>45975</c:v>
                </c:pt>
                <c:pt idx="204" c:formatCode="yyyy/m/d">
                  <c:v>45974</c:v>
                </c:pt>
                <c:pt idx="205" c:formatCode="yyyy/m/d">
                  <c:v>45973</c:v>
                </c:pt>
                <c:pt idx="206" c:formatCode="yyyy/m/d">
                  <c:v>45972</c:v>
                </c:pt>
                <c:pt idx="207" c:formatCode="yyyy/m/d">
                  <c:v>45971</c:v>
                </c:pt>
                <c:pt idx="208" c:formatCode="yyyy/m/d">
                  <c:v>45968</c:v>
                </c:pt>
                <c:pt idx="209" c:formatCode="yyyy/m/d">
                  <c:v>45967</c:v>
                </c:pt>
                <c:pt idx="210" c:formatCode="yyyy/m/d">
                  <c:v>45966</c:v>
                </c:pt>
                <c:pt idx="211" c:formatCode="yyyy/m/d">
                  <c:v>45965</c:v>
                </c:pt>
                <c:pt idx="212" c:formatCode="yyyy/m/d">
                  <c:v>45964</c:v>
                </c:pt>
                <c:pt idx="213" c:formatCode="yyyy/m/d">
                  <c:v>45961</c:v>
                </c:pt>
                <c:pt idx="214" c:formatCode="yyyy/m/d">
                  <c:v>45960</c:v>
                </c:pt>
                <c:pt idx="215" c:formatCode="yyyy/m/d">
                  <c:v>45959</c:v>
                </c:pt>
                <c:pt idx="216" c:formatCode="yyyy/m/d">
                  <c:v>45958</c:v>
                </c:pt>
                <c:pt idx="217" c:formatCode="yyyy/m/d">
                  <c:v>45957</c:v>
                </c:pt>
                <c:pt idx="218" c:formatCode="yyyy/m/d">
                  <c:v>45954</c:v>
                </c:pt>
                <c:pt idx="219" c:formatCode="yyyy/m/d">
                  <c:v>45953</c:v>
                </c:pt>
                <c:pt idx="220" c:formatCode="yyyy/m/d">
                  <c:v>45952</c:v>
                </c:pt>
                <c:pt idx="221" c:formatCode="yyyy/m/d">
                  <c:v>45951</c:v>
                </c:pt>
                <c:pt idx="222" c:formatCode="yyyy/m/d">
                  <c:v>45950</c:v>
                </c:pt>
                <c:pt idx="223" c:formatCode="yyyy/m/d">
                  <c:v>45947</c:v>
                </c:pt>
                <c:pt idx="224" c:formatCode="yyyy/m/d">
                  <c:v>45946</c:v>
                </c:pt>
                <c:pt idx="225" c:formatCode="yyyy/m/d">
                  <c:v>45945</c:v>
                </c:pt>
                <c:pt idx="226" c:formatCode="yyyy/m/d">
                  <c:v>45944</c:v>
                </c:pt>
                <c:pt idx="227" c:formatCode="yyyy/m/d">
                  <c:v>45943</c:v>
                </c:pt>
                <c:pt idx="228" c:formatCode="yyyy/m/d">
                  <c:v>45940</c:v>
                </c:pt>
                <c:pt idx="229" c:formatCode="yyyy/m/d">
                  <c:v>45939</c:v>
                </c:pt>
                <c:pt idx="230" c:formatCode="yyyy/m/d">
                  <c:v>45938</c:v>
                </c:pt>
                <c:pt idx="231" c:formatCode="yyyy/m/d">
                  <c:v>45937</c:v>
                </c:pt>
                <c:pt idx="232" c:formatCode="yyyy/m/d">
                  <c:v>45936</c:v>
                </c:pt>
                <c:pt idx="233" c:formatCode="yyyy/m/d">
                  <c:v>45933</c:v>
                </c:pt>
                <c:pt idx="234" c:formatCode="yyyy/m/d">
                  <c:v>45932</c:v>
                </c:pt>
                <c:pt idx="235" c:formatCode="yyyy/m/d">
                  <c:v>45931</c:v>
                </c:pt>
                <c:pt idx="236" c:formatCode="yyyy/m/d">
                  <c:v>45930</c:v>
                </c:pt>
                <c:pt idx="237" c:formatCode="yyyy/m/d">
                  <c:v>45929</c:v>
                </c:pt>
                <c:pt idx="238" c:formatCode="yyyy/m/d">
                  <c:v>45926</c:v>
                </c:pt>
                <c:pt idx="239" c:formatCode="yyyy/m/d">
                  <c:v>45925</c:v>
                </c:pt>
                <c:pt idx="240" c:formatCode="yyyy/m/d">
                  <c:v>45924</c:v>
                </c:pt>
                <c:pt idx="241" c:formatCode="yyyy/m/d">
                  <c:v>45923</c:v>
                </c:pt>
                <c:pt idx="242" c:formatCode="yyyy/m/d">
                  <c:v>45922</c:v>
                </c:pt>
                <c:pt idx="243" c:formatCode="yyyy/m/d">
                  <c:v>45919</c:v>
                </c:pt>
                <c:pt idx="244" c:formatCode="yyyy/m/d">
                  <c:v>45918</c:v>
                </c:pt>
                <c:pt idx="245" c:formatCode="yyyy/m/d">
                  <c:v>45917</c:v>
                </c:pt>
                <c:pt idx="246" c:formatCode="yyyy/m/d">
                  <c:v>45916</c:v>
                </c:pt>
                <c:pt idx="247" c:formatCode="yyyy/m/d">
                  <c:v>45915</c:v>
                </c:pt>
                <c:pt idx="248" c:formatCode="yyyy/m/d">
                  <c:v>45912</c:v>
                </c:pt>
                <c:pt idx="249" c:formatCode="yyyy/m/d">
                  <c:v>45911</c:v>
                </c:pt>
              </c:numCache>
            </c:numRef>
          </c:cat>
          <c:val>
            <c:numRef>
              <c:f>'[路透数据 补充.xlsx]欧美汽柴利润'!$BR$8:$BR$257</c:f>
              <c:numCache>
                <c:formatCode>0.00_);[Red]\(0.00\)</c:formatCode>
                <c:ptCount val="250"/>
                <c:pt idx="0">
                  <c:v>27.4</c:v>
                </c:pt>
                <c:pt idx="1">
                  <c:v>25.21</c:v>
                </c:pt>
                <c:pt idx="2">
                  <c:v>26.02</c:v>
                </c:pt>
                <c:pt idx="3">
                  <c:v>24.32</c:v>
                </c:pt>
                <c:pt idx="4">
                  <c:v>24.83</c:v>
                </c:pt>
                <c:pt idx="5">
                  <c:v>24.62</c:v>
                </c:pt>
                <c:pt idx="6">
                  <c:v>23.61</c:v>
                </c:pt>
                <c:pt idx="7">
                  <c:v>23.36</c:v>
                </c:pt>
                <c:pt idx="8">
                  <c:v>23.03</c:v>
                </c:pt>
                <c:pt idx="9">
                  <c:v>22.58</c:v>
                </c:pt>
                <c:pt idx="10">
                  <c:v>22.09</c:v>
                </c:pt>
                <c:pt idx="11">
                  <c:v>23.1</c:v>
                </c:pt>
                <c:pt idx="12">
                  <c:v>22.31</c:v>
                </c:pt>
                <c:pt idx="13">
                  <c:v>20.76</c:v>
                </c:pt>
                <c:pt idx="14">
                  <c:v>19.18</c:v>
                </c:pt>
                <c:pt idx="15">
                  <c:v>18.79</c:v>
                </c:pt>
                <c:pt idx="16">
                  <c:v>21.17</c:v>
                </c:pt>
                <c:pt idx="17">
                  <c:v>22.36</c:v>
                </c:pt>
                <c:pt idx="18">
                  <c:v>23.18</c:v>
                </c:pt>
                <c:pt idx="19">
                  <c:v>23.76</c:v>
                </c:pt>
                <c:pt idx="20">
                  <c:v>22.92</c:v>
                </c:pt>
                <c:pt idx="21">
                  <c:v>22.1</c:v>
                </c:pt>
                <c:pt idx="22">
                  <c:v>21.3</c:v>
                </c:pt>
                <c:pt idx="23">
                  <c:v>22.36</c:v>
                </c:pt>
                <c:pt idx="24">
                  <c:v>21.99</c:v>
                </c:pt>
                <c:pt idx="25">
                  <c:v>21.65</c:v>
                </c:pt>
                <c:pt idx="26">
                  <c:v>21.3</c:v>
                </c:pt>
                <c:pt idx="27">
                  <c:v>21.53</c:v>
                </c:pt>
                <c:pt idx="28">
                  <c:v>21.53</c:v>
                </c:pt>
                <c:pt idx="29">
                  <c:v>19.85</c:v>
                </c:pt>
                <c:pt idx="30">
                  <c:v>18.56</c:v>
                </c:pt>
                <c:pt idx="31">
                  <c:v>17.89</c:v>
                </c:pt>
                <c:pt idx="32">
                  <c:v>17.55</c:v>
                </c:pt>
                <c:pt idx="33">
                  <c:v>16.39</c:v>
                </c:pt>
                <c:pt idx="34">
                  <c:v>18.19</c:v>
                </c:pt>
                <c:pt idx="35">
                  <c:v>18.22</c:v>
                </c:pt>
                <c:pt idx="36">
                  <c:v>16.98</c:v>
                </c:pt>
                <c:pt idx="37">
                  <c:v>18.34</c:v>
                </c:pt>
                <c:pt idx="38">
                  <c:v>17.43</c:v>
                </c:pt>
                <c:pt idx="39">
                  <c:v>16.66</c:v>
                </c:pt>
                <c:pt idx="40">
                  <c:v>17.2</c:v>
                </c:pt>
                <c:pt idx="41">
                  <c:v>16.78</c:v>
                </c:pt>
                <c:pt idx="42">
                  <c:v>16.53</c:v>
                </c:pt>
                <c:pt idx="43">
                  <c:v>16.2</c:v>
                </c:pt>
                <c:pt idx="44">
                  <c:v>16.24</c:v>
                </c:pt>
                <c:pt idx="45">
                  <c:v>15.52</c:v>
                </c:pt>
                <c:pt idx="46">
                  <c:v>15.14</c:v>
                </c:pt>
                <c:pt idx="47">
                  <c:v>15.36</c:v>
                </c:pt>
                <c:pt idx="48">
                  <c:v>14.76</c:v>
                </c:pt>
                <c:pt idx="49">
                  <c:v>14.56</c:v>
                </c:pt>
                <c:pt idx="50">
                  <c:v>13.92</c:v>
                </c:pt>
                <c:pt idx="51">
                  <c:v>14.53</c:v>
                </c:pt>
                <c:pt idx="52">
                  <c:v>15.12</c:v>
                </c:pt>
                <c:pt idx="53">
                  <c:v>15.88</c:v>
                </c:pt>
                <c:pt idx="54">
                  <c:v>16.84</c:v>
                </c:pt>
                <c:pt idx="55">
                  <c:v>15.9</c:v>
                </c:pt>
                <c:pt idx="56">
                  <c:v>15.41</c:v>
                </c:pt>
                <c:pt idx="57">
                  <c:v>15.48</c:v>
                </c:pt>
                <c:pt idx="58">
                  <c:v>15.11</c:v>
                </c:pt>
                <c:pt idx="59">
                  <c:v>14.32</c:v>
                </c:pt>
                <c:pt idx="60">
                  <c:v>15.62</c:v>
                </c:pt>
                <c:pt idx="61">
                  <c:v>15.5</c:v>
                </c:pt>
                <c:pt idx="62">
                  <c:v>15.34</c:v>
                </c:pt>
                <c:pt idx="63">
                  <c:v>14.75</c:v>
                </c:pt>
                <c:pt idx="64">
                  <c:v>14.72</c:v>
                </c:pt>
                <c:pt idx="65">
                  <c:v>15.63</c:v>
                </c:pt>
                <c:pt idx="66">
                  <c:v>18.32</c:v>
                </c:pt>
                <c:pt idx="67">
                  <c:v>17.9</c:v>
                </c:pt>
                <c:pt idx="68">
                  <c:v>18.65</c:v>
                </c:pt>
                <c:pt idx="69">
                  <c:v>19.19</c:v>
                </c:pt>
                <c:pt idx="70">
                  <c:v>20.12</c:v>
                </c:pt>
                <c:pt idx="71">
                  <c:v>20.29</c:v>
                </c:pt>
                <c:pt idx="72">
                  <c:v>20.94</c:v>
                </c:pt>
                <c:pt idx="73">
                  <c:v>20.2</c:v>
                </c:pt>
                <c:pt idx="74">
                  <c:v>19.66</c:v>
                </c:pt>
                <c:pt idx="75">
                  <c:v>19.88</c:v>
                </c:pt>
                <c:pt idx="76">
                  <c:v>19.46</c:v>
                </c:pt>
                <c:pt idx="77">
                  <c:v>18.62</c:v>
                </c:pt>
                <c:pt idx="78">
                  <c:v>17.52</c:v>
                </c:pt>
                <c:pt idx="79">
                  <c:v>17.46</c:v>
                </c:pt>
                <c:pt idx="80">
                  <c:v>17.67</c:v>
                </c:pt>
                <c:pt idx="81">
                  <c:v>17.46</c:v>
                </c:pt>
                <c:pt idx="82">
                  <c:v>18.51</c:v>
                </c:pt>
                <c:pt idx="83">
                  <c:v>18.81</c:v>
                </c:pt>
                <c:pt idx="84">
                  <c:v>16.74</c:v>
                </c:pt>
                <c:pt idx="85">
                  <c:v>17.01</c:v>
                </c:pt>
                <c:pt idx="86">
                  <c:v>15.57</c:v>
                </c:pt>
                <c:pt idx="87">
                  <c:v>15.56</c:v>
                </c:pt>
                <c:pt idx="88">
                  <c:v>15.2</c:v>
                </c:pt>
                <c:pt idx="89">
                  <c:v>14.59</c:v>
                </c:pt>
                <c:pt idx="90">
                  <c:v>14.84</c:v>
                </c:pt>
                <c:pt idx="91">
                  <c:v>13.64</c:v>
                </c:pt>
                <c:pt idx="92">
                  <c:v>13.28</c:v>
                </c:pt>
                <c:pt idx="93">
                  <c:v>13.14</c:v>
                </c:pt>
                <c:pt idx="94">
                  <c:v>13.1</c:v>
                </c:pt>
                <c:pt idx="95">
                  <c:v>13.01</c:v>
                </c:pt>
                <c:pt idx="96">
                  <c:v>13.11</c:v>
                </c:pt>
                <c:pt idx="97">
                  <c:v>13.48</c:v>
                </c:pt>
                <c:pt idx="98">
                  <c:v>12.61</c:v>
                </c:pt>
                <c:pt idx="99">
                  <c:v>13.24</c:v>
                </c:pt>
                <c:pt idx="100">
                  <c:v>13.16</c:v>
                </c:pt>
                <c:pt idx="101">
                  <c:v>13</c:v>
                </c:pt>
                <c:pt idx="102">
                  <c:v>12.69</c:v>
                </c:pt>
                <c:pt idx="103">
                  <c:v>14.34</c:v>
                </c:pt>
                <c:pt idx="104">
                  <c:v>12.71</c:v>
                </c:pt>
                <c:pt idx="105">
                  <c:v>12.12</c:v>
                </c:pt>
                <c:pt idx="106">
                  <c:v>12.69</c:v>
                </c:pt>
                <c:pt idx="107">
                  <c:v>12.4</c:v>
                </c:pt>
                <c:pt idx="108">
                  <c:v>11.76</c:v>
                </c:pt>
                <c:pt idx="109">
                  <c:v>10.98</c:v>
                </c:pt>
                <c:pt idx="110">
                  <c:v>9.93</c:v>
                </c:pt>
                <c:pt idx="111">
                  <c:v>11.55</c:v>
                </c:pt>
                <c:pt idx="112">
                  <c:v>13.38</c:v>
                </c:pt>
                <c:pt idx="113">
                  <c:v>11.96</c:v>
                </c:pt>
                <c:pt idx="114">
                  <c:v>12.16</c:v>
                </c:pt>
                <c:pt idx="115">
                  <c:v>11.72</c:v>
                </c:pt>
                <c:pt idx="116">
                  <c:v>11.26</c:v>
                </c:pt>
                <c:pt idx="117">
                  <c:v>11.49</c:v>
                </c:pt>
                <c:pt idx="118">
                  <c:v>11.06</c:v>
                </c:pt>
                <c:pt idx="119">
                  <c:v>10.94</c:v>
                </c:pt>
                <c:pt idx="120">
                  <c:v>10.99</c:v>
                </c:pt>
                <c:pt idx="121">
                  <c:v>10.07</c:v>
                </c:pt>
                <c:pt idx="122">
                  <c:v>10.81</c:v>
                </c:pt>
                <c:pt idx="123">
                  <c:v>11.12</c:v>
                </c:pt>
                <c:pt idx="124">
                  <c:v>11.83</c:v>
                </c:pt>
                <c:pt idx="125">
                  <c:v>9.88</c:v>
                </c:pt>
                <c:pt idx="126">
                  <c:v>10.48</c:v>
                </c:pt>
                <c:pt idx="127">
                  <c:v>9.45</c:v>
                </c:pt>
                <c:pt idx="128">
                  <c:v>9</c:v>
                </c:pt>
                <c:pt idx="129">
                  <c:v>8.98</c:v>
                </c:pt>
                <c:pt idx="130">
                  <c:v>8.97</c:v>
                </c:pt>
                <c:pt idx="131">
                  <c:v>8.9</c:v>
                </c:pt>
                <c:pt idx="132">
                  <c:v>8.81</c:v>
                </c:pt>
                <c:pt idx="133">
                  <c:v>8.88</c:v>
                </c:pt>
                <c:pt idx="134">
                  <c:v>8.7</c:v>
                </c:pt>
                <c:pt idx="135">
                  <c:v>8.66</c:v>
                </c:pt>
                <c:pt idx="136">
                  <c:v>8.56</c:v>
                </c:pt>
                <c:pt idx="137">
                  <c:v>8.32</c:v>
                </c:pt>
                <c:pt idx="138">
                  <c:v>8.36</c:v>
                </c:pt>
                <c:pt idx="139">
                  <c:v>8.53</c:v>
                </c:pt>
                <c:pt idx="140">
                  <c:v>8.81</c:v>
                </c:pt>
                <c:pt idx="141">
                  <c:v>8.85</c:v>
                </c:pt>
                <c:pt idx="142">
                  <c:v>8.91</c:v>
                </c:pt>
                <c:pt idx="143">
                  <c:v>8.76</c:v>
                </c:pt>
                <c:pt idx="144">
                  <c:v>8.67</c:v>
                </c:pt>
                <c:pt idx="145">
                  <c:v>8.45</c:v>
                </c:pt>
                <c:pt idx="146">
                  <c:v>8.36</c:v>
                </c:pt>
                <c:pt idx="147">
                  <c:v>8.45</c:v>
                </c:pt>
                <c:pt idx="148">
                  <c:v>8.73</c:v>
                </c:pt>
                <c:pt idx="149">
                  <c:v>8.38</c:v>
                </c:pt>
                <c:pt idx="150">
                  <c:v>8.51</c:v>
                </c:pt>
                <c:pt idx="151">
                  <c:v>8.36</c:v>
                </c:pt>
                <c:pt idx="152">
                  <c:v>8.19</c:v>
                </c:pt>
                <c:pt idx="153">
                  <c:v>8.75</c:v>
                </c:pt>
                <c:pt idx="154">
                  <c:v>8.79</c:v>
                </c:pt>
                <c:pt idx="155">
                  <c:v>8.93</c:v>
                </c:pt>
                <c:pt idx="156">
                  <c:v>8.59</c:v>
                </c:pt>
                <c:pt idx="157">
                  <c:v>8.39</c:v>
                </c:pt>
                <c:pt idx="158">
                  <c:v>8.46</c:v>
                </c:pt>
                <c:pt idx="159">
                  <c:v>8.5</c:v>
                </c:pt>
                <c:pt idx="160">
                  <c:v>8.57</c:v>
                </c:pt>
                <c:pt idx="161">
                  <c:v>8.83</c:v>
                </c:pt>
                <c:pt idx="162">
                  <c:v>8.74</c:v>
                </c:pt>
                <c:pt idx="163">
                  <c:v>8.69</c:v>
                </c:pt>
                <c:pt idx="164">
                  <c:v>8.71</c:v>
                </c:pt>
                <c:pt idx="165">
                  <c:v>8.17</c:v>
                </c:pt>
                <c:pt idx="166">
                  <c:v>8.07</c:v>
                </c:pt>
                <c:pt idx="167">
                  <c:v>7.93</c:v>
                </c:pt>
                <c:pt idx="168">
                  <c:v>7.83</c:v>
                </c:pt>
                <c:pt idx="169">
                  <c:v>8.05</c:v>
                </c:pt>
                <c:pt idx="170">
                  <c:v>7.56</c:v>
                </c:pt>
                <c:pt idx="171">
                  <c:v>8.04</c:v>
                </c:pt>
                <c:pt idx="172">
                  <c:v>8.03</c:v>
                </c:pt>
                <c:pt idx="173">
                  <c:v>7.59</c:v>
                </c:pt>
                <c:pt idx="174">
                  <c:v>7.86</c:v>
                </c:pt>
                <c:pt idx="175">
                  <c:v>8.16</c:v>
                </c:pt>
                <c:pt idx="176">
                  <c:v>8.03</c:v>
                </c:pt>
                <c:pt idx="177">
                  <c:v>8.01</c:v>
                </c:pt>
                <c:pt idx="178">
                  <c:v>7.99</c:v>
                </c:pt>
                <c:pt idx="179">
                  <c:v>7.78</c:v>
                </c:pt>
                <c:pt idx="180">
                  <c:v>7.82</c:v>
                </c:pt>
                <c:pt idx="181">
                  <c:v>7.86</c:v>
                </c:pt>
                <c:pt idx="182">
                  <c:v>8.13</c:v>
                </c:pt>
                <c:pt idx="183">
                  <c:v>8.34</c:v>
                </c:pt>
                <c:pt idx="184">
                  <c:v>8.25</c:v>
                </c:pt>
                <c:pt idx="185">
                  <c:v>8.44</c:v>
                </c:pt>
                <c:pt idx="186">
                  <c:v>8.53</c:v>
                </c:pt>
                <c:pt idx="187">
                  <c:v>8.35</c:v>
                </c:pt>
                <c:pt idx="188">
                  <c:v>8.51</c:v>
                </c:pt>
                <c:pt idx="189">
                  <c:v>8.65</c:v>
                </c:pt>
                <c:pt idx="190">
                  <c:v>8.76</c:v>
                </c:pt>
                <c:pt idx="191">
                  <c:v>8.84</c:v>
                </c:pt>
                <c:pt idx="192">
                  <c:v>8.89</c:v>
                </c:pt>
                <c:pt idx="193">
                  <c:v>8.86</c:v>
                </c:pt>
                <c:pt idx="194">
                  <c:v>8.71</c:v>
                </c:pt>
                <c:pt idx="195">
                  <c:v>8.41</c:v>
                </c:pt>
                <c:pt idx="196">
                  <c:v>8.24</c:v>
                </c:pt>
                <c:pt idx="197">
                  <c:v>8.39</c:v>
                </c:pt>
                <c:pt idx="198">
                  <c:v>8.47</c:v>
                </c:pt>
                <c:pt idx="199">
                  <c:v>8.47</c:v>
                </c:pt>
                <c:pt idx="200">
                  <c:v>8.84</c:v>
                </c:pt>
                <c:pt idx="201">
                  <c:v>8.97</c:v>
                </c:pt>
                <c:pt idx="202">
                  <c:v>9.21</c:v>
                </c:pt>
                <c:pt idx="203">
                  <c:v>9.39</c:v>
                </c:pt>
                <c:pt idx="204">
                  <c:v>9.46</c:v>
                </c:pt>
                <c:pt idx="205">
                  <c:v>9.2</c:v>
                </c:pt>
                <c:pt idx="206">
                  <c:v>9.2</c:v>
                </c:pt>
                <c:pt idx="207">
                  <c:v>8.88</c:v>
                </c:pt>
                <c:pt idx="208">
                  <c:v>8.76</c:v>
                </c:pt>
                <c:pt idx="209">
                  <c:v>8.58</c:v>
                </c:pt>
                <c:pt idx="210">
                  <c:v>8.24</c:v>
                </c:pt>
                <c:pt idx="211">
                  <c:v>8.35</c:v>
                </c:pt>
                <c:pt idx="212">
                  <c:v>8.45</c:v>
                </c:pt>
                <c:pt idx="213">
                  <c:v>8.3</c:v>
                </c:pt>
                <c:pt idx="214">
                  <c:v>8</c:v>
                </c:pt>
                <c:pt idx="215">
                  <c:v>8.02</c:v>
                </c:pt>
                <c:pt idx="216">
                  <c:v>7.91</c:v>
                </c:pt>
                <c:pt idx="217">
                  <c:v>7.93</c:v>
                </c:pt>
                <c:pt idx="218">
                  <c:v>8.12</c:v>
                </c:pt>
                <c:pt idx="219">
                  <c:v>7.98</c:v>
                </c:pt>
                <c:pt idx="220">
                  <c:v>7.43</c:v>
                </c:pt>
                <c:pt idx="221">
                  <c:v>7.65</c:v>
                </c:pt>
                <c:pt idx="222">
                  <c:v>7.51</c:v>
                </c:pt>
                <c:pt idx="223">
                  <c:v>7.37</c:v>
                </c:pt>
                <c:pt idx="224">
                  <c:v>7.26</c:v>
                </c:pt>
                <c:pt idx="225">
                  <c:v>7.21</c:v>
                </c:pt>
                <c:pt idx="226">
                  <c:v>7.16</c:v>
                </c:pt>
                <c:pt idx="227">
                  <c:v>7.06</c:v>
                </c:pt>
                <c:pt idx="228">
                  <c:v>6.89</c:v>
                </c:pt>
                <c:pt idx="229">
                  <c:v>7.02</c:v>
                </c:pt>
                <c:pt idx="230">
                  <c:v>7.09</c:v>
                </c:pt>
                <c:pt idx="231">
                  <c:v>7.05</c:v>
                </c:pt>
                <c:pt idx="232">
                  <c:v>6.95</c:v>
                </c:pt>
                <c:pt idx="233">
                  <c:v>6.92</c:v>
                </c:pt>
                <c:pt idx="234">
                  <c:v>6.81</c:v>
                </c:pt>
                <c:pt idx="235">
                  <c:v>7.16</c:v>
                </c:pt>
                <c:pt idx="236">
                  <c:v>7.38</c:v>
                </c:pt>
                <c:pt idx="237">
                  <c:v>7.23</c:v>
                </c:pt>
                <c:pt idx="238">
                  <c:v>7.33</c:v>
                </c:pt>
                <c:pt idx="239">
                  <c:v>7.59</c:v>
                </c:pt>
                <c:pt idx="240">
                  <c:v>7.33</c:v>
                </c:pt>
                <c:pt idx="241">
                  <c:v>7.21</c:v>
                </c:pt>
                <c:pt idx="242">
                  <c:v>7.06</c:v>
                </c:pt>
                <c:pt idx="243">
                  <c:v>7.03</c:v>
                </c:pt>
                <c:pt idx="244">
                  <c:v>7.13</c:v>
                </c:pt>
                <c:pt idx="245">
                  <c:v>7.1</c:v>
                </c:pt>
                <c:pt idx="246">
                  <c:v>7.17</c:v>
                </c:pt>
                <c:pt idx="247">
                  <c:v>7.01</c:v>
                </c:pt>
                <c:pt idx="248">
                  <c:v>7.06</c:v>
                </c:pt>
                <c:pt idx="249">
                  <c:v>6.92</c:v>
                </c:pt>
              </c:numCache>
            </c:numRef>
          </c:val>
          <c:smooth val="0"/>
        </c:ser>
        <c:ser>
          <c:idx val="1"/>
          <c:order val="1"/>
          <c:tx>
            <c:strRef>
              <c:f>'[路透数据 补充.xlsx]欧美汽柴利润'!$BS$3</c:f>
              <c:strCache>
                <c:ptCount val="1"/>
                <c:pt idx="0">
                  <c:v>2025</c:v>
                </c:pt>
              </c:strCache>
            </c:strRef>
          </c:tx>
          <c:spPr>
            <a:ln w="22225" cap="rnd">
              <a:solidFill>
                <a:srgbClr val="FF0000"/>
              </a:solidFill>
              <a:round/>
            </a:ln>
            <a:effectLst/>
          </c:spPr>
          <c:marker>
            <c:symbol val="none"/>
          </c:marker>
          <c:dLbls>
            <c:delete val="1"/>
          </c:dLbls>
          <c:cat>
            <c:numRef>
              <c:f>'[路透数据 补充.xlsx]欧美汽柴利润'!$BQ$8:$BQ$257</c:f>
              <c:numCache>
                <c:formatCode>yyyy/m/d</c:formatCode>
                <c:ptCount val="250"/>
                <c:pt idx="0" c:formatCode="yyyy/m/d">
                  <c:v>46259</c:v>
                </c:pt>
                <c:pt idx="1" c:formatCode="yyyy/m/d">
                  <c:v>46258</c:v>
                </c:pt>
                <c:pt idx="2" c:formatCode="yyyy/m/d">
                  <c:v>46255</c:v>
                </c:pt>
                <c:pt idx="3" c:formatCode="yyyy/m/d">
                  <c:v>46254</c:v>
                </c:pt>
                <c:pt idx="4" c:formatCode="yyyy/m/d">
                  <c:v>46253</c:v>
                </c:pt>
                <c:pt idx="5" c:formatCode="yyyy/m/d">
                  <c:v>46252</c:v>
                </c:pt>
                <c:pt idx="6" c:formatCode="yyyy/m/d">
                  <c:v>46251</c:v>
                </c:pt>
                <c:pt idx="7" c:formatCode="yyyy/m/d">
                  <c:v>46248</c:v>
                </c:pt>
                <c:pt idx="8" c:formatCode="yyyy/m/d">
                  <c:v>46247</c:v>
                </c:pt>
                <c:pt idx="9" c:formatCode="yyyy/m/d">
                  <c:v>46246</c:v>
                </c:pt>
                <c:pt idx="10" c:formatCode="yyyy/m/d">
                  <c:v>46245</c:v>
                </c:pt>
                <c:pt idx="11" c:formatCode="yyyy/m/d">
                  <c:v>46244</c:v>
                </c:pt>
                <c:pt idx="12" c:formatCode="yyyy/m/d">
                  <c:v>46241</c:v>
                </c:pt>
                <c:pt idx="13" c:formatCode="yyyy/m/d">
                  <c:v>46240</c:v>
                </c:pt>
                <c:pt idx="14" c:formatCode="yyyy/m/d">
                  <c:v>46239</c:v>
                </c:pt>
                <c:pt idx="15" c:formatCode="yyyy/m/d">
                  <c:v>46238</c:v>
                </c:pt>
                <c:pt idx="16" c:formatCode="yyyy/m/d">
                  <c:v>46237</c:v>
                </c:pt>
                <c:pt idx="17" c:formatCode="yyyy/m/d">
                  <c:v>46234</c:v>
                </c:pt>
                <c:pt idx="18" c:formatCode="yyyy/m/d">
                  <c:v>46233</c:v>
                </c:pt>
                <c:pt idx="19" c:formatCode="yyyy/m/d">
                  <c:v>46232</c:v>
                </c:pt>
                <c:pt idx="20" c:formatCode="yyyy/m/d">
                  <c:v>46231</c:v>
                </c:pt>
                <c:pt idx="21" c:formatCode="yyyy/m/d">
                  <c:v>46230</c:v>
                </c:pt>
                <c:pt idx="22" c:formatCode="yyyy/m/d">
                  <c:v>46227</c:v>
                </c:pt>
                <c:pt idx="23" c:formatCode="yyyy/m/d">
                  <c:v>46226</c:v>
                </c:pt>
                <c:pt idx="24" c:formatCode="yyyy/m/d">
                  <c:v>46225</c:v>
                </c:pt>
                <c:pt idx="25" c:formatCode="yyyy/m/d">
                  <c:v>46224</c:v>
                </c:pt>
                <c:pt idx="26" c:formatCode="yyyy/m/d">
                  <c:v>46223</c:v>
                </c:pt>
                <c:pt idx="27" c:formatCode="yyyy/m/d">
                  <c:v>46220</c:v>
                </c:pt>
                <c:pt idx="28" c:formatCode="yyyy/m/d">
                  <c:v>46220</c:v>
                </c:pt>
                <c:pt idx="29" c:formatCode="yyyy/m/d">
                  <c:v>46219</c:v>
                </c:pt>
                <c:pt idx="30" c:formatCode="yyyy/m/d">
                  <c:v>46218</c:v>
                </c:pt>
                <c:pt idx="31" c:formatCode="yyyy/m/d">
                  <c:v>46217</c:v>
                </c:pt>
                <c:pt idx="32" c:formatCode="yyyy/m/d">
                  <c:v>46216</c:v>
                </c:pt>
                <c:pt idx="33" c:formatCode="yyyy/m/d">
                  <c:v>46213</c:v>
                </c:pt>
                <c:pt idx="34" c:formatCode="yyyy/m/d">
                  <c:v>46212</c:v>
                </c:pt>
                <c:pt idx="35" c:formatCode="yyyy/m/d">
                  <c:v>46211</c:v>
                </c:pt>
                <c:pt idx="36" c:formatCode="yyyy/m/d">
                  <c:v>46210</c:v>
                </c:pt>
                <c:pt idx="37" c:formatCode="yyyy/m/d">
                  <c:v>46209</c:v>
                </c:pt>
                <c:pt idx="38" c:formatCode="yyyy/m/d">
                  <c:v>46206</c:v>
                </c:pt>
                <c:pt idx="39" c:formatCode="yyyy/m/d">
                  <c:v>46205</c:v>
                </c:pt>
                <c:pt idx="40" c:formatCode="yyyy/m/d">
                  <c:v>46204</c:v>
                </c:pt>
                <c:pt idx="41" c:formatCode="yyyy/m/d">
                  <c:v>46203</c:v>
                </c:pt>
                <c:pt idx="42" c:formatCode="yyyy/m/d">
                  <c:v>46202</c:v>
                </c:pt>
                <c:pt idx="43" c:formatCode="yyyy/m/d">
                  <c:v>46199</c:v>
                </c:pt>
                <c:pt idx="44" c:formatCode="yyyy/m/d">
                  <c:v>46198</c:v>
                </c:pt>
                <c:pt idx="45" c:formatCode="yyyy/m/d">
                  <c:v>46197</c:v>
                </c:pt>
                <c:pt idx="46" c:formatCode="yyyy/m/d">
                  <c:v>46196</c:v>
                </c:pt>
                <c:pt idx="47" c:formatCode="yyyy/m/d">
                  <c:v>46195</c:v>
                </c:pt>
                <c:pt idx="48" c:formatCode="yyyy/m/d">
                  <c:v>46192</c:v>
                </c:pt>
                <c:pt idx="49" c:formatCode="yyyy/m/d">
                  <c:v>46191</c:v>
                </c:pt>
                <c:pt idx="50" c:formatCode="yyyy/m/d">
                  <c:v>46190</c:v>
                </c:pt>
                <c:pt idx="51" c:formatCode="yyyy/m/d">
                  <c:v>46189</c:v>
                </c:pt>
                <c:pt idx="52" c:formatCode="yyyy/m/d">
                  <c:v>46188</c:v>
                </c:pt>
                <c:pt idx="53" c:formatCode="yyyy/m/d">
                  <c:v>46185</c:v>
                </c:pt>
                <c:pt idx="54" c:formatCode="yyyy/m/d">
                  <c:v>46184</c:v>
                </c:pt>
                <c:pt idx="55" c:formatCode="yyyy/m/d">
                  <c:v>46183</c:v>
                </c:pt>
                <c:pt idx="56" c:formatCode="yyyy/m/d">
                  <c:v>46182</c:v>
                </c:pt>
                <c:pt idx="57" c:formatCode="yyyy/m/d">
                  <c:v>46181</c:v>
                </c:pt>
                <c:pt idx="58" c:formatCode="yyyy/m/d">
                  <c:v>46178</c:v>
                </c:pt>
                <c:pt idx="59" c:formatCode="yyyy/m/d">
                  <c:v>46177</c:v>
                </c:pt>
                <c:pt idx="60" c:formatCode="yyyy/m/d">
                  <c:v>46176</c:v>
                </c:pt>
                <c:pt idx="61" c:formatCode="yyyy/m/d">
                  <c:v>46175</c:v>
                </c:pt>
                <c:pt idx="62" c:formatCode="yyyy/m/d">
                  <c:v>46174</c:v>
                </c:pt>
                <c:pt idx="63" c:formatCode="yyyy/m/d">
                  <c:v>46171</c:v>
                </c:pt>
                <c:pt idx="64" c:formatCode="yyyy/m/d">
                  <c:v>46170</c:v>
                </c:pt>
                <c:pt idx="65" c:formatCode="yyyy/m/d">
                  <c:v>46169</c:v>
                </c:pt>
                <c:pt idx="66" c:formatCode="yyyy/m/d">
                  <c:v>46168</c:v>
                </c:pt>
                <c:pt idx="67" c:formatCode="yyyy/m/d">
                  <c:v>46167</c:v>
                </c:pt>
                <c:pt idx="68" c:formatCode="yyyy/m/d">
                  <c:v>46164</c:v>
                </c:pt>
                <c:pt idx="69" c:formatCode="yyyy/m/d">
                  <c:v>46163</c:v>
                </c:pt>
                <c:pt idx="70" c:formatCode="yyyy/m/d">
                  <c:v>46162</c:v>
                </c:pt>
                <c:pt idx="71" c:formatCode="yyyy/m/d">
                  <c:v>46161</c:v>
                </c:pt>
                <c:pt idx="72" c:formatCode="yyyy/m/d">
                  <c:v>46160</c:v>
                </c:pt>
                <c:pt idx="73" c:formatCode="yyyy/m/d">
                  <c:v>46157</c:v>
                </c:pt>
                <c:pt idx="74" c:formatCode="yyyy/m/d">
                  <c:v>46156</c:v>
                </c:pt>
                <c:pt idx="75" c:formatCode="yyyy/m/d">
                  <c:v>46155</c:v>
                </c:pt>
                <c:pt idx="76" c:formatCode="yyyy/m/d">
                  <c:v>46154</c:v>
                </c:pt>
                <c:pt idx="77" c:formatCode="yyyy/m/d">
                  <c:v>46153</c:v>
                </c:pt>
                <c:pt idx="78" c:formatCode="yyyy/m/d">
                  <c:v>46150</c:v>
                </c:pt>
                <c:pt idx="79" c:formatCode="yyyy/m/d">
                  <c:v>46149</c:v>
                </c:pt>
                <c:pt idx="80" c:formatCode="yyyy/m/d">
                  <c:v>46148</c:v>
                </c:pt>
                <c:pt idx="81" c:formatCode="yyyy/m/d">
                  <c:v>46147</c:v>
                </c:pt>
                <c:pt idx="82" c:formatCode="yyyy/m/d">
                  <c:v>46146</c:v>
                </c:pt>
                <c:pt idx="83" c:formatCode="yyyy/m/d">
                  <c:v>46143</c:v>
                </c:pt>
                <c:pt idx="84" c:formatCode="yyyy/m/d">
                  <c:v>46142</c:v>
                </c:pt>
                <c:pt idx="85" c:formatCode="yyyy/m/d">
                  <c:v>46141</c:v>
                </c:pt>
                <c:pt idx="86" c:formatCode="yyyy/m/d">
                  <c:v>46140</c:v>
                </c:pt>
                <c:pt idx="87" c:formatCode="yyyy/m/d">
                  <c:v>46139</c:v>
                </c:pt>
                <c:pt idx="88" c:formatCode="yyyy/m/d">
                  <c:v>46136</c:v>
                </c:pt>
                <c:pt idx="89" c:formatCode="yyyy/m/d">
                  <c:v>46135</c:v>
                </c:pt>
                <c:pt idx="90" c:formatCode="yyyy/m/d">
                  <c:v>46134</c:v>
                </c:pt>
                <c:pt idx="91" c:formatCode="yyyy/m/d">
                  <c:v>46133</c:v>
                </c:pt>
                <c:pt idx="92" c:formatCode="yyyy/m/d">
                  <c:v>46132</c:v>
                </c:pt>
                <c:pt idx="93" c:formatCode="yyyy/m/d">
                  <c:v>46129</c:v>
                </c:pt>
                <c:pt idx="94" c:formatCode="yyyy/m/d">
                  <c:v>46128</c:v>
                </c:pt>
                <c:pt idx="95" c:formatCode="yyyy/m/d">
                  <c:v>46127</c:v>
                </c:pt>
                <c:pt idx="96" c:formatCode="yyyy/m/d">
                  <c:v>46126</c:v>
                </c:pt>
                <c:pt idx="97" c:formatCode="yyyy/m/d">
                  <c:v>46125</c:v>
                </c:pt>
                <c:pt idx="98" c:formatCode="yyyy/m/d">
                  <c:v>46122</c:v>
                </c:pt>
                <c:pt idx="99" c:formatCode="yyyy/m/d">
                  <c:v>46121</c:v>
                </c:pt>
                <c:pt idx="100" c:formatCode="yyyy/m/d">
                  <c:v>46120</c:v>
                </c:pt>
                <c:pt idx="101" c:formatCode="yyyy/m/d">
                  <c:v>46119</c:v>
                </c:pt>
                <c:pt idx="102" c:formatCode="yyyy/m/d">
                  <c:v>46118</c:v>
                </c:pt>
                <c:pt idx="103" c:formatCode="yyyy/m/d">
                  <c:v>46115</c:v>
                </c:pt>
                <c:pt idx="104" c:formatCode="yyyy/m/d">
                  <c:v>46114</c:v>
                </c:pt>
                <c:pt idx="105" c:formatCode="yyyy/m/d">
                  <c:v>46113</c:v>
                </c:pt>
                <c:pt idx="106" c:formatCode="yyyy/m/d">
                  <c:v>46112</c:v>
                </c:pt>
                <c:pt idx="107" c:formatCode="yyyy/m/d">
                  <c:v>46111</c:v>
                </c:pt>
                <c:pt idx="108" c:formatCode="yyyy/m/d">
                  <c:v>46108</c:v>
                </c:pt>
                <c:pt idx="109" c:formatCode="yyyy/m/d">
                  <c:v>46107</c:v>
                </c:pt>
                <c:pt idx="110" c:formatCode="yyyy/m/d">
                  <c:v>46106</c:v>
                </c:pt>
                <c:pt idx="111" c:formatCode="yyyy/m/d">
                  <c:v>46105</c:v>
                </c:pt>
                <c:pt idx="112" c:formatCode="yyyy/m/d">
                  <c:v>46104</c:v>
                </c:pt>
                <c:pt idx="113" c:formatCode="yyyy/m/d">
                  <c:v>46101</c:v>
                </c:pt>
                <c:pt idx="114" c:formatCode="yyyy/m/d">
                  <c:v>46100</c:v>
                </c:pt>
                <c:pt idx="115" c:formatCode="yyyy/m/d">
                  <c:v>46099</c:v>
                </c:pt>
                <c:pt idx="116" c:formatCode="yyyy/m/d">
                  <c:v>46098</c:v>
                </c:pt>
                <c:pt idx="117" c:formatCode="yyyy/m/d">
                  <c:v>46097</c:v>
                </c:pt>
                <c:pt idx="118" c:formatCode="yyyy/m/d">
                  <c:v>46094</c:v>
                </c:pt>
                <c:pt idx="119" c:formatCode="yyyy/m/d">
                  <c:v>46093</c:v>
                </c:pt>
                <c:pt idx="120" c:formatCode="yyyy/m/d">
                  <c:v>46092</c:v>
                </c:pt>
                <c:pt idx="121" c:formatCode="yyyy/m/d">
                  <c:v>46091</c:v>
                </c:pt>
                <c:pt idx="122" c:formatCode="yyyy/m/d">
                  <c:v>46090</c:v>
                </c:pt>
                <c:pt idx="123" c:formatCode="yyyy/m/d">
                  <c:v>46087</c:v>
                </c:pt>
                <c:pt idx="124" c:formatCode="yyyy/m/d">
                  <c:v>46086</c:v>
                </c:pt>
                <c:pt idx="125" c:formatCode="yyyy/m/d">
                  <c:v>46085</c:v>
                </c:pt>
                <c:pt idx="126" c:formatCode="yyyy/m/d">
                  <c:v>46084</c:v>
                </c:pt>
                <c:pt idx="127" c:formatCode="yyyy/m/d">
                  <c:v>46083</c:v>
                </c:pt>
                <c:pt idx="128" c:formatCode="yyyy/m/d">
                  <c:v>46080</c:v>
                </c:pt>
                <c:pt idx="129" c:formatCode="yyyy/m/d">
                  <c:v>46079</c:v>
                </c:pt>
                <c:pt idx="130" c:formatCode="yyyy/m/d">
                  <c:v>46078</c:v>
                </c:pt>
                <c:pt idx="131" c:formatCode="yyyy/m/d">
                  <c:v>46077</c:v>
                </c:pt>
                <c:pt idx="132" c:formatCode="yyyy/m/d">
                  <c:v>46076</c:v>
                </c:pt>
                <c:pt idx="133" c:formatCode="yyyy/m/d">
                  <c:v>46073</c:v>
                </c:pt>
                <c:pt idx="134" c:formatCode="yyyy/m/d">
                  <c:v>46072</c:v>
                </c:pt>
                <c:pt idx="135" c:formatCode="yyyy/m/d">
                  <c:v>46071</c:v>
                </c:pt>
                <c:pt idx="136" c:formatCode="yyyy/m/d">
                  <c:v>46070</c:v>
                </c:pt>
                <c:pt idx="137" c:formatCode="yyyy/m/d">
                  <c:v>46069</c:v>
                </c:pt>
                <c:pt idx="138" c:formatCode="yyyy/m/d">
                  <c:v>46066</c:v>
                </c:pt>
                <c:pt idx="139" c:formatCode="yyyy/m/d">
                  <c:v>46065</c:v>
                </c:pt>
                <c:pt idx="140" c:formatCode="yyyy/m/d">
                  <c:v>46064</c:v>
                </c:pt>
                <c:pt idx="141" c:formatCode="yyyy/m/d">
                  <c:v>46063</c:v>
                </c:pt>
                <c:pt idx="142" c:formatCode="yyyy/m/d">
                  <c:v>46062</c:v>
                </c:pt>
                <c:pt idx="143" c:formatCode="yyyy/m/d">
                  <c:v>46059</c:v>
                </c:pt>
                <c:pt idx="144" c:formatCode="yyyy/m/d">
                  <c:v>46058</c:v>
                </c:pt>
                <c:pt idx="145" c:formatCode="yyyy/m/d">
                  <c:v>46057</c:v>
                </c:pt>
                <c:pt idx="146" c:formatCode="yyyy/m/d">
                  <c:v>46056</c:v>
                </c:pt>
                <c:pt idx="147" c:formatCode="yyyy/m/d">
                  <c:v>46055</c:v>
                </c:pt>
                <c:pt idx="148" c:formatCode="yyyy/m/d">
                  <c:v>46052</c:v>
                </c:pt>
                <c:pt idx="149" c:formatCode="yyyy/m/d">
                  <c:v>46051</c:v>
                </c:pt>
                <c:pt idx="150" c:formatCode="yyyy/m/d">
                  <c:v>46050</c:v>
                </c:pt>
                <c:pt idx="151" c:formatCode="yyyy/m/d">
                  <c:v>46049</c:v>
                </c:pt>
                <c:pt idx="152" c:formatCode="yyyy/m/d">
                  <c:v>46048</c:v>
                </c:pt>
                <c:pt idx="153" c:formatCode="yyyy/m/d">
                  <c:v>46045</c:v>
                </c:pt>
                <c:pt idx="154" c:formatCode="yyyy/m/d">
                  <c:v>46044</c:v>
                </c:pt>
                <c:pt idx="155" c:formatCode="yyyy/m/d">
                  <c:v>46043</c:v>
                </c:pt>
                <c:pt idx="156" c:formatCode="yyyy/m/d">
                  <c:v>46042</c:v>
                </c:pt>
                <c:pt idx="157" c:formatCode="yyyy/m/d">
                  <c:v>46041</c:v>
                </c:pt>
                <c:pt idx="158" c:formatCode="yyyy/m/d">
                  <c:v>46038</c:v>
                </c:pt>
                <c:pt idx="159" c:formatCode="yyyy/m/d">
                  <c:v>46037</c:v>
                </c:pt>
                <c:pt idx="160" c:formatCode="yyyy/m/d">
                  <c:v>46036</c:v>
                </c:pt>
                <c:pt idx="161" c:formatCode="yyyy/m/d">
                  <c:v>46035</c:v>
                </c:pt>
                <c:pt idx="162" c:formatCode="yyyy/m/d">
                  <c:v>46034</c:v>
                </c:pt>
                <c:pt idx="163" c:formatCode="yyyy/m/d">
                  <c:v>46031</c:v>
                </c:pt>
                <c:pt idx="164" c:formatCode="yyyy/m/d">
                  <c:v>46030</c:v>
                </c:pt>
                <c:pt idx="165" c:formatCode="yyyy/m/d">
                  <c:v>46029</c:v>
                </c:pt>
                <c:pt idx="166" c:formatCode="yyyy/m/d">
                  <c:v>46028</c:v>
                </c:pt>
                <c:pt idx="167" c:formatCode="yyyy/m/d">
                  <c:v>46027</c:v>
                </c:pt>
                <c:pt idx="168" c:formatCode="yyyy/m/d">
                  <c:v>46024</c:v>
                </c:pt>
                <c:pt idx="169" c:formatCode="yyyy/m/d">
                  <c:v>46023</c:v>
                </c:pt>
                <c:pt idx="170" c:formatCode="yyyy/m/d">
                  <c:v>46022</c:v>
                </c:pt>
                <c:pt idx="171" c:formatCode="yyyy/m/d">
                  <c:v>46021</c:v>
                </c:pt>
                <c:pt idx="172" c:formatCode="yyyy/m/d">
                  <c:v>46020</c:v>
                </c:pt>
                <c:pt idx="173" c:formatCode="yyyy/m/d">
                  <c:v>46017</c:v>
                </c:pt>
                <c:pt idx="174" c:formatCode="yyyy/m/d">
                  <c:v>46016</c:v>
                </c:pt>
                <c:pt idx="175" c:formatCode="yyyy/m/d">
                  <c:v>46015</c:v>
                </c:pt>
                <c:pt idx="176" c:formatCode="yyyy/m/d">
                  <c:v>46014</c:v>
                </c:pt>
                <c:pt idx="177" c:formatCode="yyyy/m/d">
                  <c:v>46013</c:v>
                </c:pt>
                <c:pt idx="178" c:formatCode="yyyy/m/d">
                  <c:v>46010</c:v>
                </c:pt>
                <c:pt idx="179" c:formatCode="yyyy/m/d">
                  <c:v>46009</c:v>
                </c:pt>
                <c:pt idx="180" c:formatCode="yyyy/m/d">
                  <c:v>46008</c:v>
                </c:pt>
                <c:pt idx="181" c:formatCode="yyyy/m/d">
                  <c:v>46007</c:v>
                </c:pt>
                <c:pt idx="182" c:formatCode="yyyy/m/d">
                  <c:v>46006</c:v>
                </c:pt>
                <c:pt idx="183" c:formatCode="yyyy/m/d">
                  <c:v>46003</c:v>
                </c:pt>
                <c:pt idx="184" c:formatCode="yyyy/m/d">
                  <c:v>46002</c:v>
                </c:pt>
                <c:pt idx="185" c:formatCode="yyyy/m/d">
                  <c:v>46001</c:v>
                </c:pt>
                <c:pt idx="186" c:formatCode="yyyy/m/d">
                  <c:v>46000</c:v>
                </c:pt>
                <c:pt idx="187" c:formatCode="yyyy/m/d">
                  <c:v>45999</c:v>
                </c:pt>
                <c:pt idx="188" c:formatCode="yyyy/m/d">
                  <c:v>45996</c:v>
                </c:pt>
                <c:pt idx="189" c:formatCode="yyyy/m/d">
                  <c:v>45995</c:v>
                </c:pt>
                <c:pt idx="190" c:formatCode="yyyy/m/d">
                  <c:v>45994</c:v>
                </c:pt>
                <c:pt idx="191" c:formatCode="yyyy/m/d">
                  <c:v>45993</c:v>
                </c:pt>
                <c:pt idx="192" c:formatCode="yyyy/m/d">
                  <c:v>45992</c:v>
                </c:pt>
                <c:pt idx="193" c:formatCode="yyyy/m/d">
                  <c:v>45989</c:v>
                </c:pt>
                <c:pt idx="194" c:formatCode="yyyy/m/d">
                  <c:v>45988</c:v>
                </c:pt>
                <c:pt idx="195" c:formatCode="yyyy/m/d">
                  <c:v>45987</c:v>
                </c:pt>
                <c:pt idx="196" c:formatCode="yyyy/m/d">
                  <c:v>45986</c:v>
                </c:pt>
                <c:pt idx="197" c:formatCode="yyyy/m/d">
                  <c:v>45985</c:v>
                </c:pt>
                <c:pt idx="198" c:formatCode="yyyy/m/d">
                  <c:v>45982</c:v>
                </c:pt>
                <c:pt idx="199" c:formatCode="yyyy/m/d">
                  <c:v>45981</c:v>
                </c:pt>
                <c:pt idx="200" c:formatCode="yyyy/m/d">
                  <c:v>45980</c:v>
                </c:pt>
                <c:pt idx="201" c:formatCode="yyyy/m/d">
                  <c:v>45979</c:v>
                </c:pt>
                <c:pt idx="202" c:formatCode="yyyy/m/d">
                  <c:v>45978</c:v>
                </c:pt>
                <c:pt idx="203" c:formatCode="yyyy/m/d">
                  <c:v>45975</c:v>
                </c:pt>
                <c:pt idx="204" c:formatCode="yyyy/m/d">
                  <c:v>45974</c:v>
                </c:pt>
                <c:pt idx="205" c:formatCode="yyyy/m/d">
                  <c:v>45973</c:v>
                </c:pt>
                <c:pt idx="206" c:formatCode="yyyy/m/d">
                  <c:v>45972</c:v>
                </c:pt>
                <c:pt idx="207" c:formatCode="yyyy/m/d">
                  <c:v>45971</c:v>
                </c:pt>
                <c:pt idx="208" c:formatCode="yyyy/m/d">
                  <c:v>45968</c:v>
                </c:pt>
                <c:pt idx="209" c:formatCode="yyyy/m/d">
                  <c:v>45967</c:v>
                </c:pt>
                <c:pt idx="210" c:formatCode="yyyy/m/d">
                  <c:v>45966</c:v>
                </c:pt>
                <c:pt idx="211" c:formatCode="yyyy/m/d">
                  <c:v>45965</c:v>
                </c:pt>
                <c:pt idx="212" c:formatCode="yyyy/m/d">
                  <c:v>45964</c:v>
                </c:pt>
                <c:pt idx="213" c:formatCode="yyyy/m/d">
                  <c:v>45961</c:v>
                </c:pt>
                <c:pt idx="214" c:formatCode="yyyy/m/d">
                  <c:v>45960</c:v>
                </c:pt>
                <c:pt idx="215" c:formatCode="yyyy/m/d">
                  <c:v>45959</c:v>
                </c:pt>
                <c:pt idx="216" c:formatCode="yyyy/m/d">
                  <c:v>45958</c:v>
                </c:pt>
                <c:pt idx="217" c:formatCode="yyyy/m/d">
                  <c:v>45957</c:v>
                </c:pt>
                <c:pt idx="218" c:formatCode="yyyy/m/d">
                  <c:v>45954</c:v>
                </c:pt>
                <c:pt idx="219" c:formatCode="yyyy/m/d">
                  <c:v>45953</c:v>
                </c:pt>
                <c:pt idx="220" c:formatCode="yyyy/m/d">
                  <c:v>45952</c:v>
                </c:pt>
                <c:pt idx="221" c:formatCode="yyyy/m/d">
                  <c:v>45951</c:v>
                </c:pt>
                <c:pt idx="222" c:formatCode="yyyy/m/d">
                  <c:v>45950</c:v>
                </c:pt>
                <c:pt idx="223" c:formatCode="yyyy/m/d">
                  <c:v>45947</c:v>
                </c:pt>
                <c:pt idx="224" c:formatCode="yyyy/m/d">
                  <c:v>45946</c:v>
                </c:pt>
                <c:pt idx="225" c:formatCode="yyyy/m/d">
                  <c:v>45945</c:v>
                </c:pt>
                <c:pt idx="226" c:formatCode="yyyy/m/d">
                  <c:v>45944</c:v>
                </c:pt>
                <c:pt idx="227" c:formatCode="yyyy/m/d">
                  <c:v>45943</c:v>
                </c:pt>
                <c:pt idx="228" c:formatCode="yyyy/m/d">
                  <c:v>45940</c:v>
                </c:pt>
                <c:pt idx="229" c:formatCode="yyyy/m/d">
                  <c:v>45939</c:v>
                </c:pt>
                <c:pt idx="230" c:formatCode="yyyy/m/d">
                  <c:v>45938</c:v>
                </c:pt>
                <c:pt idx="231" c:formatCode="yyyy/m/d">
                  <c:v>45937</c:v>
                </c:pt>
                <c:pt idx="232" c:formatCode="yyyy/m/d">
                  <c:v>45936</c:v>
                </c:pt>
                <c:pt idx="233" c:formatCode="yyyy/m/d">
                  <c:v>45933</c:v>
                </c:pt>
                <c:pt idx="234" c:formatCode="yyyy/m/d">
                  <c:v>45932</c:v>
                </c:pt>
                <c:pt idx="235" c:formatCode="yyyy/m/d">
                  <c:v>45931</c:v>
                </c:pt>
                <c:pt idx="236" c:formatCode="yyyy/m/d">
                  <c:v>45930</c:v>
                </c:pt>
                <c:pt idx="237" c:formatCode="yyyy/m/d">
                  <c:v>45929</c:v>
                </c:pt>
                <c:pt idx="238" c:formatCode="yyyy/m/d">
                  <c:v>45926</c:v>
                </c:pt>
                <c:pt idx="239" c:formatCode="yyyy/m/d">
                  <c:v>45925</c:v>
                </c:pt>
                <c:pt idx="240" c:formatCode="yyyy/m/d">
                  <c:v>45924</c:v>
                </c:pt>
                <c:pt idx="241" c:formatCode="yyyy/m/d">
                  <c:v>45923</c:v>
                </c:pt>
                <c:pt idx="242" c:formatCode="yyyy/m/d">
                  <c:v>45922</c:v>
                </c:pt>
                <c:pt idx="243" c:formatCode="yyyy/m/d">
                  <c:v>45919</c:v>
                </c:pt>
                <c:pt idx="244" c:formatCode="yyyy/m/d">
                  <c:v>45918</c:v>
                </c:pt>
                <c:pt idx="245" c:formatCode="yyyy/m/d">
                  <c:v>45917</c:v>
                </c:pt>
                <c:pt idx="246" c:formatCode="yyyy/m/d">
                  <c:v>45916</c:v>
                </c:pt>
                <c:pt idx="247" c:formatCode="yyyy/m/d">
                  <c:v>45915</c:v>
                </c:pt>
                <c:pt idx="248" c:formatCode="yyyy/m/d">
                  <c:v>45912</c:v>
                </c:pt>
                <c:pt idx="249" c:formatCode="yyyy/m/d">
                  <c:v>45911</c:v>
                </c:pt>
              </c:numCache>
            </c:numRef>
          </c:cat>
          <c:val>
            <c:numRef>
              <c:f>'[路透数据 补充.xlsx]欧美汽柴利润'!$BS$8:$BS$257</c:f>
              <c:numCache>
                <c:formatCode>0.00_);[Red]\(0.00\)</c:formatCode>
                <c:ptCount val="250"/>
                <c:pt idx="0">
                  <c:v>16.31</c:v>
                </c:pt>
                <c:pt idx="1">
                  <c:v>16.72</c:v>
                </c:pt>
                <c:pt idx="2">
                  <c:v>16.96</c:v>
                </c:pt>
                <c:pt idx="3">
                  <c:v>16.38</c:v>
                </c:pt>
                <c:pt idx="4">
                  <c:v>16.04</c:v>
                </c:pt>
                <c:pt idx="5">
                  <c:v>15.68</c:v>
                </c:pt>
                <c:pt idx="6">
                  <c:v>15.82</c:v>
                </c:pt>
                <c:pt idx="7">
                  <c:v>15.74</c:v>
                </c:pt>
                <c:pt idx="8">
                  <c:v>15.43</c:v>
                </c:pt>
                <c:pt idx="9">
                  <c:v>15.66</c:v>
                </c:pt>
                <c:pt idx="10">
                  <c:v>15.32</c:v>
                </c:pt>
                <c:pt idx="11">
                  <c:v>15.52</c:v>
                </c:pt>
                <c:pt idx="12">
                  <c:v>14.97</c:v>
                </c:pt>
                <c:pt idx="13">
                  <c:v>14.92</c:v>
                </c:pt>
                <c:pt idx="14">
                  <c:v>14.23</c:v>
                </c:pt>
                <c:pt idx="15">
                  <c:v>13.72</c:v>
                </c:pt>
                <c:pt idx="16">
                  <c:v>13.03</c:v>
                </c:pt>
                <c:pt idx="17">
                  <c:v>13.47</c:v>
                </c:pt>
                <c:pt idx="18">
                  <c:v>13.59</c:v>
                </c:pt>
                <c:pt idx="19">
                  <c:v>13.44</c:v>
                </c:pt>
                <c:pt idx="20">
                  <c:v>13.09</c:v>
                </c:pt>
                <c:pt idx="21">
                  <c:v>12.99</c:v>
                </c:pt>
                <c:pt idx="22">
                  <c:v>12.9</c:v>
                </c:pt>
                <c:pt idx="23">
                  <c:v>13.44</c:v>
                </c:pt>
                <c:pt idx="24">
                  <c:v>12.87</c:v>
                </c:pt>
                <c:pt idx="25">
                  <c:v>13.39</c:v>
                </c:pt>
                <c:pt idx="26">
                  <c:v>13.9</c:v>
                </c:pt>
                <c:pt idx="27">
                  <c:v>14.14</c:v>
                </c:pt>
                <c:pt idx="28">
                  <c:v>14.09</c:v>
                </c:pt>
                <c:pt idx="29">
                  <c:v>14.58</c:v>
                </c:pt>
                <c:pt idx="30">
                  <c:v>14.3</c:v>
                </c:pt>
                <c:pt idx="31">
                  <c:v>14.15</c:v>
                </c:pt>
                <c:pt idx="32">
                  <c:v>14.36</c:v>
                </c:pt>
                <c:pt idx="33">
                  <c:v>14.74</c:v>
                </c:pt>
                <c:pt idx="34">
                  <c:v>14.67</c:v>
                </c:pt>
                <c:pt idx="35">
                  <c:v>14.27</c:v>
                </c:pt>
                <c:pt idx="36">
                  <c:v>14.28</c:v>
                </c:pt>
                <c:pt idx="37">
                  <c:v>13.73</c:v>
                </c:pt>
                <c:pt idx="38">
                  <c:v>13.54</c:v>
                </c:pt>
                <c:pt idx="39">
                  <c:v>13.42</c:v>
                </c:pt>
                <c:pt idx="40">
                  <c:v>13.13</c:v>
                </c:pt>
                <c:pt idx="41">
                  <c:v>12.91</c:v>
                </c:pt>
                <c:pt idx="42">
                  <c:v>13.49</c:v>
                </c:pt>
                <c:pt idx="43">
                  <c:v>13.28</c:v>
                </c:pt>
                <c:pt idx="44">
                  <c:v>13.7</c:v>
                </c:pt>
                <c:pt idx="45">
                  <c:v>13.93</c:v>
                </c:pt>
                <c:pt idx="46">
                  <c:v>13.92</c:v>
                </c:pt>
                <c:pt idx="47">
                  <c:v>13.91</c:v>
                </c:pt>
                <c:pt idx="48">
                  <c:v>12.99</c:v>
                </c:pt>
                <c:pt idx="49">
                  <c:v>12.59</c:v>
                </c:pt>
                <c:pt idx="50">
                  <c:v>13.02</c:v>
                </c:pt>
                <c:pt idx="51">
                  <c:v>13.14</c:v>
                </c:pt>
                <c:pt idx="52">
                  <c:v>13.26</c:v>
                </c:pt>
                <c:pt idx="53">
                  <c:v>13.41</c:v>
                </c:pt>
                <c:pt idx="54">
                  <c:v>13.3</c:v>
                </c:pt>
                <c:pt idx="55">
                  <c:v>12.96</c:v>
                </c:pt>
                <c:pt idx="56">
                  <c:v>13.02</c:v>
                </c:pt>
                <c:pt idx="57">
                  <c:v>13.05</c:v>
                </c:pt>
                <c:pt idx="58">
                  <c:v>12.91</c:v>
                </c:pt>
                <c:pt idx="59">
                  <c:v>13.28</c:v>
                </c:pt>
                <c:pt idx="60">
                  <c:v>13.53</c:v>
                </c:pt>
                <c:pt idx="61">
                  <c:v>13.19</c:v>
                </c:pt>
                <c:pt idx="62">
                  <c:v>13.07</c:v>
                </c:pt>
                <c:pt idx="63">
                  <c:v>12.88</c:v>
                </c:pt>
                <c:pt idx="64">
                  <c:v>13.21</c:v>
                </c:pt>
                <c:pt idx="65">
                  <c:v>13.01</c:v>
                </c:pt>
                <c:pt idx="66">
                  <c:v>13.39</c:v>
                </c:pt>
                <c:pt idx="67">
                  <c:v>13.31</c:v>
                </c:pt>
                <c:pt idx="68">
                  <c:v>13.11</c:v>
                </c:pt>
                <c:pt idx="69">
                  <c:v>12.95</c:v>
                </c:pt>
                <c:pt idx="70">
                  <c:v>12.87</c:v>
                </c:pt>
                <c:pt idx="71">
                  <c:v>13.16</c:v>
                </c:pt>
                <c:pt idx="72">
                  <c:v>13.5</c:v>
                </c:pt>
                <c:pt idx="73">
                  <c:v>13.11</c:v>
                </c:pt>
                <c:pt idx="74">
                  <c:v>13.08</c:v>
                </c:pt>
                <c:pt idx="75">
                  <c:v>13.08</c:v>
                </c:pt>
                <c:pt idx="76">
                  <c:v>13.25</c:v>
                </c:pt>
                <c:pt idx="77">
                  <c:v>12.95</c:v>
                </c:pt>
                <c:pt idx="78">
                  <c:v>12.98</c:v>
                </c:pt>
                <c:pt idx="79">
                  <c:v>13.17</c:v>
                </c:pt>
                <c:pt idx="80">
                  <c:v>12.61</c:v>
                </c:pt>
                <c:pt idx="81">
                  <c:v>12.68</c:v>
                </c:pt>
                <c:pt idx="82">
                  <c:v>12.52</c:v>
                </c:pt>
                <c:pt idx="83">
                  <c:v>12.52</c:v>
                </c:pt>
                <c:pt idx="84">
                  <c:v>12.21</c:v>
                </c:pt>
                <c:pt idx="85">
                  <c:v>12.32</c:v>
                </c:pt>
                <c:pt idx="86">
                  <c:v>12.23</c:v>
                </c:pt>
                <c:pt idx="87">
                  <c:v>12.07</c:v>
                </c:pt>
                <c:pt idx="88">
                  <c:v>12.1</c:v>
                </c:pt>
                <c:pt idx="89">
                  <c:v>11.89</c:v>
                </c:pt>
                <c:pt idx="90">
                  <c:v>11.64</c:v>
                </c:pt>
                <c:pt idx="91">
                  <c:v>11.64</c:v>
                </c:pt>
                <c:pt idx="92">
                  <c:v>11.62</c:v>
                </c:pt>
                <c:pt idx="93">
                  <c:v>11.37</c:v>
                </c:pt>
                <c:pt idx="94">
                  <c:v>11.32</c:v>
                </c:pt>
                <c:pt idx="95">
                  <c:v>11.12</c:v>
                </c:pt>
                <c:pt idx="96">
                  <c:v>10.71</c:v>
                </c:pt>
                <c:pt idx="97">
                  <c:v>10.69</c:v>
                </c:pt>
                <c:pt idx="98">
                  <c:v>10.49</c:v>
                </c:pt>
                <c:pt idx="99">
                  <c:v>11.27</c:v>
                </c:pt>
                <c:pt idx="100">
                  <c:v>11.22</c:v>
                </c:pt>
                <c:pt idx="101">
                  <c:v>11.38</c:v>
                </c:pt>
                <c:pt idx="102">
                  <c:v>11.57</c:v>
                </c:pt>
                <c:pt idx="103">
                  <c:v>12.43</c:v>
                </c:pt>
                <c:pt idx="104">
                  <c:v>12.38</c:v>
                </c:pt>
                <c:pt idx="105">
                  <c:v>12.28</c:v>
                </c:pt>
                <c:pt idx="106">
                  <c:v>12.09</c:v>
                </c:pt>
                <c:pt idx="107">
                  <c:v>11.94</c:v>
                </c:pt>
                <c:pt idx="108">
                  <c:v>12</c:v>
                </c:pt>
                <c:pt idx="109">
                  <c:v>11.65</c:v>
                </c:pt>
                <c:pt idx="110">
                  <c:v>11.59</c:v>
                </c:pt>
                <c:pt idx="111">
                  <c:v>11.58</c:v>
                </c:pt>
                <c:pt idx="112">
                  <c:v>11.45</c:v>
                </c:pt>
                <c:pt idx="113">
                  <c:v>11.65</c:v>
                </c:pt>
                <c:pt idx="114">
                  <c:v>11.43</c:v>
                </c:pt>
                <c:pt idx="115">
                  <c:v>11.61</c:v>
                </c:pt>
                <c:pt idx="116">
                  <c:v>11.24</c:v>
                </c:pt>
                <c:pt idx="117">
                  <c:v>11.25</c:v>
                </c:pt>
                <c:pt idx="118">
                  <c:v>11.2</c:v>
                </c:pt>
                <c:pt idx="119">
                  <c:v>10.8</c:v>
                </c:pt>
                <c:pt idx="120">
                  <c:v>10.56</c:v>
                </c:pt>
                <c:pt idx="121">
                  <c:v>10.41</c:v>
                </c:pt>
                <c:pt idx="122">
                  <c:v>10.48</c:v>
                </c:pt>
                <c:pt idx="123">
                  <c:v>10.76</c:v>
                </c:pt>
                <c:pt idx="124">
                  <c:v>11.21</c:v>
                </c:pt>
                <c:pt idx="125">
                  <c:v>11.46</c:v>
                </c:pt>
                <c:pt idx="126">
                  <c:v>11.51</c:v>
                </c:pt>
                <c:pt idx="127">
                  <c:v>11.5</c:v>
                </c:pt>
                <c:pt idx="128">
                  <c:v>11.25</c:v>
                </c:pt>
                <c:pt idx="129">
                  <c:v>11.6</c:v>
                </c:pt>
                <c:pt idx="130">
                  <c:v>11.57</c:v>
                </c:pt>
                <c:pt idx="131">
                  <c:v>11.91</c:v>
                </c:pt>
                <c:pt idx="132">
                  <c:v>11.97</c:v>
                </c:pt>
                <c:pt idx="133">
                  <c:v>12.06</c:v>
                </c:pt>
                <c:pt idx="134">
                  <c:v>12.22</c:v>
                </c:pt>
                <c:pt idx="135">
                  <c:v>12.27</c:v>
                </c:pt>
                <c:pt idx="136">
                  <c:v>12.26</c:v>
                </c:pt>
                <c:pt idx="137">
                  <c:v>12.37</c:v>
                </c:pt>
                <c:pt idx="138">
                  <c:v>11.91</c:v>
                </c:pt>
                <c:pt idx="139">
                  <c:v>12.33</c:v>
                </c:pt>
                <c:pt idx="140">
                  <c:v>12.29</c:v>
                </c:pt>
                <c:pt idx="141">
                  <c:v>12.25</c:v>
                </c:pt>
                <c:pt idx="142">
                  <c:v>12.15</c:v>
                </c:pt>
                <c:pt idx="143">
                  <c:v>11.82</c:v>
                </c:pt>
                <c:pt idx="144">
                  <c:v>12.04</c:v>
                </c:pt>
                <c:pt idx="145">
                  <c:v>12.05</c:v>
                </c:pt>
                <c:pt idx="146">
                  <c:v>12.01</c:v>
                </c:pt>
                <c:pt idx="147">
                  <c:v>12.19</c:v>
                </c:pt>
                <c:pt idx="148">
                  <c:v>12.14</c:v>
                </c:pt>
                <c:pt idx="149">
                  <c:v>12.02</c:v>
                </c:pt>
                <c:pt idx="150">
                  <c:v>11.78</c:v>
                </c:pt>
                <c:pt idx="151">
                  <c:v>11.78</c:v>
                </c:pt>
                <c:pt idx="152">
                  <c:v>11.73</c:v>
                </c:pt>
                <c:pt idx="153">
                  <c:v>11.76</c:v>
                </c:pt>
                <c:pt idx="154">
                  <c:v>12.32</c:v>
                </c:pt>
                <c:pt idx="155">
                  <c:v>12.1</c:v>
                </c:pt>
                <c:pt idx="156">
                  <c:v>12.27</c:v>
                </c:pt>
                <c:pt idx="157">
                  <c:v>12.21</c:v>
                </c:pt>
                <c:pt idx="158">
                  <c:v>12.5</c:v>
                </c:pt>
                <c:pt idx="159">
                  <c:v>12.43</c:v>
                </c:pt>
                <c:pt idx="160">
                  <c:v>12.52</c:v>
                </c:pt>
                <c:pt idx="161">
                  <c:v>11.56</c:v>
                </c:pt>
                <c:pt idx="162">
                  <c:v>11.29</c:v>
                </c:pt>
                <c:pt idx="163">
                  <c:v>10.83</c:v>
                </c:pt>
                <c:pt idx="164">
                  <c:v>10.88</c:v>
                </c:pt>
                <c:pt idx="165">
                  <c:v>11.11</c:v>
                </c:pt>
                <c:pt idx="166">
                  <c:v>11.28</c:v>
                </c:pt>
                <c:pt idx="167">
                  <c:v>11.08</c:v>
                </c:pt>
                <c:pt idx="168">
                  <c:v>11.23</c:v>
                </c:pt>
                <c:pt idx="169">
                  <c:v>10.87</c:v>
                </c:pt>
                <c:pt idx="170">
                  <c:v>10.72</c:v>
                </c:pt>
                <c:pt idx="171">
                  <c:v>10.72</c:v>
                </c:pt>
                <c:pt idx="172">
                  <c:v>10.53</c:v>
                </c:pt>
                <c:pt idx="173">
                  <c:v>9.94</c:v>
                </c:pt>
                <c:pt idx="174">
                  <c:v>11.28</c:v>
                </c:pt>
                <c:pt idx="175">
                  <c:v>10.51</c:v>
                </c:pt>
                <c:pt idx="176">
                  <c:v>10.77</c:v>
                </c:pt>
                <c:pt idx="177">
                  <c:v>10.7</c:v>
                </c:pt>
                <c:pt idx="178">
                  <c:v>10.67</c:v>
                </c:pt>
                <c:pt idx="179">
                  <c:v>10.46</c:v>
                </c:pt>
                <c:pt idx="180">
                  <c:v>10.57</c:v>
                </c:pt>
                <c:pt idx="181">
                  <c:v>10.56</c:v>
                </c:pt>
                <c:pt idx="182">
                  <c:v>10.52</c:v>
                </c:pt>
                <c:pt idx="183">
                  <c:v>10.57</c:v>
                </c:pt>
                <c:pt idx="184">
                  <c:v>10.55</c:v>
                </c:pt>
                <c:pt idx="185">
                  <c:v>10.42</c:v>
                </c:pt>
                <c:pt idx="186">
                  <c:v>10.07</c:v>
                </c:pt>
                <c:pt idx="187">
                  <c:v>10.12</c:v>
                </c:pt>
                <c:pt idx="188">
                  <c:v>10.18</c:v>
                </c:pt>
                <c:pt idx="189">
                  <c:v>10.2</c:v>
                </c:pt>
                <c:pt idx="190">
                  <c:v>9.79</c:v>
                </c:pt>
                <c:pt idx="191">
                  <c:v>9.93</c:v>
                </c:pt>
                <c:pt idx="192">
                  <c:v>10</c:v>
                </c:pt>
                <c:pt idx="193">
                  <c:v>9.71</c:v>
                </c:pt>
                <c:pt idx="194">
                  <c:v>10.27</c:v>
                </c:pt>
                <c:pt idx="195">
                  <c:v>10.12</c:v>
                </c:pt>
                <c:pt idx="196">
                  <c:v>10.79</c:v>
                </c:pt>
                <c:pt idx="197">
                  <c:v>10.4</c:v>
                </c:pt>
                <c:pt idx="198">
                  <c:v>10.44</c:v>
                </c:pt>
                <c:pt idx="199">
                  <c:v>10.07</c:v>
                </c:pt>
                <c:pt idx="200">
                  <c:v>10.11</c:v>
                </c:pt>
                <c:pt idx="201">
                  <c:v>9.99</c:v>
                </c:pt>
                <c:pt idx="202">
                  <c:v>9.81</c:v>
                </c:pt>
                <c:pt idx="203">
                  <c:v>9.68</c:v>
                </c:pt>
                <c:pt idx="204">
                  <c:v>9.47</c:v>
                </c:pt>
                <c:pt idx="205">
                  <c:v>9.4</c:v>
                </c:pt>
                <c:pt idx="206">
                  <c:v>9.63</c:v>
                </c:pt>
                <c:pt idx="207">
                  <c:v>9.79</c:v>
                </c:pt>
                <c:pt idx="208">
                  <c:v>9.92</c:v>
                </c:pt>
                <c:pt idx="209">
                  <c:v>9.77</c:v>
                </c:pt>
                <c:pt idx="210">
                  <c:v>9.68</c:v>
                </c:pt>
                <c:pt idx="211">
                  <c:v>9.44</c:v>
                </c:pt>
                <c:pt idx="212">
                  <c:v>9.41</c:v>
                </c:pt>
                <c:pt idx="213">
                  <c:v>9.15</c:v>
                </c:pt>
                <c:pt idx="214">
                  <c:v>8.98</c:v>
                </c:pt>
                <c:pt idx="215">
                  <c:v>9.13</c:v>
                </c:pt>
                <c:pt idx="216">
                  <c:v>9.73</c:v>
                </c:pt>
                <c:pt idx="217">
                  <c:v>8.98</c:v>
                </c:pt>
                <c:pt idx="218">
                  <c:v>9.18</c:v>
                </c:pt>
                <c:pt idx="219">
                  <c:v>9.74</c:v>
                </c:pt>
                <c:pt idx="220">
                  <c:v>9.12</c:v>
                </c:pt>
                <c:pt idx="221">
                  <c:v>9.19</c:v>
                </c:pt>
                <c:pt idx="222">
                  <c:v>9.46</c:v>
                </c:pt>
                <c:pt idx="223">
                  <c:v>9.31</c:v>
                </c:pt>
                <c:pt idx="224">
                  <c:v>9.27</c:v>
                </c:pt>
                <c:pt idx="225">
                  <c:v>9.7</c:v>
                </c:pt>
                <c:pt idx="226">
                  <c:v>9.83</c:v>
                </c:pt>
                <c:pt idx="227">
                  <c:v>9.59</c:v>
                </c:pt>
                <c:pt idx="228">
                  <c:v>9.5</c:v>
                </c:pt>
                <c:pt idx="229">
                  <c:v>9.04</c:v>
                </c:pt>
                <c:pt idx="230">
                  <c:v>10.11</c:v>
                </c:pt>
                <c:pt idx="231">
                  <c:v>9.03</c:v>
                </c:pt>
                <c:pt idx="232">
                  <c:v>9.26</c:v>
                </c:pt>
                <c:pt idx="233">
                  <c:v>8.45</c:v>
                </c:pt>
                <c:pt idx="234">
                  <c:v>9.03</c:v>
                </c:pt>
                <c:pt idx="235">
                  <c:v>8.74</c:v>
                </c:pt>
                <c:pt idx="236">
                  <c:v>8.49</c:v>
                </c:pt>
                <c:pt idx="237">
                  <c:v>8.85</c:v>
                </c:pt>
                <c:pt idx="238">
                  <c:v>8.51</c:v>
                </c:pt>
                <c:pt idx="239">
                  <c:v>8.76</c:v>
                </c:pt>
                <c:pt idx="240">
                  <c:v>8.75</c:v>
                </c:pt>
                <c:pt idx="241">
                  <c:v>9.19</c:v>
                </c:pt>
                <c:pt idx="242">
                  <c:v>9.32</c:v>
                </c:pt>
                <c:pt idx="243">
                  <c:v>9.22</c:v>
                </c:pt>
                <c:pt idx="244">
                  <c:v>8.73</c:v>
                </c:pt>
                <c:pt idx="245">
                  <c:v>8.72</c:v>
                </c:pt>
                <c:pt idx="246">
                  <c:v>8.39</c:v>
                </c:pt>
                <c:pt idx="247">
                  <c:v>8.79</c:v>
                </c:pt>
                <c:pt idx="248">
                  <c:v>8.6</c:v>
                </c:pt>
                <c:pt idx="249">
                  <c:v>8.58</c:v>
                </c:pt>
              </c:numCache>
            </c:numRef>
          </c:val>
          <c:smooth val="0"/>
        </c:ser>
        <c:ser>
          <c:idx val="2"/>
          <c:order val="2"/>
          <c:tx>
            <c:strRef>
              <c:f>'[路透数据 补充.xlsx]欧美汽柴利润'!$BT$3</c:f>
              <c:strCache>
                <c:ptCount val="1"/>
                <c:pt idx="0">
                  <c:v>2024</c:v>
                </c:pt>
              </c:strCache>
            </c:strRef>
          </c:tx>
          <c:spPr>
            <a:ln w="28575" cap="rnd">
              <a:solidFill>
                <a:srgbClr val="FF0000">
                  <a:alpha val="45000"/>
                </a:srgbClr>
              </a:solidFill>
              <a:round/>
            </a:ln>
            <a:effectLst/>
          </c:spPr>
          <c:marker>
            <c:symbol val="none"/>
          </c:marker>
          <c:dLbls>
            <c:delete val="1"/>
          </c:dLbls>
          <c:cat>
            <c:numRef>
              <c:f>'[路透数据 补充.xlsx]欧美汽柴利润'!$BQ$8:$BQ$257</c:f>
              <c:numCache>
                <c:formatCode>yyyy/m/d</c:formatCode>
                <c:ptCount val="250"/>
                <c:pt idx="0" c:formatCode="yyyy/m/d">
                  <c:v>46259</c:v>
                </c:pt>
                <c:pt idx="1" c:formatCode="yyyy/m/d">
                  <c:v>46258</c:v>
                </c:pt>
                <c:pt idx="2" c:formatCode="yyyy/m/d">
                  <c:v>46255</c:v>
                </c:pt>
                <c:pt idx="3" c:formatCode="yyyy/m/d">
                  <c:v>46254</c:v>
                </c:pt>
                <c:pt idx="4" c:formatCode="yyyy/m/d">
                  <c:v>46253</c:v>
                </c:pt>
                <c:pt idx="5" c:formatCode="yyyy/m/d">
                  <c:v>46252</c:v>
                </c:pt>
                <c:pt idx="6" c:formatCode="yyyy/m/d">
                  <c:v>46251</c:v>
                </c:pt>
                <c:pt idx="7" c:formatCode="yyyy/m/d">
                  <c:v>46248</c:v>
                </c:pt>
                <c:pt idx="8" c:formatCode="yyyy/m/d">
                  <c:v>46247</c:v>
                </c:pt>
                <c:pt idx="9" c:formatCode="yyyy/m/d">
                  <c:v>46246</c:v>
                </c:pt>
                <c:pt idx="10" c:formatCode="yyyy/m/d">
                  <c:v>46245</c:v>
                </c:pt>
                <c:pt idx="11" c:formatCode="yyyy/m/d">
                  <c:v>46244</c:v>
                </c:pt>
                <c:pt idx="12" c:formatCode="yyyy/m/d">
                  <c:v>46241</c:v>
                </c:pt>
                <c:pt idx="13" c:formatCode="yyyy/m/d">
                  <c:v>46240</c:v>
                </c:pt>
                <c:pt idx="14" c:formatCode="yyyy/m/d">
                  <c:v>46239</c:v>
                </c:pt>
                <c:pt idx="15" c:formatCode="yyyy/m/d">
                  <c:v>46238</c:v>
                </c:pt>
                <c:pt idx="16" c:formatCode="yyyy/m/d">
                  <c:v>46237</c:v>
                </c:pt>
                <c:pt idx="17" c:formatCode="yyyy/m/d">
                  <c:v>46234</c:v>
                </c:pt>
                <c:pt idx="18" c:formatCode="yyyy/m/d">
                  <c:v>46233</c:v>
                </c:pt>
                <c:pt idx="19" c:formatCode="yyyy/m/d">
                  <c:v>46232</c:v>
                </c:pt>
                <c:pt idx="20" c:formatCode="yyyy/m/d">
                  <c:v>46231</c:v>
                </c:pt>
                <c:pt idx="21" c:formatCode="yyyy/m/d">
                  <c:v>46230</c:v>
                </c:pt>
                <c:pt idx="22" c:formatCode="yyyy/m/d">
                  <c:v>46227</c:v>
                </c:pt>
                <c:pt idx="23" c:formatCode="yyyy/m/d">
                  <c:v>46226</c:v>
                </c:pt>
                <c:pt idx="24" c:formatCode="yyyy/m/d">
                  <c:v>46225</c:v>
                </c:pt>
                <c:pt idx="25" c:formatCode="yyyy/m/d">
                  <c:v>46224</c:v>
                </c:pt>
                <c:pt idx="26" c:formatCode="yyyy/m/d">
                  <c:v>46223</c:v>
                </c:pt>
                <c:pt idx="27" c:formatCode="yyyy/m/d">
                  <c:v>46220</c:v>
                </c:pt>
                <c:pt idx="28" c:formatCode="yyyy/m/d">
                  <c:v>46220</c:v>
                </c:pt>
                <c:pt idx="29" c:formatCode="yyyy/m/d">
                  <c:v>46219</c:v>
                </c:pt>
                <c:pt idx="30" c:formatCode="yyyy/m/d">
                  <c:v>46218</c:v>
                </c:pt>
                <c:pt idx="31" c:formatCode="yyyy/m/d">
                  <c:v>46217</c:v>
                </c:pt>
                <c:pt idx="32" c:formatCode="yyyy/m/d">
                  <c:v>46216</c:v>
                </c:pt>
                <c:pt idx="33" c:formatCode="yyyy/m/d">
                  <c:v>46213</c:v>
                </c:pt>
                <c:pt idx="34" c:formatCode="yyyy/m/d">
                  <c:v>46212</c:v>
                </c:pt>
                <c:pt idx="35" c:formatCode="yyyy/m/d">
                  <c:v>46211</c:v>
                </c:pt>
                <c:pt idx="36" c:formatCode="yyyy/m/d">
                  <c:v>46210</c:v>
                </c:pt>
                <c:pt idx="37" c:formatCode="yyyy/m/d">
                  <c:v>46209</c:v>
                </c:pt>
                <c:pt idx="38" c:formatCode="yyyy/m/d">
                  <c:v>46206</c:v>
                </c:pt>
                <c:pt idx="39" c:formatCode="yyyy/m/d">
                  <c:v>46205</c:v>
                </c:pt>
                <c:pt idx="40" c:formatCode="yyyy/m/d">
                  <c:v>46204</c:v>
                </c:pt>
                <c:pt idx="41" c:formatCode="yyyy/m/d">
                  <c:v>46203</c:v>
                </c:pt>
                <c:pt idx="42" c:formatCode="yyyy/m/d">
                  <c:v>46202</c:v>
                </c:pt>
                <c:pt idx="43" c:formatCode="yyyy/m/d">
                  <c:v>46199</c:v>
                </c:pt>
                <c:pt idx="44" c:formatCode="yyyy/m/d">
                  <c:v>46198</c:v>
                </c:pt>
                <c:pt idx="45" c:formatCode="yyyy/m/d">
                  <c:v>46197</c:v>
                </c:pt>
                <c:pt idx="46" c:formatCode="yyyy/m/d">
                  <c:v>46196</c:v>
                </c:pt>
                <c:pt idx="47" c:formatCode="yyyy/m/d">
                  <c:v>46195</c:v>
                </c:pt>
                <c:pt idx="48" c:formatCode="yyyy/m/d">
                  <c:v>46192</c:v>
                </c:pt>
                <c:pt idx="49" c:formatCode="yyyy/m/d">
                  <c:v>46191</c:v>
                </c:pt>
                <c:pt idx="50" c:formatCode="yyyy/m/d">
                  <c:v>46190</c:v>
                </c:pt>
                <c:pt idx="51" c:formatCode="yyyy/m/d">
                  <c:v>46189</c:v>
                </c:pt>
                <c:pt idx="52" c:formatCode="yyyy/m/d">
                  <c:v>46188</c:v>
                </c:pt>
                <c:pt idx="53" c:formatCode="yyyy/m/d">
                  <c:v>46185</c:v>
                </c:pt>
                <c:pt idx="54" c:formatCode="yyyy/m/d">
                  <c:v>46184</c:v>
                </c:pt>
                <c:pt idx="55" c:formatCode="yyyy/m/d">
                  <c:v>46183</c:v>
                </c:pt>
                <c:pt idx="56" c:formatCode="yyyy/m/d">
                  <c:v>46182</c:v>
                </c:pt>
                <c:pt idx="57" c:formatCode="yyyy/m/d">
                  <c:v>46181</c:v>
                </c:pt>
                <c:pt idx="58" c:formatCode="yyyy/m/d">
                  <c:v>46178</c:v>
                </c:pt>
                <c:pt idx="59" c:formatCode="yyyy/m/d">
                  <c:v>46177</c:v>
                </c:pt>
                <c:pt idx="60" c:formatCode="yyyy/m/d">
                  <c:v>46176</c:v>
                </c:pt>
                <c:pt idx="61" c:formatCode="yyyy/m/d">
                  <c:v>46175</c:v>
                </c:pt>
                <c:pt idx="62" c:formatCode="yyyy/m/d">
                  <c:v>46174</c:v>
                </c:pt>
                <c:pt idx="63" c:formatCode="yyyy/m/d">
                  <c:v>46171</c:v>
                </c:pt>
                <c:pt idx="64" c:formatCode="yyyy/m/d">
                  <c:v>46170</c:v>
                </c:pt>
                <c:pt idx="65" c:formatCode="yyyy/m/d">
                  <c:v>46169</c:v>
                </c:pt>
                <c:pt idx="66" c:formatCode="yyyy/m/d">
                  <c:v>46168</c:v>
                </c:pt>
                <c:pt idx="67" c:formatCode="yyyy/m/d">
                  <c:v>46167</c:v>
                </c:pt>
                <c:pt idx="68" c:formatCode="yyyy/m/d">
                  <c:v>46164</c:v>
                </c:pt>
                <c:pt idx="69" c:formatCode="yyyy/m/d">
                  <c:v>46163</c:v>
                </c:pt>
                <c:pt idx="70" c:formatCode="yyyy/m/d">
                  <c:v>46162</c:v>
                </c:pt>
                <c:pt idx="71" c:formatCode="yyyy/m/d">
                  <c:v>46161</c:v>
                </c:pt>
                <c:pt idx="72" c:formatCode="yyyy/m/d">
                  <c:v>46160</c:v>
                </c:pt>
                <c:pt idx="73" c:formatCode="yyyy/m/d">
                  <c:v>46157</c:v>
                </c:pt>
                <c:pt idx="74" c:formatCode="yyyy/m/d">
                  <c:v>46156</c:v>
                </c:pt>
                <c:pt idx="75" c:formatCode="yyyy/m/d">
                  <c:v>46155</c:v>
                </c:pt>
                <c:pt idx="76" c:formatCode="yyyy/m/d">
                  <c:v>46154</c:v>
                </c:pt>
                <c:pt idx="77" c:formatCode="yyyy/m/d">
                  <c:v>46153</c:v>
                </c:pt>
                <c:pt idx="78" c:formatCode="yyyy/m/d">
                  <c:v>46150</c:v>
                </c:pt>
                <c:pt idx="79" c:formatCode="yyyy/m/d">
                  <c:v>46149</c:v>
                </c:pt>
                <c:pt idx="80" c:formatCode="yyyy/m/d">
                  <c:v>46148</c:v>
                </c:pt>
                <c:pt idx="81" c:formatCode="yyyy/m/d">
                  <c:v>46147</c:v>
                </c:pt>
                <c:pt idx="82" c:formatCode="yyyy/m/d">
                  <c:v>46146</c:v>
                </c:pt>
                <c:pt idx="83" c:formatCode="yyyy/m/d">
                  <c:v>46143</c:v>
                </c:pt>
                <c:pt idx="84" c:formatCode="yyyy/m/d">
                  <c:v>46142</c:v>
                </c:pt>
                <c:pt idx="85" c:formatCode="yyyy/m/d">
                  <c:v>46141</c:v>
                </c:pt>
                <c:pt idx="86" c:formatCode="yyyy/m/d">
                  <c:v>46140</c:v>
                </c:pt>
                <c:pt idx="87" c:formatCode="yyyy/m/d">
                  <c:v>46139</c:v>
                </c:pt>
                <c:pt idx="88" c:formatCode="yyyy/m/d">
                  <c:v>46136</c:v>
                </c:pt>
                <c:pt idx="89" c:formatCode="yyyy/m/d">
                  <c:v>46135</c:v>
                </c:pt>
                <c:pt idx="90" c:formatCode="yyyy/m/d">
                  <c:v>46134</c:v>
                </c:pt>
                <c:pt idx="91" c:formatCode="yyyy/m/d">
                  <c:v>46133</c:v>
                </c:pt>
                <c:pt idx="92" c:formatCode="yyyy/m/d">
                  <c:v>46132</c:v>
                </c:pt>
                <c:pt idx="93" c:formatCode="yyyy/m/d">
                  <c:v>46129</c:v>
                </c:pt>
                <c:pt idx="94" c:formatCode="yyyy/m/d">
                  <c:v>46128</c:v>
                </c:pt>
                <c:pt idx="95" c:formatCode="yyyy/m/d">
                  <c:v>46127</c:v>
                </c:pt>
                <c:pt idx="96" c:formatCode="yyyy/m/d">
                  <c:v>46126</c:v>
                </c:pt>
                <c:pt idx="97" c:formatCode="yyyy/m/d">
                  <c:v>46125</c:v>
                </c:pt>
                <c:pt idx="98" c:formatCode="yyyy/m/d">
                  <c:v>46122</c:v>
                </c:pt>
                <c:pt idx="99" c:formatCode="yyyy/m/d">
                  <c:v>46121</c:v>
                </c:pt>
                <c:pt idx="100" c:formatCode="yyyy/m/d">
                  <c:v>46120</c:v>
                </c:pt>
                <c:pt idx="101" c:formatCode="yyyy/m/d">
                  <c:v>46119</c:v>
                </c:pt>
                <c:pt idx="102" c:formatCode="yyyy/m/d">
                  <c:v>46118</c:v>
                </c:pt>
                <c:pt idx="103" c:formatCode="yyyy/m/d">
                  <c:v>46115</c:v>
                </c:pt>
                <c:pt idx="104" c:formatCode="yyyy/m/d">
                  <c:v>46114</c:v>
                </c:pt>
                <c:pt idx="105" c:formatCode="yyyy/m/d">
                  <c:v>46113</c:v>
                </c:pt>
                <c:pt idx="106" c:formatCode="yyyy/m/d">
                  <c:v>46112</c:v>
                </c:pt>
                <c:pt idx="107" c:formatCode="yyyy/m/d">
                  <c:v>46111</c:v>
                </c:pt>
                <c:pt idx="108" c:formatCode="yyyy/m/d">
                  <c:v>46108</c:v>
                </c:pt>
                <c:pt idx="109" c:formatCode="yyyy/m/d">
                  <c:v>46107</c:v>
                </c:pt>
                <c:pt idx="110" c:formatCode="yyyy/m/d">
                  <c:v>46106</c:v>
                </c:pt>
                <c:pt idx="111" c:formatCode="yyyy/m/d">
                  <c:v>46105</c:v>
                </c:pt>
                <c:pt idx="112" c:formatCode="yyyy/m/d">
                  <c:v>46104</c:v>
                </c:pt>
                <c:pt idx="113" c:formatCode="yyyy/m/d">
                  <c:v>46101</c:v>
                </c:pt>
                <c:pt idx="114" c:formatCode="yyyy/m/d">
                  <c:v>46100</c:v>
                </c:pt>
                <c:pt idx="115" c:formatCode="yyyy/m/d">
                  <c:v>46099</c:v>
                </c:pt>
                <c:pt idx="116" c:formatCode="yyyy/m/d">
                  <c:v>46098</c:v>
                </c:pt>
                <c:pt idx="117" c:formatCode="yyyy/m/d">
                  <c:v>46097</c:v>
                </c:pt>
                <c:pt idx="118" c:formatCode="yyyy/m/d">
                  <c:v>46094</c:v>
                </c:pt>
                <c:pt idx="119" c:formatCode="yyyy/m/d">
                  <c:v>46093</c:v>
                </c:pt>
                <c:pt idx="120" c:formatCode="yyyy/m/d">
                  <c:v>46092</c:v>
                </c:pt>
                <c:pt idx="121" c:formatCode="yyyy/m/d">
                  <c:v>46091</c:v>
                </c:pt>
                <c:pt idx="122" c:formatCode="yyyy/m/d">
                  <c:v>46090</c:v>
                </c:pt>
                <c:pt idx="123" c:formatCode="yyyy/m/d">
                  <c:v>46087</c:v>
                </c:pt>
                <c:pt idx="124" c:formatCode="yyyy/m/d">
                  <c:v>46086</c:v>
                </c:pt>
                <c:pt idx="125" c:formatCode="yyyy/m/d">
                  <c:v>46085</c:v>
                </c:pt>
                <c:pt idx="126" c:formatCode="yyyy/m/d">
                  <c:v>46084</c:v>
                </c:pt>
                <c:pt idx="127" c:formatCode="yyyy/m/d">
                  <c:v>46083</c:v>
                </c:pt>
                <c:pt idx="128" c:formatCode="yyyy/m/d">
                  <c:v>46080</c:v>
                </c:pt>
                <c:pt idx="129" c:formatCode="yyyy/m/d">
                  <c:v>46079</c:v>
                </c:pt>
                <c:pt idx="130" c:formatCode="yyyy/m/d">
                  <c:v>46078</c:v>
                </c:pt>
                <c:pt idx="131" c:formatCode="yyyy/m/d">
                  <c:v>46077</c:v>
                </c:pt>
                <c:pt idx="132" c:formatCode="yyyy/m/d">
                  <c:v>46076</c:v>
                </c:pt>
                <c:pt idx="133" c:formatCode="yyyy/m/d">
                  <c:v>46073</c:v>
                </c:pt>
                <c:pt idx="134" c:formatCode="yyyy/m/d">
                  <c:v>46072</c:v>
                </c:pt>
                <c:pt idx="135" c:formatCode="yyyy/m/d">
                  <c:v>46071</c:v>
                </c:pt>
                <c:pt idx="136" c:formatCode="yyyy/m/d">
                  <c:v>46070</c:v>
                </c:pt>
                <c:pt idx="137" c:formatCode="yyyy/m/d">
                  <c:v>46069</c:v>
                </c:pt>
                <c:pt idx="138" c:formatCode="yyyy/m/d">
                  <c:v>46066</c:v>
                </c:pt>
                <c:pt idx="139" c:formatCode="yyyy/m/d">
                  <c:v>46065</c:v>
                </c:pt>
                <c:pt idx="140" c:formatCode="yyyy/m/d">
                  <c:v>46064</c:v>
                </c:pt>
                <c:pt idx="141" c:formatCode="yyyy/m/d">
                  <c:v>46063</c:v>
                </c:pt>
                <c:pt idx="142" c:formatCode="yyyy/m/d">
                  <c:v>46062</c:v>
                </c:pt>
                <c:pt idx="143" c:formatCode="yyyy/m/d">
                  <c:v>46059</c:v>
                </c:pt>
                <c:pt idx="144" c:formatCode="yyyy/m/d">
                  <c:v>46058</c:v>
                </c:pt>
                <c:pt idx="145" c:formatCode="yyyy/m/d">
                  <c:v>46057</c:v>
                </c:pt>
                <c:pt idx="146" c:formatCode="yyyy/m/d">
                  <c:v>46056</c:v>
                </c:pt>
                <c:pt idx="147" c:formatCode="yyyy/m/d">
                  <c:v>46055</c:v>
                </c:pt>
                <c:pt idx="148" c:formatCode="yyyy/m/d">
                  <c:v>46052</c:v>
                </c:pt>
                <c:pt idx="149" c:formatCode="yyyy/m/d">
                  <c:v>46051</c:v>
                </c:pt>
                <c:pt idx="150" c:formatCode="yyyy/m/d">
                  <c:v>46050</c:v>
                </c:pt>
                <c:pt idx="151" c:formatCode="yyyy/m/d">
                  <c:v>46049</c:v>
                </c:pt>
                <c:pt idx="152" c:formatCode="yyyy/m/d">
                  <c:v>46048</c:v>
                </c:pt>
                <c:pt idx="153" c:formatCode="yyyy/m/d">
                  <c:v>46045</c:v>
                </c:pt>
                <c:pt idx="154" c:formatCode="yyyy/m/d">
                  <c:v>46044</c:v>
                </c:pt>
                <c:pt idx="155" c:formatCode="yyyy/m/d">
                  <c:v>46043</c:v>
                </c:pt>
                <c:pt idx="156" c:formatCode="yyyy/m/d">
                  <c:v>46042</c:v>
                </c:pt>
                <c:pt idx="157" c:formatCode="yyyy/m/d">
                  <c:v>46041</c:v>
                </c:pt>
                <c:pt idx="158" c:formatCode="yyyy/m/d">
                  <c:v>46038</c:v>
                </c:pt>
                <c:pt idx="159" c:formatCode="yyyy/m/d">
                  <c:v>46037</c:v>
                </c:pt>
                <c:pt idx="160" c:formatCode="yyyy/m/d">
                  <c:v>46036</c:v>
                </c:pt>
                <c:pt idx="161" c:formatCode="yyyy/m/d">
                  <c:v>46035</c:v>
                </c:pt>
                <c:pt idx="162" c:formatCode="yyyy/m/d">
                  <c:v>46034</c:v>
                </c:pt>
                <c:pt idx="163" c:formatCode="yyyy/m/d">
                  <c:v>46031</c:v>
                </c:pt>
                <c:pt idx="164" c:formatCode="yyyy/m/d">
                  <c:v>46030</c:v>
                </c:pt>
                <c:pt idx="165" c:formatCode="yyyy/m/d">
                  <c:v>46029</c:v>
                </c:pt>
                <c:pt idx="166" c:formatCode="yyyy/m/d">
                  <c:v>46028</c:v>
                </c:pt>
                <c:pt idx="167" c:formatCode="yyyy/m/d">
                  <c:v>46027</c:v>
                </c:pt>
                <c:pt idx="168" c:formatCode="yyyy/m/d">
                  <c:v>46024</c:v>
                </c:pt>
                <c:pt idx="169" c:formatCode="yyyy/m/d">
                  <c:v>46023</c:v>
                </c:pt>
                <c:pt idx="170" c:formatCode="yyyy/m/d">
                  <c:v>46022</c:v>
                </c:pt>
                <c:pt idx="171" c:formatCode="yyyy/m/d">
                  <c:v>46021</c:v>
                </c:pt>
                <c:pt idx="172" c:formatCode="yyyy/m/d">
                  <c:v>46020</c:v>
                </c:pt>
                <c:pt idx="173" c:formatCode="yyyy/m/d">
                  <c:v>46017</c:v>
                </c:pt>
                <c:pt idx="174" c:formatCode="yyyy/m/d">
                  <c:v>46016</c:v>
                </c:pt>
                <c:pt idx="175" c:formatCode="yyyy/m/d">
                  <c:v>46015</c:v>
                </c:pt>
                <c:pt idx="176" c:formatCode="yyyy/m/d">
                  <c:v>46014</c:v>
                </c:pt>
                <c:pt idx="177" c:formatCode="yyyy/m/d">
                  <c:v>46013</c:v>
                </c:pt>
                <c:pt idx="178" c:formatCode="yyyy/m/d">
                  <c:v>46010</c:v>
                </c:pt>
                <c:pt idx="179" c:formatCode="yyyy/m/d">
                  <c:v>46009</c:v>
                </c:pt>
                <c:pt idx="180" c:formatCode="yyyy/m/d">
                  <c:v>46008</c:v>
                </c:pt>
                <c:pt idx="181" c:formatCode="yyyy/m/d">
                  <c:v>46007</c:v>
                </c:pt>
                <c:pt idx="182" c:formatCode="yyyy/m/d">
                  <c:v>46006</c:v>
                </c:pt>
                <c:pt idx="183" c:formatCode="yyyy/m/d">
                  <c:v>46003</c:v>
                </c:pt>
                <c:pt idx="184" c:formatCode="yyyy/m/d">
                  <c:v>46002</c:v>
                </c:pt>
                <c:pt idx="185" c:formatCode="yyyy/m/d">
                  <c:v>46001</c:v>
                </c:pt>
                <c:pt idx="186" c:formatCode="yyyy/m/d">
                  <c:v>46000</c:v>
                </c:pt>
                <c:pt idx="187" c:formatCode="yyyy/m/d">
                  <c:v>45999</c:v>
                </c:pt>
                <c:pt idx="188" c:formatCode="yyyy/m/d">
                  <c:v>45996</c:v>
                </c:pt>
                <c:pt idx="189" c:formatCode="yyyy/m/d">
                  <c:v>45995</c:v>
                </c:pt>
                <c:pt idx="190" c:formatCode="yyyy/m/d">
                  <c:v>45994</c:v>
                </c:pt>
                <c:pt idx="191" c:formatCode="yyyy/m/d">
                  <c:v>45993</c:v>
                </c:pt>
                <c:pt idx="192" c:formatCode="yyyy/m/d">
                  <c:v>45992</c:v>
                </c:pt>
                <c:pt idx="193" c:formatCode="yyyy/m/d">
                  <c:v>45989</c:v>
                </c:pt>
                <c:pt idx="194" c:formatCode="yyyy/m/d">
                  <c:v>45988</c:v>
                </c:pt>
                <c:pt idx="195" c:formatCode="yyyy/m/d">
                  <c:v>45987</c:v>
                </c:pt>
                <c:pt idx="196" c:formatCode="yyyy/m/d">
                  <c:v>45986</c:v>
                </c:pt>
                <c:pt idx="197" c:formatCode="yyyy/m/d">
                  <c:v>45985</c:v>
                </c:pt>
                <c:pt idx="198" c:formatCode="yyyy/m/d">
                  <c:v>45982</c:v>
                </c:pt>
                <c:pt idx="199" c:formatCode="yyyy/m/d">
                  <c:v>45981</c:v>
                </c:pt>
                <c:pt idx="200" c:formatCode="yyyy/m/d">
                  <c:v>45980</c:v>
                </c:pt>
                <c:pt idx="201" c:formatCode="yyyy/m/d">
                  <c:v>45979</c:v>
                </c:pt>
                <c:pt idx="202" c:formatCode="yyyy/m/d">
                  <c:v>45978</c:v>
                </c:pt>
                <c:pt idx="203" c:formatCode="yyyy/m/d">
                  <c:v>45975</c:v>
                </c:pt>
                <c:pt idx="204" c:formatCode="yyyy/m/d">
                  <c:v>45974</c:v>
                </c:pt>
                <c:pt idx="205" c:formatCode="yyyy/m/d">
                  <c:v>45973</c:v>
                </c:pt>
                <c:pt idx="206" c:formatCode="yyyy/m/d">
                  <c:v>45972</c:v>
                </c:pt>
                <c:pt idx="207" c:formatCode="yyyy/m/d">
                  <c:v>45971</c:v>
                </c:pt>
                <c:pt idx="208" c:formatCode="yyyy/m/d">
                  <c:v>45968</c:v>
                </c:pt>
                <c:pt idx="209" c:formatCode="yyyy/m/d">
                  <c:v>45967</c:v>
                </c:pt>
                <c:pt idx="210" c:formatCode="yyyy/m/d">
                  <c:v>45966</c:v>
                </c:pt>
                <c:pt idx="211" c:formatCode="yyyy/m/d">
                  <c:v>45965</c:v>
                </c:pt>
                <c:pt idx="212" c:formatCode="yyyy/m/d">
                  <c:v>45964</c:v>
                </c:pt>
                <c:pt idx="213" c:formatCode="yyyy/m/d">
                  <c:v>45961</c:v>
                </c:pt>
                <c:pt idx="214" c:formatCode="yyyy/m/d">
                  <c:v>45960</c:v>
                </c:pt>
                <c:pt idx="215" c:formatCode="yyyy/m/d">
                  <c:v>45959</c:v>
                </c:pt>
                <c:pt idx="216" c:formatCode="yyyy/m/d">
                  <c:v>45958</c:v>
                </c:pt>
                <c:pt idx="217" c:formatCode="yyyy/m/d">
                  <c:v>45957</c:v>
                </c:pt>
                <c:pt idx="218" c:formatCode="yyyy/m/d">
                  <c:v>45954</c:v>
                </c:pt>
                <c:pt idx="219" c:formatCode="yyyy/m/d">
                  <c:v>45953</c:v>
                </c:pt>
                <c:pt idx="220" c:formatCode="yyyy/m/d">
                  <c:v>45952</c:v>
                </c:pt>
                <c:pt idx="221" c:formatCode="yyyy/m/d">
                  <c:v>45951</c:v>
                </c:pt>
                <c:pt idx="222" c:formatCode="yyyy/m/d">
                  <c:v>45950</c:v>
                </c:pt>
                <c:pt idx="223" c:formatCode="yyyy/m/d">
                  <c:v>45947</c:v>
                </c:pt>
                <c:pt idx="224" c:formatCode="yyyy/m/d">
                  <c:v>45946</c:v>
                </c:pt>
                <c:pt idx="225" c:formatCode="yyyy/m/d">
                  <c:v>45945</c:v>
                </c:pt>
                <c:pt idx="226" c:formatCode="yyyy/m/d">
                  <c:v>45944</c:v>
                </c:pt>
                <c:pt idx="227" c:formatCode="yyyy/m/d">
                  <c:v>45943</c:v>
                </c:pt>
                <c:pt idx="228" c:formatCode="yyyy/m/d">
                  <c:v>45940</c:v>
                </c:pt>
                <c:pt idx="229" c:formatCode="yyyy/m/d">
                  <c:v>45939</c:v>
                </c:pt>
                <c:pt idx="230" c:formatCode="yyyy/m/d">
                  <c:v>45938</c:v>
                </c:pt>
                <c:pt idx="231" c:formatCode="yyyy/m/d">
                  <c:v>45937</c:v>
                </c:pt>
                <c:pt idx="232" c:formatCode="yyyy/m/d">
                  <c:v>45936</c:v>
                </c:pt>
                <c:pt idx="233" c:formatCode="yyyy/m/d">
                  <c:v>45933</c:v>
                </c:pt>
                <c:pt idx="234" c:formatCode="yyyy/m/d">
                  <c:v>45932</c:v>
                </c:pt>
                <c:pt idx="235" c:formatCode="yyyy/m/d">
                  <c:v>45931</c:v>
                </c:pt>
                <c:pt idx="236" c:formatCode="yyyy/m/d">
                  <c:v>45930</c:v>
                </c:pt>
                <c:pt idx="237" c:formatCode="yyyy/m/d">
                  <c:v>45929</c:v>
                </c:pt>
                <c:pt idx="238" c:formatCode="yyyy/m/d">
                  <c:v>45926</c:v>
                </c:pt>
                <c:pt idx="239" c:formatCode="yyyy/m/d">
                  <c:v>45925</c:v>
                </c:pt>
                <c:pt idx="240" c:formatCode="yyyy/m/d">
                  <c:v>45924</c:v>
                </c:pt>
                <c:pt idx="241" c:formatCode="yyyy/m/d">
                  <c:v>45923</c:v>
                </c:pt>
                <c:pt idx="242" c:formatCode="yyyy/m/d">
                  <c:v>45922</c:v>
                </c:pt>
                <c:pt idx="243" c:formatCode="yyyy/m/d">
                  <c:v>45919</c:v>
                </c:pt>
                <c:pt idx="244" c:formatCode="yyyy/m/d">
                  <c:v>45918</c:v>
                </c:pt>
                <c:pt idx="245" c:formatCode="yyyy/m/d">
                  <c:v>45917</c:v>
                </c:pt>
                <c:pt idx="246" c:formatCode="yyyy/m/d">
                  <c:v>45916</c:v>
                </c:pt>
                <c:pt idx="247" c:formatCode="yyyy/m/d">
                  <c:v>45915</c:v>
                </c:pt>
                <c:pt idx="248" c:formatCode="yyyy/m/d">
                  <c:v>45912</c:v>
                </c:pt>
                <c:pt idx="249" c:formatCode="yyyy/m/d">
                  <c:v>45911</c:v>
                </c:pt>
              </c:numCache>
            </c:numRef>
          </c:cat>
          <c:val>
            <c:numRef>
              <c:f>'[路透数据 补充.xlsx]欧美汽柴利润'!$BT$8:$BT$257</c:f>
              <c:numCache>
                <c:formatCode>0.00_);[Red]\(0.00\)</c:formatCode>
                <c:ptCount val="250"/>
                <c:pt idx="0">
                  <c:v>16.31</c:v>
                </c:pt>
                <c:pt idx="1">
                  <c:v>16.72</c:v>
                </c:pt>
                <c:pt idx="2">
                  <c:v>16.96</c:v>
                </c:pt>
                <c:pt idx="3">
                  <c:v>16.38</c:v>
                </c:pt>
                <c:pt idx="4">
                  <c:v>16.04</c:v>
                </c:pt>
                <c:pt idx="5">
                  <c:v>15.68</c:v>
                </c:pt>
                <c:pt idx="6">
                  <c:v>15.82</c:v>
                </c:pt>
                <c:pt idx="7">
                  <c:v>15.74</c:v>
                </c:pt>
                <c:pt idx="8">
                  <c:v>15.43</c:v>
                </c:pt>
                <c:pt idx="9">
                  <c:v>15.66</c:v>
                </c:pt>
                <c:pt idx="10">
                  <c:v>15.32</c:v>
                </c:pt>
                <c:pt idx="11">
                  <c:v>15.52</c:v>
                </c:pt>
                <c:pt idx="12">
                  <c:v>14.97</c:v>
                </c:pt>
                <c:pt idx="13">
                  <c:v>14.92</c:v>
                </c:pt>
                <c:pt idx="14">
                  <c:v>14.23</c:v>
                </c:pt>
                <c:pt idx="15">
                  <c:v>13.72</c:v>
                </c:pt>
                <c:pt idx="16">
                  <c:v>13.03</c:v>
                </c:pt>
                <c:pt idx="17">
                  <c:v>13.47</c:v>
                </c:pt>
                <c:pt idx="18">
                  <c:v>13.59</c:v>
                </c:pt>
                <c:pt idx="19">
                  <c:v>13.44</c:v>
                </c:pt>
                <c:pt idx="20">
                  <c:v>13.09</c:v>
                </c:pt>
                <c:pt idx="21">
                  <c:v>12.99</c:v>
                </c:pt>
                <c:pt idx="22">
                  <c:v>12.9</c:v>
                </c:pt>
                <c:pt idx="23">
                  <c:v>13.44</c:v>
                </c:pt>
                <c:pt idx="24">
                  <c:v>12.87</c:v>
                </c:pt>
                <c:pt idx="25">
                  <c:v>13.39</c:v>
                </c:pt>
                <c:pt idx="26">
                  <c:v>13.9</c:v>
                </c:pt>
                <c:pt idx="27">
                  <c:v>14.14</c:v>
                </c:pt>
                <c:pt idx="28">
                  <c:v>14.09</c:v>
                </c:pt>
                <c:pt idx="29">
                  <c:v>14.58</c:v>
                </c:pt>
                <c:pt idx="30">
                  <c:v>14.3</c:v>
                </c:pt>
                <c:pt idx="31">
                  <c:v>14.15</c:v>
                </c:pt>
                <c:pt idx="32">
                  <c:v>14.36</c:v>
                </c:pt>
                <c:pt idx="33">
                  <c:v>14.74</c:v>
                </c:pt>
                <c:pt idx="34">
                  <c:v>14.67</c:v>
                </c:pt>
                <c:pt idx="35">
                  <c:v>14.27</c:v>
                </c:pt>
                <c:pt idx="36">
                  <c:v>14.28</c:v>
                </c:pt>
                <c:pt idx="37">
                  <c:v>13.73</c:v>
                </c:pt>
                <c:pt idx="38">
                  <c:v>13.54</c:v>
                </c:pt>
                <c:pt idx="39">
                  <c:v>13.42</c:v>
                </c:pt>
                <c:pt idx="40">
                  <c:v>13.13</c:v>
                </c:pt>
                <c:pt idx="41">
                  <c:v>12.91</c:v>
                </c:pt>
                <c:pt idx="42">
                  <c:v>13.49</c:v>
                </c:pt>
                <c:pt idx="43">
                  <c:v>13.28</c:v>
                </c:pt>
                <c:pt idx="44">
                  <c:v>13.7</c:v>
                </c:pt>
                <c:pt idx="45">
                  <c:v>13.93</c:v>
                </c:pt>
                <c:pt idx="46">
                  <c:v>13.92</c:v>
                </c:pt>
                <c:pt idx="47">
                  <c:v>13.91</c:v>
                </c:pt>
                <c:pt idx="48">
                  <c:v>12.99</c:v>
                </c:pt>
                <c:pt idx="49">
                  <c:v>12.59</c:v>
                </c:pt>
                <c:pt idx="50">
                  <c:v>13.02</c:v>
                </c:pt>
                <c:pt idx="51">
                  <c:v>13.14</c:v>
                </c:pt>
                <c:pt idx="52">
                  <c:v>13.26</c:v>
                </c:pt>
                <c:pt idx="53">
                  <c:v>13.41</c:v>
                </c:pt>
                <c:pt idx="54">
                  <c:v>13.3</c:v>
                </c:pt>
                <c:pt idx="55">
                  <c:v>12.96</c:v>
                </c:pt>
                <c:pt idx="56">
                  <c:v>13.02</c:v>
                </c:pt>
                <c:pt idx="57">
                  <c:v>13.05</c:v>
                </c:pt>
                <c:pt idx="58">
                  <c:v>12.91</c:v>
                </c:pt>
                <c:pt idx="59">
                  <c:v>13.28</c:v>
                </c:pt>
                <c:pt idx="60">
                  <c:v>13.53</c:v>
                </c:pt>
                <c:pt idx="61">
                  <c:v>13.19</c:v>
                </c:pt>
                <c:pt idx="62">
                  <c:v>13.07</c:v>
                </c:pt>
                <c:pt idx="63">
                  <c:v>12.88</c:v>
                </c:pt>
                <c:pt idx="64">
                  <c:v>13.21</c:v>
                </c:pt>
                <c:pt idx="65">
                  <c:v>13.01</c:v>
                </c:pt>
                <c:pt idx="66">
                  <c:v>13.39</c:v>
                </c:pt>
                <c:pt idx="67">
                  <c:v>13.31</c:v>
                </c:pt>
                <c:pt idx="68">
                  <c:v>13.11</c:v>
                </c:pt>
                <c:pt idx="69">
                  <c:v>12.95</c:v>
                </c:pt>
                <c:pt idx="70">
                  <c:v>12.87</c:v>
                </c:pt>
                <c:pt idx="71">
                  <c:v>13.16</c:v>
                </c:pt>
                <c:pt idx="72">
                  <c:v>13.5</c:v>
                </c:pt>
                <c:pt idx="73">
                  <c:v>13.11</c:v>
                </c:pt>
                <c:pt idx="74">
                  <c:v>13.08</c:v>
                </c:pt>
                <c:pt idx="75">
                  <c:v>13.08</c:v>
                </c:pt>
                <c:pt idx="76">
                  <c:v>13.25</c:v>
                </c:pt>
                <c:pt idx="77">
                  <c:v>12.95</c:v>
                </c:pt>
                <c:pt idx="78">
                  <c:v>12.98</c:v>
                </c:pt>
                <c:pt idx="79">
                  <c:v>13.17</c:v>
                </c:pt>
                <c:pt idx="80">
                  <c:v>12.61</c:v>
                </c:pt>
                <c:pt idx="81">
                  <c:v>12.68</c:v>
                </c:pt>
                <c:pt idx="82">
                  <c:v>12.52</c:v>
                </c:pt>
                <c:pt idx="83">
                  <c:v>12.52</c:v>
                </c:pt>
                <c:pt idx="84">
                  <c:v>12.21</c:v>
                </c:pt>
                <c:pt idx="85">
                  <c:v>12.32</c:v>
                </c:pt>
                <c:pt idx="86">
                  <c:v>12.23</c:v>
                </c:pt>
                <c:pt idx="87">
                  <c:v>12.07</c:v>
                </c:pt>
                <c:pt idx="88">
                  <c:v>12.1</c:v>
                </c:pt>
                <c:pt idx="89">
                  <c:v>11.89</c:v>
                </c:pt>
                <c:pt idx="90">
                  <c:v>11.64</c:v>
                </c:pt>
                <c:pt idx="91">
                  <c:v>11.64</c:v>
                </c:pt>
                <c:pt idx="92">
                  <c:v>11.62</c:v>
                </c:pt>
                <c:pt idx="93">
                  <c:v>11.37</c:v>
                </c:pt>
                <c:pt idx="94">
                  <c:v>11.32</c:v>
                </c:pt>
                <c:pt idx="95">
                  <c:v>11.12</c:v>
                </c:pt>
                <c:pt idx="96">
                  <c:v>10.71</c:v>
                </c:pt>
                <c:pt idx="97">
                  <c:v>10.69</c:v>
                </c:pt>
                <c:pt idx="98">
                  <c:v>10.49</c:v>
                </c:pt>
                <c:pt idx="99">
                  <c:v>11.27</c:v>
                </c:pt>
                <c:pt idx="100">
                  <c:v>11.22</c:v>
                </c:pt>
                <c:pt idx="101">
                  <c:v>11.38</c:v>
                </c:pt>
                <c:pt idx="102">
                  <c:v>11.57</c:v>
                </c:pt>
                <c:pt idx="103">
                  <c:v>12.43</c:v>
                </c:pt>
                <c:pt idx="104">
                  <c:v>12.38</c:v>
                </c:pt>
                <c:pt idx="105">
                  <c:v>12.28</c:v>
                </c:pt>
                <c:pt idx="106">
                  <c:v>12.09</c:v>
                </c:pt>
                <c:pt idx="107">
                  <c:v>11.94</c:v>
                </c:pt>
                <c:pt idx="108">
                  <c:v>12</c:v>
                </c:pt>
                <c:pt idx="109">
                  <c:v>11.65</c:v>
                </c:pt>
                <c:pt idx="110">
                  <c:v>11.59</c:v>
                </c:pt>
                <c:pt idx="111">
                  <c:v>11.58</c:v>
                </c:pt>
                <c:pt idx="112">
                  <c:v>11.45</c:v>
                </c:pt>
                <c:pt idx="113">
                  <c:v>11.65</c:v>
                </c:pt>
                <c:pt idx="114">
                  <c:v>11.43</c:v>
                </c:pt>
                <c:pt idx="115">
                  <c:v>11.61</c:v>
                </c:pt>
                <c:pt idx="116">
                  <c:v>11.24</c:v>
                </c:pt>
                <c:pt idx="117">
                  <c:v>11.25</c:v>
                </c:pt>
                <c:pt idx="118">
                  <c:v>11.2</c:v>
                </c:pt>
                <c:pt idx="119">
                  <c:v>10.8</c:v>
                </c:pt>
                <c:pt idx="120">
                  <c:v>10.56</c:v>
                </c:pt>
                <c:pt idx="121">
                  <c:v>10.41</c:v>
                </c:pt>
                <c:pt idx="122">
                  <c:v>10.48</c:v>
                </c:pt>
                <c:pt idx="123">
                  <c:v>10.76</c:v>
                </c:pt>
                <c:pt idx="124">
                  <c:v>11.21</c:v>
                </c:pt>
                <c:pt idx="125">
                  <c:v>11.46</c:v>
                </c:pt>
                <c:pt idx="126">
                  <c:v>11.51</c:v>
                </c:pt>
                <c:pt idx="127">
                  <c:v>11.5</c:v>
                </c:pt>
                <c:pt idx="128">
                  <c:v>11.25</c:v>
                </c:pt>
                <c:pt idx="129">
                  <c:v>11.6</c:v>
                </c:pt>
                <c:pt idx="130">
                  <c:v>11.57</c:v>
                </c:pt>
                <c:pt idx="131">
                  <c:v>11.91</c:v>
                </c:pt>
                <c:pt idx="132">
                  <c:v>11.97</c:v>
                </c:pt>
                <c:pt idx="133">
                  <c:v>12.06</c:v>
                </c:pt>
                <c:pt idx="134">
                  <c:v>12.22</c:v>
                </c:pt>
                <c:pt idx="135">
                  <c:v>12.27</c:v>
                </c:pt>
                <c:pt idx="136">
                  <c:v>12.26</c:v>
                </c:pt>
                <c:pt idx="137">
                  <c:v>12.37</c:v>
                </c:pt>
                <c:pt idx="138">
                  <c:v>11.91</c:v>
                </c:pt>
                <c:pt idx="139">
                  <c:v>12.33</c:v>
                </c:pt>
                <c:pt idx="140">
                  <c:v>12.29</c:v>
                </c:pt>
                <c:pt idx="141">
                  <c:v>12.25</c:v>
                </c:pt>
                <c:pt idx="142">
                  <c:v>12.15</c:v>
                </c:pt>
                <c:pt idx="143">
                  <c:v>11.82</c:v>
                </c:pt>
                <c:pt idx="144">
                  <c:v>12.04</c:v>
                </c:pt>
                <c:pt idx="145">
                  <c:v>12.05</c:v>
                </c:pt>
                <c:pt idx="146">
                  <c:v>12.01</c:v>
                </c:pt>
                <c:pt idx="147">
                  <c:v>12.19</c:v>
                </c:pt>
                <c:pt idx="148">
                  <c:v>12.14</c:v>
                </c:pt>
                <c:pt idx="149">
                  <c:v>12.02</c:v>
                </c:pt>
                <c:pt idx="150">
                  <c:v>11.78</c:v>
                </c:pt>
                <c:pt idx="151">
                  <c:v>11.78</c:v>
                </c:pt>
                <c:pt idx="152">
                  <c:v>11.73</c:v>
                </c:pt>
                <c:pt idx="153">
                  <c:v>11.76</c:v>
                </c:pt>
                <c:pt idx="154">
                  <c:v>12.32</c:v>
                </c:pt>
                <c:pt idx="155">
                  <c:v>12.1</c:v>
                </c:pt>
                <c:pt idx="156">
                  <c:v>12.27</c:v>
                </c:pt>
                <c:pt idx="157">
                  <c:v>12.21</c:v>
                </c:pt>
                <c:pt idx="158">
                  <c:v>12.5</c:v>
                </c:pt>
                <c:pt idx="159">
                  <c:v>12.43</c:v>
                </c:pt>
                <c:pt idx="160">
                  <c:v>12.52</c:v>
                </c:pt>
                <c:pt idx="161">
                  <c:v>11.56</c:v>
                </c:pt>
                <c:pt idx="162">
                  <c:v>11.29</c:v>
                </c:pt>
                <c:pt idx="163">
                  <c:v>10.83</c:v>
                </c:pt>
                <c:pt idx="164">
                  <c:v>10.88</c:v>
                </c:pt>
                <c:pt idx="165">
                  <c:v>11.11</c:v>
                </c:pt>
                <c:pt idx="166">
                  <c:v>11.28</c:v>
                </c:pt>
                <c:pt idx="167">
                  <c:v>11.08</c:v>
                </c:pt>
                <c:pt idx="168">
                  <c:v>11.23</c:v>
                </c:pt>
                <c:pt idx="169">
                  <c:v>10.87</c:v>
                </c:pt>
                <c:pt idx="170">
                  <c:v>10.72</c:v>
                </c:pt>
                <c:pt idx="171">
                  <c:v>10.72</c:v>
                </c:pt>
                <c:pt idx="172">
                  <c:v>10.53</c:v>
                </c:pt>
                <c:pt idx="173">
                  <c:v>9.94</c:v>
                </c:pt>
                <c:pt idx="174">
                  <c:v>11.28</c:v>
                </c:pt>
                <c:pt idx="175">
                  <c:v>10.51</c:v>
                </c:pt>
                <c:pt idx="176">
                  <c:v>10.77</c:v>
                </c:pt>
                <c:pt idx="177">
                  <c:v>10.7</c:v>
                </c:pt>
                <c:pt idx="178">
                  <c:v>10.67</c:v>
                </c:pt>
                <c:pt idx="179">
                  <c:v>10.46</c:v>
                </c:pt>
                <c:pt idx="180">
                  <c:v>10.57</c:v>
                </c:pt>
                <c:pt idx="181">
                  <c:v>10.56</c:v>
                </c:pt>
                <c:pt idx="182">
                  <c:v>10.52</c:v>
                </c:pt>
                <c:pt idx="183">
                  <c:v>10.57</c:v>
                </c:pt>
                <c:pt idx="184">
                  <c:v>10.55</c:v>
                </c:pt>
                <c:pt idx="185">
                  <c:v>10.42</c:v>
                </c:pt>
                <c:pt idx="186">
                  <c:v>10.07</c:v>
                </c:pt>
                <c:pt idx="187">
                  <c:v>10.12</c:v>
                </c:pt>
                <c:pt idx="188">
                  <c:v>10.18</c:v>
                </c:pt>
                <c:pt idx="189">
                  <c:v>10.2</c:v>
                </c:pt>
                <c:pt idx="190">
                  <c:v>9.79</c:v>
                </c:pt>
                <c:pt idx="191">
                  <c:v>9.93</c:v>
                </c:pt>
                <c:pt idx="192">
                  <c:v>10</c:v>
                </c:pt>
                <c:pt idx="193">
                  <c:v>9.71</c:v>
                </c:pt>
                <c:pt idx="194">
                  <c:v>10.27</c:v>
                </c:pt>
                <c:pt idx="195">
                  <c:v>10.12</c:v>
                </c:pt>
                <c:pt idx="196">
                  <c:v>10.79</c:v>
                </c:pt>
                <c:pt idx="197">
                  <c:v>10.4</c:v>
                </c:pt>
                <c:pt idx="198">
                  <c:v>10.44</c:v>
                </c:pt>
                <c:pt idx="199">
                  <c:v>10.07</c:v>
                </c:pt>
                <c:pt idx="200">
                  <c:v>10.11</c:v>
                </c:pt>
                <c:pt idx="201">
                  <c:v>9.99</c:v>
                </c:pt>
                <c:pt idx="202">
                  <c:v>9.81</c:v>
                </c:pt>
                <c:pt idx="203">
                  <c:v>9.68</c:v>
                </c:pt>
                <c:pt idx="204">
                  <c:v>9.47</c:v>
                </c:pt>
                <c:pt idx="205">
                  <c:v>9.4</c:v>
                </c:pt>
                <c:pt idx="206">
                  <c:v>9.63</c:v>
                </c:pt>
                <c:pt idx="207">
                  <c:v>9.79</c:v>
                </c:pt>
                <c:pt idx="208">
                  <c:v>9.92</c:v>
                </c:pt>
                <c:pt idx="209">
                  <c:v>9.77</c:v>
                </c:pt>
                <c:pt idx="210">
                  <c:v>9.68</c:v>
                </c:pt>
                <c:pt idx="211">
                  <c:v>9.44</c:v>
                </c:pt>
                <c:pt idx="212">
                  <c:v>9.41</c:v>
                </c:pt>
                <c:pt idx="213">
                  <c:v>9.15</c:v>
                </c:pt>
                <c:pt idx="214">
                  <c:v>8.98</c:v>
                </c:pt>
                <c:pt idx="215">
                  <c:v>9.13</c:v>
                </c:pt>
                <c:pt idx="216">
                  <c:v>9.73</c:v>
                </c:pt>
                <c:pt idx="217">
                  <c:v>8.98</c:v>
                </c:pt>
                <c:pt idx="218">
                  <c:v>9.18</c:v>
                </c:pt>
                <c:pt idx="219">
                  <c:v>9.74</c:v>
                </c:pt>
                <c:pt idx="220">
                  <c:v>9.12</c:v>
                </c:pt>
                <c:pt idx="221">
                  <c:v>9.19</c:v>
                </c:pt>
                <c:pt idx="222">
                  <c:v>9.46</c:v>
                </c:pt>
                <c:pt idx="223">
                  <c:v>9.31</c:v>
                </c:pt>
                <c:pt idx="224">
                  <c:v>9.27</c:v>
                </c:pt>
                <c:pt idx="225">
                  <c:v>9.7</c:v>
                </c:pt>
                <c:pt idx="226">
                  <c:v>9.83</c:v>
                </c:pt>
                <c:pt idx="227">
                  <c:v>9.59</c:v>
                </c:pt>
                <c:pt idx="228">
                  <c:v>9.5</c:v>
                </c:pt>
                <c:pt idx="229">
                  <c:v>9.04</c:v>
                </c:pt>
                <c:pt idx="230">
                  <c:v>10.11</c:v>
                </c:pt>
                <c:pt idx="231">
                  <c:v>9.03</c:v>
                </c:pt>
                <c:pt idx="232">
                  <c:v>9.26</c:v>
                </c:pt>
                <c:pt idx="233">
                  <c:v>8.45</c:v>
                </c:pt>
                <c:pt idx="234">
                  <c:v>9.03</c:v>
                </c:pt>
                <c:pt idx="235">
                  <c:v>8.74</c:v>
                </c:pt>
                <c:pt idx="236">
                  <c:v>8.49</c:v>
                </c:pt>
                <c:pt idx="237">
                  <c:v>8.85</c:v>
                </c:pt>
                <c:pt idx="238">
                  <c:v>8.51</c:v>
                </c:pt>
                <c:pt idx="239">
                  <c:v>8.76</c:v>
                </c:pt>
                <c:pt idx="240">
                  <c:v>8.75</c:v>
                </c:pt>
                <c:pt idx="241">
                  <c:v>9.19</c:v>
                </c:pt>
                <c:pt idx="242">
                  <c:v>9.32</c:v>
                </c:pt>
                <c:pt idx="243">
                  <c:v>9.22</c:v>
                </c:pt>
                <c:pt idx="244">
                  <c:v>8.73</c:v>
                </c:pt>
                <c:pt idx="245">
                  <c:v>8.72</c:v>
                </c:pt>
                <c:pt idx="246">
                  <c:v>8.39</c:v>
                </c:pt>
                <c:pt idx="247">
                  <c:v>8.79</c:v>
                </c:pt>
                <c:pt idx="248">
                  <c:v>8.6</c:v>
                </c:pt>
                <c:pt idx="249">
                  <c:v>8.58</c:v>
                </c:pt>
              </c:numCache>
            </c:numRef>
          </c:val>
          <c:smooth val="0"/>
        </c:ser>
        <c:ser>
          <c:idx val="3"/>
          <c:order val="3"/>
          <c:tx>
            <c:strRef>
              <c:f>'[路透数据 补充.xlsx]欧美汽柴利润'!$BU$3</c:f>
              <c:strCache>
                <c:ptCount val="1"/>
                <c:pt idx="0">
                  <c:v>2023</c:v>
                </c:pt>
              </c:strCache>
            </c:strRef>
          </c:tx>
          <c:spPr>
            <a:ln w="28575" cap="rnd">
              <a:solidFill>
                <a:schemeClr val="bg1">
                  <a:lumMod val="50000"/>
                </a:schemeClr>
              </a:solidFill>
              <a:round/>
            </a:ln>
            <a:effectLst/>
          </c:spPr>
          <c:marker>
            <c:symbol val="none"/>
          </c:marker>
          <c:dLbls>
            <c:delete val="1"/>
          </c:dLbls>
          <c:cat>
            <c:numRef>
              <c:f>'[路透数据 补充.xlsx]欧美汽柴利润'!$BQ$8:$BQ$257</c:f>
              <c:numCache>
                <c:formatCode>yyyy/m/d</c:formatCode>
                <c:ptCount val="250"/>
                <c:pt idx="0" c:formatCode="yyyy/m/d">
                  <c:v>46259</c:v>
                </c:pt>
                <c:pt idx="1" c:formatCode="yyyy/m/d">
                  <c:v>46258</c:v>
                </c:pt>
                <c:pt idx="2" c:formatCode="yyyy/m/d">
                  <c:v>46255</c:v>
                </c:pt>
                <c:pt idx="3" c:formatCode="yyyy/m/d">
                  <c:v>46254</c:v>
                </c:pt>
                <c:pt idx="4" c:formatCode="yyyy/m/d">
                  <c:v>46253</c:v>
                </c:pt>
                <c:pt idx="5" c:formatCode="yyyy/m/d">
                  <c:v>46252</c:v>
                </c:pt>
                <c:pt idx="6" c:formatCode="yyyy/m/d">
                  <c:v>46251</c:v>
                </c:pt>
                <c:pt idx="7" c:formatCode="yyyy/m/d">
                  <c:v>46248</c:v>
                </c:pt>
                <c:pt idx="8" c:formatCode="yyyy/m/d">
                  <c:v>46247</c:v>
                </c:pt>
                <c:pt idx="9" c:formatCode="yyyy/m/d">
                  <c:v>46246</c:v>
                </c:pt>
                <c:pt idx="10" c:formatCode="yyyy/m/d">
                  <c:v>46245</c:v>
                </c:pt>
                <c:pt idx="11" c:formatCode="yyyy/m/d">
                  <c:v>46244</c:v>
                </c:pt>
                <c:pt idx="12" c:formatCode="yyyy/m/d">
                  <c:v>46241</c:v>
                </c:pt>
                <c:pt idx="13" c:formatCode="yyyy/m/d">
                  <c:v>46240</c:v>
                </c:pt>
                <c:pt idx="14" c:formatCode="yyyy/m/d">
                  <c:v>46239</c:v>
                </c:pt>
                <c:pt idx="15" c:formatCode="yyyy/m/d">
                  <c:v>46238</c:v>
                </c:pt>
                <c:pt idx="16" c:formatCode="yyyy/m/d">
                  <c:v>46237</c:v>
                </c:pt>
                <c:pt idx="17" c:formatCode="yyyy/m/d">
                  <c:v>46234</c:v>
                </c:pt>
                <c:pt idx="18" c:formatCode="yyyy/m/d">
                  <c:v>46233</c:v>
                </c:pt>
                <c:pt idx="19" c:formatCode="yyyy/m/d">
                  <c:v>46232</c:v>
                </c:pt>
                <c:pt idx="20" c:formatCode="yyyy/m/d">
                  <c:v>46231</c:v>
                </c:pt>
                <c:pt idx="21" c:formatCode="yyyy/m/d">
                  <c:v>46230</c:v>
                </c:pt>
                <c:pt idx="22" c:formatCode="yyyy/m/d">
                  <c:v>46227</c:v>
                </c:pt>
                <c:pt idx="23" c:formatCode="yyyy/m/d">
                  <c:v>46226</c:v>
                </c:pt>
                <c:pt idx="24" c:formatCode="yyyy/m/d">
                  <c:v>46225</c:v>
                </c:pt>
                <c:pt idx="25" c:formatCode="yyyy/m/d">
                  <c:v>46224</c:v>
                </c:pt>
                <c:pt idx="26" c:formatCode="yyyy/m/d">
                  <c:v>46223</c:v>
                </c:pt>
                <c:pt idx="27" c:formatCode="yyyy/m/d">
                  <c:v>46220</c:v>
                </c:pt>
                <c:pt idx="28" c:formatCode="yyyy/m/d">
                  <c:v>46220</c:v>
                </c:pt>
                <c:pt idx="29" c:formatCode="yyyy/m/d">
                  <c:v>46219</c:v>
                </c:pt>
                <c:pt idx="30" c:formatCode="yyyy/m/d">
                  <c:v>46218</c:v>
                </c:pt>
                <c:pt idx="31" c:formatCode="yyyy/m/d">
                  <c:v>46217</c:v>
                </c:pt>
                <c:pt idx="32" c:formatCode="yyyy/m/d">
                  <c:v>46216</c:v>
                </c:pt>
                <c:pt idx="33" c:formatCode="yyyy/m/d">
                  <c:v>46213</c:v>
                </c:pt>
                <c:pt idx="34" c:formatCode="yyyy/m/d">
                  <c:v>46212</c:v>
                </c:pt>
                <c:pt idx="35" c:formatCode="yyyy/m/d">
                  <c:v>46211</c:v>
                </c:pt>
                <c:pt idx="36" c:formatCode="yyyy/m/d">
                  <c:v>46210</c:v>
                </c:pt>
                <c:pt idx="37" c:formatCode="yyyy/m/d">
                  <c:v>46209</c:v>
                </c:pt>
                <c:pt idx="38" c:formatCode="yyyy/m/d">
                  <c:v>46206</c:v>
                </c:pt>
                <c:pt idx="39" c:formatCode="yyyy/m/d">
                  <c:v>46205</c:v>
                </c:pt>
                <c:pt idx="40" c:formatCode="yyyy/m/d">
                  <c:v>46204</c:v>
                </c:pt>
                <c:pt idx="41" c:formatCode="yyyy/m/d">
                  <c:v>46203</c:v>
                </c:pt>
                <c:pt idx="42" c:formatCode="yyyy/m/d">
                  <c:v>46202</c:v>
                </c:pt>
                <c:pt idx="43" c:formatCode="yyyy/m/d">
                  <c:v>46199</c:v>
                </c:pt>
                <c:pt idx="44" c:formatCode="yyyy/m/d">
                  <c:v>46198</c:v>
                </c:pt>
                <c:pt idx="45" c:formatCode="yyyy/m/d">
                  <c:v>46197</c:v>
                </c:pt>
                <c:pt idx="46" c:formatCode="yyyy/m/d">
                  <c:v>46196</c:v>
                </c:pt>
                <c:pt idx="47" c:formatCode="yyyy/m/d">
                  <c:v>46195</c:v>
                </c:pt>
                <c:pt idx="48" c:formatCode="yyyy/m/d">
                  <c:v>46192</c:v>
                </c:pt>
                <c:pt idx="49" c:formatCode="yyyy/m/d">
                  <c:v>46191</c:v>
                </c:pt>
                <c:pt idx="50" c:formatCode="yyyy/m/d">
                  <c:v>46190</c:v>
                </c:pt>
                <c:pt idx="51" c:formatCode="yyyy/m/d">
                  <c:v>46189</c:v>
                </c:pt>
                <c:pt idx="52" c:formatCode="yyyy/m/d">
                  <c:v>46188</c:v>
                </c:pt>
                <c:pt idx="53" c:formatCode="yyyy/m/d">
                  <c:v>46185</c:v>
                </c:pt>
                <c:pt idx="54" c:formatCode="yyyy/m/d">
                  <c:v>46184</c:v>
                </c:pt>
                <c:pt idx="55" c:formatCode="yyyy/m/d">
                  <c:v>46183</c:v>
                </c:pt>
                <c:pt idx="56" c:formatCode="yyyy/m/d">
                  <c:v>46182</c:v>
                </c:pt>
                <c:pt idx="57" c:formatCode="yyyy/m/d">
                  <c:v>46181</c:v>
                </c:pt>
                <c:pt idx="58" c:formatCode="yyyy/m/d">
                  <c:v>46178</c:v>
                </c:pt>
                <c:pt idx="59" c:formatCode="yyyy/m/d">
                  <c:v>46177</c:v>
                </c:pt>
                <c:pt idx="60" c:formatCode="yyyy/m/d">
                  <c:v>46176</c:v>
                </c:pt>
                <c:pt idx="61" c:formatCode="yyyy/m/d">
                  <c:v>46175</c:v>
                </c:pt>
                <c:pt idx="62" c:formatCode="yyyy/m/d">
                  <c:v>46174</c:v>
                </c:pt>
                <c:pt idx="63" c:formatCode="yyyy/m/d">
                  <c:v>46171</c:v>
                </c:pt>
                <c:pt idx="64" c:formatCode="yyyy/m/d">
                  <c:v>46170</c:v>
                </c:pt>
                <c:pt idx="65" c:formatCode="yyyy/m/d">
                  <c:v>46169</c:v>
                </c:pt>
                <c:pt idx="66" c:formatCode="yyyy/m/d">
                  <c:v>46168</c:v>
                </c:pt>
                <c:pt idx="67" c:formatCode="yyyy/m/d">
                  <c:v>46167</c:v>
                </c:pt>
                <c:pt idx="68" c:formatCode="yyyy/m/d">
                  <c:v>46164</c:v>
                </c:pt>
                <c:pt idx="69" c:formatCode="yyyy/m/d">
                  <c:v>46163</c:v>
                </c:pt>
                <c:pt idx="70" c:formatCode="yyyy/m/d">
                  <c:v>46162</c:v>
                </c:pt>
                <c:pt idx="71" c:formatCode="yyyy/m/d">
                  <c:v>46161</c:v>
                </c:pt>
                <c:pt idx="72" c:formatCode="yyyy/m/d">
                  <c:v>46160</c:v>
                </c:pt>
                <c:pt idx="73" c:formatCode="yyyy/m/d">
                  <c:v>46157</c:v>
                </c:pt>
                <c:pt idx="74" c:formatCode="yyyy/m/d">
                  <c:v>46156</c:v>
                </c:pt>
                <c:pt idx="75" c:formatCode="yyyy/m/d">
                  <c:v>46155</c:v>
                </c:pt>
                <c:pt idx="76" c:formatCode="yyyy/m/d">
                  <c:v>46154</c:v>
                </c:pt>
                <c:pt idx="77" c:formatCode="yyyy/m/d">
                  <c:v>46153</c:v>
                </c:pt>
                <c:pt idx="78" c:formatCode="yyyy/m/d">
                  <c:v>46150</c:v>
                </c:pt>
                <c:pt idx="79" c:formatCode="yyyy/m/d">
                  <c:v>46149</c:v>
                </c:pt>
                <c:pt idx="80" c:formatCode="yyyy/m/d">
                  <c:v>46148</c:v>
                </c:pt>
                <c:pt idx="81" c:formatCode="yyyy/m/d">
                  <c:v>46147</c:v>
                </c:pt>
                <c:pt idx="82" c:formatCode="yyyy/m/d">
                  <c:v>46146</c:v>
                </c:pt>
                <c:pt idx="83" c:formatCode="yyyy/m/d">
                  <c:v>46143</c:v>
                </c:pt>
                <c:pt idx="84" c:formatCode="yyyy/m/d">
                  <c:v>46142</c:v>
                </c:pt>
                <c:pt idx="85" c:formatCode="yyyy/m/d">
                  <c:v>46141</c:v>
                </c:pt>
                <c:pt idx="86" c:formatCode="yyyy/m/d">
                  <c:v>46140</c:v>
                </c:pt>
                <c:pt idx="87" c:formatCode="yyyy/m/d">
                  <c:v>46139</c:v>
                </c:pt>
                <c:pt idx="88" c:formatCode="yyyy/m/d">
                  <c:v>46136</c:v>
                </c:pt>
                <c:pt idx="89" c:formatCode="yyyy/m/d">
                  <c:v>46135</c:v>
                </c:pt>
                <c:pt idx="90" c:formatCode="yyyy/m/d">
                  <c:v>46134</c:v>
                </c:pt>
                <c:pt idx="91" c:formatCode="yyyy/m/d">
                  <c:v>46133</c:v>
                </c:pt>
                <c:pt idx="92" c:formatCode="yyyy/m/d">
                  <c:v>46132</c:v>
                </c:pt>
                <c:pt idx="93" c:formatCode="yyyy/m/d">
                  <c:v>46129</c:v>
                </c:pt>
                <c:pt idx="94" c:formatCode="yyyy/m/d">
                  <c:v>46128</c:v>
                </c:pt>
                <c:pt idx="95" c:formatCode="yyyy/m/d">
                  <c:v>46127</c:v>
                </c:pt>
                <c:pt idx="96" c:formatCode="yyyy/m/d">
                  <c:v>46126</c:v>
                </c:pt>
                <c:pt idx="97" c:formatCode="yyyy/m/d">
                  <c:v>46125</c:v>
                </c:pt>
                <c:pt idx="98" c:formatCode="yyyy/m/d">
                  <c:v>46122</c:v>
                </c:pt>
                <c:pt idx="99" c:formatCode="yyyy/m/d">
                  <c:v>46121</c:v>
                </c:pt>
                <c:pt idx="100" c:formatCode="yyyy/m/d">
                  <c:v>46120</c:v>
                </c:pt>
                <c:pt idx="101" c:formatCode="yyyy/m/d">
                  <c:v>46119</c:v>
                </c:pt>
                <c:pt idx="102" c:formatCode="yyyy/m/d">
                  <c:v>46118</c:v>
                </c:pt>
                <c:pt idx="103" c:formatCode="yyyy/m/d">
                  <c:v>46115</c:v>
                </c:pt>
                <c:pt idx="104" c:formatCode="yyyy/m/d">
                  <c:v>46114</c:v>
                </c:pt>
                <c:pt idx="105" c:formatCode="yyyy/m/d">
                  <c:v>46113</c:v>
                </c:pt>
                <c:pt idx="106" c:formatCode="yyyy/m/d">
                  <c:v>46112</c:v>
                </c:pt>
                <c:pt idx="107" c:formatCode="yyyy/m/d">
                  <c:v>46111</c:v>
                </c:pt>
                <c:pt idx="108" c:formatCode="yyyy/m/d">
                  <c:v>46108</c:v>
                </c:pt>
                <c:pt idx="109" c:formatCode="yyyy/m/d">
                  <c:v>46107</c:v>
                </c:pt>
                <c:pt idx="110" c:formatCode="yyyy/m/d">
                  <c:v>46106</c:v>
                </c:pt>
                <c:pt idx="111" c:formatCode="yyyy/m/d">
                  <c:v>46105</c:v>
                </c:pt>
                <c:pt idx="112" c:formatCode="yyyy/m/d">
                  <c:v>46104</c:v>
                </c:pt>
                <c:pt idx="113" c:formatCode="yyyy/m/d">
                  <c:v>46101</c:v>
                </c:pt>
                <c:pt idx="114" c:formatCode="yyyy/m/d">
                  <c:v>46100</c:v>
                </c:pt>
                <c:pt idx="115" c:formatCode="yyyy/m/d">
                  <c:v>46099</c:v>
                </c:pt>
                <c:pt idx="116" c:formatCode="yyyy/m/d">
                  <c:v>46098</c:v>
                </c:pt>
                <c:pt idx="117" c:formatCode="yyyy/m/d">
                  <c:v>46097</c:v>
                </c:pt>
                <c:pt idx="118" c:formatCode="yyyy/m/d">
                  <c:v>46094</c:v>
                </c:pt>
                <c:pt idx="119" c:formatCode="yyyy/m/d">
                  <c:v>46093</c:v>
                </c:pt>
                <c:pt idx="120" c:formatCode="yyyy/m/d">
                  <c:v>46092</c:v>
                </c:pt>
                <c:pt idx="121" c:formatCode="yyyy/m/d">
                  <c:v>46091</c:v>
                </c:pt>
                <c:pt idx="122" c:formatCode="yyyy/m/d">
                  <c:v>46090</c:v>
                </c:pt>
                <c:pt idx="123" c:formatCode="yyyy/m/d">
                  <c:v>46087</c:v>
                </c:pt>
                <c:pt idx="124" c:formatCode="yyyy/m/d">
                  <c:v>46086</c:v>
                </c:pt>
                <c:pt idx="125" c:formatCode="yyyy/m/d">
                  <c:v>46085</c:v>
                </c:pt>
                <c:pt idx="126" c:formatCode="yyyy/m/d">
                  <c:v>46084</c:v>
                </c:pt>
                <c:pt idx="127" c:formatCode="yyyy/m/d">
                  <c:v>46083</c:v>
                </c:pt>
                <c:pt idx="128" c:formatCode="yyyy/m/d">
                  <c:v>46080</c:v>
                </c:pt>
                <c:pt idx="129" c:formatCode="yyyy/m/d">
                  <c:v>46079</c:v>
                </c:pt>
                <c:pt idx="130" c:formatCode="yyyy/m/d">
                  <c:v>46078</c:v>
                </c:pt>
                <c:pt idx="131" c:formatCode="yyyy/m/d">
                  <c:v>46077</c:v>
                </c:pt>
                <c:pt idx="132" c:formatCode="yyyy/m/d">
                  <c:v>46076</c:v>
                </c:pt>
                <c:pt idx="133" c:formatCode="yyyy/m/d">
                  <c:v>46073</c:v>
                </c:pt>
                <c:pt idx="134" c:formatCode="yyyy/m/d">
                  <c:v>46072</c:v>
                </c:pt>
                <c:pt idx="135" c:formatCode="yyyy/m/d">
                  <c:v>46071</c:v>
                </c:pt>
                <c:pt idx="136" c:formatCode="yyyy/m/d">
                  <c:v>46070</c:v>
                </c:pt>
                <c:pt idx="137" c:formatCode="yyyy/m/d">
                  <c:v>46069</c:v>
                </c:pt>
                <c:pt idx="138" c:formatCode="yyyy/m/d">
                  <c:v>46066</c:v>
                </c:pt>
                <c:pt idx="139" c:formatCode="yyyy/m/d">
                  <c:v>46065</c:v>
                </c:pt>
                <c:pt idx="140" c:formatCode="yyyy/m/d">
                  <c:v>46064</c:v>
                </c:pt>
                <c:pt idx="141" c:formatCode="yyyy/m/d">
                  <c:v>46063</c:v>
                </c:pt>
                <c:pt idx="142" c:formatCode="yyyy/m/d">
                  <c:v>46062</c:v>
                </c:pt>
                <c:pt idx="143" c:formatCode="yyyy/m/d">
                  <c:v>46059</c:v>
                </c:pt>
                <c:pt idx="144" c:formatCode="yyyy/m/d">
                  <c:v>46058</c:v>
                </c:pt>
                <c:pt idx="145" c:formatCode="yyyy/m/d">
                  <c:v>46057</c:v>
                </c:pt>
                <c:pt idx="146" c:formatCode="yyyy/m/d">
                  <c:v>46056</c:v>
                </c:pt>
                <c:pt idx="147" c:formatCode="yyyy/m/d">
                  <c:v>46055</c:v>
                </c:pt>
                <c:pt idx="148" c:formatCode="yyyy/m/d">
                  <c:v>46052</c:v>
                </c:pt>
                <c:pt idx="149" c:formatCode="yyyy/m/d">
                  <c:v>46051</c:v>
                </c:pt>
                <c:pt idx="150" c:formatCode="yyyy/m/d">
                  <c:v>46050</c:v>
                </c:pt>
                <c:pt idx="151" c:formatCode="yyyy/m/d">
                  <c:v>46049</c:v>
                </c:pt>
                <c:pt idx="152" c:formatCode="yyyy/m/d">
                  <c:v>46048</c:v>
                </c:pt>
                <c:pt idx="153" c:formatCode="yyyy/m/d">
                  <c:v>46045</c:v>
                </c:pt>
                <c:pt idx="154" c:formatCode="yyyy/m/d">
                  <c:v>46044</c:v>
                </c:pt>
                <c:pt idx="155" c:formatCode="yyyy/m/d">
                  <c:v>46043</c:v>
                </c:pt>
                <c:pt idx="156" c:formatCode="yyyy/m/d">
                  <c:v>46042</c:v>
                </c:pt>
                <c:pt idx="157" c:formatCode="yyyy/m/d">
                  <c:v>46041</c:v>
                </c:pt>
                <c:pt idx="158" c:formatCode="yyyy/m/d">
                  <c:v>46038</c:v>
                </c:pt>
                <c:pt idx="159" c:formatCode="yyyy/m/d">
                  <c:v>46037</c:v>
                </c:pt>
                <c:pt idx="160" c:formatCode="yyyy/m/d">
                  <c:v>46036</c:v>
                </c:pt>
                <c:pt idx="161" c:formatCode="yyyy/m/d">
                  <c:v>46035</c:v>
                </c:pt>
                <c:pt idx="162" c:formatCode="yyyy/m/d">
                  <c:v>46034</c:v>
                </c:pt>
                <c:pt idx="163" c:formatCode="yyyy/m/d">
                  <c:v>46031</c:v>
                </c:pt>
                <c:pt idx="164" c:formatCode="yyyy/m/d">
                  <c:v>46030</c:v>
                </c:pt>
                <c:pt idx="165" c:formatCode="yyyy/m/d">
                  <c:v>46029</c:v>
                </c:pt>
                <c:pt idx="166" c:formatCode="yyyy/m/d">
                  <c:v>46028</c:v>
                </c:pt>
                <c:pt idx="167" c:formatCode="yyyy/m/d">
                  <c:v>46027</c:v>
                </c:pt>
                <c:pt idx="168" c:formatCode="yyyy/m/d">
                  <c:v>46024</c:v>
                </c:pt>
                <c:pt idx="169" c:formatCode="yyyy/m/d">
                  <c:v>46023</c:v>
                </c:pt>
                <c:pt idx="170" c:formatCode="yyyy/m/d">
                  <c:v>46022</c:v>
                </c:pt>
                <c:pt idx="171" c:formatCode="yyyy/m/d">
                  <c:v>46021</c:v>
                </c:pt>
                <c:pt idx="172" c:formatCode="yyyy/m/d">
                  <c:v>46020</c:v>
                </c:pt>
                <c:pt idx="173" c:formatCode="yyyy/m/d">
                  <c:v>46017</c:v>
                </c:pt>
                <c:pt idx="174" c:formatCode="yyyy/m/d">
                  <c:v>46016</c:v>
                </c:pt>
                <c:pt idx="175" c:formatCode="yyyy/m/d">
                  <c:v>46015</c:v>
                </c:pt>
                <c:pt idx="176" c:formatCode="yyyy/m/d">
                  <c:v>46014</c:v>
                </c:pt>
                <c:pt idx="177" c:formatCode="yyyy/m/d">
                  <c:v>46013</c:v>
                </c:pt>
                <c:pt idx="178" c:formatCode="yyyy/m/d">
                  <c:v>46010</c:v>
                </c:pt>
                <c:pt idx="179" c:formatCode="yyyy/m/d">
                  <c:v>46009</c:v>
                </c:pt>
                <c:pt idx="180" c:formatCode="yyyy/m/d">
                  <c:v>46008</c:v>
                </c:pt>
                <c:pt idx="181" c:formatCode="yyyy/m/d">
                  <c:v>46007</c:v>
                </c:pt>
                <c:pt idx="182" c:formatCode="yyyy/m/d">
                  <c:v>46006</c:v>
                </c:pt>
                <c:pt idx="183" c:formatCode="yyyy/m/d">
                  <c:v>46003</c:v>
                </c:pt>
                <c:pt idx="184" c:formatCode="yyyy/m/d">
                  <c:v>46002</c:v>
                </c:pt>
                <c:pt idx="185" c:formatCode="yyyy/m/d">
                  <c:v>46001</c:v>
                </c:pt>
                <c:pt idx="186" c:formatCode="yyyy/m/d">
                  <c:v>46000</c:v>
                </c:pt>
                <c:pt idx="187" c:formatCode="yyyy/m/d">
                  <c:v>45999</c:v>
                </c:pt>
                <c:pt idx="188" c:formatCode="yyyy/m/d">
                  <c:v>45996</c:v>
                </c:pt>
                <c:pt idx="189" c:formatCode="yyyy/m/d">
                  <c:v>45995</c:v>
                </c:pt>
                <c:pt idx="190" c:formatCode="yyyy/m/d">
                  <c:v>45994</c:v>
                </c:pt>
                <c:pt idx="191" c:formatCode="yyyy/m/d">
                  <c:v>45993</c:v>
                </c:pt>
                <c:pt idx="192" c:formatCode="yyyy/m/d">
                  <c:v>45992</c:v>
                </c:pt>
                <c:pt idx="193" c:formatCode="yyyy/m/d">
                  <c:v>45989</c:v>
                </c:pt>
                <c:pt idx="194" c:formatCode="yyyy/m/d">
                  <c:v>45988</c:v>
                </c:pt>
                <c:pt idx="195" c:formatCode="yyyy/m/d">
                  <c:v>45987</c:v>
                </c:pt>
                <c:pt idx="196" c:formatCode="yyyy/m/d">
                  <c:v>45986</c:v>
                </c:pt>
                <c:pt idx="197" c:formatCode="yyyy/m/d">
                  <c:v>45985</c:v>
                </c:pt>
                <c:pt idx="198" c:formatCode="yyyy/m/d">
                  <c:v>45982</c:v>
                </c:pt>
                <c:pt idx="199" c:formatCode="yyyy/m/d">
                  <c:v>45981</c:v>
                </c:pt>
                <c:pt idx="200" c:formatCode="yyyy/m/d">
                  <c:v>45980</c:v>
                </c:pt>
                <c:pt idx="201" c:formatCode="yyyy/m/d">
                  <c:v>45979</c:v>
                </c:pt>
                <c:pt idx="202" c:formatCode="yyyy/m/d">
                  <c:v>45978</c:v>
                </c:pt>
                <c:pt idx="203" c:formatCode="yyyy/m/d">
                  <c:v>45975</c:v>
                </c:pt>
                <c:pt idx="204" c:formatCode="yyyy/m/d">
                  <c:v>45974</c:v>
                </c:pt>
                <c:pt idx="205" c:formatCode="yyyy/m/d">
                  <c:v>45973</c:v>
                </c:pt>
                <c:pt idx="206" c:formatCode="yyyy/m/d">
                  <c:v>45972</c:v>
                </c:pt>
                <c:pt idx="207" c:formatCode="yyyy/m/d">
                  <c:v>45971</c:v>
                </c:pt>
                <c:pt idx="208" c:formatCode="yyyy/m/d">
                  <c:v>45968</c:v>
                </c:pt>
                <c:pt idx="209" c:formatCode="yyyy/m/d">
                  <c:v>45967</c:v>
                </c:pt>
                <c:pt idx="210" c:formatCode="yyyy/m/d">
                  <c:v>45966</c:v>
                </c:pt>
                <c:pt idx="211" c:formatCode="yyyy/m/d">
                  <c:v>45965</c:v>
                </c:pt>
                <c:pt idx="212" c:formatCode="yyyy/m/d">
                  <c:v>45964</c:v>
                </c:pt>
                <c:pt idx="213" c:formatCode="yyyy/m/d">
                  <c:v>45961</c:v>
                </c:pt>
                <c:pt idx="214" c:formatCode="yyyy/m/d">
                  <c:v>45960</c:v>
                </c:pt>
                <c:pt idx="215" c:formatCode="yyyy/m/d">
                  <c:v>45959</c:v>
                </c:pt>
                <c:pt idx="216" c:formatCode="yyyy/m/d">
                  <c:v>45958</c:v>
                </c:pt>
                <c:pt idx="217" c:formatCode="yyyy/m/d">
                  <c:v>45957</c:v>
                </c:pt>
                <c:pt idx="218" c:formatCode="yyyy/m/d">
                  <c:v>45954</c:v>
                </c:pt>
                <c:pt idx="219" c:formatCode="yyyy/m/d">
                  <c:v>45953</c:v>
                </c:pt>
                <c:pt idx="220" c:formatCode="yyyy/m/d">
                  <c:v>45952</c:v>
                </c:pt>
                <c:pt idx="221" c:formatCode="yyyy/m/d">
                  <c:v>45951</c:v>
                </c:pt>
                <c:pt idx="222" c:formatCode="yyyy/m/d">
                  <c:v>45950</c:v>
                </c:pt>
                <c:pt idx="223" c:formatCode="yyyy/m/d">
                  <c:v>45947</c:v>
                </c:pt>
                <c:pt idx="224" c:formatCode="yyyy/m/d">
                  <c:v>45946</c:v>
                </c:pt>
                <c:pt idx="225" c:formatCode="yyyy/m/d">
                  <c:v>45945</c:v>
                </c:pt>
                <c:pt idx="226" c:formatCode="yyyy/m/d">
                  <c:v>45944</c:v>
                </c:pt>
                <c:pt idx="227" c:formatCode="yyyy/m/d">
                  <c:v>45943</c:v>
                </c:pt>
                <c:pt idx="228" c:formatCode="yyyy/m/d">
                  <c:v>45940</c:v>
                </c:pt>
                <c:pt idx="229" c:formatCode="yyyy/m/d">
                  <c:v>45939</c:v>
                </c:pt>
                <c:pt idx="230" c:formatCode="yyyy/m/d">
                  <c:v>45938</c:v>
                </c:pt>
                <c:pt idx="231" c:formatCode="yyyy/m/d">
                  <c:v>45937</c:v>
                </c:pt>
                <c:pt idx="232" c:formatCode="yyyy/m/d">
                  <c:v>45936</c:v>
                </c:pt>
                <c:pt idx="233" c:formatCode="yyyy/m/d">
                  <c:v>45933</c:v>
                </c:pt>
                <c:pt idx="234" c:formatCode="yyyy/m/d">
                  <c:v>45932</c:v>
                </c:pt>
                <c:pt idx="235" c:formatCode="yyyy/m/d">
                  <c:v>45931</c:v>
                </c:pt>
                <c:pt idx="236" c:formatCode="yyyy/m/d">
                  <c:v>45930</c:v>
                </c:pt>
                <c:pt idx="237" c:formatCode="yyyy/m/d">
                  <c:v>45929</c:v>
                </c:pt>
                <c:pt idx="238" c:formatCode="yyyy/m/d">
                  <c:v>45926</c:v>
                </c:pt>
                <c:pt idx="239" c:formatCode="yyyy/m/d">
                  <c:v>45925</c:v>
                </c:pt>
                <c:pt idx="240" c:formatCode="yyyy/m/d">
                  <c:v>45924</c:v>
                </c:pt>
                <c:pt idx="241" c:formatCode="yyyy/m/d">
                  <c:v>45923</c:v>
                </c:pt>
                <c:pt idx="242" c:formatCode="yyyy/m/d">
                  <c:v>45922</c:v>
                </c:pt>
                <c:pt idx="243" c:formatCode="yyyy/m/d">
                  <c:v>45919</c:v>
                </c:pt>
                <c:pt idx="244" c:formatCode="yyyy/m/d">
                  <c:v>45918</c:v>
                </c:pt>
                <c:pt idx="245" c:formatCode="yyyy/m/d">
                  <c:v>45917</c:v>
                </c:pt>
                <c:pt idx="246" c:formatCode="yyyy/m/d">
                  <c:v>45916</c:v>
                </c:pt>
                <c:pt idx="247" c:formatCode="yyyy/m/d">
                  <c:v>45915</c:v>
                </c:pt>
                <c:pt idx="248" c:formatCode="yyyy/m/d">
                  <c:v>45912</c:v>
                </c:pt>
                <c:pt idx="249" c:formatCode="yyyy/m/d">
                  <c:v>45911</c:v>
                </c:pt>
              </c:numCache>
            </c:numRef>
          </c:cat>
          <c:val>
            <c:numRef>
              <c:f>'[路透数据 补充.xlsx]欧美汽柴利润'!$BU$8:$BU$257</c:f>
              <c:numCache>
                <c:formatCode>0.00_);[Red]\(0.00\)</c:formatCode>
                <c:ptCount val="250"/>
                <c:pt idx="0">
                  <c:v>10.68</c:v>
                </c:pt>
                <c:pt idx="1">
                  <c:v>11.49</c:v>
                </c:pt>
                <c:pt idx="2">
                  <c:v>11.39</c:v>
                </c:pt>
                <c:pt idx="3">
                  <c:v>10.92</c:v>
                </c:pt>
                <c:pt idx="4">
                  <c:v>12.2</c:v>
                </c:pt>
                <c:pt idx="5">
                  <c:v>12.39</c:v>
                </c:pt>
                <c:pt idx="6">
                  <c:v>12.93</c:v>
                </c:pt>
                <c:pt idx="7">
                  <c:v>13.21</c:v>
                </c:pt>
                <c:pt idx="8">
                  <c:v>13.75</c:v>
                </c:pt>
                <c:pt idx="9">
                  <c:v>14.43</c:v>
                </c:pt>
                <c:pt idx="10">
                  <c:v>15.23</c:v>
                </c:pt>
                <c:pt idx="11">
                  <c:v>15.15</c:v>
                </c:pt>
                <c:pt idx="12">
                  <c:v>15.05</c:v>
                </c:pt>
                <c:pt idx="13">
                  <c:v>15</c:v>
                </c:pt>
                <c:pt idx="14">
                  <c:v>13.83</c:v>
                </c:pt>
                <c:pt idx="15">
                  <c:v>14.88</c:v>
                </c:pt>
                <c:pt idx="16">
                  <c:v>15.65</c:v>
                </c:pt>
                <c:pt idx="17">
                  <c:v>16.34</c:v>
                </c:pt>
                <c:pt idx="18">
                  <c:v>15.05</c:v>
                </c:pt>
                <c:pt idx="19">
                  <c:v>15.48</c:v>
                </c:pt>
                <c:pt idx="20">
                  <c:v>16.89</c:v>
                </c:pt>
                <c:pt idx="21">
                  <c:v>14.49</c:v>
                </c:pt>
                <c:pt idx="22">
                  <c:v>14.83</c:v>
                </c:pt>
                <c:pt idx="23">
                  <c:v>14.39</c:v>
                </c:pt>
                <c:pt idx="24">
                  <c:v>14.23</c:v>
                </c:pt>
                <c:pt idx="25">
                  <c:v>14.52</c:v>
                </c:pt>
                <c:pt idx="26">
                  <c:v>14.22</c:v>
                </c:pt>
                <c:pt idx="27">
                  <c:v>14.07</c:v>
                </c:pt>
                <c:pt idx="28">
                  <c:v>14.2</c:v>
                </c:pt>
                <c:pt idx="29">
                  <c:v>14.66</c:v>
                </c:pt>
                <c:pt idx="30">
                  <c:v>15.04</c:v>
                </c:pt>
                <c:pt idx="31">
                  <c:v>14.66</c:v>
                </c:pt>
                <c:pt idx="32">
                  <c:v>14.54</c:v>
                </c:pt>
                <c:pt idx="33">
                  <c:v>15.04</c:v>
                </c:pt>
                <c:pt idx="34">
                  <c:v>14.6</c:v>
                </c:pt>
                <c:pt idx="35">
                  <c:v>15.62</c:v>
                </c:pt>
                <c:pt idx="36">
                  <c:v>15.05</c:v>
                </c:pt>
                <c:pt idx="37">
                  <c:v>14.84</c:v>
                </c:pt>
                <c:pt idx="38">
                  <c:v>15.14</c:v>
                </c:pt>
                <c:pt idx="39">
                  <c:v>14.71</c:v>
                </c:pt>
                <c:pt idx="40">
                  <c:v>14.46</c:v>
                </c:pt>
                <c:pt idx="41">
                  <c:v>14.97</c:v>
                </c:pt>
                <c:pt idx="42">
                  <c:v>14.97</c:v>
                </c:pt>
                <c:pt idx="43">
                  <c:v>14.8</c:v>
                </c:pt>
                <c:pt idx="44">
                  <c:v>14.54</c:v>
                </c:pt>
                <c:pt idx="45">
                  <c:v>14.9</c:v>
                </c:pt>
                <c:pt idx="46">
                  <c:v>14.41</c:v>
                </c:pt>
                <c:pt idx="47">
                  <c:v>14.42</c:v>
                </c:pt>
                <c:pt idx="48">
                  <c:v>13.86</c:v>
                </c:pt>
                <c:pt idx="49">
                  <c:v>13.57</c:v>
                </c:pt>
                <c:pt idx="50">
                  <c:v>13.76</c:v>
                </c:pt>
                <c:pt idx="51">
                  <c:v>13.13</c:v>
                </c:pt>
                <c:pt idx="52">
                  <c:v>13.64</c:v>
                </c:pt>
                <c:pt idx="53">
                  <c:v>14.5</c:v>
                </c:pt>
                <c:pt idx="54">
                  <c:v>14.85</c:v>
                </c:pt>
                <c:pt idx="55">
                  <c:v>15.08</c:v>
                </c:pt>
                <c:pt idx="56">
                  <c:v>15.33</c:v>
                </c:pt>
                <c:pt idx="57">
                  <c:v>15.07</c:v>
                </c:pt>
                <c:pt idx="58">
                  <c:v>14.92</c:v>
                </c:pt>
                <c:pt idx="59">
                  <c:v>14.52</c:v>
                </c:pt>
                <c:pt idx="60">
                  <c:v>14.57</c:v>
                </c:pt>
                <c:pt idx="61">
                  <c:v>14.14</c:v>
                </c:pt>
                <c:pt idx="62">
                  <c:v>14.63</c:v>
                </c:pt>
                <c:pt idx="63">
                  <c:v>15.32</c:v>
                </c:pt>
                <c:pt idx="64">
                  <c:v>15.71</c:v>
                </c:pt>
                <c:pt idx="65">
                  <c:v>15.56</c:v>
                </c:pt>
                <c:pt idx="66">
                  <c:v>15.58</c:v>
                </c:pt>
                <c:pt idx="67">
                  <c:v>16.02</c:v>
                </c:pt>
                <c:pt idx="68">
                  <c:v>16.42937575</c:v>
                </c:pt>
                <c:pt idx="69">
                  <c:v>16.82</c:v>
                </c:pt>
                <c:pt idx="70">
                  <c:v>16.26</c:v>
                </c:pt>
                <c:pt idx="71">
                  <c:v>15.61</c:v>
                </c:pt>
                <c:pt idx="72">
                  <c:v>15.29</c:v>
                </c:pt>
                <c:pt idx="73">
                  <c:v>15.73</c:v>
                </c:pt>
                <c:pt idx="74">
                  <c:v>15.86</c:v>
                </c:pt>
                <c:pt idx="75">
                  <c:v>15.86</c:v>
                </c:pt>
                <c:pt idx="76">
                  <c:v>15.33</c:v>
                </c:pt>
                <c:pt idx="77">
                  <c:v>15.77</c:v>
                </c:pt>
                <c:pt idx="78">
                  <c:v>16.08</c:v>
                </c:pt>
                <c:pt idx="79">
                  <c:v>16.42</c:v>
                </c:pt>
                <c:pt idx="80">
                  <c:v>16.6</c:v>
                </c:pt>
                <c:pt idx="81">
                  <c:v>17.11</c:v>
                </c:pt>
                <c:pt idx="82">
                  <c:v>17.98</c:v>
                </c:pt>
                <c:pt idx="83">
                  <c:v>17.77</c:v>
                </c:pt>
                <c:pt idx="84">
                  <c:v>17.28</c:v>
                </c:pt>
                <c:pt idx="85">
                  <c:v>17.36</c:v>
                </c:pt>
                <c:pt idx="86">
                  <c:v>17.08</c:v>
                </c:pt>
                <c:pt idx="87">
                  <c:v>16.83</c:v>
                </c:pt>
                <c:pt idx="88">
                  <c:v>15.85</c:v>
                </c:pt>
                <c:pt idx="89">
                  <c:v>17.14</c:v>
                </c:pt>
                <c:pt idx="90">
                  <c:v>17.06</c:v>
                </c:pt>
                <c:pt idx="91">
                  <c:v>17.41</c:v>
                </c:pt>
                <c:pt idx="92">
                  <c:v>17.02</c:v>
                </c:pt>
                <c:pt idx="93">
                  <c:v>17.63</c:v>
                </c:pt>
                <c:pt idx="94">
                  <c:v>16.74</c:v>
                </c:pt>
                <c:pt idx="95">
                  <c:v>16.71</c:v>
                </c:pt>
                <c:pt idx="96">
                  <c:v>16.47</c:v>
                </c:pt>
                <c:pt idx="97">
                  <c:v>16.56</c:v>
                </c:pt>
                <c:pt idx="98">
                  <c:v>16.73</c:v>
                </c:pt>
                <c:pt idx="99">
                  <c:v>16.29</c:v>
                </c:pt>
                <c:pt idx="100">
                  <c:v>16.75</c:v>
                </c:pt>
                <c:pt idx="101">
                  <c:v>16.45</c:v>
                </c:pt>
                <c:pt idx="102">
                  <c:v>15.79</c:v>
                </c:pt>
                <c:pt idx="103">
                  <c:v>15.87</c:v>
                </c:pt>
                <c:pt idx="104">
                  <c:v>16.42</c:v>
                </c:pt>
                <c:pt idx="105">
                  <c:v>16.92</c:v>
                </c:pt>
                <c:pt idx="106">
                  <c:v>16.85</c:v>
                </c:pt>
                <c:pt idx="107">
                  <c:v>16.52</c:v>
                </c:pt>
                <c:pt idx="108">
                  <c:v>16.67</c:v>
                </c:pt>
                <c:pt idx="109">
                  <c:v>16.81</c:v>
                </c:pt>
                <c:pt idx="110">
                  <c:v>17.19</c:v>
                </c:pt>
                <c:pt idx="111">
                  <c:v>16.69</c:v>
                </c:pt>
                <c:pt idx="112">
                  <c:v>16.4</c:v>
                </c:pt>
                <c:pt idx="113">
                  <c:v>16.9</c:v>
                </c:pt>
                <c:pt idx="114">
                  <c:v>15.98</c:v>
                </c:pt>
                <c:pt idx="115">
                  <c:v>15.78</c:v>
                </c:pt>
                <c:pt idx="116">
                  <c:v>14.91</c:v>
                </c:pt>
                <c:pt idx="117">
                  <c:v>15.12</c:v>
                </c:pt>
                <c:pt idx="118">
                  <c:v>15.22</c:v>
                </c:pt>
                <c:pt idx="119">
                  <c:v>15.03</c:v>
                </c:pt>
                <c:pt idx="120">
                  <c:v>16</c:v>
                </c:pt>
                <c:pt idx="121">
                  <c:v>16.5</c:v>
                </c:pt>
                <c:pt idx="122">
                  <c:v>15.97</c:v>
                </c:pt>
                <c:pt idx="123">
                  <c:v>15.13</c:v>
                </c:pt>
                <c:pt idx="124">
                  <c:v>15.39</c:v>
                </c:pt>
                <c:pt idx="125">
                  <c:v>15.39</c:v>
                </c:pt>
                <c:pt idx="126">
                  <c:v>14.91</c:v>
                </c:pt>
                <c:pt idx="127">
                  <c:v>14.58</c:v>
                </c:pt>
                <c:pt idx="128">
                  <c:v>14.33</c:v>
                </c:pt>
                <c:pt idx="129">
                  <c:v>14.3</c:v>
                </c:pt>
                <c:pt idx="130">
                  <c:v>14.45</c:v>
                </c:pt>
                <c:pt idx="131">
                  <c:v>14.82</c:v>
                </c:pt>
                <c:pt idx="132">
                  <c:v>15.04</c:v>
                </c:pt>
                <c:pt idx="133">
                  <c:v>15.37</c:v>
                </c:pt>
                <c:pt idx="134">
                  <c:v>16.07</c:v>
                </c:pt>
                <c:pt idx="135">
                  <c:v>15.44</c:v>
                </c:pt>
                <c:pt idx="136">
                  <c:v>15.55</c:v>
                </c:pt>
                <c:pt idx="137">
                  <c:v>15.08</c:v>
                </c:pt>
                <c:pt idx="138">
                  <c:v>15.08</c:v>
                </c:pt>
                <c:pt idx="139">
                  <c:v>14.22</c:v>
                </c:pt>
                <c:pt idx="140">
                  <c:v>13.57</c:v>
                </c:pt>
                <c:pt idx="141">
                  <c:v>13.38</c:v>
                </c:pt>
                <c:pt idx="142">
                  <c:v>13.4</c:v>
                </c:pt>
                <c:pt idx="143">
                  <c:v>13.09</c:v>
                </c:pt>
                <c:pt idx="144">
                  <c:v>13.41</c:v>
                </c:pt>
                <c:pt idx="145">
                  <c:v>13.36</c:v>
                </c:pt>
                <c:pt idx="146">
                  <c:v>13.06</c:v>
                </c:pt>
                <c:pt idx="147">
                  <c:v>12.86</c:v>
                </c:pt>
                <c:pt idx="148">
                  <c:v>12.81</c:v>
                </c:pt>
                <c:pt idx="149">
                  <c:v>12.51</c:v>
                </c:pt>
                <c:pt idx="150">
                  <c:v>12.53</c:v>
                </c:pt>
                <c:pt idx="151">
                  <c:v>12.09</c:v>
                </c:pt>
                <c:pt idx="152">
                  <c:v>12</c:v>
                </c:pt>
                <c:pt idx="153">
                  <c:v>11.62</c:v>
                </c:pt>
                <c:pt idx="154">
                  <c:v>11.47</c:v>
                </c:pt>
                <c:pt idx="155">
                  <c:v>11.47</c:v>
                </c:pt>
                <c:pt idx="156">
                  <c:v>11.21</c:v>
                </c:pt>
                <c:pt idx="157">
                  <c:v>11.12</c:v>
                </c:pt>
                <c:pt idx="158">
                  <c:v>10.85</c:v>
                </c:pt>
                <c:pt idx="159">
                  <c:v>9.99</c:v>
                </c:pt>
                <c:pt idx="160">
                  <c:v>10.34</c:v>
                </c:pt>
                <c:pt idx="161">
                  <c:v>10.67</c:v>
                </c:pt>
                <c:pt idx="162">
                  <c:v>10.71</c:v>
                </c:pt>
                <c:pt idx="163">
                  <c:v>11</c:v>
                </c:pt>
                <c:pt idx="164">
                  <c:v>10.8</c:v>
                </c:pt>
                <c:pt idx="165">
                  <c:v>10.17</c:v>
                </c:pt>
                <c:pt idx="166">
                  <c:v>10.14</c:v>
                </c:pt>
                <c:pt idx="167">
                  <c:v>10.51</c:v>
                </c:pt>
                <c:pt idx="168">
                  <c:v>10.84</c:v>
                </c:pt>
                <c:pt idx="169">
                  <c:v>10.44</c:v>
                </c:pt>
                <c:pt idx="170">
                  <c:v>11.07</c:v>
                </c:pt>
                <c:pt idx="171">
                  <c:v>10.71</c:v>
                </c:pt>
                <c:pt idx="172">
                  <c:v>10.47</c:v>
                </c:pt>
                <c:pt idx="173">
                  <c:v>10.24</c:v>
                </c:pt>
                <c:pt idx="174">
                  <c:v>9.99</c:v>
                </c:pt>
                <c:pt idx="175">
                  <c:v>9.37</c:v>
                </c:pt>
                <c:pt idx="176">
                  <c:v>9.2</c:v>
                </c:pt>
                <c:pt idx="177">
                  <c:v>9.42</c:v>
                </c:pt>
                <c:pt idx="178">
                  <c:v>9.64</c:v>
                </c:pt>
                <c:pt idx="179">
                  <c:v>9.95</c:v>
                </c:pt>
                <c:pt idx="180">
                  <c:v>10.01</c:v>
                </c:pt>
                <c:pt idx="181">
                  <c:v>10.05</c:v>
                </c:pt>
                <c:pt idx="182">
                  <c:v>10.27</c:v>
                </c:pt>
                <c:pt idx="183">
                  <c:v>10.22</c:v>
                </c:pt>
                <c:pt idx="184">
                  <c:v>10.34</c:v>
                </c:pt>
                <c:pt idx="185">
                  <c:v>10.26</c:v>
                </c:pt>
                <c:pt idx="186">
                  <c:v>10.26</c:v>
                </c:pt>
                <c:pt idx="187">
                  <c:v>9.95</c:v>
                </c:pt>
                <c:pt idx="188">
                  <c:v>9.82</c:v>
                </c:pt>
                <c:pt idx="189">
                  <c:v>9.79</c:v>
                </c:pt>
                <c:pt idx="190">
                  <c:v>9.38</c:v>
                </c:pt>
                <c:pt idx="191">
                  <c:v>10.09</c:v>
                </c:pt>
                <c:pt idx="192">
                  <c:v>9.64</c:v>
                </c:pt>
                <c:pt idx="193">
                  <c:v>9.1</c:v>
                </c:pt>
                <c:pt idx="194">
                  <c:v>9.5</c:v>
                </c:pt>
                <c:pt idx="195">
                  <c:v>10.42</c:v>
                </c:pt>
                <c:pt idx="196">
                  <c:v>10.14</c:v>
                </c:pt>
                <c:pt idx="197">
                  <c:v>9.83</c:v>
                </c:pt>
                <c:pt idx="198">
                  <c:v>9.95</c:v>
                </c:pt>
                <c:pt idx="199">
                  <c:v>9.86</c:v>
                </c:pt>
                <c:pt idx="200">
                  <c:v>9.73</c:v>
                </c:pt>
                <c:pt idx="201">
                  <c:v>9.33</c:v>
                </c:pt>
                <c:pt idx="202">
                  <c:v>9.33</c:v>
                </c:pt>
                <c:pt idx="203">
                  <c:v>9.64</c:v>
                </c:pt>
                <c:pt idx="204">
                  <c:v>9.1</c:v>
                </c:pt>
                <c:pt idx="205">
                  <c:v>9.79</c:v>
                </c:pt>
                <c:pt idx="206">
                  <c:v>9.17</c:v>
                </c:pt>
                <c:pt idx="207">
                  <c:v>8.99</c:v>
                </c:pt>
                <c:pt idx="208">
                  <c:v>8.87</c:v>
                </c:pt>
                <c:pt idx="209">
                  <c:v>8.97</c:v>
                </c:pt>
                <c:pt idx="210">
                  <c:v>9.18</c:v>
                </c:pt>
                <c:pt idx="211">
                  <c:v>9.35</c:v>
                </c:pt>
                <c:pt idx="212">
                  <c:v>9.58</c:v>
                </c:pt>
                <c:pt idx="213">
                  <c:v>9.25</c:v>
                </c:pt>
                <c:pt idx="214">
                  <c:v>9.16</c:v>
                </c:pt>
                <c:pt idx="215">
                  <c:v>8.68</c:v>
                </c:pt>
                <c:pt idx="216">
                  <c:v>8.9</c:v>
                </c:pt>
                <c:pt idx="217">
                  <c:v>8.88</c:v>
                </c:pt>
                <c:pt idx="218">
                  <c:v>8.71</c:v>
                </c:pt>
                <c:pt idx="219">
                  <c:v>8.74</c:v>
                </c:pt>
                <c:pt idx="220">
                  <c:v>8.95</c:v>
                </c:pt>
                <c:pt idx="221">
                  <c:v>9.2</c:v>
                </c:pt>
                <c:pt idx="222">
                  <c:v>9.01</c:v>
                </c:pt>
                <c:pt idx="223">
                  <c:v>8.85</c:v>
                </c:pt>
                <c:pt idx="224">
                  <c:v>9.07</c:v>
                </c:pt>
                <c:pt idx="225">
                  <c:v>9.48</c:v>
                </c:pt>
                <c:pt idx="226">
                  <c:v>9.88</c:v>
                </c:pt>
                <c:pt idx="227">
                  <c:v>10</c:v>
                </c:pt>
                <c:pt idx="228">
                  <c:v>10.95</c:v>
                </c:pt>
                <c:pt idx="229">
                  <c:v>11.68</c:v>
                </c:pt>
                <c:pt idx="230">
                  <c:v>11.17</c:v>
                </c:pt>
                <c:pt idx="231">
                  <c:v>10.06</c:v>
                </c:pt>
                <c:pt idx="232">
                  <c:v>11.16</c:v>
                </c:pt>
                <c:pt idx="233">
                  <c:v>11.28</c:v>
                </c:pt>
                <c:pt idx="234">
                  <c:v>11.28</c:v>
                </c:pt>
                <c:pt idx="235">
                  <c:v>11.48</c:v>
                </c:pt>
                <c:pt idx="236">
                  <c:v>11.45</c:v>
                </c:pt>
                <c:pt idx="237">
                  <c:v>11.23</c:v>
                </c:pt>
                <c:pt idx="238">
                  <c:v>11.53</c:v>
                </c:pt>
                <c:pt idx="239">
                  <c:v>11.61</c:v>
                </c:pt>
                <c:pt idx="240">
                  <c:v>11.48</c:v>
                </c:pt>
                <c:pt idx="241">
                  <c:v>11.28</c:v>
                </c:pt>
                <c:pt idx="242">
                  <c:v>11.02</c:v>
                </c:pt>
                <c:pt idx="243">
                  <c:v>10.55</c:v>
                </c:pt>
                <c:pt idx="244">
                  <c:v>10.56</c:v>
                </c:pt>
                <c:pt idx="245">
                  <c:v>10.69</c:v>
                </c:pt>
                <c:pt idx="246">
                  <c:v>10.67</c:v>
                </c:pt>
                <c:pt idx="247">
                  <c:v>10.92</c:v>
                </c:pt>
                <c:pt idx="248">
                  <c:v>10.27</c:v>
                </c:pt>
                <c:pt idx="249">
                  <c:v>10.6</c:v>
                </c:pt>
              </c:numCache>
            </c:numRef>
          </c:val>
          <c:smooth val="0"/>
        </c:ser>
        <c:ser>
          <c:idx val="4"/>
          <c:order val="4"/>
          <c:tx>
            <c:strRef>
              <c:f>'[路透数据 补充.xlsx]欧美汽柴利润'!$BV$3</c:f>
              <c:strCache>
                <c:ptCount val="1"/>
                <c:pt idx="0">
                  <c:v>2022</c:v>
                </c:pt>
              </c:strCache>
            </c:strRef>
          </c:tx>
          <c:spPr>
            <a:ln w="28575" cap="rnd">
              <a:solidFill>
                <a:schemeClr val="bg1">
                  <a:lumMod val="75000"/>
                </a:schemeClr>
              </a:solidFill>
              <a:round/>
            </a:ln>
            <a:effectLst/>
          </c:spPr>
          <c:marker>
            <c:symbol val="none"/>
          </c:marker>
          <c:dLbls>
            <c:delete val="1"/>
          </c:dLbls>
          <c:cat>
            <c:numRef>
              <c:f>'[路透数据 补充.xlsx]欧美汽柴利润'!$BQ$8:$BQ$257</c:f>
              <c:numCache>
                <c:formatCode>yyyy/m/d</c:formatCode>
                <c:ptCount val="250"/>
                <c:pt idx="0" c:formatCode="yyyy/m/d">
                  <c:v>46259</c:v>
                </c:pt>
                <c:pt idx="1" c:formatCode="yyyy/m/d">
                  <c:v>46258</c:v>
                </c:pt>
                <c:pt idx="2" c:formatCode="yyyy/m/d">
                  <c:v>46255</c:v>
                </c:pt>
                <c:pt idx="3" c:formatCode="yyyy/m/d">
                  <c:v>46254</c:v>
                </c:pt>
                <c:pt idx="4" c:formatCode="yyyy/m/d">
                  <c:v>46253</c:v>
                </c:pt>
                <c:pt idx="5" c:formatCode="yyyy/m/d">
                  <c:v>46252</c:v>
                </c:pt>
                <c:pt idx="6" c:formatCode="yyyy/m/d">
                  <c:v>46251</c:v>
                </c:pt>
                <c:pt idx="7" c:formatCode="yyyy/m/d">
                  <c:v>46248</c:v>
                </c:pt>
                <c:pt idx="8" c:formatCode="yyyy/m/d">
                  <c:v>46247</c:v>
                </c:pt>
                <c:pt idx="9" c:formatCode="yyyy/m/d">
                  <c:v>46246</c:v>
                </c:pt>
                <c:pt idx="10" c:formatCode="yyyy/m/d">
                  <c:v>46245</c:v>
                </c:pt>
                <c:pt idx="11" c:formatCode="yyyy/m/d">
                  <c:v>46244</c:v>
                </c:pt>
                <c:pt idx="12" c:formatCode="yyyy/m/d">
                  <c:v>46241</c:v>
                </c:pt>
                <c:pt idx="13" c:formatCode="yyyy/m/d">
                  <c:v>46240</c:v>
                </c:pt>
                <c:pt idx="14" c:formatCode="yyyy/m/d">
                  <c:v>46239</c:v>
                </c:pt>
                <c:pt idx="15" c:formatCode="yyyy/m/d">
                  <c:v>46238</c:v>
                </c:pt>
                <c:pt idx="16" c:formatCode="yyyy/m/d">
                  <c:v>46237</c:v>
                </c:pt>
                <c:pt idx="17" c:formatCode="yyyy/m/d">
                  <c:v>46234</c:v>
                </c:pt>
                <c:pt idx="18" c:formatCode="yyyy/m/d">
                  <c:v>46233</c:v>
                </c:pt>
                <c:pt idx="19" c:formatCode="yyyy/m/d">
                  <c:v>46232</c:v>
                </c:pt>
                <c:pt idx="20" c:formatCode="yyyy/m/d">
                  <c:v>46231</c:v>
                </c:pt>
                <c:pt idx="21" c:formatCode="yyyy/m/d">
                  <c:v>46230</c:v>
                </c:pt>
                <c:pt idx="22" c:formatCode="yyyy/m/d">
                  <c:v>46227</c:v>
                </c:pt>
                <c:pt idx="23" c:formatCode="yyyy/m/d">
                  <c:v>46226</c:v>
                </c:pt>
                <c:pt idx="24" c:formatCode="yyyy/m/d">
                  <c:v>46225</c:v>
                </c:pt>
                <c:pt idx="25" c:formatCode="yyyy/m/d">
                  <c:v>46224</c:v>
                </c:pt>
                <c:pt idx="26" c:formatCode="yyyy/m/d">
                  <c:v>46223</c:v>
                </c:pt>
                <c:pt idx="27" c:formatCode="yyyy/m/d">
                  <c:v>46220</c:v>
                </c:pt>
                <c:pt idx="28" c:formatCode="yyyy/m/d">
                  <c:v>46220</c:v>
                </c:pt>
                <c:pt idx="29" c:formatCode="yyyy/m/d">
                  <c:v>46219</c:v>
                </c:pt>
                <c:pt idx="30" c:formatCode="yyyy/m/d">
                  <c:v>46218</c:v>
                </c:pt>
                <c:pt idx="31" c:formatCode="yyyy/m/d">
                  <c:v>46217</c:v>
                </c:pt>
                <c:pt idx="32" c:formatCode="yyyy/m/d">
                  <c:v>46216</c:v>
                </c:pt>
                <c:pt idx="33" c:formatCode="yyyy/m/d">
                  <c:v>46213</c:v>
                </c:pt>
                <c:pt idx="34" c:formatCode="yyyy/m/d">
                  <c:v>46212</c:v>
                </c:pt>
                <c:pt idx="35" c:formatCode="yyyy/m/d">
                  <c:v>46211</c:v>
                </c:pt>
                <c:pt idx="36" c:formatCode="yyyy/m/d">
                  <c:v>46210</c:v>
                </c:pt>
                <c:pt idx="37" c:formatCode="yyyy/m/d">
                  <c:v>46209</c:v>
                </c:pt>
                <c:pt idx="38" c:formatCode="yyyy/m/d">
                  <c:v>46206</c:v>
                </c:pt>
                <c:pt idx="39" c:formatCode="yyyy/m/d">
                  <c:v>46205</c:v>
                </c:pt>
                <c:pt idx="40" c:formatCode="yyyy/m/d">
                  <c:v>46204</c:v>
                </c:pt>
                <c:pt idx="41" c:formatCode="yyyy/m/d">
                  <c:v>46203</c:v>
                </c:pt>
                <c:pt idx="42" c:formatCode="yyyy/m/d">
                  <c:v>46202</c:v>
                </c:pt>
                <c:pt idx="43" c:formatCode="yyyy/m/d">
                  <c:v>46199</c:v>
                </c:pt>
                <c:pt idx="44" c:formatCode="yyyy/m/d">
                  <c:v>46198</c:v>
                </c:pt>
                <c:pt idx="45" c:formatCode="yyyy/m/d">
                  <c:v>46197</c:v>
                </c:pt>
                <c:pt idx="46" c:formatCode="yyyy/m/d">
                  <c:v>46196</c:v>
                </c:pt>
                <c:pt idx="47" c:formatCode="yyyy/m/d">
                  <c:v>46195</c:v>
                </c:pt>
                <c:pt idx="48" c:formatCode="yyyy/m/d">
                  <c:v>46192</c:v>
                </c:pt>
                <c:pt idx="49" c:formatCode="yyyy/m/d">
                  <c:v>46191</c:v>
                </c:pt>
                <c:pt idx="50" c:formatCode="yyyy/m/d">
                  <c:v>46190</c:v>
                </c:pt>
                <c:pt idx="51" c:formatCode="yyyy/m/d">
                  <c:v>46189</c:v>
                </c:pt>
                <c:pt idx="52" c:formatCode="yyyy/m/d">
                  <c:v>46188</c:v>
                </c:pt>
                <c:pt idx="53" c:formatCode="yyyy/m/d">
                  <c:v>46185</c:v>
                </c:pt>
                <c:pt idx="54" c:formatCode="yyyy/m/d">
                  <c:v>46184</c:v>
                </c:pt>
                <c:pt idx="55" c:formatCode="yyyy/m/d">
                  <c:v>46183</c:v>
                </c:pt>
                <c:pt idx="56" c:formatCode="yyyy/m/d">
                  <c:v>46182</c:v>
                </c:pt>
                <c:pt idx="57" c:formatCode="yyyy/m/d">
                  <c:v>46181</c:v>
                </c:pt>
                <c:pt idx="58" c:formatCode="yyyy/m/d">
                  <c:v>46178</c:v>
                </c:pt>
                <c:pt idx="59" c:formatCode="yyyy/m/d">
                  <c:v>46177</c:v>
                </c:pt>
                <c:pt idx="60" c:formatCode="yyyy/m/d">
                  <c:v>46176</c:v>
                </c:pt>
                <c:pt idx="61" c:formatCode="yyyy/m/d">
                  <c:v>46175</c:v>
                </c:pt>
                <c:pt idx="62" c:formatCode="yyyy/m/d">
                  <c:v>46174</c:v>
                </c:pt>
                <c:pt idx="63" c:formatCode="yyyy/m/d">
                  <c:v>46171</c:v>
                </c:pt>
                <c:pt idx="64" c:formatCode="yyyy/m/d">
                  <c:v>46170</c:v>
                </c:pt>
                <c:pt idx="65" c:formatCode="yyyy/m/d">
                  <c:v>46169</c:v>
                </c:pt>
                <c:pt idx="66" c:formatCode="yyyy/m/d">
                  <c:v>46168</c:v>
                </c:pt>
                <c:pt idx="67" c:formatCode="yyyy/m/d">
                  <c:v>46167</c:v>
                </c:pt>
                <c:pt idx="68" c:formatCode="yyyy/m/d">
                  <c:v>46164</c:v>
                </c:pt>
                <c:pt idx="69" c:formatCode="yyyy/m/d">
                  <c:v>46163</c:v>
                </c:pt>
                <c:pt idx="70" c:formatCode="yyyy/m/d">
                  <c:v>46162</c:v>
                </c:pt>
                <c:pt idx="71" c:formatCode="yyyy/m/d">
                  <c:v>46161</c:v>
                </c:pt>
                <c:pt idx="72" c:formatCode="yyyy/m/d">
                  <c:v>46160</c:v>
                </c:pt>
                <c:pt idx="73" c:formatCode="yyyy/m/d">
                  <c:v>46157</c:v>
                </c:pt>
                <c:pt idx="74" c:formatCode="yyyy/m/d">
                  <c:v>46156</c:v>
                </c:pt>
                <c:pt idx="75" c:formatCode="yyyy/m/d">
                  <c:v>46155</c:v>
                </c:pt>
                <c:pt idx="76" c:formatCode="yyyy/m/d">
                  <c:v>46154</c:v>
                </c:pt>
                <c:pt idx="77" c:formatCode="yyyy/m/d">
                  <c:v>46153</c:v>
                </c:pt>
                <c:pt idx="78" c:formatCode="yyyy/m/d">
                  <c:v>46150</c:v>
                </c:pt>
                <c:pt idx="79" c:formatCode="yyyy/m/d">
                  <c:v>46149</c:v>
                </c:pt>
                <c:pt idx="80" c:formatCode="yyyy/m/d">
                  <c:v>46148</c:v>
                </c:pt>
                <c:pt idx="81" c:formatCode="yyyy/m/d">
                  <c:v>46147</c:v>
                </c:pt>
                <c:pt idx="82" c:formatCode="yyyy/m/d">
                  <c:v>46146</c:v>
                </c:pt>
                <c:pt idx="83" c:formatCode="yyyy/m/d">
                  <c:v>46143</c:v>
                </c:pt>
                <c:pt idx="84" c:formatCode="yyyy/m/d">
                  <c:v>46142</c:v>
                </c:pt>
                <c:pt idx="85" c:formatCode="yyyy/m/d">
                  <c:v>46141</c:v>
                </c:pt>
                <c:pt idx="86" c:formatCode="yyyy/m/d">
                  <c:v>46140</c:v>
                </c:pt>
                <c:pt idx="87" c:formatCode="yyyy/m/d">
                  <c:v>46139</c:v>
                </c:pt>
                <c:pt idx="88" c:formatCode="yyyy/m/d">
                  <c:v>46136</c:v>
                </c:pt>
                <c:pt idx="89" c:formatCode="yyyy/m/d">
                  <c:v>46135</c:v>
                </c:pt>
                <c:pt idx="90" c:formatCode="yyyy/m/d">
                  <c:v>46134</c:v>
                </c:pt>
                <c:pt idx="91" c:formatCode="yyyy/m/d">
                  <c:v>46133</c:v>
                </c:pt>
                <c:pt idx="92" c:formatCode="yyyy/m/d">
                  <c:v>46132</c:v>
                </c:pt>
                <c:pt idx="93" c:formatCode="yyyy/m/d">
                  <c:v>46129</c:v>
                </c:pt>
                <c:pt idx="94" c:formatCode="yyyy/m/d">
                  <c:v>46128</c:v>
                </c:pt>
                <c:pt idx="95" c:formatCode="yyyy/m/d">
                  <c:v>46127</c:v>
                </c:pt>
                <c:pt idx="96" c:formatCode="yyyy/m/d">
                  <c:v>46126</c:v>
                </c:pt>
                <c:pt idx="97" c:formatCode="yyyy/m/d">
                  <c:v>46125</c:v>
                </c:pt>
                <c:pt idx="98" c:formatCode="yyyy/m/d">
                  <c:v>46122</c:v>
                </c:pt>
                <c:pt idx="99" c:formatCode="yyyy/m/d">
                  <c:v>46121</c:v>
                </c:pt>
                <c:pt idx="100" c:formatCode="yyyy/m/d">
                  <c:v>46120</c:v>
                </c:pt>
                <c:pt idx="101" c:formatCode="yyyy/m/d">
                  <c:v>46119</c:v>
                </c:pt>
                <c:pt idx="102" c:formatCode="yyyy/m/d">
                  <c:v>46118</c:v>
                </c:pt>
                <c:pt idx="103" c:formatCode="yyyy/m/d">
                  <c:v>46115</c:v>
                </c:pt>
                <c:pt idx="104" c:formatCode="yyyy/m/d">
                  <c:v>46114</c:v>
                </c:pt>
                <c:pt idx="105" c:formatCode="yyyy/m/d">
                  <c:v>46113</c:v>
                </c:pt>
                <c:pt idx="106" c:formatCode="yyyy/m/d">
                  <c:v>46112</c:v>
                </c:pt>
                <c:pt idx="107" c:formatCode="yyyy/m/d">
                  <c:v>46111</c:v>
                </c:pt>
                <c:pt idx="108" c:formatCode="yyyy/m/d">
                  <c:v>46108</c:v>
                </c:pt>
                <c:pt idx="109" c:formatCode="yyyy/m/d">
                  <c:v>46107</c:v>
                </c:pt>
                <c:pt idx="110" c:formatCode="yyyy/m/d">
                  <c:v>46106</c:v>
                </c:pt>
                <c:pt idx="111" c:formatCode="yyyy/m/d">
                  <c:v>46105</c:v>
                </c:pt>
                <c:pt idx="112" c:formatCode="yyyy/m/d">
                  <c:v>46104</c:v>
                </c:pt>
                <c:pt idx="113" c:formatCode="yyyy/m/d">
                  <c:v>46101</c:v>
                </c:pt>
                <c:pt idx="114" c:formatCode="yyyy/m/d">
                  <c:v>46100</c:v>
                </c:pt>
                <c:pt idx="115" c:formatCode="yyyy/m/d">
                  <c:v>46099</c:v>
                </c:pt>
                <c:pt idx="116" c:formatCode="yyyy/m/d">
                  <c:v>46098</c:v>
                </c:pt>
                <c:pt idx="117" c:formatCode="yyyy/m/d">
                  <c:v>46097</c:v>
                </c:pt>
                <c:pt idx="118" c:formatCode="yyyy/m/d">
                  <c:v>46094</c:v>
                </c:pt>
                <c:pt idx="119" c:formatCode="yyyy/m/d">
                  <c:v>46093</c:v>
                </c:pt>
                <c:pt idx="120" c:formatCode="yyyy/m/d">
                  <c:v>46092</c:v>
                </c:pt>
                <c:pt idx="121" c:formatCode="yyyy/m/d">
                  <c:v>46091</c:v>
                </c:pt>
                <c:pt idx="122" c:formatCode="yyyy/m/d">
                  <c:v>46090</c:v>
                </c:pt>
                <c:pt idx="123" c:formatCode="yyyy/m/d">
                  <c:v>46087</c:v>
                </c:pt>
                <c:pt idx="124" c:formatCode="yyyy/m/d">
                  <c:v>46086</c:v>
                </c:pt>
                <c:pt idx="125" c:formatCode="yyyy/m/d">
                  <c:v>46085</c:v>
                </c:pt>
                <c:pt idx="126" c:formatCode="yyyy/m/d">
                  <c:v>46084</c:v>
                </c:pt>
                <c:pt idx="127" c:formatCode="yyyy/m/d">
                  <c:v>46083</c:v>
                </c:pt>
                <c:pt idx="128" c:formatCode="yyyy/m/d">
                  <c:v>46080</c:v>
                </c:pt>
                <c:pt idx="129" c:formatCode="yyyy/m/d">
                  <c:v>46079</c:v>
                </c:pt>
                <c:pt idx="130" c:formatCode="yyyy/m/d">
                  <c:v>46078</c:v>
                </c:pt>
                <c:pt idx="131" c:formatCode="yyyy/m/d">
                  <c:v>46077</c:v>
                </c:pt>
                <c:pt idx="132" c:formatCode="yyyy/m/d">
                  <c:v>46076</c:v>
                </c:pt>
                <c:pt idx="133" c:formatCode="yyyy/m/d">
                  <c:v>46073</c:v>
                </c:pt>
                <c:pt idx="134" c:formatCode="yyyy/m/d">
                  <c:v>46072</c:v>
                </c:pt>
                <c:pt idx="135" c:formatCode="yyyy/m/d">
                  <c:v>46071</c:v>
                </c:pt>
                <c:pt idx="136" c:formatCode="yyyy/m/d">
                  <c:v>46070</c:v>
                </c:pt>
                <c:pt idx="137" c:formatCode="yyyy/m/d">
                  <c:v>46069</c:v>
                </c:pt>
                <c:pt idx="138" c:formatCode="yyyy/m/d">
                  <c:v>46066</c:v>
                </c:pt>
                <c:pt idx="139" c:formatCode="yyyy/m/d">
                  <c:v>46065</c:v>
                </c:pt>
                <c:pt idx="140" c:formatCode="yyyy/m/d">
                  <c:v>46064</c:v>
                </c:pt>
                <c:pt idx="141" c:formatCode="yyyy/m/d">
                  <c:v>46063</c:v>
                </c:pt>
                <c:pt idx="142" c:formatCode="yyyy/m/d">
                  <c:v>46062</c:v>
                </c:pt>
                <c:pt idx="143" c:formatCode="yyyy/m/d">
                  <c:v>46059</c:v>
                </c:pt>
                <c:pt idx="144" c:formatCode="yyyy/m/d">
                  <c:v>46058</c:v>
                </c:pt>
                <c:pt idx="145" c:formatCode="yyyy/m/d">
                  <c:v>46057</c:v>
                </c:pt>
                <c:pt idx="146" c:formatCode="yyyy/m/d">
                  <c:v>46056</c:v>
                </c:pt>
                <c:pt idx="147" c:formatCode="yyyy/m/d">
                  <c:v>46055</c:v>
                </c:pt>
                <c:pt idx="148" c:formatCode="yyyy/m/d">
                  <c:v>46052</c:v>
                </c:pt>
                <c:pt idx="149" c:formatCode="yyyy/m/d">
                  <c:v>46051</c:v>
                </c:pt>
                <c:pt idx="150" c:formatCode="yyyy/m/d">
                  <c:v>46050</c:v>
                </c:pt>
                <c:pt idx="151" c:formatCode="yyyy/m/d">
                  <c:v>46049</c:v>
                </c:pt>
                <c:pt idx="152" c:formatCode="yyyy/m/d">
                  <c:v>46048</c:v>
                </c:pt>
                <c:pt idx="153" c:formatCode="yyyy/m/d">
                  <c:v>46045</c:v>
                </c:pt>
                <c:pt idx="154" c:formatCode="yyyy/m/d">
                  <c:v>46044</c:v>
                </c:pt>
                <c:pt idx="155" c:formatCode="yyyy/m/d">
                  <c:v>46043</c:v>
                </c:pt>
                <c:pt idx="156" c:formatCode="yyyy/m/d">
                  <c:v>46042</c:v>
                </c:pt>
                <c:pt idx="157" c:formatCode="yyyy/m/d">
                  <c:v>46041</c:v>
                </c:pt>
                <c:pt idx="158" c:formatCode="yyyy/m/d">
                  <c:v>46038</c:v>
                </c:pt>
                <c:pt idx="159" c:formatCode="yyyy/m/d">
                  <c:v>46037</c:v>
                </c:pt>
                <c:pt idx="160" c:formatCode="yyyy/m/d">
                  <c:v>46036</c:v>
                </c:pt>
                <c:pt idx="161" c:formatCode="yyyy/m/d">
                  <c:v>46035</c:v>
                </c:pt>
                <c:pt idx="162" c:formatCode="yyyy/m/d">
                  <c:v>46034</c:v>
                </c:pt>
                <c:pt idx="163" c:formatCode="yyyy/m/d">
                  <c:v>46031</c:v>
                </c:pt>
                <c:pt idx="164" c:formatCode="yyyy/m/d">
                  <c:v>46030</c:v>
                </c:pt>
                <c:pt idx="165" c:formatCode="yyyy/m/d">
                  <c:v>46029</c:v>
                </c:pt>
                <c:pt idx="166" c:formatCode="yyyy/m/d">
                  <c:v>46028</c:v>
                </c:pt>
                <c:pt idx="167" c:formatCode="yyyy/m/d">
                  <c:v>46027</c:v>
                </c:pt>
                <c:pt idx="168" c:formatCode="yyyy/m/d">
                  <c:v>46024</c:v>
                </c:pt>
                <c:pt idx="169" c:formatCode="yyyy/m/d">
                  <c:v>46023</c:v>
                </c:pt>
                <c:pt idx="170" c:formatCode="yyyy/m/d">
                  <c:v>46022</c:v>
                </c:pt>
                <c:pt idx="171" c:formatCode="yyyy/m/d">
                  <c:v>46021</c:v>
                </c:pt>
                <c:pt idx="172" c:formatCode="yyyy/m/d">
                  <c:v>46020</c:v>
                </c:pt>
                <c:pt idx="173" c:formatCode="yyyy/m/d">
                  <c:v>46017</c:v>
                </c:pt>
                <c:pt idx="174" c:formatCode="yyyy/m/d">
                  <c:v>46016</c:v>
                </c:pt>
                <c:pt idx="175" c:formatCode="yyyy/m/d">
                  <c:v>46015</c:v>
                </c:pt>
                <c:pt idx="176" c:formatCode="yyyy/m/d">
                  <c:v>46014</c:v>
                </c:pt>
                <c:pt idx="177" c:formatCode="yyyy/m/d">
                  <c:v>46013</c:v>
                </c:pt>
                <c:pt idx="178" c:formatCode="yyyy/m/d">
                  <c:v>46010</c:v>
                </c:pt>
                <c:pt idx="179" c:formatCode="yyyy/m/d">
                  <c:v>46009</c:v>
                </c:pt>
                <c:pt idx="180" c:formatCode="yyyy/m/d">
                  <c:v>46008</c:v>
                </c:pt>
                <c:pt idx="181" c:formatCode="yyyy/m/d">
                  <c:v>46007</c:v>
                </c:pt>
                <c:pt idx="182" c:formatCode="yyyy/m/d">
                  <c:v>46006</c:v>
                </c:pt>
                <c:pt idx="183" c:formatCode="yyyy/m/d">
                  <c:v>46003</c:v>
                </c:pt>
                <c:pt idx="184" c:formatCode="yyyy/m/d">
                  <c:v>46002</c:v>
                </c:pt>
                <c:pt idx="185" c:formatCode="yyyy/m/d">
                  <c:v>46001</c:v>
                </c:pt>
                <c:pt idx="186" c:formatCode="yyyy/m/d">
                  <c:v>46000</c:v>
                </c:pt>
                <c:pt idx="187" c:formatCode="yyyy/m/d">
                  <c:v>45999</c:v>
                </c:pt>
                <c:pt idx="188" c:formatCode="yyyy/m/d">
                  <c:v>45996</c:v>
                </c:pt>
                <c:pt idx="189" c:formatCode="yyyy/m/d">
                  <c:v>45995</c:v>
                </c:pt>
                <c:pt idx="190" c:formatCode="yyyy/m/d">
                  <c:v>45994</c:v>
                </c:pt>
                <c:pt idx="191" c:formatCode="yyyy/m/d">
                  <c:v>45993</c:v>
                </c:pt>
                <c:pt idx="192" c:formatCode="yyyy/m/d">
                  <c:v>45992</c:v>
                </c:pt>
                <c:pt idx="193" c:formatCode="yyyy/m/d">
                  <c:v>45989</c:v>
                </c:pt>
                <c:pt idx="194" c:formatCode="yyyy/m/d">
                  <c:v>45988</c:v>
                </c:pt>
                <c:pt idx="195" c:formatCode="yyyy/m/d">
                  <c:v>45987</c:v>
                </c:pt>
                <c:pt idx="196" c:formatCode="yyyy/m/d">
                  <c:v>45986</c:v>
                </c:pt>
                <c:pt idx="197" c:formatCode="yyyy/m/d">
                  <c:v>45985</c:v>
                </c:pt>
                <c:pt idx="198" c:formatCode="yyyy/m/d">
                  <c:v>45982</c:v>
                </c:pt>
                <c:pt idx="199" c:formatCode="yyyy/m/d">
                  <c:v>45981</c:v>
                </c:pt>
                <c:pt idx="200" c:formatCode="yyyy/m/d">
                  <c:v>45980</c:v>
                </c:pt>
                <c:pt idx="201" c:formatCode="yyyy/m/d">
                  <c:v>45979</c:v>
                </c:pt>
                <c:pt idx="202" c:formatCode="yyyy/m/d">
                  <c:v>45978</c:v>
                </c:pt>
                <c:pt idx="203" c:formatCode="yyyy/m/d">
                  <c:v>45975</c:v>
                </c:pt>
                <c:pt idx="204" c:formatCode="yyyy/m/d">
                  <c:v>45974</c:v>
                </c:pt>
                <c:pt idx="205" c:formatCode="yyyy/m/d">
                  <c:v>45973</c:v>
                </c:pt>
                <c:pt idx="206" c:formatCode="yyyy/m/d">
                  <c:v>45972</c:v>
                </c:pt>
                <c:pt idx="207" c:formatCode="yyyy/m/d">
                  <c:v>45971</c:v>
                </c:pt>
                <c:pt idx="208" c:formatCode="yyyy/m/d">
                  <c:v>45968</c:v>
                </c:pt>
                <c:pt idx="209" c:formatCode="yyyy/m/d">
                  <c:v>45967</c:v>
                </c:pt>
                <c:pt idx="210" c:formatCode="yyyy/m/d">
                  <c:v>45966</c:v>
                </c:pt>
                <c:pt idx="211" c:formatCode="yyyy/m/d">
                  <c:v>45965</c:v>
                </c:pt>
                <c:pt idx="212" c:formatCode="yyyy/m/d">
                  <c:v>45964</c:v>
                </c:pt>
                <c:pt idx="213" c:formatCode="yyyy/m/d">
                  <c:v>45961</c:v>
                </c:pt>
                <c:pt idx="214" c:formatCode="yyyy/m/d">
                  <c:v>45960</c:v>
                </c:pt>
                <c:pt idx="215" c:formatCode="yyyy/m/d">
                  <c:v>45959</c:v>
                </c:pt>
                <c:pt idx="216" c:formatCode="yyyy/m/d">
                  <c:v>45958</c:v>
                </c:pt>
                <c:pt idx="217" c:formatCode="yyyy/m/d">
                  <c:v>45957</c:v>
                </c:pt>
                <c:pt idx="218" c:formatCode="yyyy/m/d">
                  <c:v>45954</c:v>
                </c:pt>
                <c:pt idx="219" c:formatCode="yyyy/m/d">
                  <c:v>45953</c:v>
                </c:pt>
                <c:pt idx="220" c:formatCode="yyyy/m/d">
                  <c:v>45952</c:v>
                </c:pt>
                <c:pt idx="221" c:formatCode="yyyy/m/d">
                  <c:v>45951</c:v>
                </c:pt>
                <c:pt idx="222" c:formatCode="yyyy/m/d">
                  <c:v>45950</c:v>
                </c:pt>
                <c:pt idx="223" c:formatCode="yyyy/m/d">
                  <c:v>45947</c:v>
                </c:pt>
                <c:pt idx="224" c:formatCode="yyyy/m/d">
                  <c:v>45946</c:v>
                </c:pt>
                <c:pt idx="225" c:formatCode="yyyy/m/d">
                  <c:v>45945</c:v>
                </c:pt>
                <c:pt idx="226" c:formatCode="yyyy/m/d">
                  <c:v>45944</c:v>
                </c:pt>
                <c:pt idx="227" c:formatCode="yyyy/m/d">
                  <c:v>45943</c:v>
                </c:pt>
                <c:pt idx="228" c:formatCode="yyyy/m/d">
                  <c:v>45940</c:v>
                </c:pt>
                <c:pt idx="229" c:formatCode="yyyy/m/d">
                  <c:v>45939</c:v>
                </c:pt>
                <c:pt idx="230" c:formatCode="yyyy/m/d">
                  <c:v>45938</c:v>
                </c:pt>
                <c:pt idx="231" c:formatCode="yyyy/m/d">
                  <c:v>45937</c:v>
                </c:pt>
                <c:pt idx="232" c:formatCode="yyyy/m/d">
                  <c:v>45936</c:v>
                </c:pt>
                <c:pt idx="233" c:formatCode="yyyy/m/d">
                  <c:v>45933</c:v>
                </c:pt>
                <c:pt idx="234" c:formatCode="yyyy/m/d">
                  <c:v>45932</c:v>
                </c:pt>
                <c:pt idx="235" c:formatCode="yyyy/m/d">
                  <c:v>45931</c:v>
                </c:pt>
                <c:pt idx="236" c:formatCode="yyyy/m/d">
                  <c:v>45930</c:v>
                </c:pt>
                <c:pt idx="237" c:formatCode="yyyy/m/d">
                  <c:v>45929</c:v>
                </c:pt>
                <c:pt idx="238" c:formatCode="yyyy/m/d">
                  <c:v>45926</c:v>
                </c:pt>
                <c:pt idx="239" c:formatCode="yyyy/m/d">
                  <c:v>45925</c:v>
                </c:pt>
                <c:pt idx="240" c:formatCode="yyyy/m/d">
                  <c:v>45924</c:v>
                </c:pt>
                <c:pt idx="241" c:formatCode="yyyy/m/d">
                  <c:v>45923</c:v>
                </c:pt>
                <c:pt idx="242" c:formatCode="yyyy/m/d">
                  <c:v>45922</c:v>
                </c:pt>
                <c:pt idx="243" c:formatCode="yyyy/m/d">
                  <c:v>45919</c:v>
                </c:pt>
                <c:pt idx="244" c:formatCode="yyyy/m/d">
                  <c:v>45918</c:v>
                </c:pt>
                <c:pt idx="245" c:formatCode="yyyy/m/d">
                  <c:v>45917</c:v>
                </c:pt>
                <c:pt idx="246" c:formatCode="yyyy/m/d">
                  <c:v>45916</c:v>
                </c:pt>
                <c:pt idx="247" c:formatCode="yyyy/m/d">
                  <c:v>45915</c:v>
                </c:pt>
                <c:pt idx="248" c:formatCode="yyyy/m/d">
                  <c:v>45912</c:v>
                </c:pt>
                <c:pt idx="249" c:formatCode="yyyy/m/d">
                  <c:v>45911</c:v>
                </c:pt>
              </c:numCache>
            </c:numRef>
          </c:cat>
          <c:val>
            <c:numRef>
              <c:f>'[路透数据 补充.xlsx]欧美汽柴利润'!$BV$8:$BV$257</c:f>
              <c:numCache>
                <c:formatCode>0.00_);[Red]\(0.00\)</c:formatCode>
                <c:ptCount val="250"/>
                <c:pt idx="0">
                  <c:v>27.89</c:v>
                </c:pt>
                <c:pt idx="1">
                  <c:v>26.79</c:v>
                </c:pt>
                <c:pt idx="2">
                  <c:v>25.75</c:v>
                </c:pt>
                <c:pt idx="3">
                  <c:v>24.41</c:v>
                </c:pt>
                <c:pt idx="4">
                  <c:v>26.73</c:v>
                </c:pt>
                <c:pt idx="5">
                  <c:v>27.63</c:v>
                </c:pt>
                <c:pt idx="6">
                  <c:v>27.43</c:v>
                </c:pt>
                <c:pt idx="7">
                  <c:v>27.32</c:v>
                </c:pt>
                <c:pt idx="8">
                  <c:v>26.32</c:v>
                </c:pt>
                <c:pt idx="9">
                  <c:v>27.56</c:v>
                </c:pt>
                <c:pt idx="10">
                  <c:v>25.41</c:v>
                </c:pt>
                <c:pt idx="11">
                  <c:v>25.21</c:v>
                </c:pt>
                <c:pt idx="12">
                  <c:v>23.15</c:v>
                </c:pt>
                <c:pt idx="13">
                  <c:v>22.6</c:v>
                </c:pt>
                <c:pt idx="14">
                  <c:v>21.06</c:v>
                </c:pt>
                <c:pt idx="15">
                  <c:v>21.88</c:v>
                </c:pt>
                <c:pt idx="16">
                  <c:v>23.61</c:v>
                </c:pt>
                <c:pt idx="17">
                  <c:v>25.66</c:v>
                </c:pt>
                <c:pt idx="18">
                  <c:v>24.36</c:v>
                </c:pt>
                <c:pt idx="19">
                  <c:v>26.01</c:v>
                </c:pt>
                <c:pt idx="20">
                  <c:v>25.24</c:v>
                </c:pt>
                <c:pt idx="21">
                  <c:v>24.82</c:v>
                </c:pt>
                <c:pt idx="22">
                  <c:v>23.43</c:v>
                </c:pt>
                <c:pt idx="23">
                  <c:v>25.06</c:v>
                </c:pt>
                <c:pt idx="24">
                  <c:v>23.46</c:v>
                </c:pt>
                <c:pt idx="25">
                  <c:v>21.79</c:v>
                </c:pt>
                <c:pt idx="26">
                  <c:v>21.05</c:v>
                </c:pt>
                <c:pt idx="27">
                  <c:v>19.21</c:v>
                </c:pt>
                <c:pt idx="28">
                  <c:v>18.3</c:v>
                </c:pt>
                <c:pt idx="29">
                  <c:v>17.89</c:v>
                </c:pt>
                <c:pt idx="30">
                  <c:v>17.83</c:v>
                </c:pt>
                <c:pt idx="31">
                  <c:v>17.84</c:v>
                </c:pt>
                <c:pt idx="32">
                  <c:v>16.82</c:v>
                </c:pt>
                <c:pt idx="33">
                  <c:v>16.65</c:v>
                </c:pt>
                <c:pt idx="34">
                  <c:v>16.68</c:v>
                </c:pt>
                <c:pt idx="35">
                  <c:v>15.9</c:v>
                </c:pt>
                <c:pt idx="36">
                  <c:v>15.95</c:v>
                </c:pt>
                <c:pt idx="37">
                  <c:v>15.88</c:v>
                </c:pt>
                <c:pt idx="38">
                  <c:v>16.36</c:v>
                </c:pt>
                <c:pt idx="39">
                  <c:v>16.63</c:v>
                </c:pt>
                <c:pt idx="40">
                  <c:v>16.21</c:v>
                </c:pt>
                <c:pt idx="41">
                  <c:v>16.06</c:v>
                </c:pt>
                <c:pt idx="42">
                  <c:v>16.12</c:v>
                </c:pt>
                <c:pt idx="43">
                  <c:v>15.55</c:v>
                </c:pt>
                <c:pt idx="44">
                  <c:v>15.56</c:v>
                </c:pt>
                <c:pt idx="45">
                  <c:v>16.22</c:v>
                </c:pt>
                <c:pt idx="46">
                  <c:v>16.41</c:v>
                </c:pt>
                <c:pt idx="47">
                  <c:v>16.62</c:v>
                </c:pt>
                <c:pt idx="48">
                  <c:v>17.47</c:v>
                </c:pt>
                <c:pt idx="49">
                  <c:v>17.01</c:v>
                </c:pt>
                <c:pt idx="50">
                  <c:v>16.49</c:v>
                </c:pt>
                <c:pt idx="51">
                  <c:v>15.62</c:v>
                </c:pt>
                <c:pt idx="52">
                  <c:v>15.47</c:v>
                </c:pt>
                <c:pt idx="53">
                  <c:v>15.22</c:v>
                </c:pt>
                <c:pt idx="54">
                  <c:v>15.65</c:v>
                </c:pt>
                <c:pt idx="55">
                  <c:v>15.55</c:v>
                </c:pt>
                <c:pt idx="56">
                  <c:v>15.47</c:v>
                </c:pt>
                <c:pt idx="57">
                  <c:v>14.22</c:v>
                </c:pt>
                <c:pt idx="58">
                  <c:v>13.58</c:v>
                </c:pt>
                <c:pt idx="59">
                  <c:v>12.51</c:v>
                </c:pt>
                <c:pt idx="60">
                  <c:v>12.9</c:v>
                </c:pt>
                <c:pt idx="61">
                  <c:v>13.53</c:v>
                </c:pt>
                <c:pt idx="62">
                  <c:v>13.56</c:v>
                </c:pt>
                <c:pt idx="63">
                  <c:v>14</c:v>
                </c:pt>
                <c:pt idx="64">
                  <c:v>13.86</c:v>
                </c:pt>
                <c:pt idx="65">
                  <c:v>14.1</c:v>
                </c:pt>
                <c:pt idx="66">
                  <c:v>13.76</c:v>
                </c:pt>
                <c:pt idx="67">
                  <c:v>13.24</c:v>
                </c:pt>
                <c:pt idx="68">
                  <c:v>13.22</c:v>
                </c:pt>
                <c:pt idx="69">
                  <c:v>13.13</c:v>
                </c:pt>
                <c:pt idx="70">
                  <c:v>12.15</c:v>
                </c:pt>
                <c:pt idx="71">
                  <c:v>11.62</c:v>
                </c:pt>
                <c:pt idx="72">
                  <c:v>11.1</c:v>
                </c:pt>
                <c:pt idx="73">
                  <c:v>11.45</c:v>
                </c:pt>
                <c:pt idx="74">
                  <c:v>11.46</c:v>
                </c:pt>
                <c:pt idx="75">
                  <c:v>11.45</c:v>
                </c:pt>
                <c:pt idx="76">
                  <c:v>10.55</c:v>
                </c:pt>
                <c:pt idx="77">
                  <c:v>10.14</c:v>
                </c:pt>
                <c:pt idx="78">
                  <c:v>10.09</c:v>
                </c:pt>
                <c:pt idx="79">
                  <c:v>10.28</c:v>
                </c:pt>
                <c:pt idx="80">
                  <c:v>10.88</c:v>
                </c:pt>
                <c:pt idx="81">
                  <c:v>10.87</c:v>
                </c:pt>
                <c:pt idx="82">
                  <c:v>10.8</c:v>
                </c:pt>
                <c:pt idx="83">
                  <c:v>11.02</c:v>
                </c:pt>
                <c:pt idx="84">
                  <c:v>10.85</c:v>
                </c:pt>
                <c:pt idx="85">
                  <c:v>10.89</c:v>
                </c:pt>
                <c:pt idx="86">
                  <c:v>10.81</c:v>
                </c:pt>
                <c:pt idx="87">
                  <c:v>10.34</c:v>
                </c:pt>
                <c:pt idx="88">
                  <c:v>11.02</c:v>
                </c:pt>
                <c:pt idx="89">
                  <c:v>11.92</c:v>
                </c:pt>
                <c:pt idx="90">
                  <c:v>12.44</c:v>
                </c:pt>
                <c:pt idx="91">
                  <c:v>12.6</c:v>
                </c:pt>
                <c:pt idx="92">
                  <c:v>12.81</c:v>
                </c:pt>
                <c:pt idx="93">
                  <c:v>12.88</c:v>
                </c:pt>
                <c:pt idx="94">
                  <c:v>13.2</c:v>
                </c:pt>
                <c:pt idx="95">
                  <c:v>12.17</c:v>
                </c:pt>
                <c:pt idx="96">
                  <c:v>12.13</c:v>
                </c:pt>
                <c:pt idx="97">
                  <c:v>10.98</c:v>
                </c:pt>
                <c:pt idx="98">
                  <c:v>11.97</c:v>
                </c:pt>
                <c:pt idx="99">
                  <c:v>12.32</c:v>
                </c:pt>
                <c:pt idx="100">
                  <c:v>11.97</c:v>
                </c:pt>
                <c:pt idx="101">
                  <c:v>11.83</c:v>
                </c:pt>
                <c:pt idx="102">
                  <c:v>12.29</c:v>
                </c:pt>
                <c:pt idx="103">
                  <c:v>12.18</c:v>
                </c:pt>
                <c:pt idx="104">
                  <c:v>12.08</c:v>
                </c:pt>
                <c:pt idx="105">
                  <c:v>11.83</c:v>
                </c:pt>
                <c:pt idx="106">
                  <c:v>11.17</c:v>
                </c:pt>
                <c:pt idx="107">
                  <c:v>10.93</c:v>
                </c:pt>
                <c:pt idx="108">
                  <c:v>9.98</c:v>
                </c:pt>
                <c:pt idx="109">
                  <c:v>10.91</c:v>
                </c:pt>
                <c:pt idx="110">
                  <c:v>10.17</c:v>
                </c:pt>
                <c:pt idx="111">
                  <c:v>10.32</c:v>
                </c:pt>
                <c:pt idx="112">
                  <c:v>11.05</c:v>
                </c:pt>
                <c:pt idx="113">
                  <c:v>10.6</c:v>
                </c:pt>
                <c:pt idx="114">
                  <c:v>11.29</c:v>
                </c:pt>
                <c:pt idx="115">
                  <c:v>11.4</c:v>
                </c:pt>
                <c:pt idx="116">
                  <c:v>11.72</c:v>
                </c:pt>
                <c:pt idx="117">
                  <c:v>12.04</c:v>
                </c:pt>
                <c:pt idx="118">
                  <c:v>12.11</c:v>
                </c:pt>
                <c:pt idx="119">
                  <c:v>11.43</c:v>
                </c:pt>
                <c:pt idx="120">
                  <c:v>10.93</c:v>
                </c:pt>
                <c:pt idx="121">
                  <c:v>10.85</c:v>
                </c:pt>
                <c:pt idx="122">
                  <c:v>10.93</c:v>
                </c:pt>
                <c:pt idx="123">
                  <c:v>10.13</c:v>
                </c:pt>
                <c:pt idx="124">
                  <c:v>9.84</c:v>
                </c:pt>
                <c:pt idx="125">
                  <c:v>10.25</c:v>
                </c:pt>
                <c:pt idx="126">
                  <c:v>10.12</c:v>
                </c:pt>
                <c:pt idx="127">
                  <c:v>10.64</c:v>
                </c:pt>
                <c:pt idx="128">
                  <c:v>10.8</c:v>
                </c:pt>
                <c:pt idx="129">
                  <c:v>10.83</c:v>
                </c:pt>
                <c:pt idx="130">
                  <c:v>9.68</c:v>
                </c:pt>
                <c:pt idx="131">
                  <c:v>10.76</c:v>
                </c:pt>
                <c:pt idx="132">
                  <c:v>10.5</c:v>
                </c:pt>
                <c:pt idx="133">
                  <c:v>11.53</c:v>
                </c:pt>
                <c:pt idx="134">
                  <c:v>11.46</c:v>
                </c:pt>
                <c:pt idx="135">
                  <c:v>10.61</c:v>
                </c:pt>
                <c:pt idx="136">
                  <c:v>10.27</c:v>
                </c:pt>
                <c:pt idx="137">
                  <c:v>10.7</c:v>
                </c:pt>
                <c:pt idx="138">
                  <c:v>10.29</c:v>
                </c:pt>
                <c:pt idx="139">
                  <c:v>10.48</c:v>
                </c:pt>
                <c:pt idx="140">
                  <c:v>11.35</c:v>
                </c:pt>
                <c:pt idx="141">
                  <c:v>11.63</c:v>
                </c:pt>
                <c:pt idx="142">
                  <c:v>11.81</c:v>
                </c:pt>
                <c:pt idx="143">
                  <c:v>11.41</c:v>
                </c:pt>
                <c:pt idx="144">
                  <c:v>11.38</c:v>
                </c:pt>
                <c:pt idx="145">
                  <c:v>11.52</c:v>
                </c:pt>
                <c:pt idx="146">
                  <c:v>11.12</c:v>
                </c:pt>
                <c:pt idx="147">
                  <c:v>12.14</c:v>
                </c:pt>
                <c:pt idx="148">
                  <c:v>11.35</c:v>
                </c:pt>
                <c:pt idx="149">
                  <c:v>11.47</c:v>
                </c:pt>
                <c:pt idx="150">
                  <c:v>11.28</c:v>
                </c:pt>
                <c:pt idx="151">
                  <c:v>11.01</c:v>
                </c:pt>
                <c:pt idx="152">
                  <c:v>10.48</c:v>
                </c:pt>
                <c:pt idx="153">
                  <c:v>10.13</c:v>
                </c:pt>
                <c:pt idx="154">
                  <c:v>10.18</c:v>
                </c:pt>
                <c:pt idx="155">
                  <c:v>9.9</c:v>
                </c:pt>
                <c:pt idx="156">
                  <c:v>9.98</c:v>
                </c:pt>
                <c:pt idx="157">
                  <c:v>8.86</c:v>
                </c:pt>
                <c:pt idx="158">
                  <c:v>8.59</c:v>
                </c:pt>
                <c:pt idx="159">
                  <c:v>8.21</c:v>
                </c:pt>
                <c:pt idx="160">
                  <c:v>8.3</c:v>
                </c:pt>
                <c:pt idx="161">
                  <c:v>7.84</c:v>
                </c:pt>
                <c:pt idx="162">
                  <c:v>8.56</c:v>
                </c:pt>
                <c:pt idx="163">
                  <c:v>8.71</c:v>
                </c:pt>
                <c:pt idx="164">
                  <c:v>8.19</c:v>
                </c:pt>
                <c:pt idx="165">
                  <c:v>7.21</c:v>
                </c:pt>
                <c:pt idx="166">
                  <c:v>6.58</c:v>
                </c:pt>
                <c:pt idx="167">
                  <c:v>7.24</c:v>
                </c:pt>
                <c:pt idx="168">
                  <c:v>6.93</c:v>
                </c:pt>
                <c:pt idx="169">
                  <c:v>6.85</c:v>
                </c:pt>
                <c:pt idx="170">
                  <c:v>7.01</c:v>
                </c:pt>
                <c:pt idx="171">
                  <c:v>6.71</c:v>
                </c:pt>
                <c:pt idx="172">
                  <c:v>6.72</c:v>
                </c:pt>
                <c:pt idx="173">
                  <c:v>6.79</c:v>
                </c:pt>
                <c:pt idx="174">
                  <c:v>6.47</c:v>
                </c:pt>
                <c:pt idx="175">
                  <c:v>5.99</c:v>
                </c:pt>
                <c:pt idx="176">
                  <c:v>6.19</c:v>
                </c:pt>
                <c:pt idx="177">
                  <c:v>6.16</c:v>
                </c:pt>
                <c:pt idx="178">
                  <c:v>6.35</c:v>
                </c:pt>
                <c:pt idx="179">
                  <c:v>6.29</c:v>
                </c:pt>
                <c:pt idx="180">
                  <c:v>6.02</c:v>
                </c:pt>
                <c:pt idx="181">
                  <c:v>6.12</c:v>
                </c:pt>
                <c:pt idx="182">
                  <c:v>6.46</c:v>
                </c:pt>
                <c:pt idx="183">
                  <c:v>6.92</c:v>
                </c:pt>
                <c:pt idx="184">
                  <c:v>6.35</c:v>
                </c:pt>
                <c:pt idx="185">
                  <c:v>6.73</c:v>
                </c:pt>
                <c:pt idx="186">
                  <c:v>6.9</c:v>
                </c:pt>
                <c:pt idx="187">
                  <c:v>6.94</c:v>
                </c:pt>
                <c:pt idx="188">
                  <c:v>7.05</c:v>
                </c:pt>
                <c:pt idx="189">
                  <c:v>8.24</c:v>
                </c:pt>
                <c:pt idx="190">
                  <c:v>6.83</c:v>
                </c:pt>
                <c:pt idx="191">
                  <c:v>8</c:v>
                </c:pt>
                <c:pt idx="192">
                  <c:v>7.91</c:v>
                </c:pt>
                <c:pt idx="193">
                  <c:v>8.35</c:v>
                </c:pt>
                <c:pt idx="194">
                  <c:v>8</c:v>
                </c:pt>
                <c:pt idx="195">
                  <c:v>8.02</c:v>
                </c:pt>
                <c:pt idx="196">
                  <c:v>8.17</c:v>
                </c:pt>
                <c:pt idx="197">
                  <c:v>8.18</c:v>
                </c:pt>
                <c:pt idx="198">
                  <c:v>7.66</c:v>
                </c:pt>
                <c:pt idx="199">
                  <c:v>8.01</c:v>
                </c:pt>
                <c:pt idx="200">
                  <c:v>8.45</c:v>
                </c:pt>
                <c:pt idx="201">
                  <c:v>8.64</c:v>
                </c:pt>
                <c:pt idx="202">
                  <c:v>8.58</c:v>
                </c:pt>
                <c:pt idx="203">
                  <c:v>8.33</c:v>
                </c:pt>
                <c:pt idx="204">
                  <c:v>8.14</c:v>
                </c:pt>
                <c:pt idx="205">
                  <c:v>8.24</c:v>
                </c:pt>
                <c:pt idx="206">
                  <c:v>8.15</c:v>
                </c:pt>
                <c:pt idx="207">
                  <c:v>7.45</c:v>
                </c:pt>
                <c:pt idx="208">
                  <c:v>7.57</c:v>
                </c:pt>
                <c:pt idx="209">
                  <c:v>7.65</c:v>
                </c:pt>
                <c:pt idx="210">
                  <c:v>6.55</c:v>
                </c:pt>
                <c:pt idx="211">
                  <c:v>7.43</c:v>
                </c:pt>
                <c:pt idx="212">
                  <c:v>6.98</c:v>
                </c:pt>
                <c:pt idx="213">
                  <c:v>7.79</c:v>
                </c:pt>
                <c:pt idx="214">
                  <c:v>7.6</c:v>
                </c:pt>
                <c:pt idx="215">
                  <c:v>8.03</c:v>
                </c:pt>
                <c:pt idx="216">
                  <c:v>7.1</c:v>
                </c:pt>
                <c:pt idx="217">
                  <c:v>7.56</c:v>
                </c:pt>
                <c:pt idx="218">
                  <c:v>7.76</c:v>
                </c:pt>
                <c:pt idx="219">
                  <c:v>8.03</c:v>
                </c:pt>
                <c:pt idx="220">
                  <c:v>8.26</c:v>
                </c:pt>
                <c:pt idx="221">
                  <c:v>8.32</c:v>
                </c:pt>
                <c:pt idx="222">
                  <c:v>8.36</c:v>
                </c:pt>
                <c:pt idx="223">
                  <c:v>8.26</c:v>
                </c:pt>
                <c:pt idx="224">
                  <c:v>7.82</c:v>
                </c:pt>
                <c:pt idx="225">
                  <c:v>8.37</c:v>
                </c:pt>
                <c:pt idx="226">
                  <c:v>7.13</c:v>
                </c:pt>
                <c:pt idx="227">
                  <c:v>7.56</c:v>
                </c:pt>
                <c:pt idx="228">
                  <c:v>6.41</c:v>
                </c:pt>
                <c:pt idx="229">
                  <c:v>6.78</c:v>
                </c:pt>
                <c:pt idx="230">
                  <c:v>7.24</c:v>
                </c:pt>
                <c:pt idx="231">
                  <c:v>7.31</c:v>
                </c:pt>
                <c:pt idx="232">
                  <c:v>6.8</c:v>
                </c:pt>
                <c:pt idx="233">
                  <c:v>7.07</c:v>
                </c:pt>
                <c:pt idx="234">
                  <c:v>11.45</c:v>
                </c:pt>
                <c:pt idx="235">
                  <c:v>8.53</c:v>
                </c:pt>
                <c:pt idx="236">
                  <c:v>6.86</c:v>
                </c:pt>
                <c:pt idx="237">
                  <c:v>6.88</c:v>
                </c:pt>
                <c:pt idx="238">
                  <c:v>6.64</c:v>
                </c:pt>
                <c:pt idx="239">
                  <c:v>6.61</c:v>
                </c:pt>
                <c:pt idx="240">
                  <c:v>6.12</c:v>
                </c:pt>
                <c:pt idx="241">
                  <c:v>6.87</c:v>
                </c:pt>
                <c:pt idx="242">
                  <c:v>7.01</c:v>
                </c:pt>
                <c:pt idx="243">
                  <c:v>7.1</c:v>
                </c:pt>
                <c:pt idx="244">
                  <c:v>5.6</c:v>
                </c:pt>
                <c:pt idx="245">
                  <c:v>5.76</c:v>
                </c:pt>
                <c:pt idx="246">
                  <c:v>7.03</c:v>
                </c:pt>
                <c:pt idx="247">
                  <c:v>6.47</c:v>
                </c:pt>
                <c:pt idx="248">
                  <c:v>6.83</c:v>
                </c:pt>
                <c:pt idx="249">
                  <c:v>7.55</c:v>
                </c:pt>
              </c:numCache>
            </c:numRef>
          </c:val>
          <c:smooth val="0"/>
        </c:ser>
        <c:ser>
          <c:idx val="5"/>
          <c:order val="5"/>
          <c:tx>
            <c:strRef>
              <c:f>'[路透数据 补充.xlsx]欧美汽柴利润'!$BW$3</c:f>
              <c:strCache>
                <c:ptCount val="1"/>
                <c:pt idx="0">
                  <c:v>2021</c:v>
                </c:pt>
              </c:strCache>
            </c:strRef>
          </c:tx>
          <c:spPr>
            <a:ln w="28575" cap="rnd">
              <a:solidFill>
                <a:srgbClr val="7030A0">
                  <a:alpha val="65000"/>
                </a:srgbClr>
              </a:solidFill>
              <a:round/>
            </a:ln>
            <a:effectLst/>
          </c:spPr>
          <c:marker>
            <c:symbol val="none"/>
          </c:marker>
          <c:dLbls>
            <c:delete val="1"/>
          </c:dLbls>
          <c:cat>
            <c:numRef>
              <c:f>'[路透数据 补充.xlsx]欧美汽柴利润'!$BQ$8:$BQ$257</c:f>
              <c:numCache>
                <c:formatCode>yyyy/m/d</c:formatCode>
                <c:ptCount val="250"/>
                <c:pt idx="0" c:formatCode="yyyy/m/d">
                  <c:v>46259</c:v>
                </c:pt>
                <c:pt idx="1" c:formatCode="yyyy/m/d">
                  <c:v>46258</c:v>
                </c:pt>
                <c:pt idx="2" c:formatCode="yyyy/m/d">
                  <c:v>46255</c:v>
                </c:pt>
                <c:pt idx="3" c:formatCode="yyyy/m/d">
                  <c:v>46254</c:v>
                </c:pt>
                <c:pt idx="4" c:formatCode="yyyy/m/d">
                  <c:v>46253</c:v>
                </c:pt>
                <c:pt idx="5" c:formatCode="yyyy/m/d">
                  <c:v>46252</c:v>
                </c:pt>
                <c:pt idx="6" c:formatCode="yyyy/m/d">
                  <c:v>46251</c:v>
                </c:pt>
                <c:pt idx="7" c:formatCode="yyyy/m/d">
                  <c:v>46248</c:v>
                </c:pt>
                <c:pt idx="8" c:formatCode="yyyy/m/d">
                  <c:v>46247</c:v>
                </c:pt>
                <c:pt idx="9" c:formatCode="yyyy/m/d">
                  <c:v>46246</c:v>
                </c:pt>
                <c:pt idx="10" c:formatCode="yyyy/m/d">
                  <c:v>46245</c:v>
                </c:pt>
                <c:pt idx="11" c:formatCode="yyyy/m/d">
                  <c:v>46244</c:v>
                </c:pt>
                <c:pt idx="12" c:formatCode="yyyy/m/d">
                  <c:v>46241</c:v>
                </c:pt>
                <c:pt idx="13" c:formatCode="yyyy/m/d">
                  <c:v>46240</c:v>
                </c:pt>
                <c:pt idx="14" c:formatCode="yyyy/m/d">
                  <c:v>46239</c:v>
                </c:pt>
                <c:pt idx="15" c:formatCode="yyyy/m/d">
                  <c:v>46238</c:v>
                </c:pt>
                <c:pt idx="16" c:formatCode="yyyy/m/d">
                  <c:v>46237</c:v>
                </c:pt>
                <c:pt idx="17" c:formatCode="yyyy/m/d">
                  <c:v>46234</c:v>
                </c:pt>
                <c:pt idx="18" c:formatCode="yyyy/m/d">
                  <c:v>46233</c:v>
                </c:pt>
                <c:pt idx="19" c:formatCode="yyyy/m/d">
                  <c:v>46232</c:v>
                </c:pt>
                <c:pt idx="20" c:formatCode="yyyy/m/d">
                  <c:v>46231</c:v>
                </c:pt>
                <c:pt idx="21" c:formatCode="yyyy/m/d">
                  <c:v>46230</c:v>
                </c:pt>
                <c:pt idx="22" c:formatCode="yyyy/m/d">
                  <c:v>46227</c:v>
                </c:pt>
                <c:pt idx="23" c:formatCode="yyyy/m/d">
                  <c:v>46226</c:v>
                </c:pt>
                <c:pt idx="24" c:formatCode="yyyy/m/d">
                  <c:v>46225</c:v>
                </c:pt>
                <c:pt idx="25" c:formatCode="yyyy/m/d">
                  <c:v>46224</c:v>
                </c:pt>
                <c:pt idx="26" c:formatCode="yyyy/m/d">
                  <c:v>46223</c:v>
                </c:pt>
                <c:pt idx="27" c:formatCode="yyyy/m/d">
                  <c:v>46220</c:v>
                </c:pt>
                <c:pt idx="28" c:formatCode="yyyy/m/d">
                  <c:v>46220</c:v>
                </c:pt>
                <c:pt idx="29" c:formatCode="yyyy/m/d">
                  <c:v>46219</c:v>
                </c:pt>
                <c:pt idx="30" c:formatCode="yyyy/m/d">
                  <c:v>46218</c:v>
                </c:pt>
                <c:pt idx="31" c:formatCode="yyyy/m/d">
                  <c:v>46217</c:v>
                </c:pt>
                <c:pt idx="32" c:formatCode="yyyy/m/d">
                  <c:v>46216</c:v>
                </c:pt>
                <c:pt idx="33" c:formatCode="yyyy/m/d">
                  <c:v>46213</c:v>
                </c:pt>
                <c:pt idx="34" c:formatCode="yyyy/m/d">
                  <c:v>46212</c:v>
                </c:pt>
                <c:pt idx="35" c:formatCode="yyyy/m/d">
                  <c:v>46211</c:v>
                </c:pt>
                <c:pt idx="36" c:formatCode="yyyy/m/d">
                  <c:v>46210</c:v>
                </c:pt>
                <c:pt idx="37" c:formatCode="yyyy/m/d">
                  <c:v>46209</c:v>
                </c:pt>
                <c:pt idx="38" c:formatCode="yyyy/m/d">
                  <c:v>46206</c:v>
                </c:pt>
                <c:pt idx="39" c:formatCode="yyyy/m/d">
                  <c:v>46205</c:v>
                </c:pt>
                <c:pt idx="40" c:formatCode="yyyy/m/d">
                  <c:v>46204</c:v>
                </c:pt>
                <c:pt idx="41" c:formatCode="yyyy/m/d">
                  <c:v>46203</c:v>
                </c:pt>
                <c:pt idx="42" c:formatCode="yyyy/m/d">
                  <c:v>46202</c:v>
                </c:pt>
                <c:pt idx="43" c:formatCode="yyyy/m/d">
                  <c:v>46199</c:v>
                </c:pt>
                <c:pt idx="44" c:formatCode="yyyy/m/d">
                  <c:v>46198</c:v>
                </c:pt>
                <c:pt idx="45" c:formatCode="yyyy/m/d">
                  <c:v>46197</c:v>
                </c:pt>
                <c:pt idx="46" c:formatCode="yyyy/m/d">
                  <c:v>46196</c:v>
                </c:pt>
                <c:pt idx="47" c:formatCode="yyyy/m/d">
                  <c:v>46195</c:v>
                </c:pt>
                <c:pt idx="48" c:formatCode="yyyy/m/d">
                  <c:v>46192</c:v>
                </c:pt>
                <c:pt idx="49" c:formatCode="yyyy/m/d">
                  <c:v>46191</c:v>
                </c:pt>
                <c:pt idx="50" c:formatCode="yyyy/m/d">
                  <c:v>46190</c:v>
                </c:pt>
                <c:pt idx="51" c:formatCode="yyyy/m/d">
                  <c:v>46189</c:v>
                </c:pt>
                <c:pt idx="52" c:formatCode="yyyy/m/d">
                  <c:v>46188</c:v>
                </c:pt>
                <c:pt idx="53" c:formatCode="yyyy/m/d">
                  <c:v>46185</c:v>
                </c:pt>
                <c:pt idx="54" c:formatCode="yyyy/m/d">
                  <c:v>46184</c:v>
                </c:pt>
                <c:pt idx="55" c:formatCode="yyyy/m/d">
                  <c:v>46183</c:v>
                </c:pt>
                <c:pt idx="56" c:formatCode="yyyy/m/d">
                  <c:v>46182</c:v>
                </c:pt>
                <c:pt idx="57" c:formatCode="yyyy/m/d">
                  <c:v>46181</c:v>
                </c:pt>
                <c:pt idx="58" c:formatCode="yyyy/m/d">
                  <c:v>46178</c:v>
                </c:pt>
                <c:pt idx="59" c:formatCode="yyyy/m/d">
                  <c:v>46177</c:v>
                </c:pt>
                <c:pt idx="60" c:formatCode="yyyy/m/d">
                  <c:v>46176</c:v>
                </c:pt>
                <c:pt idx="61" c:formatCode="yyyy/m/d">
                  <c:v>46175</c:v>
                </c:pt>
                <c:pt idx="62" c:formatCode="yyyy/m/d">
                  <c:v>46174</c:v>
                </c:pt>
                <c:pt idx="63" c:formatCode="yyyy/m/d">
                  <c:v>46171</c:v>
                </c:pt>
                <c:pt idx="64" c:formatCode="yyyy/m/d">
                  <c:v>46170</c:v>
                </c:pt>
                <c:pt idx="65" c:formatCode="yyyy/m/d">
                  <c:v>46169</c:v>
                </c:pt>
                <c:pt idx="66" c:formatCode="yyyy/m/d">
                  <c:v>46168</c:v>
                </c:pt>
                <c:pt idx="67" c:formatCode="yyyy/m/d">
                  <c:v>46167</c:v>
                </c:pt>
                <c:pt idx="68" c:formatCode="yyyy/m/d">
                  <c:v>46164</c:v>
                </c:pt>
                <c:pt idx="69" c:formatCode="yyyy/m/d">
                  <c:v>46163</c:v>
                </c:pt>
                <c:pt idx="70" c:formatCode="yyyy/m/d">
                  <c:v>46162</c:v>
                </c:pt>
                <c:pt idx="71" c:formatCode="yyyy/m/d">
                  <c:v>46161</c:v>
                </c:pt>
                <c:pt idx="72" c:formatCode="yyyy/m/d">
                  <c:v>46160</c:v>
                </c:pt>
                <c:pt idx="73" c:formatCode="yyyy/m/d">
                  <c:v>46157</c:v>
                </c:pt>
                <c:pt idx="74" c:formatCode="yyyy/m/d">
                  <c:v>46156</c:v>
                </c:pt>
                <c:pt idx="75" c:formatCode="yyyy/m/d">
                  <c:v>46155</c:v>
                </c:pt>
                <c:pt idx="76" c:formatCode="yyyy/m/d">
                  <c:v>46154</c:v>
                </c:pt>
                <c:pt idx="77" c:formatCode="yyyy/m/d">
                  <c:v>46153</c:v>
                </c:pt>
                <c:pt idx="78" c:formatCode="yyyy/m/d">
                  <c:v>46150</c:v>
                </c:pt>
                <c:pt idx="79" c:formatCode="yyyy/m/d">
                  <c:v>46149</c:v>
                </c:pt>
                <c:pt idx="80" c:formatCode="yyyy/m/d">
                  <c:v>46148</c:v>
                </c:pt>
                <c:pt idx="81" c:formatCode="yyyy/m/d">
                  <c:v>46147</c:v>
                </c:pt>
                <c:pt idx="82" c:formatCode="yyyy/m/d">
                  <c:v>46146</c:v>
                </c:pt>
                <c:pt idx="83" c:formatCode="yyyy/m/d">
                  <c:v>46143</c:v>
                </c:pt>
                <c:pt idx="84" c:formatCode="yyyy/m/d">
                  <c:v>46142</c:v>
                </c:pt>
                <c:pt idx="85" c:formatCode="yyyy/m/d">
                  <c:v>46141</c:v>
                </c:pt>
                <c:pt idx="86" c:formatCode="yyyy/m/d">
                  <c:v>46140</c:v>
                </c:pt>
                <c:pt idx="87" c:formatCode="yyyy/m/d">
                  <c:v>46139</c:v>
                </c:pt>
                <c:pt idx="88" c:formatCode="yyyy/m/d">
                  <c:v>46136</c:v>
                </c:pt>
                <c:pt idx="89" c:formatCode="yyyy/m/d">
                  <c:v>46135</c:v>
                </c:pt>
                <c:pt idx="90" c:formatCode="yyyy/m/d">
                  <c:v>46134</c:v>
                </c:pt>
                <c:pt idx="91" c:formatCode="yyyy/m/d">
                  <c:v>46133</c:v>
                </c:pt>
                <c:pt idx="92" c:formatCode="yyyy/m/d">
                  <c:v>46132</c:v>
                </c:pt>
                <c:pt idx="93" c:formatCode="yyyy/m/d">
                  <c:v>46129</c:v>
                </c:pt>
                <c:pt idx="94" c:formatCode="yyyy/m/d">
                  <c:v>46128</c:v>
                </c:pt>
                <c:pt idx="95" c:formatCode="yyyy/m/d">
                  <c:v>46127</c:v>
                </c:pt>
                <c:pt idx="96" c:formatCode="yyyy/m/d">
                  <c:v>46126</c:v>
                </c:pt>
                <c:pt idx="97" c:formatCode="yyyy/m/d">
                  <c:v>46125</c:v>
                </c:pt>
                <c:pt idx="98" c:formatCode="yyyy/m/d">
                  <c:v>46122</c:v>
                </c:pt>
                <c:pt idx="99" c:formatCode="yyyy/m/d">
                  <c:v>46121</c:v>
                </c:pt>
                <c:pt idx="100" c:formatCode="yyyy/m/d">
                  <c:v>46120</c:v>
                </c:pt>
                <c:pt idx="101" c:formatCode="yyyy/m/d">
                  <c:v>46119</c:v>
                </c:pt>
                <c:pt idx="102" c:formatCode="yyyy/m/d">
                  <c:v>46118</c:v>
                </c:pt>
                <c:pt idx="103" c:formatCode="yyyy/m/d">
                  <c:v>46115</c:v>
                </c:pt>
                <c:pt idx="104" c:formatCode="yyyy/m/d">
                  <c:v>46114</c:v>
                </c:pt>
                <c:pt idx="105" c:formatCode="yyyy/m/d">
                  <c:v>46113</c:v>
                </c:pt>
                <c:pt idx="106" c:formatCode="yyyy/m/d">
                  <c:v>46112</c:v>
                </c:pt>
                <c:pt idx="107" c:formatCode="yyyy/m/d">
                  <c:v>46111</c:v>
                </c:pt>
                <c:pt idx="108" c:formatCode="yyyy/m/d">
                  <c:v>46108</c:v>
                </c:pt>
                <c:pt idx="109" c:formatCode="yyyy/m/d">
                  <c:v>46107</c:v>
                </c:pt>
                <c:pt idx="110" c:formatCode="yyyy/m/d">
                  <c:v>46106</c:v>
                </c:pt>
                <c:pt idx="111" c:formatCode="yyyy/m/d">
                  <c:v>46105</c:v>
                </c:pt>
                <c:pt idx="112" c:formatCode="yyyy/m/d">
                  <c:v>46104</c:v>
                </c:pt>
                <c:pt idx="113" c:formatCode="yyyy/m/d">
                  <c:v>46101</c:v>
                </c:pt>
                <c:pt idx="114" c:formatCode="yyyy/m/d">
                  <c:v>46100</c:v>
                </c:pt>
                <c:pt idx="115" c:formatCode="yyyy/m/d">
                  <c:v>46099</c:v>
                </c:pt>
                <c:pt idx="116" c:formatCode="yyyy/m/d">
                  <c:v>46098</c:v>
                </c:pt>
                <c:pt idx="117" c:formatCode="yyyy/m/d">
                  <c:v>46097</c:v>
                </c:pt>
                <c:pt idx="118" c:formatCode="yyyy/m/d">
                  <c:v>46094</c:v>
                </c:pt>
                <c:pt idx="119" c:formatCode="yyyy/m/d">
                  <c:v>46093</c:v>
                </c:pt>
                <c:pt idx="120" c:formatCode="yyyy/m/d">
                  <c:v>46092</c:v>
                </c:pt>
                <c:pt idx="121" c:formatCode="yyyy/m/d">
                  <c:v>46091</c:v>
                </c:pt>
                <c:pt idx="122" c:formatCode="yyyy/m/d">
                  <c:v>46090</c:v>
                </c:pt>
                <c:pt idx="123" c:formatCode="yyyy/m/d">
                  <c:v>46087</c:v>
                </c:pt>
                <c:pt idx="124" c:formatCode="yyyy/m/d">
                  <c:v>46086</c:v>
                </c:pt>
                <c:pt idx="125" c:formatCode="yyyy/m/d">
                  <c:v>46085</c:v>
                </c:pt>
                <c:pt idx="126" c:formatCode="yyyy/m/d">
                  <c:v>46084</c:v>
                </c:pt>
                <c:pt idx="127" c:formatCode="yyyy/m/d">
                  <c:v>46083</c:v>
                </c:pt>
                <c:pt idx="128" c:formatCode="yyyy/m/d">
                  <c:v>46080</c:v>
                </c:pt>
                <c:pt idx="129" c:formatCode="yyyy/m/d">
                  <c:v>46079</c:v>
                </c:pt>
                <c:pt idx="130" c:formatCode="yyyy/m/d">
                  <c:v>46078</c:v>
                </c:pt>
                <c:pt idx="131" c:formatCode="yyyy/m/d">
                  <c:v>46077</c:v>
                </c:pt>
                <c:pt idx="132" c:formatCode="yyyy/m/d">
                  <c:v>46076</c:v>
                </c:pt>
                <c:pt idx="133" c:formatCode="yyyy/m/d">
                  <c:v>46073</c:v>
                </c:pt>
                <c:pt idx="134" c:formatCode="yyyy/m/d">
                  <c:v>46072</c:v>
                </c:pt>
                <c:pt idx="135" c:formatCode="yyyy/m/d">
                  <c:v>46071</c:v>
                </c:pt>
                <c:pt idx="136" c:formatCode="yyyy/m/d">
                  <c:v>46070</c:v>
                </c:pt>
                <c:pt idx="137" c:formatCode="yyyy/m/d">
                  <c:v>46069</c:v>
                </c:pt>
                <c:pt idx="138" c:formatCode="yyyy/m/d">
                  <c:v>46066</c:v>
                </c:pt>
                <c:pt idx="139" c:formatCode="yyyy/m/d">
                  <c:v>46065</c:v>
                </c:pt>
                <c:pt idx="140" c:formatCode="yyyy/m/d">
                  <c:v>46064</c:v>
                </c:pt>
                <c:pt idx="141" c:formatCode="yyyy/m/d">
                  <c:v>46063</c:v>
                </c:pt>
                <c:pt idx="142" c:formatCode="yyyy/m/d">
                  <c:v>46062</c:v>
                </c:pt>
                <c:pt idx="143" c:formatCode="yyyy/m/d">
                  <c:v>46059</c:v>
                </c:pt>
                <c:pt idx="144" c:formatCode="yyyy/m/d">
                  <c:v>46058</c:v>
                </c:pt>
                <c:pt idx="145" c:formatCode="yyyy/m/d">
                  <c:v>46057</c:v>
                </c:pt>
                <c:pt idx="146" c:formatCode="yyyy/m/d">
                  <c:v>46056</c:v>
                </c:pt>
                <c:pt idx="147" c:formatCode="yyyy/m/d">
                  <c:v>46055</c:v>
                </c:pt>
                <c:pt idx="148" c:formatCode="yyyy/m/d">
                  <c:v>46052</c:v>
                </c:pt>
                <c:pt idx="149" c:formatCode="yyyy/m/d">
                  <c:v>46051</c:v>
                </c:pt>
                <c:pt idx="150" c:formatCode="yyyy/m/d">
                  <c:v>46050</c:v>
                </c:pt>
                <c:pt idx="151" c:formatCode="yyyy/m/d">
                  <c:v>46049</c:v>
                </c:pt>
                <c:pt idx="152" c:formatCode="yyyy/m/d">
                  <c:v>46048</c:v>
                </c:pt>
                <c:pt idx="153" c:formatCode="yyyy/m/d">
                  <c:v>46045</c:v>
                </c:pt>
                <c:pt idx="154" c:formatCode="yyyy/m/d">
                  <c:v>46044</c:v>
                </c:pt>
                <c:pt idx="155" c:formatCode="yyyy/m/d">
                  <c:v>46043</c:v>
                </c:pt>
                <c:pt idx="156" c:formatCode="yyyy/m/d">
                  <c:v>46042</c:v>
                </c:pt>
                <c:pt idx="157" c:formatCode="yyyy/m/d">
                  <c:v>46041</c:v>
                </c:pt>
                <c:pt idx="158" c:formatCode="yyyy/m/d">
                  <c:v>46038</c:v>
                </c:pt>
                <c:pt idx="159" c:formatCode="yyyy/m/d">
                  <c:v>46037</c:v>
                </c:pt>
                <c:pt idx="160" c:formatCode="yyyy/m/d">
                  <c:v>46036</c:v>
                </c:pt>
                <c:pt idx="161" c:formatCode="yyyy/m/d">
                  <c:v>46035</c:v>
                </c:pt>
                <c:pt idx="162" c:formatCode="yyyy/m/d">
                  <c:v>46034</c:v>
                </c:pt>
                <c:pt idx="163" c:formatCode="yyyy/m/d">
                  <c:v>46031</c:v>
                </c:pt>
                <c:pt idx="164" c:formatCode="yyyy/m/d">
                  <c:v>46030</c:v>
                </c:pt>
                <c:pt idx="165" c:formatCode="yyyy/m/d">
                  <c:v>46029</c:v>
                </c:pt>
                <c:pt idx="166" c:formatCode="yyyy/m/d">
                  <c:v>46028</c:v>
                </c:pt>
                <c:pt idx="167" c:formatCode="yyyy/m/d">
                  <c:v>46027</c:v>
                </c:pt>
                <c:pt idx="168" c:formatCode="yyyy/m/d">
                  <c:v>46024</c:v>
                </c:pt>
                <c:pt idx="169" c:formatCode="yyyy/m/d">
                  <c:v>46023</c:v>
                </c:pt>
                <c:pt idx="170" c:formatCode="yyyy/m/d">
                  <c:v>46022</c:v>
                </c:pt>
                <c:pt idx="171" c:formatCode="yyyy/m/d">
                  <c:v>46021</c:v>
                </c:pt>
                <c:pt idx="172" c:formatCode="yyyy/m/d">
                  <c:v>46020</c:v>
                </c:pt>
                <c:pt idx="173" c:formatCode="yyyy/m/d">
                  <c:v>46017</c:v>
                </c:pt>
                <c:pt idx="174" c:formatCode="yyyy/m/d">
                  <c:v>46016</c:v>
                </c:pt>
                <c:pt idx="175" c:formatCode="yyyy/m/d">
                  <c:v>46015</c:v>
                </c:pt>
                <c:pt idx="176" c:formatCode="yyyy/m/d">
                  <c:v>46014</c:v>
                </c:pt>
                <c:pt idx="177" c:formatCode="yyyy/m/d">
                  <c:v>46013</c:v>
                </c:pt>
                <c:pt idx="178" c:formatCode="yyyy/m/d">
                  <c:v>46010</c:v>
                </c:pt>
                <c:pt idx="179" c:formatCode="yyyy/m/d">
                  <c:v>46009</c:v>
                </c:pt>
                <c:pt idx="180" c:formatCode="yyyy/m/d">
                  <c:v>46008</c:v>
                </c:pt>
                <c:pt idx="181" c:formatCode="yyyy/m/d">
                  <c:v>46007</c:v>
                </c:pt>
                <c:pt idx="182" c:formatCode="yyyy/m/d">
                  <c:v>46006</c:v>
                </c:pt>
                <c:pt idx="183" c:formatCode="yyyy/m/d">
                  <c:v>46003</c:v>
                </c:pt>
                <c:pt idx="184" c:formatCode="yyyy/m/d">
                  <c:v>46002</c:v>
                </c:pt>
                <c:pt idx="185" c:formatCode="yyyy/m/d">
                  <c:v>46001</c:v>
                </c:pt>
                <c:pt idx="186" c:formatCode="yyyy/m/d">
                  <c:v>46000</c:v>
                </c:pt>
                <c:pt idx="187" c:formatCode="yyyy/m/d">
                  <c:v>45999</c:v>
                </c:pt>
                <c:pt idx="188" c:formatCode="yyyy/m/d">
                  <c:v>45996</c:v>
                </c:pt>
                <c:pt idx="189" c:formatCode="yyyy/m/d">
                  <c:v>45995</c:v>
                </c:pt>
                <c:pt idx="190" c:formatCode="yyyy/m/d">
                  <c:v>45994</c:v>
                </c:pt>
                <c:pt idx="191" c:formatCode="yyyy/m/d">
                  <c:v>45993</c:v>
                </c:pt>
                <c:pt idx="192" c:formatCode="yyyy/m/d">
                  <c:v>45992</c:v>
                </c:pt>
                <c:pt idx="193" c:formatCode="yyyy/m/d">
                  <c:v>45989</c:v>
                </c:pt>
                <c:pt idx="194" c:formatCode="yyyy/m/d">
                  <c:v>45988</c:v>
                </c:pt>
                <c:pt idx="195" c:formatCode="yyyy/m/d">
                  <c:v>45987</c:v>
                </c:pt>
                <c:pt idx="196" c:formatCode="yyyy/m/d">
                  <c:v>45986</c:v>
                </c:pt>
                <c:pt idx="197" c:formatCode="yyyy/m/d">
                  <c:v>45985</c:v>
                </c:pt>
                <c:pt idx="198" c:formatCode="yyyy/m/d">
                  <c:v>45982</c:v>
                </c:pt>
                <c:pt idx="199" c:formatCode="yyyy/m/d">
                  <c:v>45981</c:v>
                </c:pt>
                <c:pt idx="200" c:formatCode="yyyy/m/d">
                  <c:v>45980</c:v>
                </c:pt>
                <c:pt idx="201" c:formatCode="yyyy/m/d">
                  <c:v>45979</c:v>
                </c:pt>
                <c:pt idx="202" c:formatCode="yyyy/m/d">
                  <c:v>45978</c:v>
                </c:pt>
                <c:pt idx="203" c:formatCode="yyyy/m/d">
                  <c:v>45975</c:v>
                </c:pt>
                <c:pt idx="204" c:formatCode="yyyy/m/d">
                  <c:v>45974</c:v>
                </c:pt>
                <c:pt idx="205" c:formatCode="yyyy/m/d">
                  <c:v>45973</c:v>
                </c:pt>
                <c:pt idx="206" c:formatCode="yyyy/m/d">
                  <c:v>45972</c:v>
                </c:pt>
                <c:pt idx="207" c:formatCode="yyyy/m/d">
                  <c:v>45971</c:v>
                </c:pt>
                <c:pt idx="208" c:formatCode="yyyy/m/d">
                  <c:v>45968</c:v>
                </c:pt>
                <c:pt idx="209" c:formatCode="yyyy/m/d">
                  <c:v>45967</c:v>
                </c:pt>
                <c:pt idx="210" c:formatCode="yyyy/m/d">
                  <c:v>45966</c:v>
                </c:pt>
                <c:pt idx="211" c:formatCode="yyyy/m/d">
                  <c:v>45965</c:v>
                </c:pt>
                <c:pt idx="212" c:formatCode="yyyy/m/d">
                  <c:v>45964</c:v>
                </c:pt>
                <c:pt idx="213" c:formatCode="yyyy/m/d">
                  <c:v>45961</c:v>
                </c:pt>
                <c:pt idx="214" c:formatCode="yyyy/m/d">
                  <c:v>45960</c:v>
                </c:pt>
                <c:pt idx="215" c:formatCode="yyyy/m/d">
                  <c:v>45959</c:v>
                </c:pt>
                <c:pt idx="216" c:formatCode="yyyy/m/d">
                  <c:v>45958</c:v>
                </c:pt>
                <c:pt idx="217" c:formatCode="yyyy/m/d">
                  <c:v>45957</c:v>
                </c:pt>
                <c:pt idx="218" c:formatCode="yyyy/m/d">
                  <c:v>45954</c:v>
                </c:pt>
                <c:pt idx="219" c:formatCode="yyyy/m/d">
                  <c:v>45953</c:v>
                </c:pt>
                <c:pt idx="220" c:formatCode="yyyy/m/d">
                  <c:v>45952</c:v>
                </c:pt>
                <c:pt idx="221" c:formatCode="yyyy/m/d">
                  <c:v>45951</c:v>
                </c:pt>
                <c:pt idx="222" c:formatCode="yyyy/m/d">
                  <c:v>45950</c:v>
                </c:pt>
                <c:pt idx="223" c:formatCode="yyyy/m/d">
                  <c:v>45947</c:v>
                </c:pt>
                <c:pt idx="224" c:formatCode="yyyy/m/d">
                  <c:v>45946</c:v>
                </c:pt>
                <c:pt idx="225" c:formatCode="yyyy/m/d">
                  <c:v>45945</c:v>
                </c:pt>
                <c:pt idx="226" c:formatCode="yyyy/m/d">
                  <c:v>45944</c:v>
                </c:pt>
                <c:pt idx="227" c:formatCode="yyyy/m/d">
                  <c:v>45943</c:v>
                </c:pt>
                <c:pt idx="228" c:formatCode="yyyy/m/d">
                  <c:v>45940</c:v>
                </c:pt>
                <c:pt idx="229" c:formatCode="yyyy/m/d">
                  <c:v>45939</c:v>
                </c:pt>
                <c:pt idx="230" c:formatCode="yyyy/m/d">
                  <c:v>45938</c:v>
                </c:pt>
                <c:pt idx="231" c:formatCode="yyyy/m/d">
                  <c:v>45937</c:v>
                </c:pt>
                <c:pt idx="232" c:formatCode="yyyy/m/d">
                  <c:v>45936</c:v>
                </c:pt>
                <c:pt idx="233" c:formatCode="yyyy/m/d">
                  <c:v>45933</c:v>
                </c:pt>
                <c:pt idx="234" c:formatCode="yyyy/m/d">
                  <c:v>45932</c:v>
                </c:pt>
                <c:pt idx="235" c:formatCode="yyyy/m/d">
                  <c:v>45931</c:v>
                </c:pt>
                <c:pt idx="236" c:formatCode="yyyy/m/d">
                  <c:v>45930</c:v>
                </c:pt>
                <c:pt idx="237" c:formatCode="yyyy/m/d">
                  <c:v>45929</c:v>
                </c:pt>
                <c:pt idx="238" c:formatCode="yyyy/m/d">
                  <c:v>45926</c:v>
                </c:pt>
                <c:pt idx="239" c:formatCode="yyyy/m/d">
                  <c:v>45925</c:v>
                </c:pt>
                <c:pt idx="240" c:formatCode="yyyy/m/d">
                  <c:v>45924</c:v>
                </c:pt>
                <c:pt idx="241" c:formatCode="yyyy/m/d">
                  <c:v>45923</c:v>
                </c:pt>
                <c:pt idx="242" c:formatCode="yyyy/m/d">
                  <c:v>45922</c:v>
                </c:pt>
                <c:pt idx="243" c:formatCode="yyyy/m/d">
                  <c:v>45919</c:v>
                </c:pt>
                <c:pt idx="244" c:formatCode="yyyy/m/d">
                  <c:v>45918</c:v>
                </c:pt>
                <c:pt idx="245" c:formatCode="yyyy/m/d">
                  <c:v>45917</c:v>
                </c:pt>
                <c:pt idx="246" c:formatCode="yyyy/m/d">
                  <c:v>45916</c:v>
                </c:pt>
                <c:pt idx="247" c:formatCode="yyyy/m/d">
                  <c:v>45915</c:v>
                </c:pt>
                <c:pt idx="248" c:formatCode="yyyy/m/d">
                  <c:v>45912</c:v>
                </c:pt>
                <c:pt idx="249" c:formatCode="yyyy/m/d">
                  <c:v>45911</c:v>
                </c:pt>
              </c:numCache>
            </c:numRef>
          </c:cat>
          <c:val>
            <c:numRef>
              <c:f>'[路透数据 补充.xlsx]欧美汽柴利润'!$BW$8:$BW$257</c:f>
              <c:numCache>
                <c:formatCode>0.00_);[Red]\(0.00\)</c:formatCode>
                <c:ptCount val="250"/>
                <c:pt idx="0">
                  <c:v>8.74</c:v>
                </c:pt>
                <c:pt idx="1">
                  <c:v>12.22</c:v>
                </c:pt>
                <c:pt idx="2">
                  <c:v>15.98</c:v>
                </c:pt>
                <c:pt idx="3">
                  <c:v>17.21</c:v>
                </c:pt>
                <c:pt idx="4">
                  <c:v>17.37</c:v>
                </c:pt>
                <c:pt idx="5">
                  <c:v>16.62</c:v>
                </c:pt>
                <c:pt idx="6">
                  <c:v>15.4</c:v>
                </c:pt>
                <c:pt idx="7">
                  <c:v>16.58</c:v>
                </c:pt>
                <c:pt idx="8">
                  <c:v>15.7</c:v>
                </c:pt>
                <c:pt idx="9">
                  <c:v>17.37</c:v>
                </c:pt>
                <c:pt idx="10">
                  <c:v>17.89</c:v>
                </c:pt>
                <c:pt idx="11">
                  <c:v>15.72</c:v>
                </c:pt>
                <c:pt idx="12">
                  <c:v>14.2</c:v>
                </c:pt>
                <c:pt idx="13">
                  <c:v>14.29</c:v>
                </c:pt>
                <c:pt idx="14">
                  <c:v>13.47</c:v>
                </c:pt>
                <c:pt idx="15">
                  <c:v>16.01</c:v>
                </c:pt>
                <c:pt idx="16">
                  <c:v>17.29</c:v>
                </c:pt>
                <c:pt idx="17">
                  <c:v>17.3</c:v>
                </c:pt>
                <c:pt idx="18">
                  <c:v>19.94</c:v>
                </c:pt>
                <c:pt idx="19">
                  <c:v>20.83</c:v>
                </c:pt>
                <c:pt idx="20">
                  <c:v>21.41</c:v>
                </c:pt>
                <c:pt idx="21">
                  <c:v>20.67</c:v>
                </c:pt>
                <c:pt idx="22">
                  <c:v>21.92</c:v>
                </c:pt>
                <c:pt idx="23">
                  <c:v>19.62</c:v>
                </c:pt>
                <c:pt idx="24">
                  <c:v>19.57</c:v>
                </c:pt>
                <c:pt idx="25">
                  <c:v>23.6</c:v>
                </c:pt>
                <c:pt idx="26">
                  <c:v>22.87</c:v>
                </c:pt>
                <c:pt idx="27">
                  <c:v>24.02</c:v>
                </c:pt>
                <c:pt idx="28">
                  <c:v>24.08</c:v>
                </c:pt>
                <c:pt idx="29">
                  <c:v>23.47</c:v>
                </c:pt>
                <c:pt idx="30">
                  <c:v>24.8</c:v>
                </c:pt>
                <c:pt idx="31">
                  <c:v>26.6</c:v>
                </c:pt>
                <c:pt idx="32">
                  <c:v>27.54</c:v>
                </c:pt>
                <c:pt idx="33">
                  <c:v>26.87</c:v>
                </c:pt>
                <c:pt idx="34">
                  <c:v>28.63</c:v>
                </c:pt>
                <c:pt idx="35">
                  <c:v>26.72</c:v>
                </c:pt>
                <c:pt idx="36">
                  <c:v>28.66</c:v>
                </c:pt>
                <c:pt idx="37">
                  <c:v>30.94</c:v>
                </c:pt>
                <c:pt idx="38">
                  <c:v>30.84</c:v>
                </c:pt>
                <c:pt idx="39">
                  <c:v>29.1</c:v>
                </c:pt>
                <c:pt idx="40">
                  <c:v>30.94</c:v>
                </c:pt>
                <c:pt idx="41">
                  <c:v>33.27</c:v>
                </c:pt>
                <c:pt idx="42">
                  <c:v>34.3</c:v>
                </c:pt>
                <c:pt idx="43">
                  <c:v>34.51</c:v>
                </c:pt>
                <c:pt idx="44">
                  <c:v>34.12</c:v>
                </c:pt>
                <c:pt idx="45">
                  <c:v>33.65</c:v>
                </c:pt>
                <c:pt idx="46">
                  <c:v>33.56</c:v>
                </c:pt>
                <c:pt idx="47">
                  <c:v>31.11</c:v>
                </c:pt>
                <c:pt idx="48">
                  <c:v>29.73</c:v>
                </c:pt>
                <c:pt idx="49">
                  <c:v>31.25</c:v>
                </c:pt>
                <c:pt idx="50">
                  <c:v>31.85</c:v>
                </c:pt>
                <c:pt idx="51">
                  <c:v>31.68</c:v>
                </c:pt>
                <c:pt idx="52">
                  <c:v>34.28</c:v>
                </c:pt>
                <c:pt idx="53">
                  <c:v>33.56</c:v>
                </c:pt>
                <c:pt idx="54">
                  <c:v>33.68</c:v>
                </c:pt>
                <c:pt idx="55">
                  <c:v>33.18</c:v>
                </c:pt>
                <c:pt idx="56">
                  <c:v>30.55</c:v>
                </c:pt>
                <c:pt idx="57">
                  <c:v>33.08</c:v>
                </c:pt>
                <c:pt idx="58">
                  <c:v>30.86</c:v>
                </c:pt>
                <c:pt idx="59">
                  <c:v>29.62</c:v>
                </c:pt>
                <c:pt idx="60">
                  <c:v>26.53</c:v>
                </c:pt>
                <c:pt idx="61">
                  <c:v>26.01</c:v>
                </c:pt>
                <c:pt idx="62">
                  <c:v>24.8</c:v>
                </c:pt>
                <c:pt idx="63">
                  <c:v>24.19</c:v>
                </c:pt>
                <c:pt idx="64">
                  <c:v>21.75</c:v>
                </c:pt>
                <c:pt idx="65">
                  <c:v>22.12</c:v>
                </c:pt>
                <c:pt idx="66">
                  <c:v>22.84</c:v>
                </c:pt>
                <c:pt idx="67">
                  <c:v>21.09</c:v>
                </c:pt>
                <c:pt idx="68">
                  <c:v>22.22</c:v>
                </c:pt>
                <c:pt idx="69">
                  <c:v>24.29</c:v>
                </c:pt>
                <c:pt idx="70">
                  <c:v>25.14</c:v>
                </c:pt>
                <c:pt idx="71">
                  <c:v>23.48</c:v>
                </c:pt>
                <c:pt idx="72">
                  <c:v>21.03</c:v>
                </c:pt>
                <c:pt idx="73">
                  <c:v>20.65</c:v>
                </c:pt>
                <c:pt idx="74">
                  <c:v>20.05</c:v>
                </c:pt>
                <c:pt idx="75">
                  <c:v>20.54</c:v>
                </c:pt>
                <c:pt idx="76">
                  <c:v>20.37</c:v>
                </c:pt>
                <c:pt idx="77">
                  <c:v>19.36</c:v>
                </c:pt>
                <c:pt idx="78">
                  <c:v>19.19</c:v>
                </c:pt>
                <c:pt idx="79">
                  <c:v>18.37</c:v>
                </c:pt>
                <c:pt idx="80">
                  <c:v>17.45</c:v>
                </c:pt>
                <c:pt idx="81">
                  <c:v>17.41</c:v>
                </c:pt>
                <c:pt idx="82">
                  <c:v>17.18</c:v>
                </c:pt>
                <c:pt idx="83">
                  <c:v>15.53</c:v>
                </c:pt>
                <c:pt idx="84">
                  <c:v>14.71</c:v>
                </c:pt>
                <c:pt idx="85">
                  <c:v>14.92</c:v>
                </c:pt>
                <c:pt idx="86">
                  <c:v>14.78</c:v>
                </c:pt>
                <c:pt idx="87">
                  <c:v>14.65</c:v>
                </c:pt>
                <c:pt idx="88">
                  <c:v>14.01</c:v>
                </c:pt>
                <c:pt idx="89">
                  <c:v>14.02</c:v>
                </c:pt>
                <c:pt idx="90">
                  <c:v>14.13</c:v>
                </c:pt>
                <c:pt idx="91">
                  <c:v>13.24</c:v>
                </c:pt>
                <c:pt idx="92">
                  <c:v>12.95</c:v>
                </c:pt>
                <c:pt idx="93">
                  <c:v>13.53</c:v>
                </c:pt>
                <c:pt idx="94">
                  <c:v>12.18</c:v>
                </c:pt>
                <c:pt idx="95">
                  <c:v>13.08</c:v>
                </c:pt>
                <c:pt idx="96">
                  <c:v>13.13</c:v>
                </c:pt>
                <c:pt idx="97">
                  <c:v>12.16</c:v>
                </c:pt>
                <c:pt idx="98">
                  <c:v>10.47</c:v>
                </c:pt>
                <c:pt idx="99">
                  <c:v>13.41</c:v>
                </c:pt>
                <c:pt idx="100">
                  <c:v>13.96</c:v>
                </c:pt>
                <c:pt idx="101">
                  <c:v>13.15</c:v>
                </c:pt>
                <c:pt idx="102">
                  <c:v>14.23</c:v>
                </c:pt>
                <c:pt idx="103">
                  <c:v>14.04</c:v>
                </c:pt>
                <c:pt idx="104">
                  <c:v>12.55</c:v>
                </c:pt>
                <c:pt idx="105">
                  <c:v>13.39</c:v>
                </c:pt>
                <c:pt idx="106">
                  <c:v>13.11</c:v>
                </c:pt>
                <c:pt idx="107">
                  <c:v>13.48</c:v>
                </c:pt>
                <c:pt idx="108">
                  <c:v>13.07</c:v>
                </c:pt>
                <c:pt idx="109">
                  <c:v>13.69</c:v>
                </c:pt>
                <c:pt idx="110">
                  <c:v>11.92</c:v>
                </c:pt>
                <c:pt idx="111">
                  <c:v>12.78</c:v>
                </c:pt>
                <c:pt idx="112">
                  <c:v>13.33</c:v>
                </c:pt>
                <c:pt idx="113">
                  <c:v>16.41</c:v>
                </c:pt>
                <c:pt idx="114">
                  <c:v>13.26</c:v>
                </c:pt>
                <c:pt idx="115">
                  <c:v>12.76</c:v>
                </c:pt>
                <c:pt idx="116">
                  <c:v>14.83</c:v>
                </c:pt>
                <c:pt idx="117">
                  <c:v>15.53</c:v>
                </c:pt>
                <c:pt idx="118">
                  <c:v>14.6</c:v>
                </c:pt>
                <c:pt idx="119">
                  <c:v>15.08</c:v>
                </c:pt>
                <c:pt idx="120">
                  <c:v>14.56</c:v>
                </c:pt>
                <c:pt idx="121">
                  <c:v>13.85</c:v>
                </c:pt>
                <c:pt idx="122">
                  <c:v>14.04</c:v>
                </c:pt>
                <c:pt idx="123">
                  <c:v>14.38</c:v>
                </c:pt>
                <c:pt idx="124">
                  <c:v>14.98</c:v>
                </c:pt>
                <c:pt idx="125">
                  <c:v>14.11</c:v>
                </c:pt>
                <c:pt idx="126">
                  <c:v>14.39</c:v>
                </c:pt>
                <c:pt idx="127">
                  <c:v>14.18</c:v>
                </c:pt>
                <c:pt idx="128">
                  <c:v>13.8</c:v>
                </c:pt>
                <c:pt idx="129">
                  <c:v>13.94</c:v>
                </c:pt>
                <c:pt idx="130">
                  <c:v>13.91</c:v>
                </c:pt>
                <c:pt idx="131">
                  <c:v>14.05</c:v>
                </c:pt>
                <c:pt idx="132">
                  <c:v>13.55</c:v>
                </c:pt>
                <c:pt idx="133">
                  <c:v>13.85</c:v>
                </c:pt>
                <c:pt idx="134">
                  <c:v>13.37</c:v>
                </c:pt>
                <c:pt idx="135">
                  <c:v>11.92</c:v>
                </c:pt>
                <c:pt idx="136">
                  <c:v>12.42</c:v>
                </c:pt>
                <c:pt idx="137">
                  <c:v>12.66</c:v>
                </c:pt>
                <c:pt idx="138">
                  <c:v>12.61</c:v>
                </c:pt>
                <c:pt idx="139">
                  <c:v>12.37</c:v>
                </c:pt>
                <c:pt idx="140">
                  <c:v>12.23</c:v>
                </c:pt>
                <c:pt idx="141">
                  <c:v>12.14</c:v>
                </c:pt>
                <c:pt idx="142">
                  <c:v>12.07</c:v>
                </c:pt>
                <c:pt idx="143">
                  <c:v>11.66</c:v>
                </c:pt>
                <c:pt idx="144">
                  <c:v>11.81</c:v>
                </c:pt>
                <c:pt idx="145">
                  <c:v>11.33</c:v>
                </c:pt>
                <c:pt idx="146">
                  <c:v>11.16</c:v>
                </c:pt>
                <c:pt idx="147">
                  <c:v>10.95</c:v>
                </c:pt>
                <c:pt idx="148">
                  <c:v>11.04</c:v>
                </c:pt>
                <c:pt idx="149">
                  <c:v>11.08</c:v>
                </c:pt>
                <c:pt idx="150">
                  <c:v>11.58</c:v>
                </c:pt>
                <c:pt idx="151">
                  <c:v>11.09</c:v>
                </c:pt>
                <c:pt idx="152">
                  <c:v>11.24</c:v>
                </c:pt>
                <c:pt idx="153">
                  <c:v>10.89</c:v>
                </c:pt>
                <c:pt idx="154">
                  <c:v>11.08</c:v>
                </c:pt>
                <c:pt idx="155">
                  <c:v>10.73</c:v>
                </c:pt>
                <c:pt idx="156">
                  <c:v>10.46</c:v>
                </c:pt>
                <c:pt idx="157">
                  <c:v>10.23</c:v>
                </c:pt>
                <c:pt idx="158">
                  <c:v>10.45</c:v>
                </c:pt>
                <c:pt idx="159">
                  <c:v>10.59</c:v>
                </c:pt>
                <c:pt idx="160">
                  <c:v>10.28</c:v>
                </c:pt>
                <c:pt idx="161">
                  <c:v>10.31</c:v>
                </c:pt>
                <c:pt idx="162">
                  <c:v>10.3</c:v>
                </c:pt>
                <c:pt idx="163">
                  <c:v>10.29</c:v>
                </c:pt>
                <c:pt idx="164">
                  <c:v>10.24</c:v>
                </c:pt>
                <c:pt idx="165">
                  <c:v>11.4</c:v>
                </c:pt>
                <c:pt idx="166">
                  <c:v>10.8</c:v>
                </c:pt>
                <c:pt idx="167">
                  <c:v>10.05</c:v>
                </c:pt>
                <c:pt idx="168">
                  <c:v>10.02</c:v>
                </c:pt>
                <c:pt idx="169">
                  <c:v>9.52</c:v>
                </c:pt>
                <c:pt idx="170">
                  <c:v>10.15</c:v>
                </c:pt>
                <c:pt idx="171">
                  <c:v>9.83</c:v>
                </c:pt>
                <c:pt idx="172">
                  <c:v>9.67</c:v>
                </c:pt>
                <c:pt idx="173">
                  <c:v>9.52</c:v>
                </c:pt>
                <c:pt idx="174">
                  <c:v>9.42</c:v>
                </c:pt>
                <c:pt idx="175">
                  <c:v>9.4</c:v>
                </c:pt>
                <c:pt idx="176">
                  <c:v>9.94</c:v>
                </c:pt>
                <c:pt idx="177">
                  <c:v>9.45</c:v>
                </c:pt>
                <c:pt idx="178">
                  <c:v>9.54</c:v>
                </c:pt>
                <c:pt idx="179">
                  <c:v>9.05</c:v>
                </c:pt>
                <c:pt idx="180">
                  <c:v>9.47</c:v>
                </c:pt>
                <c:pt idx="181">
                  <c:v>9.21</c:v>
                </c:pt>
                <c:pt idx="182">
                  <c:v>9.38</c:v>
                </c:pt>
                <c:pt idx="183">
                  <c:v>7.19</c:v>
                </c:pt>
                <c:pt idx="184">
                  <c:v>9.21</c:v>
                </c:pt>
                <c:pt idx="185">
                  <c:v>8.36</c:v>
                </c:pt>
                <c:pt idx="186">
                  <c:v>9.56</c:v>
                </c:pt>
                <c:pt idx="187">
                  <c:v>10.07</c:v>
                </c:pt>
                <c:pt idx="188">
                  <c:v>9.52</c:v>
                </c:pt>
                <c:pt idx="189">
                  <c:v>9.48</c:v>
                </c:pt>
                <c:pt idx="190">
                  <c:v>9.04</c:v>
                </c:pt>
                <c:pt idx="191">
                  <c:v>9.67</c:v>
                </c:pt>
                <c:pt idx="192">
                  <c:v>9.89</c:v>
                </c:pt>
                <c:pt idx="193">
                  <c:v>10.33</c:v>
                </c:pt>
                <c:pt idx="194">
                  <c:v>10.06</c:v>
                </c:pt>
                <c:pt idx="195">
                  <c:v>10.22</c:v>
                </c:pt>
                <c:pt idx="196">
                  <c:v>10.05</c:v>
                </c:pt>
                <c:pt idx="197">
                  <c:v>9.11</c:v>
                </c:pt>
                <c:pt idx="198">
                  <c:v>9.65</c:v>
                </c:pt>
                <c:pt idx="199">
                  <c:v>9.61</c:v>
                </c:pt>
                <c:pt idx="200">
                  <c:v>9.5</c:v>
                </c:pt>
                <c:pt idx="201">
                  <c:v>8.13</c:v>
                </c:pt>
                <c:pt idx="202">
                  <c:v>9.93</c:v>
                </c:pt>
                <c:pt idx="203">
                  <c:v>10.33</c:v>
                </c:pt>
                <c:pt idx="204">
                  <c:v>10.12</c:v>
                </c:pt>
                <c:pt idx="205">
                  <c:v>9.76</c:v>
                </c:pt>
                <c:pt idx="206">
                  <c:v>12.45</c:v>
                </c:pt>
                <c:pt idx="207">
                  <c:v>9.39</c:v>
                </c:pt>
                <c:pt idx="208">
                  <c:v>9.86</c:v>
                </c:pt>
                <c:pt idx="209">
                  <c:v>9.6</c:v>
                </c:pt>
                <c:pt idx="210">
                  <c:v>10.15</c:v>
                </c:pt>
                <c:pt idx="211">
                  <c:v>9.6</c:v>
                </c:pt>
                <c:pt idx="212">
                  <c:v>9.6</c:v>
                </c:pt>
                <c:pt idx="213">
                  <c:v>10.05</c:v>
                </c:pt>
                <c:pt idx="214">
                  <c:v>10.1</c:v>
                </c:pt>
                <c:pt idx="215">
                  <c:v>9.95</c:v>
                </c:pt>
                <c:pt idx="216">
                  <c:v>9.91</c:v>
                </c:pt>
                <c:pt idx="217">
                  <c:v>9.72</c:v>
                </c:pt>
                <c:pt idx="218">
                  <c:v>9.95</c:v>
                </c:pt>
                <c:pt idx="219">
                  <c:v>9.76</c:v>
                </c:pt>
                <c:pt idx="220">
                  <c:v>9.96</c:v>
                </c:pt>
                <c:pt idx="221">
                  <c:v>9.8</c:v>
                </c:pt>
                <c:pt idx="222">
                  <c:v>9.98</c:v>
                </c:pt>
                <c:pt idx="223">
                  <c:v>9.57</c:v>
                </c:pt>
                <c:pt idx="224">
                  <c:v>9.66</c:v>
                </c:pt>
                <c:pt idx="225">
                  <c:v>9.02</c:v>
                </c:pt>
                <c:pt idx="226">
                  <c:v>9.35</c:v>
                </c:pt>
                <c:pt idx="227">
                  <c:v>8.85</c:v>
                </c:pt>
                <c:pt idx="228">
                  <c:v>9.596742857</c:v>
                </c:pt>
                <c:pt idx="229">
                  <c:v>9.4012509</c:v>
                </c:pt>
                <c:pt idx="230">
                  <c:v>9.642790876</c:v>
                </c:pt>
                <c:pt idx="231">
                  <c:v>9.679830972</c:v>
                </c:pt>
                <c:pt idx="232">
                  <c:v>9.122854982</c:v>
                </c:pt>
                <c:pt idx="233">
                  <c:v>9.075</c:v>
                </c:pt>
                <c:pt idx="234">
                  <c:v>9.61</c:v>
                </c:pt>
                <c:pt idx="235">
                  <c:v>9.71</c:v>
                </c:pt>
                <c:pt idx="236">
                  <c:v>9.83</c:v>
                </c:pt>
                <c:pt idx="237">
                  <c:v>9.53</c:v>
                </c:pt>
                <c:pt idx="238">
                  <c:v>9.23</c:v>
                </c:pt>
                <c:pt idx="239">
                  <c:v>9.51</c:v>
                </c:pt>
                <c:pt idx="240">
                  <c:v>9.36</c:v>
                </c:pt>
                <c:pt idx="241">
                  <c:v>9.29</c:v>
                </c:pt>
                <c:pt idx="242">
                  <c:v>9.2</c:v>
                </c:pt>
                <c:pt idx="243">
                  <c:v>9.17</c:v>
                </c:pt>
                <c:pt idx="244">
                  <c:v>9.1</c:v>
                </c:pt>
                <c:pt idx="245">
                  <c:v>9.7</c:v>
                </c:pt>
                <c:pt idx="246">
                  <c:v>9.8</c:v>
                </c:pt>
                <c:pt idx="247">
                  <c:v>8.08</c:v>
                </c:pt>
                <c:pt idx="248">
                  <c:v>9.33</c:v>
                </c:pt>
                <c:pt idx="249">
                  <c:v>9.19</c:v>
                </c:pt>
              </c:numCache>
            </c:numRef>
          </c:val>
          <c:smooth val="0"/>
        </c:ser>
        <c:dLbls>
          <c:showLegendKey val="0"/>
          <c:showVal val="0"/>
          <c:showCatName val="0"/>
          <c:showSerName val="0"/>
          <c:showPercent val="0"/>
          <c:showBubbleSize val="0"/>
        </c:dLbls>
        <c:marker val="0"/>
        <c:smooth val="0"/>
        <c:axId val="278638592"/>
        <c:axId val="278530880"/>
      </c:lineChart>
      <c:dateAx>
        <c:axId val="278638592"/>
        <c:scaling>
          <c:orientation val="minMax"/>
          <c:max val="46265"/>
        </c:scaling>
        <c:delete val="0"/>
        <c:axPos val="b"/>
        <c:numFmt formatCode="m" sourceLinked="0"/>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278530880"/>
        <c:crosses val="autoZero"/>
        <c:auto val="1"/>
        <c:lblOffset val="100"/>
        <c:baseTimeUnit val="days"/>
        <c:majorUnit val="1"/>
        <c:majorTimeUnit val="months"/>
      </c:dateAx>
      <c:valAx>
        <c:axId val="278530880"/>
        <c:scaling>
          <c:orientation val="minMax"/>
        </c:scaling>
        <c:delete val="0"/>
        <c:axPos val="l"/>
        <c:numFmt formatCode="0.00_);[Red]\(0.00\)" sourceLinked="1"/>
        <c:majorTickMark val="none"/>
        <c:minorTickMark val="none"/>
        <c:tickLblPos val="nextTo"/>
        <c:spPr>
          <a:noFill/>
          <a:ln>
            <a:noFill/>
          </a:ln>
          <a:effectLst/>
        </c:spPr>
        <c:txPr>
          <a:bodyPr rot="-6000000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278638592"/>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solidFill>
      <a:schemeClr val="bg1"/>
    </a:solidFill>
    <a:ln w="9525" cap="flat" cmpd="sng" algn="ctr">
      <a:noFill/>
      <a:round/>
    </a:ln>
    <a:effectLst/>
  </c:spPr>
  <c:txPr>
    <a:bodyPr/>
    <a:lstStyle/>
    <a:p>
      <a:pPr>
        <a:defRPr lang="zh-CN"/>
      </a:pPr>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石脑油价格及PX加工差!$T$4</c:f>
              <c:strCache>
                <c:ptCount val="1"/>
                <c:pt idx="0">
                  <c:v>2021 </c:v>
                </c:pt>
              </c:strCache>
            </c:strRef>
          </c:tx>
          <c:spPr>
            <a:ln w="15875" cap="rnd" cmpd="sng" algn="ctr">
              <a:solidFill>
                <a:srgbClr val="7030A0">
                  <a:alpha val="56000"/>
                </a:srgbClr>
              </a:solidFill>
              <a:prstDash val="solid"/>
              <a:round/>
            </a:ln>
            <a:effectLst/>
          </c:spPr>
          <c:marker>
            <c:symbol val="none"/>
          </c:marker>
          <c:dLbls>
            <c:delete val="1"/>
          </c:dLbls>
          <c:cat>
            <c:numRef>
              <c:f>石脑油价格及PX加工差!$P$5:$P$369</c:f>
              <c:numCache>
                <c:formatCode>yyyy/m/d</c:formatCode>
                <c:ptCount val="365"/>
                <c:pt idx="0" c:formatCode="yyyy/m/d">
                  <c:v>46387</c:v>
                </c:pt>
                <c:pt idx="1" c:formatCode="yyyy/m/d">
                  <c:v>46386</c:v>
                </c:pt>
                <c:pt idx="2" c:formatCode="yyyy/m/d">
                  <c:v>46385</c:v>
                </c:pt>
                <c:pt idx="3" c:formatCode="yyyy/m/d">
                  <c:v>46384</c:v>
                </c:pt>
                <c:pt idx="4" c:formatCode="yyyy/m/d">
                  <c:v>46383</c:v>
                </c:pt>
                <c:pt idx="5" c:formatCode="yyyy/m/d">
                  <c:v>46382</c:v>
                </c:pt>
                <c:pt idx="6" c:formatCode="yyyy/m/d">
                  <c:v>46381</c:v>
                </c:pt>
                <c:pt idx="7" c:formatCode="yyyy/m/d">
                  <c:v>46380</c:v>
                </c:pt>
                <c:pt idx="8" c:formatCode="yyyy/m/d">
                  <c:v>46379</c:v>
                </c:pt>
                <c:pt idx="9" c:formatCode="yyyy/m/d">
                  <c:v>46378</c:v>
                </c:pt>
                <c:pt idx="10" c:formatCode="yyyy/m/d">
                  <c:v>46377</c:v>
                </c:pt>
                <c:pt idx="11" c:formatCode="yyyy/m/d">
                  <c:v>46376</c:v>
                </c:pt>
                <c:pt idx="12" c:formatCode="yyyy/m/d">
                  <c:v>46375</c:v>
                </c:pt>
                <c:pt idx="13" c:formatCode="yyyy/m/d">
                  <c:v>46374</c:v>
                </c:pt>
                <c:pt idx="14" c:formatCode="yyyy/m/d">
                  <c:v>46373</c:v>
                </c:pt>
                <c:pt idx="15" c:formatCode="yyyy/m/d">
                  <c:v>46372</c:v>
                </c:pt>
                <c:pt idx="16" c:formatCode="yyyy/m/d">
                  <c:v>46371</c:v>
                </c:pt>
                <c:pt idx="17" c:formatCode="yyyy/m/d">
                  <c:v>46370</c:v>
                </c:pt>
                <c:pt idx="18" c:formatCode="yyyy/m/d">
                  <c:v>46369</c:v>
                </c:pt>
                <c:pt idx="19" c:formatCode="yyyy/m/d">
                  <c:v>46368</c:v>
                </c:pt>
                <c:pt idx="20" c:formatCode="yyyy/m/d">
                  <c:v>46367</c:v>
                </c:pt>
                <c:pt idx="21" c:formatCode="yyyy/m/d">
                  <c:v>46366</c:v>
                </c:pt>
                <c:pt idx="22" c:formatCode="yyyy/m/d">
                  <c:v>46365</c:v>
                </c:pt>
                <c:pt idx="23" c:formatCode="yyyy/m/d">
                  <c:v>46364</c:v>
                </c:pt>
                <c:pt idx="24" c:formatCode="yyyy/m/d">
                  <c:v>46363</c:v>
                </c:pt>
                <c:pt idx="25" c:formatCode="yyyy/m/d">
                  <c:v>46362</c:v>
                </c:pt>
                <c:pt idx="26" c:formatCode="yyyy/m/d">
                  <c:v>46361</c:v>
                </c:pt>
                <c:pt idx="27" c:formatCode="yyyy/m/d">
                  <c:v>46360</c:v>
                </c:pt>
                <c:pt idx="28" c:formatCode="yyyy/m/d">
                  <c:v>46359</c:v>
                </c:pt>
                <c:pt idx="29" c:formatCode="yyyy/m/d">
                  <c:v>46358</c:v>
                </c:pt>
                <c:pt idx="30" c:formatCode="yyyy/m/d">
                  <c:v>46357</c:v>
                </c:pt>
                <c:pt idx="31" c:formatCode="yyyy/m/d">
                  <c:v>46356</c:v>
                </c:pt>
                <c:pt idx="32" c:formatCode="yyyy/m/d">
                  <c:v>46355</c:v>
                </c:pt>
                <c:pt idx="33" c:formatCode="yyyy/m/d">
                  <c:v>46354</c:v>
                </c:pt>
                <c:pt idx="34" c:formatCode="yyyy/m/d">
                  <c:v>46353</c:v>
                </c:pt>
                <c:pt idx="35" c:formatCode="yyyy/m/d">
                  <c:v>46352</c:v>
                </c:pt>
                <c:pt idx="36" c:formatCode="yyyy/m/d">
                  <c:v>46351</c:v>
                </c:pt>
                <c:pt idx="37" c:formatCode="yyyy/m/d">
                  <c:v>46350</c:v>
                </c:pt>
                <c:pt idx="38" c:formatCode="yyyy/m/d">
                  <c:v>46349</c:v>
                </c:pt>
                <c:pt idx="39" c:formatCode="yyyy/m/d">
                  <c:v>46348</c:v>
                </c:pt>
                <c:pt idx="40" c:formatCode="yyyy/m/d">
                  <c:v>46347</c:v>
                </c:pt>
                <c:pt idx="41" c:formatCode="yyyy/m/d">
                  <c:v>46346</c:v>
                </c:pt>
                <c:pt idx="42" c:formatCode="yyyy/m/d">
                  <c:v>46345</c:v>
                </c:pt>
                <c:pt idx="43" c:formatCode="yyyy/m/d">
                  <c:v>46344</c:v>
                </c:pt>
                <c:pt idx="44" c:formatCode="yyyy/m/d">
                  <c:v>46343</c:v>
                </c:pt>
                <c:pt idx="45" c:formatCode="yyyy/m/d">
                  <c:v>46342</c:v>
                </c:pt>
                <c:pt idx="46" c:formatCode="yyyy/m/d">
                  <c:v>46341</c:v>
                </c:pt>
                <c:pt idx="47" c:formatCode="yyyy/m/d">
                  <c:v>46340</c:v>
                </c:pt>
                <c:pt idx="48" c:formatCode="yyyy/m/d">
                  <c:v>46339</c:v>
                </c:pt>
                <c:pt idx="49" c:formatCode="yyyy/m/d">
                  <c:v>46338</c:v>
                </c:pt>
                <c:pt idx="50" c:formatCode="yyyy/m/d">
                  <c:v>46337</c:v>
                </c:pt>
                <c:pt idx="51" c:formatCode="yyyy/m/d">
                  <c:v>46336</c:v>
                </c:pt>
                <c:pt idx="52" c:formatCode="yyyy/m/d">
                  <c:v>46335</c:v>
                </c:pt>
                <c:pt idx="53" c:formatCode="yyyy/m/d">
                  <c:v>46334</c:v>
                </c:pt>
                <c:pt idx="54" c:formatCode="yyyy/m/d">
                  <c:v>46333</c:v>
                </c:pt>
                <c:pt idx="55" c:formatCode="yyyy/m/d">
                  <c:v>46332</c:v>
                </c:pt>
                <c:pt idx="56" c:formatCode="yyyy/m/d">
                  <c:v>46331</c:v>
                </c:pt>
                <c:pt idx="57" c:formatCode="yyyy/m/d">
                  <c:v>46330</c:v>
                </c:pt>
                <c:pt idx="58" c:formatCode="yyyy/m/d">
                  <c:v>46329</c:v>
                </c:pt>
                <c:pt idx="59" c:formatCode="yyyy/m/d">
                  <c:v>46328</c:v>
                </c:pt>
                <c:pt idx="60" c:formatCode="yyyy/m/d">
                  <c:v>46327</c:v>
                </c:pt>
                <c:pt idx="61" c:formatCode="yyyy/m/d">
                  <c:v>46326</c:v>
                </c:pt>
                <c:pt idx="62" c:formatCode="yyyy/m/d">
                  <c:v>46325</c:v>
                </c:pt>
                <c:pt idx="63" c:formatCode="yyyy/m/d">
                  <c:v>46324</c:v>
                </c:pt>
                <c:pt idx="64" c:formatCode="yyyy/m/d">
                  <c:v>46323</c:v>
                </c:pt>
                <c:pt idx="65" c:formatCode="yyyy/m/d">
                  <c:v>46322</c:v>
                </c:pt>
                <c:pt idx="66" c:formatCode="yyyy/m/d">
                  <c:v>46321</c:v>
                </c:pt>
                <c:pt idx="67" c:formatCode="yyyy/m/d">
                  <c:v>46320</c:v>
                </c:pt>
                <c:pt idx="68" c:formatCode="yyyy/m/d">
                  <c:v>46319</c:v>
                </c:pt>
                <c:pt idx="69" c:formatCode="yyyy/m/d">
                  <c:v>46318</c:v>
                </c:pt>
                <c:pt idx="70" c:formatCode="yyyy/m/d">
                  <c:v>46317</c:v>
                </c:pt>
                <c:pt idx="71" c:formatCode="yyyy/m/d">
                  <c:v>46316</c:v>
                </c:pt>
                <c:pt idx="72" c:formatCode="yyyy/m/d">
                  <c:v>46315</c:v>
                </c:pt>
                <c:pt idx="73" c:formatCode="yyyy/m/d">
                  <c:v>46314</c:v>
                </c:pt>
                <c:pt idx="74" c:formatCode="yyyy/m/d">
                  <c:v>46313</c:v>
                </c:pt>
                <c:pt idx="75" c:formatCode="yyyy/m/d">
                  <c:v>46312</c:v>
                </c:pt>
                <c:pt idx="76" c:formatCode="yyyy/m/d">
                  <c:v>46311</c:v>
                </c:pt>
                <c:pt idx="77" c:formatCode="yyyy/m/d">
                  <c:v>46310</c:v>
                </c:pt>
                <c:pt idx="78" c:formatCode="yyyy/m/d">
                  <c:v>46309</c:v>
                </c:pt>
                <c:pt idx="79" c:formatCode="yyyy/m/d">
                  <c:v>46308</c:v>
                </c:pt>
                <c:pt idx="80" c:formatCode="yyyy/m/d">
                  <c:v>46307</c:v>
                </c:pt>
                <c:pt idx="81" c:formatCode="yyyy/m/d">
                  <c:v>46306</c:v>
                </c:pt>
                <c:pt idx="82" c:formatCode="yyyy/m/d">
                  <c:v>46305</c:v>
                </c:pt>
                <c:pt idx="83" c:formatCode="yyyy/m/d">
                  <c:v>46304</c:v>
                </c:pt>
                <c:pt idx="84" c:formatCode="yyyy/m/d">
                  <c:v>46303</c:v>
                </c:pt>
                <c:pt idx="85" c:formatCode="yyyy/m/d">
                  <c:v>46302</c:v>
                </c:pt>
                <c:pt idx="86" c:formatCode="yyyy/m/d">
                  <c:v>46301</c:v>
                </c:pt>
                <c:pt idx="87" c:formatCode="yyyy/m/d">
                  <c:v>46300</c:v>
                </c:pt>
                <c:pt idx="88" c:formatCode="yyyy/m/d">
                  <c:v>46299</c:v>
                </c:pt>
                <c:pt idx="89" c:formatCode="yyyy/m/d">
                  <c:v>46298</c:v>
                </c:pt>
                <c:pt idx="90" c:formatCode="yyyy/m/d">
                  <c:v>46297</c:v>
                </c:pt>
                <c:pt idx="91" c:formatCode="yyyy/m/d">
                  <c:v>46296</c:v>
                </c:pt>
                <c:pt idx="92" c:formatCode="yyyy/m/d">
                  <c:v>46295</c:v>
                </c:pt>
                <c:pt idx="93" c:formatCode="yyyy/m/d">
                  <c:v>46294</c:v>
                </c:pt>
                <c:pt idx="94" c:formatCode="yyyy/m/d">
                  <c:v>46293</c:v>
                </c:pt>
                <c:pt idx="95" c:formatCode="yyyy/m/d">
                  <c:v>46292</c:v>
                </c:pt>
                <c:pt idx="96" c:formatCode="yyyy/m/d">
                  <c:v>46291</c:v>
                </c:pt>
                <c:pt idx="97" c:formatCode="yyyy/m/d">
                  <c:v>46290</c:v>
                </c:pt>
                <c:pt idx="98" c:formatCode="yyyy/m/d">
                  <c:v>46289</c:v>
                </c:pt>
                <c:pt idx="99" c:formatCode="yyyy/m/d">
                  <c:v>46288</c:v>
                </c:pt>
                <c:pt idx="100" c:formatCode="yyyy/m/d">
                  <c:v>46287</c:v>
                </c:pt>
                <c:pt idx="101" c:formatCode="yyyy/m/d">
                  <c:v>46286</c:v>
                </c:pt>
                <c:pt idx="102" c:formatCode="yyyy/m/d">
                  <c:v>46285</c:v>
                </c:pt>
                <c:pt idx="103" c:formatCode="yyyy/m/d">
                  <c:v>46284</c:v>
                </c:pt>
                <c:pt idx="104" c:formatCode="yyyy/m/d">
                  <c:v>46283</c:v>
                </c:pt>
                <c:pt idx="105" c:formatCode="yyyy/m/d">
                  <c:v>46282</c:v>
                </c:pt>
                <c:pt idx="106" c:formatCode="yyyy/m/d">
                  <c:v>46281</c:v>
                </c:pt>
                <c:pt idx="107" c:formatCode="yyyy/m/d">
                  <c:v>46280</c:v>
                </c:pt>
                <c:pt idx="108" c:formatCode="yyyy/m/d">
                  <c:v>46279</c:v>
                </c:pt>
                <c:pt idx="109" c:formatCode="yyyy/m/d">
                  <c:v>46278</c:v>
                </c:pt>
                <c:pt idx="110" c:formatCode="yyyy/m/d">
                  <c:v>46277</c:v>
                </c:pt>
                <c:pt idx="111" c:formatCode="yyyy/m/d">
                  <c:v>46276</c:v>
                </c:pt>
                <c:pt idx="112" c:formatCode="yyyy/m/d">
                  <c:v>46275</c:v>
                </c:pt>
                <c:pt idx="113" c:formatCode="yyyy/m/d">
                  <c:v>46274</c:v>
                </c:pt>
                <c:pt idx="114" c:formatCode="yyyy/m/d">
                  <c:v>46273</c:v>
                </c:pt>
                <c:pt idx="115" c:formatCode="yyyy/m/d">
                  <c:v>46272</c:v>
                </c:pt>
                <c:pt idx="116" c:formatCode="yyyy/m/d">
                  <c:v>46271</c:v>
                </c:pt>
                <c:pt idx="117" c:formatCode="yyyy/m/d">
                  <c:v>46270</c:v>
                </c:pt>
                <c:pt idx="118" c:formatCode="yyyy/m/d">
                  <c:v>46269</c:v>
                </c:pt>
                <c:pt idx="119" c:formatCode="yyyy/m/d">
                  <c:v>46268</c:v>
                </c:pt>
                <c:pt idx="120" c:formatCode="yyyy/m/d">
                  <c:v>46267</c:v>
                </c:pt>
                <c:pt idx="121" c:formatCode="yyyy/m/d">
                  <c:v>46266</c:v>
                </c:pt>
                <c:pt idx="122" c:formatCode="yyyy/m/d">
                  <c:v>46265</c:v>
                </c:pt>
                <c:pt idx="123" c:formatCode="yyyy/m/d">
                  <c:v>46264</c:v>
                </c:pt>
                <c:pt idx="124" c:formatCode="yyyy/m/d">
                  <c:v>46263</c:v>
                </c:pt>
                <c:pt idx="125" c:formatCode="yyyy/m/d">
                  <c:v>46262</c:v>
                </c:pt>
                <c:pt idx="126" c:formatCode="yyyy/m/d">
                  <c:v>46261</c:v>
                </c:pt>
                <c:pt idx="127" c:formatCode="yyyy/m/d">
                  <c:v>46260</c:v>
                </c:pt>
                <c:pt idx="128" c:formatCode="yyyy/m/d">
                  <c:v>46259</c:v>
                </c:pt>
                <c:pt idx="129" c:formatCode="yyyy/m/d">
                  <c:v>46258</c:v>
                </c:pt>
                <c:pt idx="130" c:formatCode="yyyy/m/d">
                  <c:v>46257</c:v>
                </c:pt>
                <c:pt idx="131" c:formatCode="yyyy/m/d">
                  <c:v>46256</c:v>
                </c:pt>
                <c:pt idx="132" c:formatCode="yyyy/m/d">
                  <c:v>46255</c:v>
                </c:pt>
                <c:pt idx="133" c:formatCode="yyyy/m/d">
                  <c:v>46254</c:v>
                </c:pt>
                <c:pt idx="134" c:formatCode="yyyy/m/d">
                  <c:v>46253</c:v>
                </c:pt>
                <c:pt idx="135" c:formatCode="yyyy/m/d">
                  <c:v>46252</c:v>
                </c:pt>
                <c:pt idx="136" c:formatCode="yyyy/m/d">
                  <c:v>46251</c:v>
                </c:pt>
                <c:pt idx="137" c:formatCode="yyyy/m/d">
                  <c:v>46250</c:v>
                </c:pt>
                <c:pt idx="138" c:formatCode="yyyy/m/d">
                  <c:v>46249</c:v>
                </c:pt>
                <c:pt idx="139" c:formatCode="yyyy/m/d">
                  <c:v>46248</c:v>
                </c:pt>
                <c:pt idx="140" c:formatCode="yyyy/m/d">
                  <c:v>46247</c:v>
                </c:pt>
                <c:pt idx="141" c:formatCode="yyyy/m/d">
                  <c:v>46246</c:v>
                </c:pt>
                <c:pt idx="142" c:formatCode="yyyy/m/d">
                  <c:v>46245</c:v>
                </c:pt>
                <c:pt idx="143" c:formatCode="yyyy/m/d">
                  <c:v>46244</c:v>
                </c:pt>
                <c:pt idx="144" c:formatCode="yyyy/m/d">
                  <c:v>46243</c:v>
                </c:pt>
                <c:pt idx="145" c:formatCode="yyyy/m/d">
                  <c:v>46242</c:v>
                </c:pt>
                <c:pt idx="146" c:formatCode="yyyy/m/d">
                  <c:v>46241</c:v>
                </c:pt>
                <c:pt idx="147" c:formatCode="yyyy/m/d">
                  <c:v>46240</c:v>
                </c:pt>
                <c:pt idx="148" c:formatCode="yyyy/m/d">
                  <c:v>46239</c:v>
                </c:pt>
                <c:pt idx="149" c:formatCode="yyyy/m/d">
                  <c:v>46238</c:v>
                </c:pt>
                <c:pt idx="150" c:formatCode="yyyy/m/d">
                  <c:v>46237</c:v>
                </c:pt>
                <c:pt idx="151" c:formatCode="yyyy/m/d">
                  <c:v>46236</c:v>
                </c:pt>
                <c:pt idx="152" c:formatCode="yyyy/m/d">
                  <c:v>46235</c:v>
                </c:pt>
                <c:pt idx="153" c:formatCode="yyyy/m/d">
                  <c:v>46234</c:v>
                </c:pt>
                <c:pt idx="154" c:formatCode="yyyy/m/d">
                  <c:v>46233</c:v>
                </c:pt>
                <c:pt idx="155" c:formatCode="yyyy/m/d">
                  <c:v>46232</c:v>
                </c:pt>
                <c:pt idx="156" c:formatCode="yyyy/m/d">
                  <c:v>46231</c:v>
                </c:pt>
                <c:pt idx="157" c:formatCode="yyyy/m/d">
                  <c:v>46230</c:v>
                </c:pt>
                <c:pt idx="158" c:formatCode="yyyy/m/d">
                  <c:v>46229</c:v>
                </c:pt>
                <c:pt idx="159" c:formatCode="yyyy/m/d">
                  <c:v>46228</c:v>
                </c:pt>
                <c:pt idx="160" c:formatCode="yyyy/m/d">
                  <c:v>46227</c:v>
                </c:pt>
                <c:pt idx="161" c:formatCode="yyyy/m/d">
                  <c:v>46226</c:v>
                </c:pt>
                <c:pt idx="162" c:formatCode="yyyy/m/d">
                  <c:v>46225</c:v>
                </c:pt>
                <c:pt idx="163" c:formatCode="yyyy/m/d">
                  <c:v>46224</c:v>
                </c:pt>
                <c:pt idx="164" c:formatCode="yyyy/m/d">
                  <c:v>46223</c:v>
                </c:pt>
                <c:pt idx="165" c:formatCode="yyyy/m/d">
                  <c:v>46222</c:v>
                </c:pt>
                <c:pt idx="166" c:formatCode="yyyy/m/d">
                  <c:v>46221</c:v>
                </c:pt>
                <c:pt idx="167" c:formatCode="yyyy/m/d">
                  <c:v>46220</c:v>
                </c:pt>
                <c:pt idx="168" c:formatCode="yyyy/m/d">
                  <c:v>46219</c:v>
                </c:pt>
                <c:pt idx="169" c:formatCode="yyyy/m/d">
                  <c:v>46218</c:v>
                </c:pt>
                <c:pt idx="170" c:formatCode="yyyy/m/d">
                  <c:v>46217</c:v>
                </c:pt>
                <c:pt idx="171" c:formatCode="yyyy/m/d">
                  <c:v>46216</c:v>
                </c:pt>
                <c:pt idx="172" c:formatCode="yyyy/m/d">
                  <c:v>46215</c:v>
                </c:pt>
                <c:pt idx="173" c:formatCode="yyyy/m/d">
                  <c:v>46214</c:v>
                </c:pt>
                <c:pt idx="174" c:formatCode="yyyy/m/d">
                  <c:v>46213</c:v>
                </c:pt>
                <c:pt idx="175" c:formatCode="yyyy/m/d">
                  <c:v>46212</c:v>
                </c:pt>
                <c:pt idx="176" c:formatCode="yyyy/m/d">
                  <c:v>46211</c:v>
                </c:pt>
                <c:pt idx="177" c:formatCode="yyyy/m/d">
                  <c:v>46210</c:v>
                </c:pt>
                <c:pt idx="178" c:formatCode="yyyy/m/d">
                  <c:v>46209</c:v>
                </c:pt>
                <c:pt idx="179" c:formatCode="yyyy/m/d">
                  <c:v>46208</c:v>
                </c:pt>
                <c:pt idx="180" c:formatCode="yyyy/m/d">
                  <c:v>46207</c:v>
                </c:pt>
                <c:pt idx="181" c:formatCode="yyyy/m/d">
                  <c:v>46206</c:v>
                </c:pt>
                <c:pt idx="182" c:formatCode="yyyy/m/d">
                  <c:v>46205</c:v>
                </c:pt>
                <c:pt idx="183" c:formatCode="yyyy/m/d">
                  <c:v>46204</c:v>
                </c:pt>
                <c:pt idx="184" c:formatCode="yyyy/m/d">
                  <c:v>46203</c:v>
                </c:pt>
                <c:pt idx="185" c:formatCode="yyyy/m/d">
                  <c:v>46202</c:v>
                </c:pt>
                <c:pt idx="186" c:formatCode="yyyy/m/d">
                  <c:v>46201</c:v>
                </c:pt>
                <c:pt idx="187" c:formatCode="yyyy/m/d">
                  <c:v>46200</c:v>
                </c:pt>
                <c:pt idx="188" c:formatCode="yyyy/m/d">
                  <c:v>46199</c:v>
                </c:pt>
                <c:pt idx="189" c:formatCode="yyyy/m/d">
                  <c:v>46198</c:v>
                </c:pt>
                <c:pt idx="190" c:formatCode="yyyy/m/d">
                  <c:v>46197</c:v>
                </c:pt>
                <c:pt idx="191" c:formatCode="yyyy/m/d">
                  <c:v>46196</c:v>
                </c:pt>
                <c:pt idx="192" c:formatCode="yyyy/m/d">
                  <c:v>46195</c:v>
                </c:pt>
                <c:pt idx="193" c:formatCode="yyyy/m/d">
                  <c:v>46194</c:v>
                </c:pt>
                <c:pt idx="194" c:formatCode="yyyy/m/d">
                  <c:v>46193</c:v>
                </c:pt>
                <c:pt idx="195" c:formatCode="yyyy/m/d">
                  <c:v>46192</c:v>
                </c:pt>
                <c:pt idx="196" c:formatCode="yyyy/m/d">
                  <c:v>46191</c:v>
                </c:pt>
                <c:pt idx="197" c:formatCode="yyyy/m/d">
                  <c:v>46190</c:v>
                </c:pt>
                <c:pt idx="198" c:formatCode="yyyy/m/d">
                  <c:v>46189</c:v>
                </c:pt>
                <c:pt idx="199" c:formatCode="yyyy/m/d">
                  <c:v>46188</c:v>
                </c:pt>
                <c:pt idx="200" c:formatCode="yyyy/m/d">
                  <c:v>46187</c:v>
                </c:pt>
                <c:pt idx="201" c:formatCode="yyyy/m/d">
                  <c:v>46186</c:v>
                </c:pt>
                <c:pt idx="202" c:formatCode="yyyy/m/d">
                  <c:v>46185</c:v>
                </c:pt>
                <c:pt idx="203" c:formatCode="yyyy/m/d">
                  <c:v>46184</c:v>
                </c:pt>
                <c:pt idx="204" c:formatCode="yyyy/m/d">
                  <c:v>46183</c:v>
                </c:pt>
                <c:pt idx="205" c:formatCode="yyyy/m/d">
                  <c:v>46182</c:v>
                </c:pt>
                <c:pt idx="206" c:formatCode="yyyy/m/d">
                  <c:v>46181</c:v>
                </c:pt>
                <c:pt idx="207" c:formatCode="yyyy/m/d">
                  <c:v>46180</c:v>
                </c:pt>
                <c:pt idx="208" c:formatCode="yyyy/m/d">
                  <c:v>46179</c:v>
                </c:pt>
                <c:pt idx="209" c:formatCode="yyyy/m/d">
                  <c:v>46178</c:v>
                </c:pt>
                <c:pt idx="210" c:formatCode="yyyy/m/d">
                  <c:v>46177</c:v>
                </c:pt>
                <c:pt idx="211" c:formatCode="yyyy/m/d">
                  <c:v>46176</c:v>
                </c:pt>
                <c:pt idx="212" c:formatCode="yyyy/m/d">
                  <c:v>46175</c:v>
                </c:pt>
                <c:pt idx="213" c:formatCode="yyyy/m/d">
                  <c:v>46174</c:v>
                </c:pt>
                <c:pt idx="214" c:formatCode="yyyy/m/d">
                  <c:v>46173</c:v>
                </c:pt>
                <c:pt idx="215" c:formatCode="yyyy/m/d">
                  <c:v>46172</c:v>
                </c:pt>
                <c:pt idx="216" c:formatCode="yyyy/m/d">
                  <c:v>46171</c:v>
                </c:pt>
                <c:pt idx="217" c:formatCode="yyyy/m/d">
                  <c:v>46170</c:v>
                </c:pt>
                <c:pt idx="218" c:formatCode="yyyy/m/d">
                  <c:v>46169</c:v>
                </c:pt>
                <c:pt idx="219" c:formatCode="yyyy/m/d">
                  <c:v>46168</c:v>
                </c:pt>
                <c:pt idx="220" c:formatCode="yyyy/m/d">
                  <c:v>46167</c:v>
                </c:pt>
                <c:pt idx="221" c:formatCode="yyyy/m/d">
                  <c:v>46166</c:v>
                </c:pt>
                <c:pt idx="222" c:formatCode="yyyy/m/d">
                  <c:v>46165</c:v>
                </c:pt>
                <c:pt idx="223" c:formatCode="yyyy/m/d">
                  <c:v>46164</c:v>
                </c:pt>
                <c:pt idx="224" c:formatCode="yyyy/m/d">
                  <c:v>46163</c:v>
                </c:pt>
                <c:pt idx="225" c:formatCode="yyyy/m/d">
                  <c:v>46162</c:v>
                </c:pt>
                <c:pt idx="226" c:formatCode="yyyy/m/d">
                  <c:v>46161</c:v>
                </c:pt>
                <c:pt idx="227" c:formatCode="yyyy/m/d">
                  <c:v>46160</c:v>
                </c:pt>
                <c:pt idx="228" c:formatCode="yyyy/m/d">
                  <c:v>46159</c:v>
                </c:pt>
                <c:pt idx="229" c:formatCode="yyyy/m/d">
                  <c:v>46158</c:v>
                </c:pt>
                <c:pt idx="230" c:formatCode="yyyy/m/d">
                  <c:v>46157</c:v>
                </c:pt>
                <c:pt idx="231" c:formatCode="yyyy/m/d">
                  <c:v>46156</c:v>
                </c:pt>
                <c:pt idx="232" c:formatCode="yyyy/m/d">
                  <c:v>46155</c:v>
                </c:pt>
                <c:pt idx="233" c:formatCode="yyyy/m/d">
                  <c:v>46154</c:v>
                </c:pt>
                <c:pt idx="234" c:formatCode="yyyy/m/d">
                  <c:v>46153</c:v>
                </c:pt>
                <c:pt idx="235" c:formatCode="yyyy/m/d">
                  <c:v>46152</c:v>
                </c:pt>
                <c:pt idx="236" c:formatCode="yyyy/m/d">
                  <c:v>46151</c:v>
                </c:pt>
                <c:pt idx="237" c:formatCode="yyyy/m/d">
                  <c:v>46150</c:v>
                </c:pt>
                <c:pt idx="238" c:formatCode="yyyy/m/d">
                  <c:v>46149</c:v>
                </c:pt>
                <c:pt idx="239" c:formatCode="yyyy/m/d">
                  <c:v>46148</c:v>
                </c:pt>
                <c:pt idx="240" c:formatCode="yyyy/m/d">
                  <c:v>46147</c:v>
                </c:pt>
                <c:pt idx="241" c:formatCode="yyyy/m/d">
                  <c:v>46146</c:v>
                </c:pt>
                <c:pt idx="242" c:formatCode="yyyy/m/d">
                  <c:v>46145</c:v>
                </c:pt>
                <c:pt idx="243" c:formatCode="yyyy/m/d">
                  <c:v>46144</c:v>
                </c:pt>
                <c:pt idx="244" c:formatCode="yyyy/m/d">
                  <c:v>46143</c:v>
                </c:pt>
                <c:pt idx="245" c:formatCode="yyyy/m/d">
                  <c:v>46142</c:v>
                </c:pt>
                <c:pt idx="246" c:formatCode="yyyy/m/d">
                  <c:v>46141</c:v>
                </c:pt>
                <c:pt idx="247" c:formatCode="yyyy/m/d">
                  <c:v>46140</c:v>
                </c:pt>
                <c:pt idx="248" c:formatCode="yyyy/m/d">
                  <c:v>46139</c:v>
                </c:pt>
                <c:pt idx="249" c:formatCode="yyyy/m/d">
                  <c:v>46138</c:v>
                </c:pt>
                <c:pt idx="250" c:formatCode="yyyy/m/d">
                  <c:v>46137</c:v>
                </c:pt>
                <c:pt idx="251" c:formatCode="yyyy/m/d">
                  <c:v>46136</c:v>
                </c:pt>
                <c:pt idx="252" c:formatCode="yyyy/m/d">
                  <c:v>46135</c:v>
                </c:pt>
                <c:pt idx="253" c:formatCode="yyyy/m/d">
                  <c:v>46134</c:v>
                </c:pt>
                <c:pt idx="254" c:formatCode="yyyy/m/d">
                  <c:v>46133</c:v>
                </c:pt>
                <c:pt idx="255" c:formatCode="yyyy/m/d">
                  <c:v>46132</c:v>
                </c:pt>
                <c:pt idx="256" c:formatCode="yyyy/m/d">
                  <c:v>46131</c:v>
                </c:pt>
                <c:pt idx="257" c:formatCode="yyyy/m/d">
                  <c:v>46130</c:v>
                </c:pt>
                <c:pt idx="258" c:formatCode="yyyy/m/d">
                  <c:v>46129</c:v>
                </c:pt>
                <c:pt idx="259" c:formatCode="yyyy/m/d">
                  <c:v>46128</c:v>
                </c:pt>
                <c:pt idx="260" c:formatCode="yyyy/m/d">
                  <c:v>46127</c:v>
                </c:pt>
                <c:pt idx="261" c:formatCode="yyyy/m/d">
                  <c:v>46126</c:v>
                </c:pt>
                <c:pt idx="262" c:formatCode="yyyy/m/d">
                  <c:v>46125</c:v>
                </c:pt>
                <c:pt idx="263" c:formatCode="yyyy/m/d">
                  <c:v>46124</c:v>
                </c:pt>
                <c:pt idx="264" c:formatCode="yyyy/m/d">
                  <c:v>46123</c:v>
                </c:pt>
                <c:pt idx="265" c:formatCode="yyyy/m/d">
                  <c:v>46122</c:v>
                </c:pt>
                <c:pt idx="266" c:formatCode="yyyy/m/d">
                  <c:v>46121</c:v>
                </c:pt>
                <c:pt idx="267" c:formatCode="yyyy/m/d">
                  <c:v>46120</c:v>
                </c:pt>
                <c:pt idx="268" c:formatCode="yyyy/m/d">
                  <c:v>46119</c:v>
                </c:pt>
                <c:pt idx="269" c:formatCode="yyyy/m/d">
                  <c:v>46118</c:v>
                </c:pt>
                <c:pt idx="270" c:formatCode="yyyy/m/d">
                  <c:v>46117</c:v>
                </c:pt>
                <c:pt idx="271" c:formatCode="yyyy/m/d">
                  <c:v>46116</c:v>
                </c:pt>
                <c:pt idx="272" c:formatCode="yyyy/m/d">
                  <c:v>46115</c:v>
                </c:pt>
                <c:pt idx="273" c:formatCode="yyyy/m/d">
                  <c:v>46114</c:v>
                </c:pt>
                <c:pt idx="274" c:formatCode="yyyy/m/d">
                  <c:v>46113</c:v>
                </c:pt>
                <c:pt idx="275" c:formatCode="yyyy/m/d">
                  <c:v>46112</c:v>
                </c:pt>
                <c:pt idx="276" c:formatCode="yyyy/m/d">
                  <c:v>46111</c:v>
                </c:pt>
                <c:pt idx="277" c:formatCode="yyyy/m/d">
                  <c:v>46110</c:v>
                </c:pt>
                <c:pt idx="278" c:formatCode="yyyy/m/d">
                  <c:v>46109</c:v>
                </c:pt>
                <c:pt idx="279" c:formatCode="yyyy/m/d">
                  <c:v>46108</c:v>
                </c:pt>
                <c:pt idx="280" c:formatCode="yyyy/m/d">
                  <c:v>46107</c:v>
                </c:pt>
                <c:pt idx="281" c:formatCode="yyyy/m/d">
                  <c:v>46106</c:v>
                </c:pt>
                <c:pt idx="282" c:formatCode="yyyy/m/d">
                  <c:v>46105</c:v>
                </c:pt>
                <c:pt idx="283" c:formatCode="yyyy/m/d">
                  <c:v>46104</c:v>
                </c:pt>
                <c:pt idx="284" c:formatCode="yyyy/m/d">
                  <c:v>46103</c:v>
                </c:pt>
                <c:pt idx="285" c:formatCode="yyyy/m/d">
                  <c:v>46102</c:v>
                </c:pt>
                <c:pt idx="286" c:formatCode="yyyy/m/d">
                  <c:v>46101</c:v>
                </c:pt>
                <c:pt idx="287" c:formatCode="yyyy/m/d">
                  <c:v>46100</c:v>
                </c:pt>
                <c:pt idx="288" c:formatCode="yyyy/m/d">
                  <c:v>46099</c:v>
                </c:pt>
                <c:pt idx="289" c:formatCode="yyyy/m/d">
                  <c:v>46098</c:v>
                </c:pt>
                <c:pt idx="290" c:formatCode="yyyy/m/d">
                  <c:v>46097</c:v>
                </c:pt>
                <c:pt idx="291" c:formatCode="yyyy/m/d">
                  <c:v>46096</c:v>
                </c:pt>
                <c:pt idx="292" c:formatCode="yyyy/m/d">
                  <c:v>46095</c:v>
                </c:pt>
                <c:pt idx="293" c:formatCode="yyyy/m/d">
                  <c:v>46094</c:v>
                </c:pt>
                <c:pt idx="294" c:formatCode="yyyy/m/d">
                  <c:v>46093</c:v>
                </c:pt>
                <c:pt idx="295" c:formatCode="yyyy/m/d">
                  <c:v>46092</c:v>
                </c:pt>
                <c:pt idx="296" c:formatCode="yyyy/m/d">
                  <c:v>46091</c:v>
                </c:pt>
                <c:pt idx="297" c:formatCode="yyyy/m/d">
                  <c:v>46090</c:v>
                </c:pt>
                <c:pt idx="298" c:formatCode="yyyy/m/d">
                  <c:v>46089</c:v>
                </c:pt>
                <c:pt idx="299" c:formatCode="yyyy/m/d">
                  <c:v>46088</c:v>
                </c:pt>
                <c:pt idx="300" c:formatCode="yyyy/m/d">
                  <c:v>46087</c:v>
                </c:pt>
                <c:pt idx="301" c:formatCode="yyyy/m/d">
                  <c:v>46086</c:v>
                </c:pt>
                <c:pt idx="302" c:formatCode="yyyy/m/d">
                  <c:v>46085</c:v>
                </c:pt>
                <c:pt idx="303" c:formatCode="yyyy/m/d">
                  <c:v>46084</c:v>
                </c:pt>
                <c:pt idx="304" c:formatCode="yyyy/m/d">
                  <c:v>46083</c:v>
                </c:pt>
                <c:pt idx="305" c:formatCode="yyyy/m/d">
                  <c:v>46082</c:v>
                </c:pt>
                <c:pt idx="306" c:formatCode="yyyy/m/d">
                  <c:v>46081</c:v>
                </c:pt>
                <c:pt idx="307" c:formatCode="yyyy/m/d">
                  <c:v>46080</c:v>
                </c:pt>
                <c:pt idx="308" c:formatCode="yyyy/m/d">
                  <c:v>46079</c:v>
                </c:pt>
                <c:pt idx="309" c:formatCode="yyyy/m/d">
                  <c:v>46078</c:v>
                </c:pt>
                <c:pt idx="310" c:formatCode="yyyy/m/d">
                  <c:v>46077</c:v>
                </c:pt>
                <c:pt idx="311" c:formatCode="yyyy/m/d">
                  <c:v>46076</c:v>
                </c:pt>
                <c:pt idx="312" c:formatCode="yyyy/m/d">
                  <c:v>46075</c:v>
                </c:pt>
                <c:pt idx="313" c:formatCode="yyyy/m/d">
                  <c:v>46074</c:v>
                </c:pt>
                <c:pt idx="314" c:formatCode="yyyy/m/d">
                  <c:v>46073</c:v>
                </c:pt>
                <c:pt idx="315" c:formatCode="yyyy/m/d">
                  <c:v>46072</c:v>
                </c:pt>
                <c:pt idx="316" c:formatCode="yyyy/m/d">
                  <c:v>46071</c:v>
                </c:pt>
                <c:pt idx="317" c:formatCode="yyyy/m/d">
                  <c:v>46070</c:v>
                </c:pt>
                <c:pt idx="318" c:formatCode="yyyy/m/d">
                  <c:v>46069</c:v>
                </c:pt>
                <c:pt idx="319" c:formatCode="yyyy/m/d">
                  <c:v>46068</c:v>
                </c:pt>
                <c:pt idx="320" c:formatCode="yyyy/m/d">
                  <c:v>46067</c:v>
                </c:pt>
                <c:pt idx="321" c:formatCode="yyyy/m/d">
                  <c:v>46066</c:v>
                </c:pt>
                <c:pt idx="322" c:formatCode="yyyy/m/d">
                  <c:v>46065</c:v>
                </c:pt>
                <c:pt idx="323" c:formatCode="yyyy/m/d">
                  <c:v>46064</c:v>
                </c:pt>
                <c:pt idx="324" c:formatCode="yyyy/m/d">
                  <c:v>46063</c:v>
                </c:pt>
                <c:pt idx="325" c:formatCode="yyyy/m/d">
                  <c:v>46062</c:v>
                </c:pt>
                <c:pt idx="326" c:formatCode="yyyy/m/d">
                  <c:v>46061</c:v>
                </c:pt>
                <c:pt idx="327" c:formatCode="yyyy/m/d">
                  <c:v>46060</c:v>
                </c:pt>
                <c:pt idx="328" c:formatCode="yyyy/m/d">
                  <c:v>46059</c:v>
                </c:pt>
                <c:pt idx="329" c:formatCode="yyyy/m/d">
                  <c:v>46058</c:v>
                </c:pt>
                <c:pt idx="330" c:formatCode="yyyy/m/d">
                  <c:v>46057</c:v>
                </c:pt>
                <c:pt idx="331" c:formatCode="yyyy/m/d">
                  <c:v>46056</c:v>
                </c:pt>
                <c:pt idx="332" c:formatCode="yyyy/m/d">
                  <c:v>46055</c:v>
                </c:pt>
                <c:pt idx="333" c:formatCode="yyyy/m/d">
                  <c:v>46054</c:v>
                </c:pt>
                <c:pt idx="334" c:formatCode="yyyy/m/d">
                  <c:v>46053</c:v>
                </c:pt>
                <c:pt idx="335" c:formatCode="yyyy/m/d">
                  <c:v>46052</c:v>
                </c:pt>
                <c:pt idx="336" c:formatCode="yyyy/m/d">
                  <c:v>46051</c:v>
                </c:pt>
                <c:pt idx="337" c:formatCode="yyyy/m/d">
                  <c:v>46050</c:v>
                </c:pt>
                <c:pt idx="338" c:formatCode="yyyy/m/d">
                  <c:v>46049</c:v>
                </c:pt>
                <c:pt idx="339" c:formatCode="yyyy/m/d">
                  <c:v>46048</c:v>
                </c:pt>
                <c:pt idx="340" c:formatCode="yyyy/m/d">
                  <c:v>46047</c:v>
                </c:pt>
                <c:pt idx="341" c:formatCode="yyyy/m/d">
                  <c:v>46046</c:v>
                </c:pt>
                <c:pt idx="342" c:formatCode="yyyy/m/d">
                  <c:v>46045</c:v>
                </c:pt>
                <c:pt idx="343" c:formatCode="yyyy/m/d">
                  <c:v>46044</c:v>
                </c:pt>
                <c:pt idx="344" c:formatCode="yyyy/m/d">
                  <c:v>46043</c:v>
                </c:pt>
                <c:pt idx="345" c:formatCode="yyyy/m/d">
                  <c:v>46042</c:v>
                </c:pt>
                <c:pt idx="346" c:formatCode="yyyy/m/d">
                  <c:v>46041</c:v>
                </c:pt>
                <c:pt idx="347" c:formatCode="yyyy/m/d">
                  <c:v>46040</c:v>
                </c:pt>
                <c:pt idx="348" c:formatCode="yyyy/m/d">
                  <c:v>46039</c:v>
                </c:pt>
                <c:pt idx="349" c:formatCode="yyyy/m/d">
                  <c:v>46038</c:v>
                </c:pt>
                <c:pt idx="350" c:formatCode="yyyy/m/d">
                  <c:v>46037</c:v>
                </c:pt>
                <c:pt idx="351" c:formatCode="yyyy/m/d">
                  <c:v>46036</c:v>
                </c:pt>
                <c:pt idx="352" c:formatCode="yyyy/m/d">
                  <c:v>46035</c:v>
                </c:pt>
                <c:pt idx="353" c:formatCode="yyyy/m/d">
                  <c:v>46034</c:v>
                </c:pt>
                <c:pt idx="354" c:formatCode="yyyy/m/d">
                  <c:v>46033</c:v>
                </c:pt>
                <c:pt idx="355" c:formatCode="yyyy/m/d">
                  <c:v>46032</c:v>
                </c:pt>
                <c:pt idx="356" c:formatCode="yyyy/m/d">
                  <c:v>46031</c:v>
                </c:pt>
                <c:pt idx="357" c:formatCode="yyyy/m/d">
                  <c:v>46030</c:v>
                </c:pt>
                <c:pt idx="358" c:formatCode="yyyy/m/d">
                  <c:v>46029</c:v>
                </c:pt>
                <c:pt idx="359" c:formatCode="yyyy/m/d">
                  <c:v>46028</c:v>
                </c:pt>
                <c:pt idx="360" c:formatCode="yyyy/m/d">
                  <c:v>46027</c:v>
                </c:pt>
                <c:pt idx="361" c:formatCode="yyyy/m/d">
                  <c:v>46026</c:v>
                </c:pt>
                <c:pt idx="362" c:formatCode="yyyy/m/d">
                  <c:v>46025</c:v>
                </c:pt>
                <c:pt idx="363" c:formatCode="yyyy/m/d">
                  <c:v>46024</c:v>
                </c:pt>
                <c:pt idx="364" c:formatCode="yyyy/m/d">
                  <c:v>46023</c:v>
                </c:pt>
              </c:numCache>
            </c:numRef>
          </c:cat>
          <c:val>
            <c:numRef>
              <c:f>石脑油价格及PX加工差!$T$5:$T$369</c:f>
              <c:numCache>
                <c:formatCode>###,###,###,###,##0.0000</c:formatCode>
                <c:ptCount val="365"/>
                <c:pt idx="0">
                  <c:v>148.5</c:v>
                </c:pt>
                <c:pt idx="1">
                  <c:v>152.08</c:v>
                </c:pt>
                <c:pt idx="2">
                  <c:v>145.83</c:v>
                </c:pt>
                <c:pt idx="3">
                  <c:v>142.83</c:v>
                </c:pt>
                <c:pt idx="4">
                  <c:v>#N/A</c:v>
                </c:pt>
                <c:pt idx="5">
                  <c:v>#N/A</c:v>
                </c:pt>
                <c:pt idx="6">
                  <c:v>#N/A</c:v>
                </c:pt>
                <c:pt idx="7">
                  <c:v>149.33</c:v>
                </c:pt>
                <c:pt idx="8">
                  <c:v>144.33</c:v>
                </c:pt>
                <c:pt idx="9">
                  <c:v>143.83</c:v>
                </c:pt>
                <c:pt idx="10">
                  <c:v>142.83</c:v>
                </c:pt>
                <c:pt idx="11">
                  <c:v>135.83</c:v>
                </c:pt>
                <c:pt idx="12">
                  <c:v>#N/A</c:v>
                </c:pt>
                <c:pt idx="13">
                  <c:v>#N/A</c:v>
                </c:pt>
                <c:pt idx="14">
                  <c:v>128.33</c:v>
                </c:pt>
                <c:pt idx="15">
                  <c:v>124.83</c:v>
                </c:pt>
                <c:pt idx="16">
                  <c:v>126.58</c:v>
                </c:pt>
                <c:pt idx="17">
                  <c:v>117.45</c:v>
                </c:pt>
                <c:pt idx="18">
                  <c:v>128.2</c:v>
                </c:pt>
                <c:pt idx="19">
                  <c:v>#N/A</c:v>
                </c:pt>
                <c:pt idx="20">
                  <c:v>#N/A</c:v>
                </c:pt>
                <c:pt idx="21">
                  <c:v>129.2</c:v>
                </c:pt>
                <c:pt idx="22">
                  <c:v>121.12</c:v>
                </c:pt>
                <c:pt idx="23">
                  <c:v>130.62</c:v>
                </c:pt>
                <c:pt idx="24">
                  <c:v>137.62</c:v>
                </c:pt>
                <c:pt idx="25">
                  <c:v>149.12</c:v>
                </c:pt>
                <c:pt idx="26">
                  <c:v>#N/A</c:v>
                </c:pt>
                <c:pt idx="27">
                  <c:v>#N/A</c:v>
                </c:pt>
                <c:pt idx="28">
                  <c:v>144.5</c:v>
                </c:pt>
                <c:pt idx="29">
                  <c:v>142.75</c:v>
                </c:pt>
                <c:pt idx="30">
                  <c:v>141</c:v>
                </c:pt>
                <c:pt idx="31">
                  <c:v>138</c:v>
                </c:pt>
                <c:pt idx="32">
                  <c:v>138.5</c:v>
                </c:pt>
                <c:pt idx="33">
                  <c:v>#N/A</c:v>
                </c:pt>
                <c:pt idx="34">
                  <c:v>#N/A</c:v>
                </c:pt>
                <c:pt idx="35">
                  <c:v>139.75</c:v>
                </c:pt>
                <c:pt idx="36">
                  <c:v>143.5</c:v>
                </c:pt>
                <c:pt idx="37">
                  <c:v>143.5</c:v>
                </c:pt>
                <c:pt idx="38">
                  <c:v>153</c:v>
                </c:pt>
                <c:pt idx="39">
                  <c:v>152.5</c:v>
                </c:pt>
                <c:pt idx="40">
                  <c:v>#N/A</c:v>
                </c:pt>
                <c:pt idx="41">
                  <c:v>#N/A</c:v>
                </c:pt>
                <c:pt idx="42">
                  <c:v>157</c:v>
                </c:pt>
                <c:pt idx="43">
                  <c:v>163</c:v>
                </c:pt>
                <c:pt idx="44">
                  <c:v>155</c:v>
                </c:pt>
                <c:pt idx="45">
                  <c:v>150.62</c:v>
                </c:pt>
                <c:pt idx="46">
                  <c:v>145.29</c:v>
                </c:pt>
                <c:pt idx="47">
                  <c:v>#N/A</c:v>
                </c:pt>
                <c:pt idx="48">
                  <c:v>#N/A</c:v>
                </c:pt>
                <c:pt idx="49">
                  <c:v>144.45</c:v>
                </c:pt>
                <c:pt idx="50">
                  <c:v>145.12</c:v>
                </c:pt>
                <c:pt idx="51">
                  <c:v>137.25</c:v>
                </c:pt>
                <c:pt idx="52">
                  <c:v>142.12</c:v>
                </c:pt>
                <c:pt idx="53">
                  <c:v>141.25</c:v>
                </c:pt>
                <c:pt idx="54">
                  <c:v>#N/A</c:v>
                </c:pt>
                <c:pt idx="55">
                  <c:v>#N/A</c:v>
                </c:pt>
                <c:pt idx="56">
                  <c:v>142.75</c:v>
                </c:pt>
                <c:pt idx="57">
                  <c:v>#N/A</c:v>
                </c:pt>
                <c:pt idx="58">
                  <c:v>137.17</c:v>
                </c:pt>
                <c:pt idx="59">
                  <c:v>135.87</c:v>
                </c:pt>
                <c:pt idx="60">
                  <c:v>136.75</c:v>
                </c:pt>
                <c:pt idx="61">
                  <c:v>#N/A</c:v>
                </c:pt>
                <c:pt idx="62">
                  <c:v>#N/A</c:v>
                </c:pt>
                <c:pt idx="63">
                  <c:v>136.37</c:v>
                </c:pt>
                <c:pt idx="64">
                  <c:v>130.37</c:v>
                </c:pt>
                <c:pt idx="65">
                  <c:v>142.75</c:v>
                </c:pt>
                <c:pt idx="66">
                  <c:v>151.75</c:v>
                </c:pt>
                <c:pt idx="67">
                  <c:v>150</c:v>
                </c:pt>
                <c:pt idx="68">
                  <c:v>#N/A</c:v>
                </c:pt>
                <c:pt idx="69">
                  <c:v>#N/A</c:v>
                </c:pt>
                <c:pt idx="70">
                  <c:v>154.37</c:v>
                </c:pt>
                <c:pt idx="71">
                  <c:v>168.37</c:v>
                </c:pt>
                <c:pt idx="72">
                  <c:v>175.12</c:v>
                </c:pt>
                <c:pt idx="73">
                  <c:v>179.37</c:v>
                </c:pt>
                <c:pt idx="74">
                  <c:v>176.87</c:v>
                </c:pt>
                <c:pt idx="75">
                  <c:v>#N/A</c:v>
                </c:pt>
                <c:pt idx="76">
                  <c:v>#N/A</c:v>
                </c:pt>
                <c:pt idx="77">
                  <c:v>184.67</c:v>
                </c:pt>
                <c:pt idx="78">
                  <c:v>174.79</c:v>
                </c:pt>
                <c:pt idx="79">
                  <c:v>168.62</c:v>
                </c:pt>
                <c:pt idx="80">
                  <c:v>169.42</c:v>
                </c:pt>
                <c:pt idx="81">
                  <c:v>179.95</c:v>
                </c:pt>
                <c:pt idx="82">
                  <c:v>#N/A</c:v>
                </c:pt>
                <c:pt idx="83">
                  <c:v>#N/A</c:v>
                </c:pt>
                <c:pt idx="84">
                  <c:v>166.2</c:v>
                </c:pt>
                <c:pt idx="85">
                  <c:v>166.33</c:v>
                </c:pt>
                <c:pt idx="86">
                  <c:v>154.7</c:v>
                </c:pt>
                <c:pt idx="87">
                  <c:v>155.79</c:v>
                </c:pt>
                <c:pt idx="88">
                  <c:v>163.54</c:v>
                </c:pt>
                <c:pt idx="89">
                  <c:v>#N/A</c:v>
                </c:pt>
                <c:pt idx="90">
                  <c:v>#N/A</c:v>
                </c:pt>
                <c:pt idx="91">
                  <c:v>168.29</c:v>
                </c:pt>
                <c:pt idx="92">
                  <c:v>161.83</c:v>
                </c:pt>
                <c:pt idx="93">
                  <c:v>168.33</c:v>
                </c:pt>
                <c:pt idx="94">
                  <c:v>177.79</c:v>
                </c:pt>
                <c:pt idx="95">
                  <c:v>189.79</c:v>
                </c:pt>
                <c:pt idx="96">
                  <c:v>#N/A</c:v>
                </c:pt>
                <c:pt idx="97">
                  <c:v>#N/A</c:v>
                </c:pt>
                <c:pt idx="98">
                  <c:v>205.87</c:v>
                </c:pt>
                <c:pt idx="99">
                  <c:v>198.12</c:v>
                </c:pt>
                <c:pt idx="100">
                  <c:v>198.62</c:v>
                </c:pt>
                <c:pt idx="101">
                  <c:v>209.875</c:v>
                </c:pt>
                <c:pt idx="102">
                  <c:v>216.875</c:v>
                </c:pt>
                <c:pt idx="103">
                  <c:v>#N/A</c:v>
                </c:pt>
                <c:pt idx="104">
                  <c:v>#N/A</c:v>
                </c:pt>
                <c:pt idx="105">
                  <c:v>218.79</c:v>
                </c:pt>
                <c:pt idx="106">
                  <c:v>215.5</c:v>
                </c:pt>
                <c:pt idx="107">
                  <c:v>223.455</c:v>
                </c:pt>
                <c:pt idx="108">
                  <c:v>236.705</c:v>
                </c:pt>
                <c:pt idx="109">
                  <c:v>222.795</c:v>
                </c:pt>
                <c:pt idx="110">
                  <c:v>#N/A</c:v>
                </c:pt>
                <c:pt idx="111">
                  <c:v>#N/A</c:v>
                </c:pt>
                <c:pt idx="112">
                  <c:v>216.955</c:v>
                </c:pt>
                <c:pt idx="113">
                  <c:v>212.705</c:v>
                </c:pt>
                <c:pt idx="114">
                  <c:v>219.83</c:v>
                </c:pt>
                <c:pt idx="115">
                  <c:v>224.83</c:v>
                </c:pt>
                <c:pt idx="116">
                  <c:v>231.83</c:v>
                </c:pt>
                <c:pt idx="117">
                  <c:v>#N/A</c:v>
                </c:pt>
                <c:pt idx="118">
                  <c:v>#N/A</c:v>
                </c:pt>
                <c:pt idx="119">
                  <c:v>225.955</c:v>
                </c:pt>
                <c:pt idx="120">
                  <c:v>233.33</c:v>
                </c:pt>
                <c:pt idx="121">
                  <c:v>235.205</c:v>
                </c:pt>
                <c:pt idx="122">
                  <c:v>235.92</c:v>
                </c:pt>
                <c:pt idx="123">
                  <c:v>244.92</c:v>
                </c:pt>
                <c:pt idx="124">
                  <c:v>#N/A</c:v>
                </c:pt>
                <c:pt idx="125">
                  <c:v>#N/A</c:v>
                </c:pt>
                <c:pt idx="126">
                  <c:v>252.42</c:v>
                </c:pt>
                <c:pt idx="127">
                  <c:v>256.92</c:v>
                </c:pt>
                <c:pt idx="128">
                  <c:v>262.92</c:v>
                </c:pt>
                <c:pt idx="129">
                  <c:v>263.92</c:v>
                </c:pt>
                <c:pt idx="130">
                  <c:v>273.545</c:v>
                </c:pt>
                <c:pt idx="131">
                  <c:v>#N/A</c:v>
                </c:pt>
                <c:pt idx="132">
                  <c:v>#N/A</c:v>
                </c:pt>
                <c:pt idx="133">
                  <c:v>268.54</c:v>
                </c:pt>
                <c:pt idx="134">
                  <c:v>275.54</c:v>
                </c:pt>
                <c:pt idx="135">
                  <c:v>274.79</c:v>
                </c:pt>
                <c:pt idx="136">
                  <c:v>280.17</c:v>
                </c:pt>
                <c:pt idx="137">
                  <c:v>276.17</c:v>
                </c:pt>
                <c:pt idx="138">
                  <c:v>#N/A</c:v>
                </c:pt>
                <c:pt idx="139">
                  <c:v>#N/A</c:v>
                </c:pt>
                <c:pt idx="140">
                  <c:v>272.17</c:v>
                </c:pt>
                <c:pt idx="141">
                  <c:v>278.5</c:v>
                </c:pt>
                <c:pt idx="142">
                  <c:v>279.37</c:v>
                </c:pt>
                <c:pt idx="143">
                  <c:v>282.5</c:v>
                </c:pt>
                <c:pt idx="144">
                  <c:v>#N/A</c:v>
                </c:pt>
                <c:pt idx="145">
                  <c:v>#N/A</c:v>
                </c:pt>
                <c:pt idx="146">
                  <c:v>#N/A</c:v>
                </c:pt>
                <c:pt idx="147">
                  <c:v>283.5</c:v>
                </c:pt>
                <c:pt idx="148">
                  <c:v>281.5</c:v>
                </c:pt>
                <c:pt idx="149">
                  <c:v>273.62</c:v>
                </c:pt>
                <c:pt idx="150">
                  <c:v>265.79</c:v>
                </c:pt>
                <c:pt idx="151">
                  <c:v>263.79</c:v>
                </c:pt>
                <c:pt idx="152">
                  <c:v>#N/A</c:v>
                </c:pt>
                <c:pt idx="153">
                  <c:v>#N/A</c:v>
                </c:pt>
                <c:pt idx="154">
                  <c:v>257.08</c:v>
                </c:pt>
                <c:pt idx="155">
                  <c:v>256.08</c:v>
                </c:pt>
                <c:pt idx="156">
                  <c:v>#N/A</c:v>
                </c:pt>
                <c:pt idx="157">
                  <c:v>252.87</c:v>
                </c:pt>
                <c:pt idx="158">
                  <c:v>261.37</c:v>
                </c:pt>
                <c:pt idx="159">
                  <c:v>#N/A</c:v>
                </c:pt>
                <c:pt idx="160">
                  <c:v>#N/A</c:v>
                </c:pt>
                <c:pt idx="161">
                  <c:v>#N/A</c:v>
                </c:pt>
                <c:pt idx="162">
                  <c:v>265</c:v>
                </c:pt>
                <c:pt idx="164">
                  <c:v>243.08</c:v>
                </c:pt>
                <c:pt idx="165">
                  <c:v>243.08</c:v>
                </c:pt>
                <c:pt idx="166">
                  <c:v>#N/A</c:v>
                </c:pt>
                <c:pt idx="167">
                  <c:v>#N/A</c:v>
                </c:pt>
                <c:pt idx="168">
                  <c:v>250.5</c:v>
                </c:pt>
                <c:pt idx="169">
                  <c:v>243.67</c:v>
                </c:pt>
                <c:pt idx="170">
                  <c:v>243.04</c:v>
                </c:pt>
                <c:pt idx="171">
                  <c:v>237.54</c:v>
                </c:pt>
                <c:pt idx="172">
                  <c:v>247.79</c:v>
                </c:pt>
                <c:pt idx="173">
                  <c:v>#N/A</c:v>
                </c:pt>
                <c:pt idx="174">
                  <c:v>#N/A</c:v>
                </c:pt>
                <c:pt idx="175">
                  <c:v>255.67</c:v>
                </c:pt>
                <c:pt idx="176">
                  <c:v>251.42</c:v>
                </c:pt>
                <c:pt idx="177">
                  <c:v>254.67</c:v>
                </c:pt>
                <c:pt idx="178">
                  <c:v>261.17</c:v>
                </c:pt>
                <c:pt idx="179">
                  <c:v>253.83</c:v>
                </c:pt>
                <c:pt idx="180">
                  <c:v>#N/A</c:v>
                </c:pt>
                <c:pt idx="181">
                  <c:v>#N/A</c:v>
                </c:pt>
                <c:pt idx="182">
                  <c:v>240.83</c:v>
                </c:pt>
                <c:pt idx="183">
                  <c:v>239.45</c:v>
                </c:pt>
                <c:pt idx="184">
                  <c:v>251.17</c:v>
                </c:pt>
                <c:pt idx="185">
                  <c:v>254.92</c:v>
                </c:pt>
                <c:pt idx="186">
                  <c:v>271.92</c:v>
                </c:pt>
                <c:pt idx="187">
                  <c:v>#N/A</c:v>
                </c:pt>
                <c:pt idx="188">
                  <c:v>#N/A</c:v>
                </c:pt>
                <c:pt idx="189">
                  <c:v>269.92</c:v>
                </c:pt>
                <c:pt idx="190">
                  <c:v>252.92</c:v>
                </c:pt>
                <c:pt idx="191">
                  <c:v>239.92</c:v>
                </c:pt>
                <c:pt idx="192">
                  <c:v>233.92</c:v>
                </c:pt>
                <c:pt idx="193">
                  <c:v>229.83</c:v>
                </c:pt>
                <c:pt idx="194">
                  <c:v>#N/A</c:v>
                </c:pt>
                <c:pt idx="195">
                  <c:v>#N/A</c:v>
                </c:pt>
                <c:pt idx="196">
                  <c:v>234.2</c:v>
                </c:pt>
                <c:pt idx="197">
                  <c:v>233.83</c:v>
                </c:pt>
                <c:pt idx="198">
                  <c:v>232.75</c:v>
                </c:pt>
                <c:pt idx="199">
                  <c:v>237.7</c:v>
                </c:pt>
                <c:pt idx="200">
                  <c:v>231.87</c:v>
                </c:pt>
                <c:pt idx="201">
                  <c:v>#N/A</c:v>
                </c:pt>
                <c:pt idx="202">
                  <c:v>#N/A</c:v>
                </c:pt>
                <c:pt idx="203">
                  <c:v>226.95</c:v>
                </c:pt>
                <c:pt idx="204">
                  <c:v>222.45</c:v>
                </c:pt>
                <c:pt idx="205">
                  <c:v>216.79</c:v>
                </c:pt>
                <c:pt idx="206">
                  <c:v>213.29</c:v>
                </c:pt>
                <c:pt idx="207">
                  <c:v>208.29</c:v>
                </c:pt>
                <c:pt idx="208">
                  <c:v>#N/A</c:v>
                </c:pt>
                <c:pt idx="209">
                  <c:v>#N/A</c:v>
                </c:pt>
                <c:pt idx="210">
                  <c:v>212.54</c:v>
                </c:pt>
                <c:pt idx="211">
                  <c:v>224.29</c:v>
                </c:pt>
                <c:pt idx="212">
                  <c:v>223.29</c:v>
                </c:pt>
                <c:pt idx="213">
                  <c:v>224.95</c:v>
                </c:pt>
                <c:pt idx="214">
                  <c:v>226.58</c:v>
                </c:pt>
                <c:pt idx="215">
                  <c:v>#N/A</c:v>
                </c:pt>
                <c:pt idx="216">
                  <c:v>#N/A</c:v>
                </c:pt>
                <c:pt idx="217">
                  <c:v>231.92</c:v>
                </c:pt>
                <c:pt idx="218">
                  <c:v>243.42</c:v>
                </c:pt>
                <c:pt idx="219">
                  <c:v>#N/A</c:v>
                </c:pt>
                <c:pt idx="220">
                  <c:v>249.92</c:v>
                </c:pt>
                <c:pt idx="221">
                  <c:v>251.54</c:v>
                </c:pt>
                <c:pt idx="222">
                  <c:v>#N/A</c:v>
                </c:pt>
                <c:pt idx="223">
                  <c:v>#N/A</c:v>
                </c:pt>
                <c:pt idx="224">
                  <c:v>260.54</c:v>
                </c:pt>
                <c:pt idx="225">
                  <c:v>257.67</c:v>
                </c:pt>
                <c:pt idx="226">
                  <c:v>264.67</c:v>
                </c:pt>
                <c:pt idx="227">
                  <c:v>262.04</c:v>
                </c:pt>
                <c:pt idx="228">
                  <c:v>260.67</c:v>
                </c:pt>
                <c:pt idx="229">
                  <c:v>#N/A</c:v>
                </c:pt>
                <c:pt idx="230">
                  <c:v>#N/A</c:v>
                </c:pt>
                <c:pt idx="231">
                  <c:v>251.92</c:v>
                </c:pt>
                <c:pt idx="232">
                  <c:v>272</c:v>
                </c:pt>
                <c:pt idx="233">
                  <c:v>272</c:v>
                </c:pt>
                <c:pt idx="234">
                  <c:v>276.83</c:v>
                </c:pt>
                <c:pt idx="235">
                  <c:v>275.17</c:v>
                </c:pt>
                <c:pt idx="236">
                  <c:v>#N/A</c:v>
                </c:pt>
                <c:pt idx="237">
                  <c:v>#N/A</c:v>
                </c:pt>
                <c:pt idx="238">
                  <c:v>277.17</c:v>
                </c:pt>
                <c:pt idx="239">
                  <c:v>272.67</c:v>
                </c:pt>
                <c:pt idx="240">
                  <c:v>260.92</c:v>
                </c:pt>
                <c:pt idx="241">
                  <c:v>262.67</c:v>
                </c:pt>
                <c:pt idx="242">
                  <c:v>275.67</c:v>
                </c:pt>
                <c:pt idx="243">
                  <c:v>#N/A</c:v>
                </c:pt>
                <c:pt idx="244">
                  <c:v>#N/A</c:v>
                </c:pt>
                <c:pt idx="245">
                  <c:v>273.58</c:v>
                </c:pt>
                <c:pt idx="246">
                  <c:v>286.83</c:v>
                </c:pt>
                <c:pt idx="247">
                  <c:v>293.58</c:v>
                </c:pt>
                <c:pt idx="248">
                  <c:v>283.08</c:v>
                </c:pt>
                <c:pt idx="249">
                  <c:v>283.7</c:v>
                </c:pt>
                <c:pt idx="250">
                  <c:v>#N/A</c:v>
                </c:pt>
                <c:pt idx="251">
                  <c:v>#N/A</c:v>
                </c:pt>
                <c:pt idx="252">
                  <c:v>287.7</c:v>
                </c:pt>
                <c:pt idx="253">
                  <c:v>285.7</c:v>
                </c:pt>
                <c:pt idx="254">
                  <c:v>283.95</c:v>
                </c:pt>
                <c:pt idx="255">
                  <c:v>275.95</c:v>
                </c:pt>
                <c:pt idx="256">
                  <c:v>273.7</c:v>
                </c:pt>
                <c:pt idx="257">
                  <c:v>#N/A</c:v>
                </c:pt>
                <c:pt idx="258">
                  <c:v>#N/A</c:v>
                </c:pt>
                <c:pt idx="259">
                  <c:v>267.83</c:v>
                </c:pt>
                <c:pt idx="260">
                  <c:v>280.83</c:v>
                </c:pt>
                <c:pt idx="261">
                  <c:v>267</c:v>
                </c:pt>
                <c:pt idx="262">
                  <c:v>255.295</c:v>
                </c:pt>
                <c:pt idx="263">
                  <c:v>249.08</c:v>
                </c:pt>
                <c:pt idx="264">
                  <c:v>#N/A</c:v>
                </c:pt>
                <c:pt idx="265">
                  <c:v>#N/A</c:v>
                </c:pt>
                <c:pt idx="266">
                  <c:v>246.58</c:v>
                </c:pt>
                <c:pt idx="267">
                  <c:v>244.33</c:v>
                </c:pt>
                <c:pt idx="268">
                  <c:v>249.67</c:v>
                </c:pt>
                <c:pt idx="269">
                  <c:v>244.795</c:v>
                </c:pt>
                <c:pt idx="270">
                  <c:v>240.67</c:v>
                </c:pt>
                <c:pt idx="271">
                  <c:v>#N/A</c:v>
                </c:pt>
                <c:pt idx="272">
                  <c:v>#N/A</c:v>
                </c:pt>
                <c:pt idx="273">
                  <c:v>#N/A</c:v>
                </c:pt>
                <c:pt idx="274">
                  <c:v>243.67</c:v>
                </c:pt>
                <c:pt idx="275">
                  <c:v>237.955</c:v>
                </c:pt>
                <c:pt idx="276">
                  <c:v>235.455</c:v>
                </c:pt>
                <c:pt idx="277">
                  <c:v>240.955</c:v>
                </c:pt>
                <c:pt idx="278">
                  <c:v>#N/A</c:v>
                </c:pt>
                <c:pt idx="279">
                  <c:v>#N/A</c:v>
                </c:pt>
                <c:pt idx="280">
                  <c:v>236.58</c:v>
                </c:pt>
                <c:pt idx="281">
                  <c:v>233.58</c:v>
                </c:pt>
                <c:pt idx="282">
                  <c:v>232.83</c:v>
                </c:pt>
                <c:pt idx="283">
                  <c:v>227.58</c:v>
                </c:pt>
                <c:pt idx="284">
                  <c:v>225.955</c:v>
                </c:pt>
                <c:pt idx="285">
                  <c:v>#N/A</c:v>
                </c:pt>
                <c:pt idx="286">
                  <c:v>#N/A</c:v>
                </c:pt>
                <c:pt idx="287">
                  <c:v>226.33</c:v>
                </c:pt>
                <c:pt idx="288">
                  <c:v>245.33</c:v>
                </c:pt>
                <c:pt idx="289">
                  <c:v>239.205</c:v>
                </c:pt>
                <c:pt idx="290">
                  <c:v>233.545</c:v>
                </c:pt>
                <c:pt idx="291">
                  <c:v>233.705</c:v>
                </c:pt>
                <c:pt idx="292">
                  <c:v>#N/A</c:v>
                </c:pt>
                <c:pt idx="293">
                  <c:v>#N/A</c:v>
                </c:pt>
                <c:pt idx="294">
                  <c:v>237.33</c:v>
                </c:pt>
                <c:pt idx="295">
                  <c:v>229.58</c:v>
                </c:pt>
                <c:pt idx="296">
                  <c:v>229.58</c:v>
                </c:pt>
                <c:pt idx="297">
                  <c:v>243.67</c:v>
                </c:pt>
                <c:pt idx="298">
                  <c:v>251.58</c:v>
                </c:pt>
                <c:pt idx="299">
                  <c:v>#N/A</c:v>
                </c:pt>
                <c:pt idx="300">
                  <c:v>#N/A</c:v>
                </c:pt>
                <c:pt idx="301">
                  <c:v>250.33</c:v>
                </c:pt>
                <c:pt idx="302">
                  <c:v>256.17</c:v>
                </c:pt>
                <c:pt idx="303">
                  <c:v>260.67</c:v>
                </c:pt>
                <c:pt idx="304">
                  <c:v>263.875</c:v>
                </c:pt>
                <c:pt idx="305">
                  <c:v>271.545</c:v>
                </c:pt>
                <c:pt idx="306">
                  <c:v>#N/A</c:v>
                </c:pt>
                <c:pt idx="307">
                  <c:v>#N/A</c:v>
                </c:pt>
                <c:pt idx="308">
                  <c:v>281.955</c:v>
                </c:pt>
                <c:pt idx="309">
                  <c:v>286.705</c:v>
                </c:pt>
                <c:pt idx="310">
                  <c:v>268.83</c:v>
                </c:pt>
                <c:pt idx="311">
                  <c:v>239.58</c:v>
                </c:pt>
                <c:pt idx="312">
                  <c:v>244.08</c:v>
                </c:pt>
                <c:pt idx="313">
                  <c:v>#N/A</c:v>
                </c:pt>
                <c:pt idx="314">
                  <c:v>#N/A</c:v>
                </c:pt>
                <c:pt idx="315">
                  <c:v>207.08</c:v>
                </c:pt>
                <c:pt idx="316">
                  <c:v>204.705</c:v>
                </c:pt>
                <c:pt idx="317">
                  <c:v>210.455</c:v>
                </c:pt>
                <c:pt idx="318">
                  <c:v>205.955</c:v>
                </c:pt>
                <c:pt idx="319">
                  <c:v>204.375</c:v>
                </c:pt>
                <c:pt idx="320">
                  <c:v>#N/A</c:v>
                </c:pt>
                <c:pt idx="321">
                  <c:v>#N/A</c:v>
                </c:pt>
                <c:pt idx="322">
                  <c:v>#N/A</c:v>
                </c:pt>
                <c:pt idx="323">
                  <c:v>198.875</c:v>
                </c:pt>
                <c:pt idx="324">
                  <c:v>194.375</c:v>
                </c:pt>
                <c:pt idx="325">
                  <c:v>188.17</c:v>
                </c:pt>
                <c:pt idx="326">
                  <c:v>189.17</c:v>
                </c:pt>
                <c:pt idx="327">
                  <c:v>#N/A</c:v>
                </c:pt>
                <c:pt idx="328">
                  <c:v>#N/A</c:v>
                </c:pt>
                <c:pt idx="329">
                  <c:v>188.58</c:v>
                </c:pt>
                <c:pt idx="330">
                  <c:v>190.17</c:v>
                </c:pt>
                <c:pt idx="331">
                  <c:v>198.08</c:v>
                </c:pt>
                <c:pt idx="332">
                  <c:v>203.205</c:v>
                </c:pt>
                <c:pt idx="333">
                  <c:v>212.455</c:v>
                </c:pt>
                <c:pt idx="334">
                  <c:v>#N/A</c:v>
                </c:pt>
                <c:pt idx="335">
                  <c:v>#N/A</c:v>
                </c:pt>
                <c:pt idx="336">
                  <c:v>192.295</c:v>
                </c:pt>
                <c:pt idx="337">
                  <c:v>169.625</c:v>
                </c:pt>
                <c:pt idx="338">
                  <c:v>168</c:v>
                </c:pt>
                <c:pt idx="339">
                  <c:v>164.25</c:v>
                </c:pt>
                <c:pt idx="340">
                  <c:v>168.5</c:v>
                </c:pt>
                <c:pt idx="341">
                  <c:v>#N/A</c:v>
                </c:pt>
                <c:pt idx="342">
                  <c:v>#N/A</c:v>
                </c:pt>
                <c:pt idx="343">
                  <c:v>172.17</c:v>
                </c:pt>
                <c:pt idx="344">
                  <c:v>174.5</c:v>
                </c:pt>
                <c:pt idx="345">
                  <c:v>173.125</c:v>
                </c:pt>
                <c:pt idx="346">
                  <c:v>168.295</c:v>
                </c:pt>
                <c:pt idx="347">
                  <c:v>165.33</c:v>
                </c:pt>
                <c:pt idx="348">
                  <c:v>#N/A</c:v>
                </c:pt>
                <c:pt idx="349">
                  <c:v>#N/A</c:v>
                </c:pt>
                <c:pt idx="350">
                  <c:v>161.705</c:v>
                </c:pt>
                <c:pt idx="351">
                  <c:v>163.92</c:v>
                </c:pt>
                <c:pt idx="352">
                  <c:v>163.5</c:v>
                </c:pt>
                <c:pt idx="353">
                  <c:v>165.42</c:v>
                </c:pt>
                <c:pt idx="354">
                  <c:v>166</c:v>
                </c:pt>
                <c:pt idx="355">
                  <c:v>#N/A</c:v>
                </c:pt>
                <c:pt idx="356">
                  <c:v>#N/A</c:v>
                </c:pt>
                <c:pt idx="357">
                  <c:v>180.17</c:v>
                </c:pt>
                <c:pt idx="358">
                  <c:v>188.33</c:v>
                </c:pt>
                <c:pt idx="359">
                  <c:v>186</c:v>
                </c:pt>
                <c:pt idx="360">
                  <c:v>187</c:v>
                </c:pt>
                <c:pt idx="361">
                  <c:v>161.75</c:v>
                </c:pt>
                <c:pt idx="362">
                  <c:v>#N/A</c:v>
                </c:pt>
                <c:pt idx="363">
                  <c:v>#N/A</c:v>
                </c:pt>
                <c:pt idx="364">
                  <c:v>#N/A</c:v>
                </c:pt>
              </c:numCache>
            </c:numRef>
          </c:val>
          <c:smooth val="0"/>
        </c:ser>
        <c:ser>
          <c:idx val="1"/>
          <c:order val="1"/>
          <c:tx>
            <c:strRef>
              <c:f>石脑油价格及PX加工差!$U$4</c:f>
              <c:strCache>
                <c:ptCount val="1"/>
                <c:pt idx="0">
                  <c:v>2022 </c:v>
                </c:pt>
              </c:strCache>
            </c:strRef>
          </c:tx>
          <c:spPr>
            <a:ln w="15875" cap="rnd" cmpd="sng" algn="ctr">
              <a:solidFill>
                <a:srgbClr val="9E9E9E">
                  <a:alpha val="67000"/>
                </a:srgbClr>
              </a:solidFill>
              <a:prstDash val="solid"/>
              <a:round/>
            </a:ln>
            <a:effectLst/>
          </c:spPr>
          <c:marker>
            <c:symbol val="none"/>
          </c:marker>
          <c:dLbls>
            <c:delete val="1"/>
          </c:dLbls>
          <c:cat>
            <c:numRef>
              <c:f>石脑油价格及PX加工差!$P$5:$P$369</c:f>
              <c:numCache>
                <c:formatCode>yyyy/m/d</c:formatCode>
                <c:ptCount val="365"/>
                <c:pt idx="0" c:formatCode="yyyy/m/d">
                  <c:v>46387</c:v>
                </c:pt>
                <c:pt idx="1" c:formatCode="yyyy/m/d">
                  <c:v>46386</c:v>
                </c:pt>
                <c:pt idx="2" c:formatCode="yyyy/m/d">
                  <c:v>46385</c:v>
                </c:pt>
                <c:pt idx="3" c:formatCode="yyyy/m/d">
                  <c:v>46384</c:v>
                </c:pt>
                <c:pt idx="4" c:formatCode="yyyy/m/d">
                  <c:v>46383</c:v>
                </c:pt>
                <c:pt idx="5" c:formatCode="yyyy/m/d">
                  <c:v>46382</c:v>
                </c:pt>
                <c:pt idx="6" c:formatCode="yyyy/m/d">
                  <c:v>46381</c:v>
                </c:pt>
                <c:pt idx="7" c:formatCode="yyyy/m/d">
                  <c:v>46380</c:v>
                </c:pt>
                <c:pt idx="8" c:formatCode="yyyy/m/d">
                  <c:v>46379</c:v>
                </c:pt>
                <c:pt idx="9" c:formatCode="yyyy/m/d">
                  <c:v>46378</c:v>
                </c:pt>
                <c:pt idx="10" c:formatCode="yyyy/m/d">
                  <c:v>46377</c:v>
                </c:pt>
                <c:pt idx="11" c:formatCode="yyyy/m/d">
                  <c:v>46376</c:v>
                </c:pt>
                <c:pt idx="12" c:formatCode="yyyy/m/d">
                  <c:v>46375</c:v>
                </c:pt>
                <c:pt idx="13" c:formatCode="yyyy/m/d">
                  <c:v>46374</c:v>
                </c:pt>
                <c:pt idx="14" c:formatCode="yyyy/m/d">
                  <c:v>46373</c:v>
                </c:pt>
                <c:pt idx="15" c:formatCode="yyyy/m/d">
                  <c:v>46372</c:v>
                </c:pt>
                <c:pt idx="16" c:formatCode="yyyy/m/d">
                  <c:v>46371</c:v>
                </c:pt>
                <c:pt idx="17" c:formatCode="yyyy/m/d">
                  <c:v>46370</c:v>
                </c:pt>
                <c:pt idx="18" c:formatCode="yyyy/m/d">
                  <c:v>46369</c:v>
                </c:pt>
                <c:pt idx="19" c:formatCode="yyyy/m/d">
                  <c:v>46368</c:v>
                </c:pt>
                <c:pt idx="20" c:formatCode="yyyy/m/d">
                  <c:v>46367</c:v>
                </c:pt>
                <c:pt idx="21" c:formatCode="yyyy/m/d">
                  <c:v>46366</c:v>
                </c:pt>
                <c:pt idx="22" c:formatCode="yyyy/m/d">
                  <c:v>46365</c:v>
                </c:pt>
                <c:pt idx="23" c:formatCode="yyyy/m/d">
                  <c:v>46364</c:v>
                </c:pt>
                <c:pt idx="24" c:formatCode="yyyy/m/d">
                  <c:v>46363</c:v>
                </c:pt>
                <c:pt idx="25" c:formatCode="yyyy/m/d">
                  <c:v>46362</c:v>
                </c:pt>
                <c:pt idx="26" c:formatCode="yyyy/m/d">
                  <c:v>46361</c:v>
                </c:pt>
                <c:pt idx="27" c:formatCode="yyyy/m/d">
                  <c:v>46360</c:v>
                </c:pt>
                <c:pt idx="28" c:formatCode="yyyy/m/d">
                  <c:v>46359</c:v>
                </c:pt>
                <c:pt idx="29" c:formatCode="yyyy/m/d">
                  <c:v>46358</c:v>
                </c:pt>
                <c:pt idx="30" c:formatCode="yyyy/m/d">
                  <c:v>46357</c:v>
                </c:pt>
                <c:pt idx="31" c:formatCode="yyyy/m/d">
                  <c:v>46356</c:v>
                </c:pt>
                <c:pt idx="32" c:formatCode="yyyy/m/d">
                  <c:v>46355</c:v>
                </c:pt>
                <c:pt idx="33" c:formatCode="yyyy/m/d">
                  <c:v>46354</c:v>
                </c:pt>
                <c:pt idx="34" c:formatCode="yyyy/m/d">
                  <c:v>46353</c:v>
                </c:pt>
                <c:pt idx="35" c:formatCode="yyyy/m/d">
                  <c:v>46352</c:v>
                </c:pt>
                <c:pt idx="36" c:formatCode="yyyy/m/d">
                  <c:v>46351</c:v>
                </c:pt>
                <c:pt idx="37" c:formatCode="yyyy/m/d">
                  <c:v>46350</c:v>
                </c:pt>
                <c:pt idx="38" c:formatCode="yyyy/m/d">
                  <c:v>46349</c:v>
                </c:pt>
                <c:pt idx="39" c:formatCode="yyyy/m/d">
                  <c:v>46348</c:v>
                </c:pt>
                <c:pt idx="40" c:formatCode="yyyy/m/d">
                  <c:v>46347</c:v>
                </c:pt>
                <c:pt idx="41" c:formatCode="yyyy/m/d">
                  <c:v>46346</c:v>
                </c:pt>
                <c:pt idx="42" c:formatCode="yyyy/m/d">
                  <c:v>46345</c:v>
                </c:pt>
                <c:pt idx="43" c:formatCode="yyyy/m/d">
                  <c:v>46344</c:v>
                </c:pt>
                <c:pt idx="44" c:formatCode="yyyy/m/d">
                  <c:v>46343</c:v>
                </c:pt>
                <c:pt idx="45" c:formatCode="yyyy/m/d">
                  <c:v>46342</c:v>
                </c:pt>
                <c:pt idx="46" c:formatCode="yyyy/m/d">
                  <c:v>46341</c:v>
                </c:pt>
                <c:pt idx="47" c:formatCode="yyyy/m/d">
                  <c:v>46340</c:v>
                </c:pt>
                <c:pt idx="48" c:formatCode="yyyy/m/d">
                  <c:v>46339</c:v>
                </c:pt>
                <c:pt idx="49" c:formatCode="yyyy/m/d">
                  <c:v>46338</c:v>
                </c:pt>
                <c:pt idx="50" c:formatCode="yyyy/m/d">
                  <c:v>46337</c:v>
                </c:pt>
                <c:pt idx="51" c:formatCode="yyyy/m/d">
                  <c:v>46336</c:v>
                </c:pt>
                <c:pt idx="52" c:formatCode="yyyy/m/d">
                  <c:v>46335</c:v>
                </c:pt>
                <c:pt idx="53" c:formatCode="yyyy/m/d">
                  <c:v>46334</c:v>
                </c:pt>
                <c:pt idx="54" c:formatCode="yyyy/m/d">
                  <c:v>46333</c:v>
                </c:pt>
                <c:pt idx="55" c:formatCode="yyyy/m/d">
                  <c:v>46332</c:v>
                </c:pt>
                <c:pt idx="56" c:formatCode="yyyy/m/d">
                  <c:v>46331</c:v>
                </c:pt>
                <c:pt idx="57" c:formatCode="yyyy/m/d">
                  <c:v>46330</c:v>
                </c:pt>
                <c:pt idx="58" c:formatCode="yyyy/m/d">
                  <c:v>46329</c:v>
                </c:pt>
                <c:pt idx="59" c:formatCode="yyyy/m/d">
                  <c:v>46328</c:v>
                </c:pt>
                <c:pt idx="60" c:formatCode="yyyy/m/d">
                  <c:v>46327</c:v>
                </c:pt>
                <c:pt idx="61" c:formatCode="yyyy/m/d">
                  <c:v>46326</c:v>
                </c:pt>
                <c:pt idx="62" c:formatCode="yyyy/m/d">
                  <c:v>46325</c:v>
                </c:pt>
                <c:pt idx="63" c:formatCode="yyyy/m/d">
                  <c:v>46324</c:v>
                </c:pt>
                <c:pt idx="64" c:formatCode="yyyy/m/d">
                  <c:v>46323</c:v>
                </c:pt>
                <c:pt idx="65" c:formatCode="yyyy/m/d">
                  <c:v>46322</c:v>
                </c:pt>
                <c:pt idx="66" c:formatCode="yyyy/m/d">
                  <c:v>46321</c:v>
                </c:pt>
                <c:pt idx="67" c:formatCode="yyyy/m/d">
                  <c:v>46320</c:v>
                </c:pt>
                <c:pt idx="68" c:formatCode="yyyy/m/d">
                  <c:v>46319</c:v>
                </c:pt>
                <c:pt idx="69" c:formatCode="yyyy/m/d">
                  <c:v>46318</c:v>
                </c:pt>
                <c:pt idx="70" c:formatCode="yyyy/m/d">
                  <c:v>46317</c:v>
                </c:pt>
                <c:pt idx="71" c:formatCode="yyyy/m/d">
                  <c:v>46316</c:v>
                </c:pt>
                <c:pt idx="72" c:formatCode="yyyy/m/d">
                  <c:v>46315</c:v>
                </c:pt>
                <c:pt idx="73" c:formatCode="yyyy/m/d">
                  <c:v>46314</c:v>
                </c:pt>
                <c:pt idx="74" c:formatCode="yyyy/m/d">
                  <c:v>46313</c:v>
                </c:pt>
                <c:pt idx="75" c:formatCode="yyyy/m/d">
                  <c:v>46312</c:v>
                </c:pt>
                <c:pt idx="76" c:formatCode="yyyy/m/d">
                  <c:v>46311</c:v>
                </c:pt>
                <c:pt idx="77" c:formatCode="yyyy/m/d">
                  <c:v>46310</c:v>
                </c:pt>
                <c:pt idx="78" c:formatCode="yyyy/m/d">
                  <c:v>46309</c:v>
                </c:pt>
                <c:pt idx="79" c:formatCode="yyyy/m/d">
                  <c:v>46308</c:v>
                </c:pt>
                <c:pt idx="80" c:formatCode="yyyy/m/d">
                  <c:v>46307</c:v>
                </c:pt>
                <c:pt idx="81" c:formatCode="yyyy/m/d">
                  <c:v>46306</c:v>
                </c:pt>
                <c:pt idx="82" c:formatCode="yyyy/m/d">
                  <c:v>46305</c:v>
                </c:pt>
                <c:pt idx="83" c:formatCode="yyyy/m/d">
                  <c:v>46304</c:v>
                </c:pt>
                <c:pt idx="84" c:formatCode="yyyy/m/d">
                  <c:v>46303</c:v>
                </c:pt>
                <c:pt idx="85" c:formatCode="yyyy/m/d">
                  <c:v>46302</c:v>
                </c:pt>
                <c:pt idx="86" c:formatCode="yyyy/m/d">
                  <c:v>46301</c:v>
                </c:pt>
                <c:pt idx="87" c:formatCode="yyyy/m/d">
                  <c:v>46300</c:v>
                </c:pt>
                <c:pt idx="88" c:formatCode="yyyy/m/d">
                  <c:v>46299</c:v>
                </c:pt>
                <c:pt idx="89" c:formatCode="yyyy/m/d">
                  <c:v>46298</c:v>
                </c:pt>
                <c:pt idx="90" c:formatCode="yyyy/m/d">
                  <c:v>46297</c:v>
                </c:pt>
                <c:pt idx="91" c:formatCode="yyyy/m/d">
                  <c:v>46296</c:v>
                </c:pt>
                <c:pt idx="92" c:formatCode="yyyy/m/d">
                  <c:v>46295</c:v>
                </c:pt>
                <c:pt idx="93" c:formatCode="yyyy/m/d">
                  <c:v>46294</c:v>
                </c:pt>
                <c:pt idx="94" c:formatCode="yyyy/m/d">
                  <c:v>46293</c:v>
                </c:pt>
                <c:pt idx="95" c:formatCode="yyyy/m/d">
                  <c:v>46292</c:v>
                </c:pt>
                <c:pt idx="96" c:formatCode="yyyy/m/d">
                  <c:v>46291</c:v>
                </c:pt>
                <c:pt idx="97" c:formatCode="yyyy/m/d">
                  <c:v>46290</c:v>
                </c:pt>
                <c:pt idx="98" c:formatCode="yyyy/m/d">
                  <c:v>46289</c:v>
                </c:pt>
                <c:pt idx="99" c:formatCode="yyyy/m/d">
                  <c:v>46288</c:v>
                </c:pt>
                <c:pt idx="100" c:formatCode="yyyy/m/d">
                  <c:v>46287</c:v>
                </c:pt>
                <c:pt idx="101" c:formatCode="yyyy/m/d">
                  <c:v>46286</c:v>
                </c:pt>
                <c:pt idx="102" c:formatCode="yyyy/m/d">
                  <c:v>46285</c:v>
                </c:pt>
                <c:pt idx="103" c:formatCode="yyyy/m/d">
                  <c:v>46284</c:v>
                </c:pt>
                <c:pt idx="104" c:formatCode="yyyy/m/d">
                  <c:v>46283</c:v>
                </c:pt>
                <c:pt idx="105" c:formatCode="yyyy/m/d">
                  <c:v>46282</c:v>
                </c:pt>
                <c:pt idx="106" c:formatCode="yyyy/m/d">
                  <c:v>46281</c:v>
                </c:pt>
                <c:pt idx="107" c:formatCode="yyyy/m/d">
                  <c:v>46280</c:v>
                </c:pt>
                <c:pt idx="108" c:formatCode="yyyy/m/d">
                  <c:v>46279</c:v>
                </c:pt>
                <c:pt idx="109" c:formatCode="yyyy/m/d">
                  <c:v>46278</c:v>
                </c:pt>
                <c:pt idx="110" c:formatCode="yyyy/m/d">
                  <c:v>46277</c:v>
                </c:pt>
                <c:pt idx="111" c:formatCode="yyyy/m/d">
                  <c:v>46276</c:v>
                </c:pt>
                <c:pt idx="112" c:formatCode="yyyy/m/d">
                  <c:v>46275</c:v>
                </c:pt>
                <c:pt idx="113" c:formatCode="yyyy/m/d">
                  <c:v>46274</c:v>
                </c:pt>
                <c:pt idx="114" c:formatCode="yyyy/m/d">
                  <c:v>46273</c:v>
                </c:pt>
                <c:pt idx="115" c:formatCode="yyyy/m/d">
                  <c:v>46272</c:v>
                </c:pt>
                <c:pt idx="116" c:formatCode="yyyy/m/d">
                  <c:v>46271</c:v>
                </c:pt>
                <c:pt idx="117" c:formatCode="yyyy/m/d">
                  <c:v>46270</c:v>
                </c:pt>
                <c:pt idx="118" c:formatCode="yyyy/m/d">
                  <c:v>46269</c:v>
                </c:pt>
                <c:pt idx="119" c:formatCode="yyyy/m/d">
                  <c:v>46268</c:v>
                </c:pt>
                <c:pt idx="120" c:formatCode="yyyy/m/d">
                  <c:v>46267</c:v>
                </c:pt>
                <c:pt idx="121" c:formatCode="yyyy/m/d">
                  <c:v>46266</c:v>
                </c:pt>
                <c:pt idx="122" c:formatCode="yyyy/m/d">
                  <c:v>46265</c:v>
                </c:pt>
                <c:pt idx="123" c:formatCode="yyyy/m/d">
                  <c:v>46264</c:v>
                </c:pt>
                <c:pt idx="124" c:formatCode="yyyy/m/d">
                  <c:v>46263</c:v>
                </c:pt>
                <c:pt idx="125" c:formatCode="yyyy/m/d">
                  <c:v>46262</c:v>
                </c:pt>
                <c:pt idx="126" c:formatCode="yyyy/m/d">
                  <c:v>46261</c:v>
                </c:pt>
                <c:pt idx="127" c:formatCode="yyyy/m/d">
                  <c:v>46260</c:v>
                </c:pt>
                <c:pt idx="128" c:formatCode="yyyy/m/d">
                  <c:v>46259</c:v>
                </c:pt>
                <c:pt idx="129" c:formatCode="yyyy/m/d">
                  <c:v>46258</c:v>
                </c:pt>
                <c:pt idx="130" c:formatCode="yyyy/m/d">
                  <c:v>46257</c:v>
                </c:pt>
                <c:pt idx="131" c:formatCode="yyyy/m/d">
                  <c:v>46256</c:v>
                </c:pt>
                <c:pt idx="132" c:formatCode="yyyy/m/d">
                  <c:v>46255</c:v>
                </c:pt>
                <c:pt idx="133" c:formatCode="yyyy/m/d">
                  <c:v>46254</c:v>
                </c:pt>
                <c:pt idx="134" c:formatCode="yyyy/m/d">
                  <c:v>46253</c:v>
                </c:pt>
                <c:pt idx="135" c:formatCode="yyyy/m/d">
                  <c:v>46252</c:v>
                </c:pt>
                <c:pt idx="136" c:formatCode="yyyy/m/d">
                  <c:v>46251</c:v>
                </c:pt>
                <c:pt idx="137" c:formatCode="yyyy/m/d">
                  <c:v>46250</c:v>
                </c:pt>
                <c:pt idx="138" c:formatCode="yyyy/m/d">
                  <c:v>46249</c:v>
                </c:pt>
                <c:pt idx="139" c:formatCode="yyyy/m/d">
                  <c:v>46248</c:v>
                </c:pt>
                <c:pt idx="140" c:formatCode="yyyy/m/d">
                  <c:v>46247</c:v>
                </c:pt>
                <c:pt idx="141" c:formatCode="yyyy/m/d">
                  <c:v>46246</c:v>
                </c:pt>
                <c:pt idx="142" c:formatCode="yyyy/m/d">
                  <c:v>46245</c:v>
                </c:pt>
                <c:pt idx="143" c:formatCode="yyyy/m/d">
                  <c:v>46244</c:v>
                </c:pt>
                <c:pt idx="144" c:formatCode="yyyy/m/d">
                  <c:v>46243</c:v>
                </c:pt>
                <c:pt idx="145" c:formatCode="yyyy/m/d">
                  <c:v>46242</c:v>
                </c:pt>
                <c:pt idx="146" c:formatCode="yyyy/m/d">
                  <c:v>46241</c:v>
                </c:pt>
                <c:pt idx="147" c:formatCode="yyyy/m/d">
                  <c:v>46240</c:v>
                </c:pt>
                <c:pt idx="148" c:formatCode="yyyy/m/d">
                  <c:v>46239</c:v>
                </c:pt>
                <c:pt idx="149" c:formatCode="yyyy/m/d">
                  <c:v>46238</c:v>
                </c:pt>
                <c:pt idx="150" c:formatCode="yyyy/m/d">
                  <c:v>46237</c:v>
                </c:pt>
                <c:pt idx="151" c:formatCode="yyyy/m/d">
                  <c:v>46236</c:v>
                </c:pt>
                <c:pt idx="152" c:formatCode="yyyy/m/d">
                  <c:v>46235</c:v>
                </c:pt>
                <c:pt idx="153" c:formatCode="yyyy/m/d">
                  <c:v>46234</c:v>
                </c:pt>
                <c:pt idx="154" c:formatCode="yyyy/m/d">
                  <c:v>46233</c:v>
                </c:pt>
                <c:pt idx="155" c:formatCode="yyyy/m/d">
                  <c:v>46232</c:v>
                </c:pt>
                <c:pt idx="156" c:formatCode="yyyy/m/d">
                  <c:v>46231</c:v>
                </c:pt>
                <c:pt idx="157" c:formatCode="yyyy/m/d">
                  <c:v>46230</c:v>
                </c:pt>
                <c:pt idx="158" c:formatCode="yyyy/m/d">
                  <c:v>46229</c:v>
                </c:pt>
                <c:pt idx="159" c:formatCode="yyyy/m/d">
                  <c:v>46228</c:v>
                </c:pt>
                <c:pt idx="160" c:formatCode="yyyy/m/d">
                  <c:v>46227</c:v>
                </c:pt>
                <c:pt idx="161" c:formatCode="yyyy/m/d">
                  <c:v>46226</c:v>
                </c:pt>
                <c:pt idx="162" c:formatCode="yyyy/m/d">
                  <c:v>46225</c:v>
                </c:pt>
                <c:pt idx="163" c:formatCode="yyyy/m/d">
                  <c:v>46224</c:v>
                </c:pt>
                <c:pt idx="164" c:formatCode="yyyy/m/d">
                  <c:v>46223</c:v>
                </c:pt>
                <c:pt idx="165" c:formatCode="yyyy/m/d">
                  <c:v>46222</c:v>
                </c:pt>
                <c:pt idx="166" c:formatCode="yyyy/m/d">
                  <c:v>46221</c:v>
                </c:pt>
                <c:pt idx="167" c:formatCode="yyyy/m/d">
                  <c:v>46220</c:v>
                </c:pt>
                <c:pt idx="168" c:formatCode="yyyy/m/d">
                  <c:v>46219</c:v>
                </c:pt>
                <c:pt idx="169" c:formatCode="yyyy/m/d">
                  <c:v>46218</c:v>
                </c:pt>
                <c:pt idx="170" c:formatCode="yyyy/m/d">
                  <c:v>46217</c:v>
                </c:pt>
                <c:pt idx="171" c:formatCode="yyyy/m/d">
                  <c:v>46216</c:v>
                </c:pt>
                <c:pt idx="172" c:formatCode="yyyy/m/d">
                  <c:v>46215</c:v>
                </c:pt>
                <c:pt idx="173" c:formatCode="yyyy/m/d">
                  <c:v>46214</c:v>
                </c:pt>
                <c:pt idx="174" c:formatCode="yyyy/m/d">
                  <c:v>46213</c:v>
                </c:pt>
                <c:pt idx="175" c:formatCode="yyyy/m/d">
                  <c:v>46212</c:v>
                </c:pt>
                <c:pt idx="176" c:formatCode="yyyy/m/d">
                  <c:v>46211</c:v>
                </c:pt>
                <c:pt idx="177" c:formatCode="yyyy/m/d">
                  <c:v>46210</c:v>
                </c:pt>
                <c:pt idx="178" c:formatCode="yyyy/m/d">
                  <c:v>46209</c:v>
                </c:pt>
                <c:pt idx="179" c:formatCode="yyyy/m/d">
                  <c:v>46208</c:v>
                </c:pt>
                <c:pt idx="180" c:formatCode="yyyy/m/d">
                  <c:v>46207</c:v>
                </c:pt>
                <c:pt idx="181" c:formatCode="yyyy/m/d">
                  <c:v>46206</c:v>
                </c:pt>
                <c:pt idx="182" c:formatCode="yyyy/m/d">
                  <c:v>46205</c:v>
                </c:pt>
                <c:pt idx="183" c:formatCode="yyyy/m/d">
                  <c:v>46204</c:v>
                </c:pt>
                <c:pt idx="184" c:formatCode="yyyy/m/d">
                  <c:v>46203</c:v>
                </c:pt>
                <c:pt idx="185" c:formatCode="yyyy/m/d">
                  <c:v>46202</c:v>
                </c:pt>
                <c:pt idx="186" c:formatCode="yyyy/m/d">
                  <c:v>46201</c:v>
                </c:pt>
                <c:pt idx="187" c:formatCode="yyyy/m/d">
                  <c:v>46200</c:v>
                </c:pt>
                <c:pt idx="188" c:formatCode="yyyy/m/d">
                  <c:v>46199</c:v>
                </c:pt>
                <c:pt idx="189" c:formatCode="yyyy/m/d">
                  <c:v>46198</c:v>
                </c:pt>
                <c:pt idx="190" c:formatCode="yyyy/m/d">
                  <c:v>46197</c:v>
                </c:pt>
                <c:pt idx="191" c:formatCode="yyyy/m/d">
                  <c:v>46196</c:v>
                </c:pt>
                <c:pt idx="192" c:formatCode="yyyy/m/d">
                  <c:v>46195</c:v>
                </c:pt>
                <c:pt idx="193" c:formatCode="yyyy/m/d">
                  <c:v>46194</c:v>
                </c:pt>
                <c:pt idx="194" c:formatCode="yyyy/m/d">
                  <c:v>46193</c:v>
                </c:pt>
                <c:pt idx="195" c:formatCode="yyyy/m/d">
                  <c:v>46192</c:v>
                </c:pt>
                <c:pt idx="196" c:formatCode="yyyy/m/d">
                  <c:v>46191</c:v>
                </c:pt>
                <c:pt idx="197" c:formatCode="yyyy/m/d">
                  <c:v>46190</c:v>
                </c:pt>
                <c:pt idx="198" c:formatCode="yyyy/m/d">
                  <c:v>46189</c:v>
                </c:pt>
                <c:pt idx="199" c:formatCode="yyyy/m/d">
                  <c:v>46188</c:v>
                </c:pt>
                <c:pt idx="200" c:formatCode="yyyy/m/d">
                  <c:v>46187</c:v>
                </c:pt>
                <c:pt idx="201" c:formatCode="yyyy/m/d">
                  <c:v>46186</c:v>
                </c:pt>
                <c:pt idx="202" c:formatCode="yyyy/m/d">
                  <c:v>46185</c:v>
                </c:pt>
                <c:pt idx="203" c:formatCode="yyyy/m/d">
                  <c:v>46184</c:v>
                </c:pt>
                <c:pt idx="204" c:formatCode="yyyy/m/d">
                  <c:v>46183</c:v>
                </c:pt>
                <c:pt idx="205" c:formatCode="yyyy/m/d">
                  <c:v>46182</c:v>
                </c:pt>
                <c:pt idx="206" c:formatCode="yyyy/m/d">
                  <c:v>46181</c:v>
                </c:pt>
                <c:pt idx="207" c:formatCode="yyyy/m/d">
                  <c:v>46180</c:v>
                </c:pt>
                <c:pt idx="208" c:formatCode="yyyy/m/d">
                  <c:v>46179</c:v>
                </c:pt>
                <c:pt idx="209" c:formatCode="yyyy/m/d">
                  <c:v>46178</c:v>
                </c:pt>
                <c:pt idx="210" c:formatCode="yyyy/m/d">
                  <c:v>46177</c:v>
                </c:pt>
                <c:pt idx="211" c:formatCode="yyyy/m/d">
                  <c:v>46176</c:v>
                </c:pt>
                <c:pt idx="212" c:formatCode="yyyy/m/d">
                  <c:v>46175</c:v>
                </c:pt>
                <c:pt idx="213" c:formatCode="yyyy/m/d">
                  <c:v>46174</c:v>
                </c:pt>
                <c:pt idx="214" c:formatCode="yyyy/m/d">
                  <c:v>46173</c:v>
                </c:pt>
                <c:pt idx="215" c:formatCode="yyyy/m/d">
                  <c:v>46172</c:v>
                </c:pt>
                <c:pt idx="216" c:formatCode="yyyy/m/d">
                  <c:v>46171</c:v>
                </c:pt>
                <c:pt idx="217" c:formatCode="yyyy/m/d">
                  <c:v>46170</c:v>
                </c:pt>
                <c:pt idx="218" c:formatCode="yyyy/m/d">
                  <c:v>46169</c:v>
                </c:pt>
                <c:pt idx="219" c:formatCode="yyyy/m/d">
                  <c:v>46168</c:v>
                </c:pt>
                <c:pt idx="220" c:formatCode="yyyy/m/d">
                  <c:v>46167</c:v>
                </c:pt>
                <c:pt idx="221" c:formatCode="yyyy/m/d">
                  <c:v>46166</c:v>
                </c:pt>
                <c:pt idx="222" c:formatCode="yyyy/m/d">
                  <c:v>46165</c:v>
                </c:pt>
                <c:pt idx="223" c:formatCode="yyyy/m/d">
                  <c:v>46164</c:v>
                </c:pt>
                <c:pt idx="224" c:formatCode="yyyy/m/d">
                  <c:v>46163</c:v>
                </c:pt>
                <c:pt idx="225" c:formatCode="yyyy/m/d">
                  <c:v>46162</c:v>
                </c:pt>
                <c:pt idx="226" c:formatCode="yyyy/m/d">
                  <c:v>46161</c:v>
                </c:pt>
                <c:pt idx="227" c:formatCode="yyyy/m/d">
                  <c:v>46160</c:v>
                </c:pt>
                <c:pt idx="228" c:formatCode="yyyy/m/d">
                  <c:v>46159</c:v>
                </c:pt>
                <c:pt idx="229" c:formatCode="yyyy/m/d">
                  <c:v>46158</c:v>
                </c:pt>
                <c:pt idx="230" c:formatCode="yyyy/m/d">
                  <c:v>46157</c:v>
                </c:pt>
                <c:pt idx="231" c:formatCode="yyyy/m/d">
                  <c:v>46156</c:v>
                </c:pt>
                <c:pt idx="232" c:formatCode="yyyy/m/d">
                  <c:v>46155</c:v>
                </c:pt>
                <c:pt idx="233" c:formatCode="yyyy/m/d">
                  <c:v>46154</c:v>
                </c:pt>
                <c:pt idx="234" c:formatCode="yyyy/m/d">
                  <c:v>46153</c:v>
                </c:pt>
                <c:pt idx="235" c:formatCode="yyyy/m/d">
                  <c:v>46152</c:v>
                </c:pt>
                <c:pt idx="236" c:formatCode="yyyy/m/d">
                  <c:v>46151</c:v>
                </c:pt>
                <c:pt idx="237" c:formatCode="yyyy/m/d">
                  <c:v>46150</c:v>
                </c:pt>
                <c:pt idx="238" c:formatCode="yyyy/m/d">
                  <c:v>46149</c:v>
                </c:pt>
                <c:pt idx="239" c:formatCode="yyyy/m/d">
                  <c:v>46148</c:v>
                </c:pt>
                <c:pt idx="240" c:formatCode="yyyy/m/d">
                  <c:v>46147</c:v>
                </c:pt>
                <c:pt idx="241" c:formatCode="yyyy/m/d">
                  <c:v>46146</c:v>
                </c:pt>
                <c:pt idx="242" c:formatCode="yyyy/m/d">
                  <c:v>46145</c:v>
                </c:pt>
                <c:pt idx="243" c:formatCode="yyyy/m/d">
                  <c:v>46144</c:v>
                </c:pt>
                <c:pt idx="244" c:formatCode="yyyy/m/d">
                  <c:v>46143</c:v>
                </c:pt>
                <c:pt idx="245" c:formatCode="yyyy/m/d">
                  <c:v>46142</c:v>
                </c:pt>
                <c:pt idx="246" c:formatCode="yyyy/m/d">
                  <c:v>46141</c:v>
                </c:pt>
                <c:pt idx="247" c:formatCode="yyyy/m/d">
                  <c:v>46140</c:v>
                </c:pt>
                <c:pt idx="248" c:formatCode="yyyy/m/d">
                  <c:v>46139</c:v>
                </c:pt>
                <c:pt idx="249" c:formatCode="yyyy/m/d">
                  <c:v>46138</c:v>
                </c:pt>
                <c:pt idx="250" c:formatCode="yyyy/m/d">
                  <c:v>46137</c:v>
                </c:pt>
                <c:pt idx="251" c:formatCode="yyyy/m/d">
                  <c:v>46136</c:v>
                </c:pt>
                <c:pt idx="252" c:formatCode="yyyy/m/d">
                  <c:v>46135</c:v>
                </c:pt>
                <c:pt idx="253" c:formatCode="yyyy/m/d">
                  <c:v>46134</c:v>
                </c:pt>
                <c:pt idx="254" c:formatCode="yyyy/m/d">
                  <c:v>46133</c:v>
                </c:pt>
                <c:pt idx="255" c:formatCode="yyyy/m/d">
                  <c:v>46132</c:v>
                </c:pt>
                <c:pt idx="256" c:formatCode="yyyy/m/d">
                  <c:v>46131</c:v>
                </c:pt>
                <c:pt idx="257" c:formatCode="yyyy/m/d">
                  <c:v>46130</c:v>
                </c:pt>
                <c:pt idx="258" c:formatCode="yyyy/m/d">
                  <c:v>46129</c:v>
                </c:pt>
                <c:pt idx="259" c:formatCode="yyyy/m/d">
                  <c:v>46128</c:v>
                </c:pt>
                <c:pt idx="260" c:formatCode="yyyy/m/d">
                  <c:v>46127</c:v>
                </c:pt>
                <c:pt idx="261" c:formatCode="yyyy/m/d">
                  <c:v>46126</c:v>
                </c:pt>
                <c:pt idx="262" c:formatCode="yyyy/m/d">
                  <c:v>46125</c:v>
                </c:pt>
                <c:pt idx="263" c:formatCode="yyyy/m/d">
                  <c:v>46124</c:v>
                </c:pt>
                <c:pt idx="264" c:formatCode="yyyy/m/d">
                  <c:v>46123</c:v>
                </c:pt>
                <c:pt idx="265" c:formatCode="yyyy/m/d">
                  <c:v>46122</c:v>
                </c:pt>
                <c:pt idx="266" c:formatCode="yyyy/m/d">
                  <c:v>46121</c:v>
                </c:pt>
                <c:pt idx="267" c:formatCode="yyyy/m/d">
                  <c:v>46120</c:v>
                </c:pt>
                <c:pt idx="268" c:formatCode="yyyy/m/d">
                  <c:v>46119</c:v>
                </c:pt>
                <c:pt idx="269" c:formatCode="yyyy/m/d">
                  <c:v>46118</c:v>
                </c:pt>
                <c:pt idx="270" c:formatCode="yyyy/m/d">
                  <c:v>46117</c:v>
                </c:pt>
                <c:pt idx="271" c:formatCode="yyyy/m/d">
                  <c:v>46116</c:v>
                </c:pt>
                <c:pt idx="272" c:formatCode="yyyy/m/d">
                  <c:v>46115</c:v>
                </c:pt>
                <c:pt idx="273" c:formatCode="yyyy/m/d">
                  <c:v>46114</c:v>
                </c:pt>
                <c:pt idx="274" c:formatCode="yyyy/m/d">
                  <c:v>46113</c:v>
                </c:pt>
                <c:pt idx="275" c:formatCode="yyyy/m/d">
                  <c:v>46112</c:v>
                </c:pt>
                <c:pt idx="276" c:formatCode="yyyy/m/d">
                  <c:v>46111</c:v>
                </c:pt>
                <c:pt idx="277" c:formatCode="yyyy/m/d">
                  <c:v>46110</c:v>
                </c:pt>
                <c:pt idx="278" c:formatCode="yyyy/m/d">
                  <c:v>46109</c:v>
                </c:pt>
                <c:pt idx="279" c:formatCode="yyyy/m/d">
                  <c:v>46108</c:v>
                </c:pt>
                <c:pt idx="280" c:formatCode="yyyy/m/d">
                  <c:v>46107</c:v>
                </c:pt>
                <c:pt idx="281" c:formatCode="yyyy/m/d">
                  <c:v>46106</c:v>
                </c:pt>
                <c:pt idx="282" c:formatCode="yyyy/m/d">
                  <c:v>46105</c:v>
                </c:pt>
                <c:pt idx="283" c:formatCode="yyyy/m/d">
                  <c:v>46104</c:v>
                </c:pt>
                <c:pt idx="284" c:formatCode="yyyy/m/d">
                  <c:v>46103</c:v>
                </c:pt>
                <c:pt idx="285" c:formatCode="yyyy/m/d">
                  <c:v>46102</c:v>
                </c:pt>
                <c:pt idx="286" c:formatCode="yyyy/m/d">
                  <c:v>46101</c:v>
                </c:pt>
                <c:pt idx="287" c:formatCode="yyyy/m/d">
                  <c:v>46100</c:v>
                </c:pt>
                <c:pt idx="288" c:formatCode="yyyy/m/d">
                  <c:v>46099</c:v>
                </c:pt>
                <c:pt idx="289" c:formatCode="yyyy/m/d">
                  <c:v>46098</c:v>
                </c:pt>
                <c:pt idx="290" c:formatCode="yyyy/m/d">
                  <c:v>46097</c:v>
                </c:pt>
                <c:pt idx="291" c:formatCode="yyyy/m/d">
                  <c:v>46096</c:v>
                </c:pt>
                <c:pt idx="292" c:formatCode="yyyy/m/d">
                  <c:v>46095</c:v>
                </c:pt>
                <c:pt idx="293" c:formatCode="yyyy/m/d">
                  <c:v>46094</c:v>
                </c:pt>
                <c:pt idx="294" c:formatCode="yyyy/m/d">
                  <c:v>46093</c:v>
                </c:pt>
                <c:pt idx="295" c:formatCode="yyyy/m/d">
                  <c:v>46092</c:v>
                </c:pt>
                <c:pt idx="296" c:formatCode="yyyy/m/d">
                  <c:v>46091</c:v>
                </c:pt>
                <c:pt idx="297" c:formatCode="yyyy/m/d">
                  <c:v>46090</c:v>
                </c:pt>
                <c:pt idx="298" c:formatCode="yyyy/m/d">
                  <c:v>46089</c:v>
                </c:pt>
                <c:pt idx="299" c:formatCode="yyyy/m/d">
                  <c:v>46088</c:v>
                </c:pt>
                <c:pt idx="300" c:formatCode="yyyy/m/d">
                  <c:v>46087</c:v>
                </c:pt>
                <c:pt idx="301" c:formatCode="yyyy/m/d">
                  <c:v>46086</c:v>
                </c:pt>
                <c:pt idx="302" c:formatCode="yyyy/m/d">
                  <c:v>46085</c:v>
                </c:pt>
                <c:pt idx="303" c:formatCode="yyyy/m/d">
                  <c:v>46084</c:v>
                </c:pt>
                <c:pt idx="304" c:formatCode="yyyy/m/d">
                  <c:v>46083</c:v>
                </c:pt>
                <c:pt idx="305" c:formatCode="yyyy/m/d">
                  <c:v>46082</c:v>
                </c:pt>
                <c:pt idx="306" c:formatCode="yyyy/m/d">
                  <c:v>46081</c:v>
                </c:pt>
                <c:pt idx="307" c:formatCode="yyyy/m/d">
                  <c:v>46080</c:v>
                </c:pt>
                <c:pt idx="308" c:formatCode="yyyy/m/d">
                  <c:v>46079</c:v>
                </c:pt>
                <c:pt idx="309" c:formatCode="yyyy/m/d">
                  <c:v>46078</c:v>
                </c:pt>
                <c:pt idx="310" c:formatCode="yyyy/m/d">
                  <c:v>46077</c:v>
                </c:pt>
                <c:pt idx="311" c:formatCode="yyyy/m/d">
                  <c:v>46076</c:v>
                </c:pt>
                <c:pt idx="312" c:formatCode="yyyy/m/d">
                  <c:v>46075</c:v>
                </c:pt>
                <c:pt idx="313" c:formatCode="yyyy/m/d">
                  <c:v>46074</c:v>
                </c:pt>
                <c:pt idx="314" c:formatCode="yyyy/m/d">
                  <c:v>46073</c:v>
                </c:pt>
                <c:pt idx="315" c:formatCode="yyyy/m/d">
                  <c:v>46072</c:v>
                </c:pt>
                <c:pt idx="316" c:formatCode="yyyy/m/d">
                  <c:v>46071</c:v>
                </c:pt>
                <c:pt idx="317" c:formatCode="yyyy/m/d">
                  <c:v>46070</c:v>
                </c:pt>
                <c:pt idx="318" c:formatCode="yyyy/m/d">
                  <c:v>46069</c:v>
                </c:pt>
                <c:pt idx="319" c:formatCode="yyyy/m/d">
                  <c:v>46068</c:v>
                </c:pt>
                <c:pt idx="320" c:formatCode="yyyy/m/d">
                  <c:v>46067</c:v>
                </c:pt>
                <c:pt idx="321" c:formatCode="yyyy/m/d">
                  <c:v>46066</c:v>
                </c:pt>
                <c:pt idx="322" c:formatCode="yyyy/m/d">
                  <c:v>46065</c:v>
                </c:pt>
                <c:pt idx="323" c:formatCode="yyyy/m/d">
                  <c:v>46064</c:v>
                </c:pt>
                <c:pt idx="324" c:formatCode="yyyy/m/d">
                  <c:v>46063</c:v>
                </c:pt>
                <c:pt idx="325" c:formatCode="yyyy/m/d">
                  <c:v>46062</c:v>
                </c:pt>
                <c:pt idx="326" c:formatCode="yyyy/m/d">
                  <c:v>46061</c:v>
                </c:pt>
                <c:pt idx="327" c:formatCode="yyyy/m/d">
                  <c:v>46060</c:v>
                </c:pt>
                <c:pt idx="328" c:formatCode="yyyy/m/d">
                  <c:v>46059</c:v>
                </c:pt>
                <c:pt idx="329" c:formatCode="yyyy/m/d">
                  <c:v>46058</c:v>
                </c:pt>
                <c:pt idx="330" c:formatCode="yyyy/m/d">
                  <c:v>46057</c:v>
                </c:pt>
                <c:pt idx="331" c:formatCode="yyyy/m/d">
                  <c:v>46056</c:v>
                </c:pt>
                <c:pt idx="332" c:formatCode="yyyy/m/d">
                  <c:v>46055</c:v>
                </c:pt>
                <c:pt idx="333" c:formatCode="yyyy/m/d">
                  <c:v>46054</c:v>
                </c:pt>
                <c:pt idx="334" c:formatCode="yyyy/m/d">
                  <c:v>46053</c:v>
                </c:pt>
                <c:pt idx="335" c:formatCode="yyyy/m/d">
                  <c:v>46052</c:v>
                </c:pt>
                <c:pt idx="336" c:formatCode="yyyy/m/d">
                  <c:v>46051</c:v>
                </c:pt>
                <c:pt idx="337" c:formatCode="yyyy/m/d">
                  <c:v>46050</c:v>
                </c:pt>
                <c:pt idx="338" c:formatCode="yyyy/m/d">
                  <c:v>46049</c:v>
                </c:pt>
                <c:pt idx="339" c:formatCode="yyyy/m/d">
                  <c:v>46048</c:v>
                </c:pt>
                <c:pt idx="340" c:formatCode="yyyy/m/d">
                  <c:v>46047</c:v>
                </c:pt>
                <c:pt idx="341" c:formatCode="yyyy/m/d">
                  <c:v>46046</c:v>
                </c:pt>
                <c:pt idx="342" c:formatCode="yyyy/m/d">
                  <c:v>46045</c:v>
                </c:pt>
                <c:pt idx="343" c:formatCode="yyyy/m/d">
                  <c:v>46044</c:v>
                </c:pt>
                <c:pt idx="344" c:formatCode="yyyy/m/d">
                  <c:v>46043</c:v>
                </c:pt>
                <c:pt idx="345" c:formatCode="yyyy/m/d">
                  <c:v>46042</c:v>
                </c:pt>
                <c:pt idx="346" c:formatCode="yyyy/m/d">
                  <c:v>46041</c:v>
                </c:pt>
                <c:pt idx="347" c:formatCode="yyyy/m/d">
                  <c:v>46040</c:v>
                </c:pt>
                <c:pt idx="348" c:formatCode="yyyy/m/d">
                  <c:v>46039</c:v>
                </c:pt>
                <c:pt idx="349" c:formatCode="yyyy/m/d">
                  <c:v>46038</c:v>
                </c:pt>
                <c:pt idx="350" c:formatCode="yyyy/m/d">
                  <c:v>46037</c:v>
                </c:pt>
                <c:pt idx="351" c:formatCode="yyyy/m/d">
                  <c:v>46036</c:v>
                </c:pt>
                <c:pt idx="352" c:formatCode="yyyy/m/d">
                  <c:v>46035</c:v>
                </c:pt>
                <c:pt idx="353" c:formatCode="yyyy/m/d">
                  <c:v>46034</c:v>
                </c:pt>
                <c:pt idx="354" c:formatCode="yyyy/m/d">
                  <c:v>46033</c:v>
                </c:pt>
                <c:pt idx="355" c:formatCode="yyyy/m/d">
                  <c:v>46032</c:v>
                </c:pt>
                <c:pt idx="356" c:formatCode="yyyy/m/d">
                  <c:v>46031</c:v>
                </c:pt>
                <c:pt idx="357" c:formatCode="yyyy/m/d">
                  <c:v>46030</c:v>
                </c:pt>
                <c:pt idx="358" c:formatCode="yyyy/m/d">
                  <c:v>46029</c:v>
                </c:pt>
                <c:pt idx="359" c:formatCode="yyyy/m/d">
                  <c:v>46028</c:v>
                </c:pt>
                <c:pt idx="360" c:formatCode="yyyy/m/d">
                  <c:v>46027</c:v>
                </c:pt>
                <c:pt idx="361" c:formatCode="yyyy/m/d">
                  <c:v>46026</c:v>
                </c:pt>
                <c:pt idx="362" c:formatCode="yyyy/m/d">
                  <c:v>46025</c:v>
                </c:pt>
                <c:pt idx="363" c:formatCode="yyyy/m/d">
                  <c:v>46024</c:v>
                </c:pt>
                <c:pt idx="364" c:formatCode="yyyy/m/d">
                  <c:v>46023</c:v>
                </c:pt>
              </c:numCache>
            </c:numRef>
          </c:cat>
          <c:val>
            <c:numRef>
              <c:f>石脑油价格及PX加工差!$U$5:$U$369</c:f>
              <c:numCache>
                <c:formatCode>###,###,###,###,##0.0000</c:formatCode>
                <c:ptCount val="365"/>
                <c:pt idx="0">
                  <c:v>#N/A</c:v>
                </c:pt>
                <c:pt idx="1">
                  <c:v>302.25</c:v>
                </c:pt>
                <c:pt idx="2">
                  <c:v>300</c:v>
                </c:pt>
                <c:pt idx="3">
                  <c:v>310.83</c:v>
                </c:pt>
                <c:pt idx="4">
                  <c:v>295.33</c:v>
                </c:pt>
                <c:pt idx="5">
                  <c:v>#N/A</c:v>
                </c:pt>
                <c:pt idx="6">
                  <c:v>#N/A</c:v>
                </c:pt>
                <c:pt idx="7">
                  <c:v>#N/A</c:v>
                </c:pt>
                <c:pt idx="8">
                  <c:v>311.83</c:v>
                </c:pt>
                <c:pt idx="9">
                  <c:v>314.33</c:v>
                </c:pt>
                <c:pt idx="10">
                  <c:v>327.33</c:v>
                </c:pt>
                <c:pt idx="11">
                  <c:v>308.33</c:v>
                </c:pt>
                <c:pt idx="12">
                  <c:v>312.83</c:v>
                </c:pt>
                <c:pt idx="13">
                  <c:v>#N/A</c:v>
                </c:pt>
                <c:pt idx="14">
                  <c:v>#N/A</c:v>
                </c:pt>
                <c:pt idx="15">
                  <c:v>316.92</c:v>
                </c:pt>
                <c:pt idx="16">
                  <c:v>291.29</c:v>
                </c:pt>
                <c:pt idx="17">
                  <c:v>280.54</c:v>
                </c:pt>
                <c:pt idx="18">
                  <c:v>299.17</c:v>
                </c:pt>
                <c:pt idx="19">
                  <c:v>291.17</c:v>
                </c:pt>
                <c:pt idx="20">
                  <c:v>#N/A</c:v>
                </c:pt>
                <c:pt idx="21">
                  <c:v>#N/A</c:v>
                </c:pt>
                <c:pt idx="22">
                  <c:v>294.17</c:v>
                </c:pt>
                <c:pt idx="23">
                  <c:v>276.92</c:v>
                </c:pt>
                <c:pt idx="24">
                  <c:v>266.5</c:v>
                </c:pt>
                <c:pt idx="25">
                  <c:v>254.33</c:v>
                </c:pt>
                <c:pt idx="26">
                  <c:v>231.08</c:v>
                </c:pt>
                <c:pt idx="27">
                  <c:v>#N/A</c:v>
                </c:pt>
                <c:pt idx="28">
                  <c:v>#N/A</c:v>
                </c:pt>
                <c:pt idx="29">
                  <c:v>245.33</c:v>
                </c:pt>
                <c:pt idx="30">
                  <c:v>231.5</c:v>
                </c:pt>
                <c:pt idx="31">
                  <c:v>252.67</c:v>
                </c:pt>
                <c:pt idx="32">
                  <c:v>257.17</c:v>
                </c:pt>
                <c:pt idx="33">
                  <c:v>253.17</c:v>
                </c:pt>
                <c:pt idx="34">
                  <c:v>#N/A</c:v>
                </c:pt>
                <c:pt idx="35">
                  <c:v>#N/A</c:v>
                </c:pt>
                <c:pt idx="36">
                  <c:v>246.67</c:v>
                </c:pt>
                <c:pt idx="37">
                  <c:v>257.92</c:v>
                </c:pt>
                <c:pt idx="38">
                  <c:v>252.17</c:v>
                </c:pt>
                <c:pt idx="39">
                  <c:v>224.83</c:v>
                </c:pt>
                <c:pt idx="40">
                  <c:v>235.5</c:v>
                </c:pt>
                <c:pt idx="41">
                  <c:v>#N/A</c:v>
                </c:pt>
                <c:pt idx="42">
                  <c:v>#N/A</c:v>
                </c:pt>
                <c:pt idx="43">
                  <c:v>241.5</c:v>
                </c:pt>
                <c:pt idx="44">
                  <c:v>236.5</c:v>
                </c:pt>
                <c:pt idx="45">
                  <c:v>248.5</c:v>
                </c:pt>
                <c:pt idx="46">
                  <c:v>259.83</c:v>
                </c:pt>
                <c:pt idx="47">
                  <c:v>284</c:v>
                </c:pt>
                <c:pt idx="48">
                  <c:v>#N/A</c:v>
                </c:pt>
                <c:pt idx="49">
                  <c:v>#N/A</c:v>
                </c:pt>
                <c:pt idx="50">
                  <c:v>304.83</c:v>
                </c:pt>
                <c:pt idx="51">
                  <c:v>296.7</c:v>
                </c:pt>
                <c:pt idx="52">
                  <c:v>300.7</c:v>
                </c:pt>
                <c:pt idx="53">
                  <c:v>305.5</c:v>
                </c:pt>
                <c:pt idx="54">
                  <c:v>318.83</c:v>
                </c:pt>
                <c:pt idx="55">
                  <c:v>#N/A</c:v>
                </c:pt>
                <c:pt idx="56">
                  <c:v>#N/A</c:v>
                </c:pt>
                <c:pt idx="57">
                  <c:v>326.33</c:v>
                </c:pt>
                <c:pt idx="58">
                  <c:v>296.67</c:v>
                </c:pt>
                <c:pt idx="59">
                  <c:v>284</c:v>
                </c:pt>
                <c:pt idx="60">
                  <c:v>271</c:v>
                </c:pt>
                <c:pt idx="61">
                  <c:v>264.87</c:v>
                </c:pt>
                <c:pt idx="62">
                  <c:v>#N/A</c:v>
                </c:pt>
                <c:pt idx="63">
                  <c:v>#N/A</c:v>
                </c:pt>
                <c:pt idx="64">
                  <c:v>269.87</c:v>
                </c:pt>
                <c:pt idx="65">
                  <c:v>304.75</c:v>
                </c:pt>
                <c:pt idx="66">
                  <c:v>301.67</c:v>
                </c:pt>
                <c:pt idx="67">
                  <c:v>310.37</c:v>
                </c:pt>
                <c:pt idx="68">
                  <c:v>#N/A</c:v>
                </c:pt>
                <c:pt idx="69">
                  <c:v>#N/A</c:v>
                </c:pt>
                <c:pt idx="70">
                  <c:v>#N/A</c:v>
                </c:pt>
                <c:pt idx="71">
                  <c:v>332.2</c:v>
                </c:pt>
                <c:pt idx="72">
                  <c:v>343.33</c:v>
                </c:pt>
                <c:pt idx="73">
                  <c:v>351.83</c:v>
                </c:pt>
                <c:pt idx="74">
                  <c:v>358.33</c:v>
                </c:pt>
                <c:pt idx="75">
                  <c:v>362.83</c:v>
                </c:pt>
                <c:pt idx="76">
                  <c:v>#N/A</c:v>
                </c:pt>
                <c:pt idx="77">
                  <c:v>#N/A</c:v>
                </c:pt>
                <c:pt idx="78">
                  <c:v>388.83</c:v>
                </c:pt>
                <c:pt idx="79">
                  <c:v>396.83</c:v>
                </c:pt>
                <c:pt idx="80">
                  <c:v>382.83</c:v>
                </c:pt>
                <c:pt idx="81">
                  <c:v>411.5</c:v>
                </c:pt>
                <c:pt idx="82">
                  <c:v>426</c:v>
                </c:pt>
                <c:pt idx="83">
                  <c:v>#N/A</c:v>
                </c:pt>
                <c:pt idx="84">
                  <c:v>#N/A</c:v>
                </c:pt>
                <c:pt idx="85">
                  <c:v>427.5</c:v>
                </c:pt>
                <c:pt idx="86">
                  <c:v>419.5</c:v>
                </c:pt>
                <c:pt idx="87">
                  <c:v>396</c:v>
                </c:pt>
                <c:pt idx="88">
                  <c:v>372</c:v>
                </c:pt>
                <c:pt idx="89">
                  <c:v>381.5</c:v>
                </c:pt>
                <c:pt idx="90">
                  <c:v>#N/A</c:v>
                </c:pt>
                <c:pt idx="91">
                  <c:v>#N/A</c:v>
                </c:pt>
                <c:pt idx="92">
                  <c:v>406</c:v>
                </c:pt>
                <c:pt idx="93">
                  <c:v>392.67</c:v>
                </c:pt>
                <c:pt idx="94">
                  <c:v>386.67</c:v>
                </c:pt>
                <c:pt idx="95">
                  <c:v>401.67</c:v>
                </c:pt>
                <c:pt idx="96">
                  <c:v>389.83</c:v>
                </c:pt>
                <c:pt idx="97">
                  <c:v>#N/A</c:v>
                </c:pt>
                <c:pt idx="98">
                  <c:v>#N/A</c:v>
                </c:pt>
                <c:pt idx="99">
                  <c:v>385.33</c:v>
                </c:pt>
                <c:pt idx="100">
                  <c:v>391</c:v>
                </c:pt>
                <c:pt idx="101">
                  <c:v>398</c:v>
                </c:pt>
                <c:pt idx="102">
                  <c:v>368</c:v>
                </c:pt>
                <c:pt idx="103">
                  <c:v>386</c:v>
                </c:pt>
                <c:pt idx="104">
                  <c:v>#N/A</c:v>
                </c:pt>
                <c:pt idx="105">
                  <c:v>#N/A</c:v>
                </c:pt>
                <c:pt idx="106">
                  <c:v>392.75</c:v>
                </c:pt>
                <c:pt idx="107">
                  <c:v>434.08</c:v>
                </c:pt>
                <c:pt idx="108">
                  <c:v>463</c:v>
                </c:pt>
                <c:pt idx="109">
                  <c:v>470.33</c:v>
                </c:pt>
                <c:pt idx="110">
                  <c:v>445.83</c:v>
                </c:pt>
                <c:pt idx="111">
                  <c:v>#N/A</c:v>
                </c:pt>
                <c:pt idx="112">
                  <c:v>#N/A</c:v>
                </c:pt>
                <c:pt idx="113">
                  <c:v>424.75</c:v>
                </c:pt>
                <c:pt idx="114">
                  <c:v>419</c:v>
                </c:pt>
                <c:pt idx="115">
                  <c:v>397.5</c:v>
                </c:pt>
                <c:pt idx="116">
                  <c:v>387.5</c:v>
                </c:pt>
                <c:pt idx="117">
                  <c:v>407.67</c:v>
                </c:pt>
                <c:pt idx="118">
                  <c:v>#N/A</c:v>
                </c:pt>
                <c:pt idx="119">
                  <c:v>#N/A</c:v>
                </c:pt>
                <c:pt idx="120">
                  <c:v>368.67</c:v>
                </c:pt>
                <c:pt idx="121">
                  <c:v>391.67</c:v>
                </c:pt>
                <c:pt idx="122">
                  <c:v>420.83</c:v>
                </c:pt>
                <c:pt idx="123">
                  <c:v>385.83</c:v>
                </c:pt>
                <c:pt idx="124">
                  <c:v>394.33</c:v>
                </c:pt>
                <c:pt idx="125">
                  <c:v>#N/A</c:v>
                </c:pt>
                <c:pt idx="126">
                  <c:v>#N/A</c:v>
                </c:pt>
                <c:pt idx="127">
                  <c:v>399.83</c:v>
                </c:pt>
                <c:pt idx="128">
                  <c:v>404.33</c:v>
                </c:pt>
                <c:pt idx="129">
                  <c:v>405.25</c:v>
                </c:pt>
                <c:pt idx="130">
                  <c:v>393.58</c:v>
                </c:pt>
                <c:pt idx="131">
                  <c:v>382.83</c:v>
                </c:pt>
                <c:pt idx="132">
                  <c:v>#N/A</c:v>
                </c:pt>
                <c:pt idx="133">
                  <c:v>#N/A</c:v>
                </c:pt>
                <c:pt idx="134">
                  <c:v>377.08</c:v>
                </c:pt>
                <c:pt idx="135">
                  <c:v>394.5</c:v>
                </c:pt>
                <c:pt idx="136">
                  <c:v>396.5</c:v>
                </c:pt>
                <c:pt idx="137">
                  <c:v>395.75</c:v>
                </c:pt>
                <c:pt idx="138">
                  <c:v>410.33</c:v>
                </c:pt>
                <c:pt idx="139">
                  <c:v>#N/A</c:v>
                </c:pt>
                <c:pt idx="140">
                  <c:v>#N/A</c:v>
                </c:pt>
                <c:pt idx="141">
                  <c:v>402.58</c:v>
                </c:pt>
                <c:pt idx="142">
                  <c:v>379.33</c:v>
                </c:pt>
                <c:pt idx="143">
                  <c:v>369.58</c:v>
                </c:pt>
                <c:pt idx="144">
                  <c:v>353</c:v>
                </c:pt>
                <c:pt idx="145">
                  <c:v>353</c:v>
                </c:pt>
                <c:pt idx="146">
                  <c:v>#N/A</c:v>
                </c:pt>
                <c:pt idx="147">
                  <c:v>#N/A</c:v>
                </c:pt>
                <c:pt idx="148">
                  <c:v>348</c:v>
                </c:pt>
                <c:pt idx="149">
                  <c:v>337.08</c:v>
                </c:pt>
                <c:pt idx="150">
                  <c:v>334.58</c:v>
                </c:pt>
                <c:pt idx="151">
                  <c:v>338.33</c:v>
                </c:pt>
                <c:pt idx="152">
                  <c:v>345.08</c:v>
                </c:pt>
                <c:pt idx="153">
                  <c:v>#N/A</c:v>
                </c:pt>
                <c:pt idx="154">
                  <c:v>#N/A</c:v>
                </c:pt>
                <c:pt idx="155">
                  <c:v>358.42</c:v>
                </c:pt>
                <c:pt idx="156">
                  <c:v>347.42</c:v>
                </c:pt>
                <c:pt idx="157">
                  <c:v>375.04</c:v>
                </c:pt>
                <c:pt idx="158">
                  <c:v>353.92</c:v>
                </c:pt>
                <c:pt idx="159">
                  <c:v>327.83</c:v>
                </c:pt>
                <c:pt idx="160">
                  <c:v>#N/A</c:v>
                </c:pt>
                <c:pt idx="161">
                  <c:v>#N/A</c:v>
                </c:pt>
                <c:pt idx="162">
                  <c:v>313.83</c:v>
                </c:pt>
                <c:pt idx="163">
                  <c:v>288.83</c:v>
                </c:pt>
                <c:pt idx="164">
                  <c:v>270.08</c:v>
                </c:pt>
                <c:pt idx="165">
                  <c:v>262.83</c:v>
                </c:pt>
                <c:pt idx="166">
                  <c:v>272.2</c:v>
                </c:pt>
                <c:pt idx="167">
                  <c:v>#N/A</c:v>
                </c:pt>
                <c:pt idx="168">
                  <c:v>#N/A</c:v>
                </c:pt>
                <c:pt idx="169">
                  <c:v>265.58</c:v>
                </c:pt>
                <c:pt idx="170">
                  <c:v>299.75</c:v>
                </c:pt>
                <c:pt idx="171">
                  <c:v>318.75</c:v>
                </c:pt>
                <c:pt idx="172">
                  <c:v>345</c:v>
                </c:pt>
                <c:pt idx="173">
                  <c:v>#N/A</c:v>
                </c:pt>
                <c:pt idx="174">
                  <c:v>#N/A</c:v>
                </c:pt>
                <c:pt idx="175">
                  <c:v>#N/A</c:v>
                </c:pt>
                <c:pt idx="176">
                  <c:v>373.5</c:v>
                </c:pt>
                <c:pt idx="177">
                  <c:v>378.5</c:v>
                </c:pt>
                <c:pt idx="178">
                  <c:v>431.58</c:v>
                </c:pt>
                <c:pt idx="179">
                  <c:v>398.58</c:v>
                </c:pt>
                <c:pt idx="180">
                  <c:v>395.58</c:v>
                </c:pt>
                <c:pt idx="181">
                  <c:v>#N/A</c:v>
                </c:pt>
                <c:pt idx="182">
                  <c:v>#N/A</c:v>
                </c:pt>
                <c:pt idx="183">
                  <c:v>388.58</c:v>
                </c:pt>
                <c:pt idx="184">
                  <c:v>421.42</c:v>
                </c:pt>
                <c:pt idx="185">
                  <c:v>431.92</c:v>
                </c:pt>
                <c:pt idx="186">
                  <c:v>456</c:v>
                </c:pt>
                <c:pt idx="187">
                  <c:v>442.58</c:v>
                </c:pt>
                <c:pt idx="188">
                  <c:v>#N/A</c:v>
                </c:pt>
                <c:pt idx="189">
                  <c:v>#N/A</c:v>
                </c:pt>
                <c:pt idx="190">
                  <c:v>433.5</c:v>
                </c:pt>
                <c:pt idx="191">
                  <c:v>532.83</c:v>
                </c:pt>
                <c:pt idx="192">
                  <c:v>526.45</c:v>
                </c:pt>
                <c:pt idx="193">
                  <c:v>492.75</c:v>
                </c:pt>
                <c:pt idx="194">
                  <c:v>499.25</c:v>
                </c:pt>
                <c:pt idx="195">
                  <c:v>#N/A</c:v>
                </c:pt>
                <c:pt idx="196">
                  <c:v>#N/A</c:v>
                </c:pt>
                <c:pt idx="197">
                  <c:v>461.12</c:v>
                </c:pt>
                <c:pt idx="198">
                  <c:v>458.25</c:v>
                </c:pt>
                <c:pt idx="199">
                  <c:v>495.87</c:v>
                </c:pt>
                <c:pt idx="200">
                  <c:v>#N/A</c:v>
                </c:pt>
                <c:pt idx="201">
                  <c:v>536.2</c:v>
                </c:pt>
                <c:pt idx="202">
                  <c:v>#N/A</c:v>
                </c:pt>
                <c:pt idx="203">
                  <c:v>#N/A</c:v>
                </c:pt>
                <c:pt idx="204">
                  <c:v>608.79</c:v>
                </c:pt>
                <c:pt idx="205">
                  <c:v>#N/A</c:v>
                </c:pt>
                <c:pt idx="206">
                  <c:v>686.33</c:v>
                </c:pt>
                <c:pt idx="208">
                  <c:v>550.5</c:v>
                </c:pt>
                <c:pt idx="209">
                  <c:v>#N/A</c:v>
                </c:pt>
                <c:pt idx="210">
                  <c:v>#N/A</c:v>
                </c:pt>
                <c:pt idx="211">
                  <c:v>497.83</c:v>
                </c:pt>
                <c:pt idx="212">
                  <c:v>497</c:v>
                </c:pt>
                <c:pt idx="213">
                  <c:v>422.33</c:v>
                </c:pt>
                <c:pt idx="214">
                  <c:v>408.67</c:v>
                </c:pt>
                <c:pt idx="215">
                  <c:v>409.92</c:v>
                </c:pt>
                <c:pt idx="216">
                  <c:v>#N/A</c:v>
                </c:pt>
                <c:pt idx="217">
                  <c:v>#N/A</c:v>
                </c:pt>
                <c:pt idx="218">
                  <c:v>402.83</c:v>
                </c:pt>
                <c:pt idx="219">
                  <c:v>432.17</c:v>
                </c:pt>
                <c:pt idx="220">
                  <c:v>439.17</c:v>
                </c:pt>
                <c:pt idx="221">
                  <c:v>424.17</c:v>
                </c:pt>
                <c:pt idx="222">
                  <c:v>400.5</c:v>
                </c:pt>
                <c:pt idx="223">
                  <c:v>#N/A</c:v>
                </c:pt>
                <c:pt idx="224">
                  <c:v>#N/A</c:v>
                </c:pt>
                <c:pt idx="225">
                  <c:v>397.25</c:v>
                </c:pt>
                <c:pt idx="226">
                  <c:v>389</c:v>
                </c:pt>
                <c:pt idx="227">
                  <c:v>367.58</c:v>
                </c:pt>
                <c:pt idx="228">
                  <c:v>378.2</c:v>
                </c:pt>
                <c:pt idx="229">
                  <c:v>#N/A</c:v>
                </c:pt>
                <c:pt idx="230">
                  <c:v>#N/A</c:v>
                </c:pt>
                <c:pt idx="231">
                  <c:v>#N/A</c:v>
                </c:pt>
                <c:pt idx="232">
                  <c:v>366.54</c:v>
                </c:pt>
                <c:pt idx="233">
                  <c:v>353.04</c:v>
                </c:pt>
                <c:pt idx="234">
                  <c:v>322.37</c:v>
                </c:pt>
                <c:pt idx="235">
                  <c:v>295.17</c:v>
                </c:pt>
                <c:pt idx="236">
                  <c:v>279.92</c:v>
                </c:pt>
                <c:pt idx="237">
                  <c:v>#N/A</c:v>
                </c:pt>
                <c:pt idx="238">
                  <c:v>#N/A</c:v>
                </c:pt>
                <c:pt idx="239">
                  <c:v>288.5</c:v>
                </c:pt>
                <c:pt idx="240">
                  <c:v>304.25</c:v>
                </c:pt>
                <c:pt idx="241">
                  <c:v>285.17</c:v>
                </c:pt>
                <c:pt idx="242">
                  <c:v>#N/A</c:v>
                </c:pt>
                <c:pt idx="243">
                  <c:v>#N/A</c:v>
                </c:pt>
                <c:pt idx="244">
                  <c:v>#N/A</c:v>
                </c:pt>
                <c:pt idx="245">
                  <c:v>#N/A</c:v>
                </c:pt>
                <c:pt idx="246">
                  <c:v>288.58</c:v>
                </c:pt>
                <c:pt idx="247">
                  <c:v>278.33</c:v>
                </c:pt>
                <c:pt idx="248">
                  <c:v>265.08</c:v>
                </c:pt>
                <c:pt idx="250">
                  <c:v>290.04</c:v>
                </c:pt>
                <c:pt idx="251">
                  <c:v>#N/A</c:v>
                </c:pt>
                <c:pt idx="252">
                  <c:v>#N/A</c:v>
                </c:pt>
                <c:pt idx="253">
                  <c:v>298.54</c:v>
                </c:pt>
                <c:pt idx="254">
                  <c:v>299.29</c:v>
                </c:pt>
                <c:pt idx="255">
                  <c:v>292.95</c:v>
                </c:pt>
                <c:pt idx="256">
                  <c:v>281.29</c:v>
                </c:pt>
                <c:pt idx="257">
                  <c:v>257.83</c:v>
                </c:pt>
                <c:pt idx="258">
                  <c:v>#N/A</c:v>
                </c:pt>
                <c:pt idx="259">
                  <c:v>#N/A</c:v>
                </c:pt>
                <c:pt idx="260">
                  <c:v>#N/A</c:v>
                </c:pt>
                <c:pt idx="261">
                  <c:v>254</c:v>
                </c:pt>
                <c:pt idx="262">
                  <c:v>371</c:v>
                </c:pt>
                <c:pt idx="263">
                  <c:v>286.58</c:v>
                </c:pt>
                <c:pt idx="264">
                  <c:v>262.83</c:v>
                </c:pt>
                <c:pt idx="265">
                  <c:v>#N/A</c:v>
                </c:pt>
                <c:pt idx="266">
                  <c:v>#N/A</c:v>
                </c:pt>
                <c:pt idx="267">
                  <c:v>272.67</c:v>
                </c:pt>
                <c:pt idx="268">
                  <c:v>283.42</c:v>
                </c:pt>
                <c:pt idx="269">
                  <c:v>281.17</c:v>
                </c:pt>
                <c:pt idx="270">
                  <c:v>276.25</c:v>
                </c:pt>
                <c:pt idx="271">
                  <c:v>280.75</c:v>
                </c:pt>
                <c:pt idx="272">
                  <c:v>#N/A</c:v>
                </c:pt>
                <c:pt idx="273">
                  <c:v>#N/A</c:v>
                </c:pt>
                <c:pt idx="274">
                  <c:v>269.17</c:v>
                </c:pt>
                <c:pt idx="275">
                  <c:v>247.83</c:v>
                </c:pt>
                <c:pt idx="276">
                  <c:v>229.33</c:v>
                </c:pt>
                <c:pt idx="277">
                  <c:v>221.58</c:v>
                </c:pt>
                <c:pt idx="278">
                  <c:v>231.5</c:v>
                </c:pt>
                <c:pt idx="279">
                  <c:v>#N/A</c:v>
                </c:pt>
                <c:pt idx="280">
                  <c:v>#N/A</c:v>
                </c:pt>
                <c:pt idx="281">
                  <c:v>251.33</c:v>
                </c:pt>
                <c:pt idx="282">
                  <c:v>221.17</c:v>
                </c:pt>
                <c:pt idx="283">
                  <c:v>221.67</c:v>
                </c:pt>
                <c:pt idx="284">
                  <c:v>246.04</c:v>
                </c:pt>
                <c:pt idx="285">
                  <c:v>238.54</c:v>
                </c:pt>
                <c:pt idx="286">
                  <c:v>#N/A</c:v>
                </c:pt>
                <c:pt idx="287">
                  <c:v>#N/A</c:v>
                </c:pt>
                <c:pt idx="288">
                  <c:v>222</c:v>
                </c:pt>
                <c:pt idx="289">
                  <c:v>324.67</c:v>
                </c:pt>
                <c:pt idx="290">
                  <c:v>212.17</c:v>
                </c:pt>
                <c:pt idx="291">
                  <c:v>222.58</c:v>
                </c:pt>
                <c:pt idx="292">
                  <c:v>246.67</c:v>
                </c:pt>
                <c:pt idx="293">
                  <c:v>#N/A</c:v>
                </c:pt>
                <c:pt idx="294">
                  <c:v>#N/A</c:v>
                </c:pt>
                <c:pt idx="295">
                  <c:v>239.04</c:v>
                </c:pt>
                <c:pt idx="296">
                  <c:v>194.04</c:v>
                </c:pt>
                <c:pt idx="297">
                  <c:v>211.5</c:v>
                </c:pt>
                <c:pt idx="298">
                  <c:v>81.29</c:v>
                </c:pt>
                <c:pt idx="300">
                  <c:v>#N/A</c:v>
                </c:pt>
                <c:pt idx="301">
                  <c:v>#N/A</c:v>
                </c:pt>
                <c:pt idx="302">
                  <c:v>190.54</c:v>
                </c:pt>
                <c:pt idx="303">
                  <c:v>158.87</c:v>
                </c:pt>
                <c:pt idx="304">
                  <c:v>69.6999999999998</c:v>
                </c:pt>
                <c:pt idx="305">
                  <c:v>187.95</c:v>
                </c:pt>
                <c:pt idx="306">
                  <c:v>193</c:v>
                </c:pt>
                <c:pt idx="307">
                  <c:v>#N/A</c:v>
                </c:pt>
                <c:pt idx="308">
                  <c:v>#N/A</c:v>
                </c:pt>
                <c:pt idx="309">
                  <c:v>200.25</c:v>
                </c:pt>
                <c:pt idx="310">
                  <c:v>204.25</c:v>
                </c:pt>
                <c:pt idx="311">
                  <c:v>209.37</c:v>
                </c:pt>
                <c:pt idx="312">
                  <c:v>208.87</c:v>
                </c:pt>
                <c:pt idx="313">
                  <c:v>215.37</c:v>
                </c:pt>
                <c:pt idx="314">
                  <c:v>#N/A</c:v>
                </c:pt>
                <c:pt idx="315">
                  <c:v>#N/A</c:v>
                </c:pt>
                <c:pt idx="316">
                  <c:v>228.87</c:v>
                </c:pt>
                <c:pt idx="317">
                  <c:v>207.87</c:v>
                </c:pt>
                <c:pt idx="318">
                  <c:v>222.37</c:v>
                </c:pt>
                <c:pt idx="319">
                  <c:v>223.92</c:v>
                </c:pt>
                <c:pt idx="320">
                  <c:v>232.92</c:v>
                </c:pt>
                <c:pt idx="321">
                  <c:v>#N/A</c:v>
                </c:pt>
                <c:pt idx="322">
                  <c:v>#N/A</c:v>
                </c:pt>
                <c:pt idx="323">
                  <c:v>227.67</c:v>
                </c:pt>
                <c:pt idx="324">
                  <c:v>231.54</c:v>
                </c:pt>
                <c:pt idx="325">
                  <c:v>242.2</c:v>
                </c:pt>
                <c:pt idx="326">
                  <c:v>263.83</c:v>
                </c:pt>
                <c:pt idx="327">
                  <c:v>253</c:v>
                </c:pt>
                <c:pt idx="328">
                  <c:v>#N/A</c:v>
                </c:pt>
                <c:pt idx="329">
                  <c:v>#N/A</c:v>
                </c:pt>
                <c:pt idx="330">
                  <c:v>230.54</c:v>
                </c:pt>
                <c:pt idx="331">
                  <c:v>224.67</c:v>
                </c:pt>
                <c:pt idx="332">
                  <c:v>#N/A</c:v>
                </c:pt>
                <c:pt idx="333">
                  <c:v>#N/A</c:v>
                </c:pt>
                <c:pt idx="334">
                  <c:v>228.2</c:v>
                </c:pt>
                <c:pt idx="335">
                  <c:v>#N/A</c:v>
                </c:pt>
                <c:pt idx="336">
                  <c:v>#N/A</c:v>
                </c:pt>
                <c:pt idx="337">
                  <c:v>210.42</c:v>
                </c:pt>
                <c:pt idx="338">
                  <c:v>216.92</c:v>
                </c:pt>
                <c:pt idx="339">
                  <c:v>199.25</c:v>
                </c:pt>
                <c:pt idx="340">
                  <c:v>199.25</c:v>
                </c:pt>
                <c:pt idx="341">
                  <c:v>191</c:v>
                </c:pt>
                <c:pt idx="342">
                  <c:v>#N/A</c:v>
                </c:pt>
                <c:pt idx="343">
                  <c:v>#N/A</c:v>
                </c:pt>
                <c:pt idx="344">
                  <c:v>191.5</c:v>
                </c:pt>
                <c:pt idx="345">
                  <c:v>190.5</c:v>
                </c:pt>
                <c:pt idx="346">
                  <c:v>200</c:v>
                </c:pt>
                <c:pt idx="347">
                  <c:v>199</c:v>
                </c:pt>
                <c:pt idx="348">
                  <c:v>193</c:v>
                </c:pt>
                <c:pt idx="349">
                  <c:v>#N/A</c:v>
                </c:pt>
                <c:pt idx="350">
                  <c:v>#N/A</c:v>
                </c:pt>
                <c:pt idx="351">
                  <c:v>186.55</c:v>
                </c:pt>
                <c:pt idx="352">
                  <c:v>168.83</c:v>
                </c:pt>
                <c:pt idx="353">
                  <c:v>181.33</c:v>
                </c:pt>
                <c:pt idx="354">
                  <c:v>188.58</c:v>
                </c:pt>
                <c:pt idx="355">
                  <c:v>179.7</c:v>
                </c:pt>
                <c:pt idx="356">
                  <c:v>#N/A</c:v>
                </c:pt>
                <c:pt idx="357">
                  <c:v>#N/A</c:v>
                </c:pt>
                <c:pt idx="358">
                  <c:v>198.7</c:v>
                </c:pt>
                <c:pt idx="359">
                  <c:v>198.87</c:v>
                </c:pt>
                <c:pt idx="360">
                  <c:v>216.58</c:v>
                </c:pt>
                <c:pt idx="361">
                  <c:v>202.7</c:v>
                </c:pt>
                <c:pt idx="362">
                  <c:v>227.87</c:v>
                </c:pt>
                <c:pt idx="363">
                  <c:v>#N/A</c:v>
                </c:pt>
                <c:pt idx="364">
                  <c:v>#N/A</c:v>
                </c:pt>
              </c:numCache>
            </c:numRef>
          </c:val>
          <c:smooth val="0"/>
        </c:ser>
        <c:ser>
          <c:idx val="2"/>
          <c:order val="2"/>
          <c:tx>
            <c:strRef>
              <c:f>石脑油价格及PX加工差!$V$4</c:f>
              <c:strCache>
                <c:ptCount val="1"/>
                <c:pt idx="0">
                  <c:v>2023 </c:v>
                </c:pt>
              </c:strCache>
            </c:strRef>
          </c:tx>
          <c:spPr>
            <a:ln w="15875" cap="rnd" cmpd="sng" algn="ctr">
              <a:solidFill>
                <a:srgbClr val="616161">
                  <a:alpha val="72000"/>
                </a:srgbClr>
              </a:solidFill>
              <a:prstDash val="solid"/>
              <a:round/>
            </a:ln>
            <a:effectLst/>
          </c:spPr>
          <c:marker>
            <c:symbol val="none"/>
          </c:marker>
          <c:dLbls>
            <c:delete val="1"/>
          </c:dLbls>
          <c:cat>
            <c:numRef>
              <c:f>石脑油价格及PX加工差!$P$5:$P$369</c:f>
              <c:numCache>
                <c:formatCode>yyyy/m/d</c:formatCode>
                <c:ptCount val="365"/>
                <c:pt idx="0" c:formatCode="yyyy/m/d">
                  <c:v>46387</c:v>
                </c:pt>
                <c:pt idx="1" c:formatCode="yyyy/m/d">
                  <c:v>46386</c:v>
                </c:pt>
                <c:pt idx="2" c:formatCode="yyyy/m/d">
                  <c:v>46385</c:v>
                </c:pt>
                <c:pt idx="3" c:formatCode="yyyy/m/d">
                  <c:v>46384</c:v>
                </c:pt>
                <c:pt idx="4" c:formatCode="yyyy/m/d">
                  <c:v>46383</c:v>
                </c:pt>
                <c:pt idx="5" c:formatCode="yyyy/m/d">
                  <c:v>46382</c:v>
                </c:pt>
                <c:pt idx="6" c:formatCode="yyyy/m/d">
                  <c:v>46381</c:v>
                </c:pt>
                <c:pt idx="7" c:formatCode="yyyy/m/d">
                  <c:v>46380</c:v>
                </c:pt>
                <c:pt idx="8" c:formatCode="yyyy/m/d">
                  <c:v>46379</c:v>
                </c:pt>
                <c:pt idx="9" c:formatCode="yyyy/m/d">
                  <c:v>46378</c:v>
                </c:pt>
                <c:pt idx="10" c:formatCode="yyyy/m/d">
                  <c:v>46377</c:v>
                </c:pt>
                <c:pt idx="11" c:formatCode="yyyy/m/d">
                  <c:v>46376</c:v>
                </c:pt>
                <c:pt idx="12" c:formatCode="yyyy/m/d">
                  <c:v>46375</c:v>
                </c:pt>
                <c:pt idx="13" c:formatCode="yyyy/m/d">
                  <c:v>46374</c:v>
                </c:pt>
                <c:pt idx="14" c:formatCode="yyyy/m/d">
                  <c:v>46373</c:v>
                </c:pt>
                <c:pt idx="15" c:formatCode="yyyy/m/d">
                  <c:v>46372</c:v>
                </c:pt>
                <c:pt idx="16" c:formatCode="yyyy/m/d">
                  <c:v>46371</c:v>
                </c:pt>
                <c:pt idx="17" c:formatCode="yyyy/m/d">
                  <c:v>46370</c:v>
                </c:pt>
                <c:pt idx="18" c:formatCode="yyyy/m/d">
                  <c:v>46369</c:v>
                </c:pt>
                <c:pt idx="19" c:formatCode="yyyy/m/d">
                  <c:v>46368</c:v>
                </c:pt>
                <c:pt idx="20" c:formatCode="yyyy/m/d">
                  <c:v>46367</c:v>
                </c:pt>
                <c:pt idx="21" c:formatCode="yyyy/m/d">
                  <c:v>46366</c:v>
                </c:pt>
                <c:pt idx="22" c:formatCode="yyyy/m/d">
                  <c:v>46365</c:v>
                </c:pt>
                <c:pt idx="23" c:formatCode="yyyy/m/d">
                  <c:v>46364</c:v>
                </c:pt>
                <c:pt idx="24" c:formatCode="yyyy/m/d">
                  <c:v>46363</c:v>
                </c:pt>
                <c:pt idx="25" c:formatCode="yyyy/m/d">
                  <c:v>46362</c:v>
                </c:pt>
                <c:pt idx="26" c:formatCode="yyyy/m/d">
                  <c:v>46361</c:v>
                </c:pt>
                <c:pt idx="27" c:formatCode="yyyy/m/d">
                  <c:v>46360</c:v>
                </c:pt>
                <c:pt idx="28" c:formatCode="yyyy/m/d">
                  <c:v>46359</c:v>
                </c:pt>
                <c:pt idx="29" c:formatCode="yyyy/m/d">
                  <c:v>46358</c:v>
                </c:pt>
                <c:pt idx="30" c:formatCode="yyyy/m/d">
                  <c:v>46357</c:v>
                </c:pt>
                <c:pt idx="31" c:formatCode="yyyy/m/d">
                  <c:v>46356</c:v>
                </c:pt>
                <c:pt idx="32" c:formatCode="yyyy/m/d">
                  <c:v>46355</c:v>
                </c:pt>
                <c:pt idx="33" c:formatCode="yyyy/m/d">
                  <c:v>46354</c:v>
                </c:pt>
                <c:pt idx="34" c:formatCode="yyyy/m/d">
                  <c:v>46353</c:v>
                </c:pt>
                <c:pt idx="35" c:formatCode="yyyy/m/d">
                  <c:v>46352</c:v>
                </c:pt>
                <c:pt idx="36" c:formatCode="yyyy/m/d">
                  <c:v>46351</c:v>
                </c:pt>
                <c:pt idx="37" c:formatCode="yyyy/m/d">
                  <c:v>46350</c:v>
                </c:pt>
                <c:pt idx="38" c:formatCode="yyyy/m/d">
                  <c:v>46349</c:v>
                </c:pt>
                <c:pt idx="39" c:formatCode="yyyy/m/d">
                  <c:v>46348</c:v>
                </c:pt>
                <c:pt idx="40" c:formatCode="yyyy/m/d">
                  <c:v>46347</c:v>
                </c:pt>
                <c:pt idx="41" c:formatCode="yyyy/m/d">
                  <c:v>46346</c:v>
                </c:pt>
                <c:pt idx="42" c:formatCode="yyyy/m/d">
                  <c:v>46345</c:v>
                </c:pt>
                <c:pt idx="43" c:formatCode="yyyy/m/d">
                  <c:v>46344</c:v>
                </c:pt>
                <c:pt idx="44" c:formatCode="yyyy/m/d">
                  <c:v>46343</c:v>
                </c:pt>
                <c:pt idx="45" c:formatCode="yyyy/m/d">
                  <c:v>46342</c:v>
                </c:pt>
                <c:pt idx="46" c:formatCode="yyyy/m/d">
                  <c:v>46341</c:v>
                </c:pt>
                <c:pt idx="47" c:formatCode="yyyy/m/d">
                  <c:v>46340</c:v>
                </c:pt>
                <c:pt idx="48" c:formatCode="yyyy/m/d">
                  <c:v>46339</c:v>
                </c:pt>
                <c:pt idx="49" c:formatCode="yyyy/m/d">
                  <c:v>46338</c:v>
                </c:pt>
                <c:pt idx="50" c:formatCode="yyyy/m/d">
                  <c:v>46337</c:v>
                </c:pt>
                <c:pt idx="51" c:formatCode="yyyy/m/d">
                  <c:v>46336</c:v>
                </c:pt>
                <c:pt idx="52" c:formatCode="yyyy/m/d">
                  <c:v>46335</c:v>
                </c:pt>
                <c:pt idx="53" c:formatCode="yyyy/m/d">
                  <c:v>46334</c:v>
                </c:pt>
                <c:pt idx="54" c:formatCode="yyyy/m/d">
                  <c:v>46333</c:v>
                </c:pt>
                <c:pt idx="55" c:formatCode="yyyy/m/d">
                  <c:v>46332</c:v>
                </c:pt>
                <c:pt idx="56" c:formatCode="yyyy/m/d">
                  <c:v>46331</c:v>
                </c:pt>
                <c:pt idx="57" c:formatCode="yyyy/m/d">
                  <c:v>46330</c:v>
                </c:pt>
                <c:pt idx="58" c:formatCode="yyyy/m/d">
                  <c:v>46329</c:v>
                </c:pt>
                <c:pt idx="59" c:formatCode="yyyy/m/d">
                  <c:v>46328</c:v>
                </c:pt>
                <c:pt idx="60" c:formatCode="yyyy/m/d">
                  <c:v>46327</c:v>
                </c:pt>
                <c:pt idx="61" c:formatCode="yyyy/m/d">
                  <c:v>46326</c:v>
                </c:pt>
                <c:pt idx="62" c:formatCode="yyyy/m/d">
                  <c:v>46325</c:v>
                </c:pt>
                <c:pt idx="63" c:formatCode="yyyy/m/d">
                  <c:v>46324</c:v>
                </c:pt>
                <c:pt idx="64" c:formatCode="yyyy/m/d">
                  <c:v>46323</c:v>
                </c:pt>
                <c:pt idx="65" c:formatCode="yyyy/m/d">
                  <c:v>46322</c:v>
                </c:pt>
                <c:pt idx="66" c:formatCode="yyyy/m/d">
                  <c:v>46321</c:v>
                </c:pt>
                <c:pt idx="67" c:formatCode="yyyy/m/d">
                  <c:v>46320</c:v>
                </c:pt>
                <c:pt idx="68" c:formatCode="yyyy/m/d">
                  <c:v>46319</c:v>
                </c:pt>
                <c:pt idx="69" c:formatCode="yyyy/m/d">
                  <c:v>46318</c:v>
                </c:pt>
                <c:pt idx="70" c:formatCode="yyyy/m/d">
                  <c:v>46317</c:v>
                </c:pt>
                <c:pt idx="71" c:formatCode="yyyy/m/d">
                  <c:v>46316</c:v>
                </c:pt>
                <c:pt idx="72" c:formatCode="yyyy/m/d">
                  <c:v>46315</c:v>
                </c:pt>
                <c:pt idx="73" c:formatCode="yyyy/m/d">
                  <c:v>46314</c:v>
                </c:pt>
                <c:pt idx="74" c:formatCode="yyyy/m/d">
                  <c:v>46313</c:v>
                </c:pt>
                <c:pt idx="75" c:formatCode="yyyy/m/d">
                  <c:v>46312</c:v>
                </c:pt>
                <c:pt idx="76" c:formatCode="yyyy/m/d">
                  <c:v>46311</c:v>
                </c:pt>
                <c:pt idx="77" c:formatCode="yyyy/m/d">
                  <c:v>46310</c:v>
                </c:pt>
                <c:pt idx="78" c:formatCode="yyyy/m/d">
                  <c:v>46309</c:v>
                </c:pt>
                <c:pt idx="79" c:formatCode="yyyy/m/d">
                  <c:v>46308</c:v>
                </c:pt>
                <c:pt idx="80" c:formatCode="yyyy/m/d">
                  <c:v>46307</c:v>
                </c:pt>
                <c:pt idx="81" c:formatCode="yyyy/m/d">
                  <c:v>46306</c:v>
                </c:pt>
                <c:pt idx="82" c:formatCode="yyyy/m/d">
                  <c:v>46305</c:v>
                </c:pt>
                <c:pt idx="83" c:formatCode="yyyy/m/d">
                  <c:v>46304</c:v>
                </c:pt>
                <c:pt idx="84" c:formatCode="yyyy/m/d">
                  <c:v>46303</c:v>
                </c:pt>
                <c:pt idx="85" c:formatCode="yyyy/m/d">
                  <c:v>46302</c:v>
                </c:pt>
                <c:pt idx="86" c:formatCode="yyyy/m/d">
                  <c:v>46301</c:v>
                </c:pt>
                <c:pt idx="87" c:formatCode="yyyy/m/d">
                  <c:v>46300</c:v>
                </c:pt>
                <c:pt idx="88" c:formatCode="yyyy/m/d">
                  <c:v>46299</c:v>
                </c:pt>
                <c:pt idx="89" c:formatCode="yyyy/m/d">
                  <c:v>46298</c:v>
                </c:pt>
                <c:pt idx="90" c:formatCode="yyyy/m/d">
                  <c:v>46297</c:v>
                </c:pt>
                <c:pt idx="91" c:formatCode="yyyy/m/d">
                  <c:v>46296</c:v>
                </c:pt>
                <c:pt idx="92" c:formatCode="yyyy/m/d">
                  <c:v>46295</c:v>
                </c:pt>
                <c:pt idx="93" c:formatCode="yyyy/m/d">
                  <c:v>46294</c:v>
                </c:pt>
                <c:pt idx="94" c:formatCode="yyyy/m/d">
                  <c:v>46293</c:v>
                </c:pt>
                <c:pt idx="95" c:formatCode="yyyy/m/d">
                  <c:v>46292</c:v>
                </c:pt>
                <c:pt idx="96" c:formatCode="yyyy/m/d">
                  <c:v>46291</c:v>
                </c:pt>
                <c:pt idx="97" c:formatCode="yyyy/m/d">
                  <c:v>46290</c:v>
                </c:pt>
                <c:pt idx="98" c:formatCode="yyyy/m/d">
                  <c:v>46289</c:v>
                </c:pt>
                <c:pt idx="99" c:formatCode="yyyy/m/d">
                  <c:v>46288</c:v>
                </c:pt>
                <c:pt idx="100" c:formatCode="yyyy/m/d">
                  <c:v>46287</c:v>
                </c:pt>
                <c:pt idx="101" c:formatCode="yyyy/m/d">
                  <c:v>46286</c:v>
                </c:pt>
                <c:pt idx="102" c:formatCode="yyyy/m/d">
                  <c:v>46285</c:v>
                </c:pt>
                <c:pt idx="103" c:formatCode="yyyy/m/d">
                  <c:v>46284</c:v>
                </c:pt>
                <c:pt idx="104" c:formatCode="yyyy/m/d">
                  <c:v>46283</c:v>
                </c:pt>
                <c:pt idx="105" c:formatCode="yyyy/m/d">
                  <c:v>46282</c:v>
                </c:pt>
                <c:pt idx="106" c:formatCode="yyyy/m/d">
                  <c:v>46281</c:v>
                </c:pt>
                <c:pt idx="107" c:formatCode="yyyy/m/d">
                  <c:v>46280</c:v>
                </c:pt>
                <c:pt idx="108" c:formatCode="yyyy/m/d">
                  <c:v>46279</c:v>
                </c:pt>
                <c:pt idx="109" c:formatCode="yyyy/m/d">
                  <c:v>46278</c:v>
                </c:pt>
                <c:pt idx="110" c:formatCode="yyyy/m/d">
                  <c:v>46277</c:v>
                </c:pt>
                <c:pt idx="111" c:formatCode="yyyy/m/d">
                  <c:v>46276</c:v>
                </c:pt>
                <c:pt idx="112" c:formatCode="yyyy/m/d">
                  <c:v>46275</c:v>
                </c:pt>
                <c:pt idx="113" c:formatCode="yyyy/m/d">
                  <c:v>46274</c:v>
                </c:pt>
                <c:pt idx="114" c:formatCode="yyyy/m/d">
                  <c:v>46273</c:v>
                </c:pt>
                <c:pt idx="115" c:formatCode="yyyy/m/d">
                  <c:v>46272</c:v>
                </c:pt>
                <c:pt idx="116" c:formatCode="yyyy/m/d">
                  <c:v>46271</c:v>
                </c:pt>
                <c:pt idx="117" c:formatCode="yyyy/m/d">
                  <c:v>46270</c:v>
                </c:pt>
                <c:pt idx="118" c:formatCode="yyyy/m/d">
                  <c:v>46269</c:v>
                </c:pt>
                <c:pt idx="119" c:formatCode="yyyy/m/d">
                  <c:v>46268</c:v>
                </c:pt>
                <c:pt idx="120" c:formatCode="yyyy/m/d">
                  <c:v>46267</c:v>
                </c:pt>
                <c:pt idx="121" c:formatCode="yyyy/m/d">
                  <c:v>46266</c:v>
                </c:pt>
                <c:pt idx="122" c:formatCode="yyyy/m/d">
                  <c:v>46265</c:v>
                </c:pt>
                <c:pt idx="123" c:formatCode="yyyy/m/d">
                  <c:v>46264</c:v>
                </c:pt>
                <c:pt idx="124" c:formatCode="yyyy/m/d">
                  <c:v>46263</c:v>
                </c:pt>
                <c:pt idx="125" c:formatCode="yyyy/m/d">
                  <c:v>46262</c:v>
                </c:pt>
                <c:pt idx="126" c:formatCode="yyyy/m/d">
                  <c:v>46261</c:v>
                </c:pt>
                <c:pt idx="127" c:formatCode="yyyy/m/d">
                  <c:v>46260</c:v>
                </c:pt>
                <c:pt idx="128" c:formatCode="yyyy/m/d">
                  <c:v>46259</c:v>
                </c:pt>
                <c:pt idx="129" c:formatCode="yyyy/m/d">
                  <c:v>46258</c:v>
                </c:pt>
                <c:pt idx="130" c:formatCode="yyyy/m/d">
                  <c:v>46257</c:v>
                </c:pt>
                <c:pt idx="131" c:formatCode="yyyy/m/d">
                  <c:v>46256</c:v>
                </c:pt>
                <c:pt idx="132" c:formatCode="yyyy/m/d">
                  <c:v>46255</c:v>
                </c:pt>
                <c:pt idx="133" c:formatCode="yyyy/m/d">
                  <c:v>46254</c:v>
                </c:pt>
                <c:pt idx="134" c:formatCode="yyyy/m/d">
                  <c:v>46253</c:v>
                </c:pt>
                <c:pt idx="135" c:formatCode="yyyy/m/d">
                  <c:v>46252</c:v>
                </c:pt>
                <c:pt idx="136" c:formatCode="yyyy/m/d">
                  <c:v>46251</c:v>
                </c:pt>
                <c:pt idx="137" c:formatCode="yyyy/m/d">
                  <c:v>46250</c:v>
                </c:pt>
                <c:pt idx="138" c:formatCode="yyyy/m/d">
                  <c:v>46249</c:v>
                </c:pt>
                <c:pt idx="139" c:formatCode="yyyy/m/d">
                  <c:v>46248</c:v>
                </c:pt>
                <c:pt idx="140" c:formatCode="yyyy/m/d">
                  <c:v>46247</c:v>
                </c:pt>
                <c:pt idx="141" c:formatCode="yyyy/m/d">
                  <c:v>46246</c:v>
                </c:pt>
                <c:pt idx="142" c:formatCode="yyyy/m/d">
                  <c:v>46245</c:v>
                </c:pt>
                <c:pt idx="143" c:formatCode="yyyy/m/d">
                  <c:v>46244</c:v>
                </c:pt>
                <c:pt idx="144" c:formatCode="yyyy/m/d">
                  <c:v>46243</c:v>
                </c:pt>
                <c:pt idx="145" c:formatCode="yyyy/m/d">
                  <c:v>46242</c:v>
                </c:pt>
                <c:pt idx="146" c:formatCode="yyyy/m/d">
                  <c:v>46241</c:v>
                </c:pt>
                <c:pt idx="147" c:formatCode="yyyy/m/d">
                  <c:v>46240</c:v>
                </c:pt>
                <c:pt idx="148" c:formatCode="yyyy/m/d">
                  <c:v>46239</c:v>
                </c:pt>
                <c:pt idx="149" c:formatCode="yyyy/m/d">
                  <c:v>46238</c:v>
                </c:pt>
                <c:pt idx="150" c:formatCode="yyyy/m/d">
                  <c:v>46237</c:v>
                </c:pt>
                <c:pt idx="151" c:formatCode="yyyy/m/d">
                  <c:v>46236</c:v>
                </c:pt>
                <c:pt idx="152" c:formatCode="yyyy/m/d">
                  <c:v>46235</c:v>
                </c:pt>
                <c:pt idx="153" c:formatCode="yyyy/m/d">
                  <c:v>46234</c:v>
                </c:pt>
                <c:pt idx="154" c:formatCode="yyyy/m/d">
                  <c:v>46233</c:v>
                </c:pt>
                <c:pt idx="155" c:formatCode="yyyy/m/d">
                  <c:v>46232</c:v>
                </c:pt>
                <c:pt idx="156" c:formatCode="yyyy/m/d">
                  <c:v>46231</c:v>
                </c:pt>
                <c:pt idx="157" c:formatCode="yyyy/m/d">
                  <c:v>46230</c:v>
                </c:pt>
                <c:pt idx="158" c:formatCode="yyyy/m/d">
                  <c:v>46229</c:v>
                </c:pt>
                <c:pt idx="159" c:formatCode="yyyy/m/d">
                  <c:v>46228</c:v>
                </c:pt>
                <c:pt idx="160" c:formatCode="yyyy/m/d">
                  <c:v>46227</c:v>
                </c:pt>
                <c:pt idx="161" c:formatCode="yyyy/m/d">
                  <c:v>46226</c:v>
                </c:pt>
                <c:pt idx="162" c:formatCode="yyyy/m/d">
                  <c:v>46225</c:v>
                </c:pt>
                <c:pt idx="163" c:formatCode="yyyy/m/d">
                  <c:v>46224</c:v>
                </c:pt>
                <c:pt idx="164" c:formatCode="yyyy/m/d">
                  <c:v>46223</c:v>
                </c:pt>
                <c:pt idx="165" c:formatCode="yyyy/m/d">
                  <c:v>46222</c:v>
                </c:pt>
                <c:pt idx="166" c:formatCode="yyyy/m/d">
                  <c:v>46221</c:v>
                </c:pt>
                <c:pt idx="167" c:formatCode="yyyy/m/d">
                  <c:v>46220</c:v>
                </c:pt>
                <c:pt idx="168" c:formatCode="yyyy/m/d">
                  <c:v>46219</c:v>
                </c:pt>
                <c:pt idx="169" c:formatCode="yyyy/m/d">
                  <c:v>46218</c:v>
                </c:pt>
                <c:pt idx="170" c:formatCode="yyyy/m/d">
                  <c:v>46217</c:v>
                </c:pt>
                <c:pt idx="171" c:formatCode="yyyy/m/d">
                  <c:v>46216</c:v>
                </c:pt>
                <c:pt idx="172" c:formatCode="yyyy/m/d">
                  <c:v>46215</c:v>
                </c:pt>
                <c:pt idx="173" c:formatCode="yyyy/m/d">
                  <c:v>46214</c:v>
                </c:pt>
                <c:pt idx="174" c:formatCode="yyyy/m/d">
                  <c:v>46213</c:v>
                </c:pt>
                <c:pt idx="175" c:formatCode="yyyy/m/d">
                  <c:v>46212</c:v>
                </c:pt>
                <c:pt idx="176" c:formatCode="yyyy/m/d">
                  <c:v>46211</c:v>
                </c:pt>
                <c:pt idx="177" c:formatCode="yyyy/m/d">
                  <c:v>46210</c:v>
                </c:pt>
                <c:pt idx="178" c:formatCode="yyyy/m/d">
                  <c:v>46209</c:v>
                </c:pt>
                <c:pt idx="179" c:formatCode="yyyy/m/d">
                  <c:v>46208</c:v>
                </c:pt>
                <c:pt idx="180" c:formatCode="yyyy/m/d">
                  <c:v>46207</c:v>
                </c:pt>
                <c:pt idx="181" c:formatCode="yyyy/m/d">
                  <c:v>46206</c:v>
                </c:pt>
                <c:pt idx="182" c:formatCode="yyyy/m/d">
                  <c:v>46205</c:v>
                </c:pt>
                <c:pt idx="183" c:formatCode="yyyy/m/d">
                  <c:v>46204</c:v>
                </c:pt>
                <c:pt idx="184" c:formatCode="yyyy/m/d">
                  <c:v>46203</c:v>
                </c:pt>
                <c:pt idx="185" c:formatCode="yyyy/m/d">
                  <c:v>46202</c:v>
                </c:pt>
                <c:pt idx="186" c:formatCode="yyyy/m/d">
                  <c:v>46201</c:v>
                </c:pt>
                <c:pt idx="187" c:formatCode="yyyy/m/d">
                  <c:v>46200</c:v>
                </c:pt>
                <c:pt idx="188" c:formatCode="yyyy/m/d">
                  <c:v>46199</c:v>
                </c:pt>
                <c:pt idx="189" c:formatCode="yyyy/m/d">
                  <c:v>46198</c:v>
                </c:pt>
                <c:pt idx="190" c:formatCode="yyyy/m/d">
                  <c:v>46197</c:v>
                </c:pt>
                <c:pt idx="191" c:formatCode="yyyy/m/d">
                  <c:v>46196</c:v>
                </c:pt>
                <c:pt idx="192" c:formatCode="yyyy/m/d">
                  <c:v>46195</c:v>
                </c:pt>
                <c:pt idx="193" c:formatCode="yyyy/m/d">
                  <c:v>46194</c:v>
                </c:pt>
                <c:pt idx="194" c:formatCode="yyyy/m/d">
                  <c:v>46193</c:v>
                </c:pt>
                <c:pt idx="195" c:formatCode="yyyy/m/d">
                  <c:v>46192</c:v>
                </c:pt>
                <c:pt idx="196" c:formatCode="yyyy/m/d">
                  <c:v>46191</c:v>
                </c:pt>
                <c:pt idx="197" c:formatCode="yyyy/m/d">
                  <c:v>46190</c:v>
                </c:pt>
                <c:pt idx="198" c:formatCode="yyyy/m/d">
                  <c:v>46189</c:v>
                </c:pt>
                <c:pt idx="199" c:formatCode="yyyy/m/d">
                  <c:v>46188</c:v>
                </c:pt>
                <c:pt idx="200" c:formatCode="yyyy/m/d">
                  <c:v>46187</c:v>
                </c:pt>
                <c:pt idx="201" c:formatCode="yyyy/m/d">
                  <c:v>46186</c:v>
                </c:pt>
                <c:pt idx="202" c:formatCode="yyyy/m/d">
                  <c:v>46185</c:v>
                </c:pt>
                <c:pt idx="203" c:formatCode="yyyy/m/d">
                  <c:v>46184</c:v>
                </c:pt>
                <c:pt idx="204" c:formatCode="yyyy/m/d">
                  <c:v>46183</c:v>
                </c:pt>
                <c:pt idx="205" c:formatCode="yyyy/m/d">
                  <c:v>46182</c:v>
                </c:pt>
                <c:pt idx="206" c:formatCode="yyyy/m/d">
                  <c:v>46181</c:v>
                </c:pt>
                <c:pt idx="207" c:formatCode="yyyy/m/d">
                  <c:v>46180</c:v>
                </c:pt>
                <c:pt idx="208" c:formatCode="yyyy/m/d">
                  <c:v>46179</c:v>
                </c:pt>
                <c:pt idx="209" c:formatCode="yyyy/m/d">
                  <c:v>46178</c:v>
                </c:pt>
                <c:pt idx="210" c:formatCode="yyyy/m/d">
                  <c:v>46177</c:v>
                </c:pt>
                <c:pt idx="211" c:formatCode="yyyy/m/d">
                  <c:v>46176</c:v>
                </c:pt>
                <c:pt idx="212" c:formatCode="yyyy/m/d">
                  <c:v>46175</c:v>
                </c:pt>
                <c:pt idx="213" c:formatCode="yyyy/m/d">
                  <c:v>46174</c:v>
                </c:pt>
                <c:pt idx="214" c:formatCode="yyyy/m/d">
                  <c:v>46173</c:v>
                </c:pt>
                <c:pt idx="215" c:formatCode="yyyy/m/d">
                  <c:v>46172</c:v>
                </c:pt>
                <c:pt idx="216" c:formatCode="yyyy/m/d">
                  <c:v>46171</c:v>
                </c:pt>
                <c:pt idx="217" c:formatCode="yyyy/m/d">
                  <c:v>46170</c:v>
                </c:pt>
                <c:pt idx="218" c:formatCode="yyyy/m/d">
                  <c:v>46169</c:v>
                </c:pt>
                <c:pt idx="219" c:formatCode="yyyy/m/d">
                  <c:v>46168</c:v>
                </c:pt>
                <c:pt idx="220" c:formatCode="yyyy/m/d">
                  <c:v>46167</c:v>
                </c:pt>
                <c:pt idx="221" c:formatCode="yyyy/m/d">
                  <c:v>46166</c:v>
                </c:pt>
                <c:pt idx="222" c:formatCode="yyyy/m/d">
                  <c:v>46165</c:v>
                </c:pt>
                <c:pt idx="223" c:formatCode="yyyy/m/d">
                  <c:v>46164</c:v>
                </c:pt>
                <c:pt idx="224" c:formatCode="yyyy/m/d">
                  <c:v>46163</c:v>
                </c:pt>
                <c:pt idx="225" c:formatCode="yyyy/m/d">
                  <c:v>46162</c:v>
                </c:pt>
                <c:pt idx="226" c:formatCode="yyyy/m/d">
                  <c:v>46161</c:v>
                </c:pt>
                <c:pt idx="227" c:formatCode="yyyy/m/d">
                  <c:v>46160</c:v>
                </c:pt>
                <c:pt idx="228" c:formatCode="yyyy/m/d">
                  <c:v>46159</c:v>
                </c:pt>
                <c:pt idx="229" c:formatCode="yyyy/m/d">
                  <c:v>46158</c:v>
                </c:pt>
                <c:pt idx="230" c:formatCode="yyyy/m/d">
                  <c:v>46157</c:v>
                </c:pt>
                <c:pt idx="231" c:formatCode="yyyy/m/d">
                  <c:v>46156</c:v>
                </c:pt>
                <c:pt idx="232" c:formatCode="yyyy/m/d">
                  <c:v>46155</c:v>
                </c:pt>
                <c:pt idx="233" c:formatCode="yyyy/m/d">
                  <c:v>46154</c:v>
                </c:pt>
                <c:pt idx="234" c:formatCode="yyyy/m/d">
                  <c:v>46153</c:v>
                </c:pt>
                <c:pt idx="235" c:formatCode="yyyy/m/d">
                  <c:v>46152</c:v>
                </c:pt>
                <c:pt idx="236" c:formatCode="yyyy/m/d">
                  <c:v>46151</c:v>
                </c:pt>
                <c:pt idx="237" c:formatCode="yyyy/m/d">
                  <c:v>46150</c:v>
                </c:pt>
                <c:pt idx="238" c:formatCode="yyyy/m/d">
                  <c:v>46149</c:v>
                </c:pt>
                <c:pt idx="239" c:formatCode="yyyy/m/d">
                  <c:v>46148</c:v>
                </c:pt>
                <c:pt idx="240" c:formatCode="yyyy/m/d">
                  <c:v>46147</c:v>
                </c:pt>
                <c:pt idx="241" c:formatCode="yyyy/m/d">
                  <c:v>46146</c:v>
                </c:pt>
                <c:pt idx="242" c:formatCode="yyyy/m/d">
                  <c:v>46145</c:v>
                </c:pt>
                <c:pt idx="243" c:formatCode="yyyy/m/d">
                  <c:v>46144</c:v>
                </c:pt>
                <c:pt idx="244" c:formatCode="yyyy/m/d">
                  <c:v>46143</c:v>
                </c:pt>
                <c:pt idx="245" c:formatCode="yyyy/m/d">
                  <c:v>46142</c:v>
                </c:pt>
                <c:pt idx="246" c:formatCode="yyyy/m/d">
                  <c:v>46141</c:v>
                </c:pt>
                <c:pt idx="247" c:formatCode="yyyy/m/d">
                  <c:v>46140</c:v>
                </c:pt>
                <c:pt idx="248" c:formatCode="yyyy/m/d">
                  <c:v>46139</c:v>
                </c:pt>
                <c:pt idx="249" c:formatCode="yyyy/m/d">
                  <c:v>46138</c:v>
                </c:pt>
                <c:pt idx="250" c:formatCode="yyyy/m/d">
                  <c:v>46137</c:v>
                </c:pt>
                <c:pt idx="251" c:formatCode="yyyy/m/d">
                  <c:v>46136</c:v>
                </c:pt>
                <c:pt idx="252" c:formatCode="yyyy/m/d">
                  <c:v>46135</c:v>
                </c:pt>
                <c:pt idx="253" c:formatCode="yyyy/m/d">
                  <c:v>46134</c:v>
                </c:pt>
                <c:pt idx="254" c:formatCode="yyyy/m/d">
                  <c:v>46133</c:v>
                </c:pt>
                <c:pt idx="255" c:formatCode="yyyy/m/d">
                  <c:v>46132</c:v>
                </c:pt>
                <c:pt idx="256" c:formatCode="yyyy/m/d">
                  <c:v>46131</c:v>
                </c:pt>
                <c:pt idx="257" c:formatCode="yyyy/m/d">
                  <c:v>46130</c:v>
                </c:pt>
                <c:pt idx="258" c:formatCode="yyyy/m/d">
                  <c:v>46129</c:v>
                </c:pt>
                <c:pt idx="259" c:formatCode="yyyy/m/d">
                  <c:v>46128</c:v>
                </c:pt>
                <c:pt idx="260" c:formatCode="yyyy/m/d">
                  <c:v>46127</c:v>
                </c:pt>
                <c:pt idx="261" c:formatCode="yyyy/m/d">
                  <c:v>46126</c:v>
                </c:pt>
                <c:pt idx="262" c:formatCode="yyyy/m/d">
                  <c:v>46125</c:v>
                </c:pt>
                <c:pt idx="263" c:formatCode="yyyy/m/d">
                  <c:v>46124</c:v>
                </c:pt>
                <c:pt idx="264" c:formatCode="yyyy/m/d">
                  <c:v>46123</c:v>
                </c:pt>
                <c:pt idx="265" c:formatCode="yyyy/m/d">
                  <c:v>46122</c:v>
                </c:pt>
                <c:pt idx="266" c:formatCode="yyyy/m/d">
                  <c:v>46121</c:v>
                </c:pt>
                <c:pt idx="267" c:formatCode="yyyy/m/d">
                  <c:v>46120</c:v>
                </c:pt>
                <c:pt idx="268" c:formatCode="yyyy/m/d">
                  <c:v>46119</c:v>
                </c:pt>
                <c:pt idx="269" c:formatCode="yyyy/m/d">
                  <c:v>46118</c:v>
                </c:pt>
                <c:pt idx="270" c:formatCode="yyyy/m/d">
                  <c:v>46117</c:v>
                </c:pt>
                <c:pt idx="271" c:formatCode="yyyy/m/d">
                  <c:v>46116</c:v>
                </c:pt>
                <c:pt idx="272" c:formatCode="yyyy/m/d">
                  <c:v>46115</c:v>
                </c:pt>
                <c:pt idx="273" c:formatCode="yyyy/m/d">
                  <c:v>46114</c:v>
                </c:pt>
                <c:pt idx="274" c:formatCode="yyyy/m/d">
                  <c:v>46113</c:v>
                </c:pt>
                <c:pt idx="275" c:formatCode="yyyy/m/d">
                  <c:v>46112</c:v>
                </c:pt>
                <c:pt idx="276" c:formatCode="yyyy/m/d">
                  <c:v>46111</c:v>
                </c:pt>
                <c:pt idx="277" c:formatCode="yyyy/m/d">
                  <c:v>46110</c:v>
                </c:pt>
                <c:pt idx="278" c:formatCode="yyyy/m/d">
                  <c:v>46109</c:v>
                </c:pt>
                <c:pt idx="279" c:formatCode="yyyy/m/d">
                  <c:v>46108</c:v>
                </c:pt>
                <c:pt idx="280" c:formatCode="yyyy/m/d">
                  <c:v>46107</c:v>
                </c:pt>
                <c:pt idx="281" c:formatCode="yyyy/m/d">
                  <c:v>46106</c:v>
                </c:pt>
                <c:pt idx="282" c:formatCode="yyyy/m/d">
                  <c:v>46105</c:v>
                </c:pt>
                <c:pt idx="283" c:formatCode="yyyy/m/d">
                  <c:v>46104</c:v>
                </c:pt>
                <c:pt idx="284" c:formatCode="yyyy/m/d">
                  <c:v>46103</c:v>
                </c:pt>
                <c:pt idx="285" c:formatCode="yyyy/m/d">
                  <c:v>46102</c:v>
                </c:pt>
                <c:pt idx="286" c:formatCode="yyyy/m/d">
                  <c:v>46101</c:v>
                </c:pt>
                <c:pt idx="287" c:formatCode="yyyy/m/d">
                  <c:v>46100</c:v>
                </c:pt>
                <c:pt idx="288" c:formatCode="yyyy/m/d">
                  <c:v>46099</c:v>
                </c:pt>
                <c:pt idx="289" c:formatCode="yyyy/m/d">
                  <c:v>46098</c:v>
                </c:pt>
                <c:pt idx="290" c:formatCode="yyyy/m/d">
                  <c:v>46097</c:v>
                </c:pt>
                <c:pt idx="291" c:formatCode="yyyy/m/d">
                  <c:v>46096</c:v>
                </c:pt>
                <c:pt idx="292" c:formatCode="yyyy/m/d">
                  <c:v>46095</c:v>
                </c:pt>
                <c:pt idx="293" c:formatCode="yyyy/m/d">
                  <c:v>46094</c:v>
                </c:pt>
                <c:pt idx="294" c:formatCode="yyyy/m/d">
                  <c:v>46093</c:v>
                </c:pt>
                <c:pt idx="295" c:formatCode="yyyy/m/d">
                  <c:v>46092</c:v>
                </c:pt>
                <c:pt idx="296" c:formatCode="yyyy/m/d">
                  <c:v>46091</c:v>
                </c:pt>
                <c:pt idx="297" c:formatCode="yyyy/m/d">
                  <c:v>46090</c:v>
                </c:pt>
                <c:pt idx="298" c:formatCode="yyyy/m/d">
                  <c:v>46089</c:v>
                </c:pt>
                <c:pt idx="299" c:formatCode="yyyy/m/d">
                  <c:v>46088</c:v>
                </c:pt>
                <c:pt idx="300" c:formatCode="yyyy/m/d">
                  <c:v>46087</c:v>
                </c:pt>
                <c:pt idx="301" c:formatCode="yyyy/m/d">
                  <c:v>46086</c:v>
                </c:pt>
                <c:pt idx="302" c:formatCode="yyyy/m/d">
                  <c:v>46085</c:v>
                </c:pt>
                <c:pt idx="303" c:formatCode="yyyy/m/d">
                  <c:v>46084</c:v>
                </c:pt>
                <c:pt idx="304" c:formatCode="yyyy/m/d">
                  <c:v>46083</c:v>
                </c:pt>
                <c:pt idx="305" c:formatCode="yyyy/m/d">
                  <c:v>46082</c:v>
                </c:pt>
                <c:pt idx="306" c:formatCode="yyyy/m/d">
                  <c:v>46081</c:v>
                </c:pt>
                <c:pt idx="307" c:formatCode="yyyy/m/d">
                  <c:v>46080</c:v>
                </c:pt>
                <c:pt idx="308" c:formatCode="yyyy/m/d">
                  <c:v>46079</c:v>
                </c:pt>
                <c:pt idx="309" c:formatCode="yyyy/m/d">
                  <c:v>46078</c:v>
                </c:pt>
                <c:pt idx="310" c:formatCode="yyyy/m/d">
                  <c:v>46077</c:v>
                </c:pt>
                <c:pt idx="311" c:formatCode="yyyy/m/d">
                  <c:v>46076</c:v>
                </c:pt>
                <c:pt idx="312" c:formatCode="yyyy/m/d">
                  <c:v>46075</c:v>
                </c:pt>
                <c:pt idx="313" c:formatCode="yyyy/m/d">
                  <c:v>46074</c:v>
                </c:pt>
                <c:pt idx="314" c:formatCode="yyyy/m/d">
                  <c:v>46073</c:v>
                </c:pt>
                <c:pt idx="315" c:formatCode="yyyy/m/d">
                  <c:v>46072</c:v>
                </c:pt>
                <c:pt idx="316" c:formatCode="yyyy/m/d">
                  <c:v>46071</c:v>
                </c:pt>
                <c:pt idx="317" c:formatCode="yyyy/m/d">
                  <c:v>46070</c:v>
                </c:pt>
                <c:pt idx="318" c:formatCode="yyyy/m/d">
                  <c:v>46069</c:v>
                </c:pt>
                <c:pt idx="319" c:formatCode="yyyy/m/d">
                  <c:v>46068</c:v>
                </c:pt>
                <c:pt idx="320" c:formatCode="yyyy/m/d">
                  <c:v>46067</c:v>
                </c:pt>
                <c:pt idx="321" c:formatCode="yyyy/m/d">
                  <c:v>46066</c:v>
                </c:pt>
                <c:pt idx="322" c:formatCode="yyyy/m/d">
                  <c:v>46065</c:v>
                </c:pt>
                <c:pt idx="323" c:formatCode="yyyy/m/d">
                  <c:v>46064</c:v>
                </c:pt>
                <c:pt idx="324" c:formatCode="yyyy/m/d">
                  <c:v>46063</c:v>
                </c:pt>
                <c:pt idx="325" c:formatCode="yyyy/m/d">
                  <c:v>46062</c:v>
                </c:pt>
                <c:pt idx="326" c:formatCode="yyyy/m/d">
                  <c:v>46061</c:v>
                </c:pt>
                <c:pt idx="327" c:formatCode="yyyy/m/d">
                  <c:v>46060</c:v>
                </c:pt>
                <c:pt idx="328" c:formatCode="yyyy/m/d">
                  <c:v>46059</c:v>
                </c:pt>
                <c:pt idx="329" c:formatCode="yyyy/m/d">
                  <c:v>46058</c:v>
                </c:pt>
                <c:pt idx="330" c:formatCode="yyyy/m/d">
                  <c:v>46057</c:v>
                </c:pt>
                <c:pt idx="331" c:formatCode="yyyy/m/d">
                  <c:v>46056</c:v>
                </c:pt>
                <c:pt idx="332" c:formatCode="yyyy/m/d">
                  <c:v>46055</c:v>
                </c:pt>
                <c:pt idx="333" c:formatCode="yyyy/m/d">
                  <c:v>46054</c:v>
                </c:pt>
                <c:pt idx="334" c:formatCode="yyyy/m/d">
                  <c:v>46053</c:v>
                </c:pt>
                <c:pt idx="335" c:formatCode="yyyy/m/d">
                  <c:v>46052</c:v>
                </c:pt>
                <c:pt idx="336" c:formatCode="yyyy/m/d">
                  <c:v>46051</c:v>
                </c:pt>
                <c:pt idx="337" c:formatCode="yyyy/m/d">
                  <c:v>46050</c:v>
                </c:pt>
                <c:pt idx="338" c:formatCode="yyyy/m/d">
                  <c:v>46049</c:v>
                </c:pt>
                <c:pt idx="339" c:formatCode="yyyy/m/d">
                  <c:v>46048</c:v>
                </c:pt>
                <c:pt idx="340" c:formatCode="yyyy/m/d">
                  <c:v>46047</c:v>
                </c:pt>
                <c:pt idx="341" c:formatCode="yyyy/m/d">
                  <c:v>46046</c:v>
                </c:pt>
                <c:pt idx="342" c:formatCode="yyyy/m/d">
                  <c:v>46045</c:v>
                </c:pt>
                <c:pt idx="343" c:formatCode="yyyy/m/d">
                  <c:v>46044</c:v>
                </c:pt>
                <c:pt idx="344" c:formatCode="yyyy/m/d">
                  <c:v>46043</c:v>
                </c:pt>
                <c:pt idx="345" c:formatCode="yyyy/m/d">
                  <c:v>46042</c:v>
                </c:pt>
                <c:pt idx="346" c:formatCode="yyyy/m/d">
                  <c:v>46041</c:v>
                </c:pt>
                <c:pt idx="347" c:formatCode="yyyy/m/d">
                  <c:v>46040</c:v>
                </c:pt>
                <c:pt idx="348" c:formatCode="yyyy/m/d">
                  <c:v>46039</c:v>
                </c:pt>
                <c:pt idx="349" c:formatCode="yyyy/m/d">
                  <c:v>46038</c:v>
                </c:pt>
                <c:pt idx="350" c:formatCode="yyyy/m/d">
                  <c:v>46037</c:v>
                </c:pt>
                <c:pt idx="351" c:formatCode="yyyy/m/d">
                  <c:v>46036</c:v>
                </c:pt>
                <c:pt idx="352" c:formatCode="yyyy/m/d">
                  <c:v>46035</c:v>
                </c:pt>
                <c:pt idx="353" c:formatCode="yyyy/m/d">
                  <c:v>46034</c:v>
                </c:pt>
                <c:pt idx="354" c:formatCode="yyyy/m/d">
                  <c:v>46033</c:v>
                </c:pt>
                <c:pt idx="355" c:formatCode="yyyy/m/d">
                  <c:v>46032</c:v>
                </c:pt>
                <c:pt idx="356" c:formatCode="yyyy/m/d">
                  <c:v>46031</c:v>
                </c:pt>
                <c:pt idx="357" c:formatCode="yyyy/m/d">
                  <c:v>46030</c:v>
                </c:pt>
                <c:pt idx="358" c:formatCode="yyyy/m/d">
                  <c:v>46029</c:v>
                </c:pt>
                <c:pt idx="359" c:formatCode="yyyy/m/d">
                  <c:v>46028</c:v>
                </c:pt>
                <c:pt idx="360" c:formatCode="yyyy/m/d">
                  <c:v>46027</c:v>
                </c:pt>
                <c:pt idx="361" c:formatCode="yyyy/m/d">
                  <c:v>46026</c:v>
                </c:pt>
                <c:pt idx="362" c:formatCode="yyyy/m/d">
                  <c:v>46025</c:v>
                </c:pt>
                <c:pt idx="363" c:formatCode="yyyy/m/d">
                  <c:v>46024</c:v>
                </c:pt>
                <c:pt idx="364" c:formatCode="yyyy/m/d">
                  <c:v>46023</c:v>
                </c:pt>
              </c:numCache>
            </c:numRef>
          </c:cat>
          <c:val>
            <c:numRef>
              <c:f>石脑油价格及PX加工差!$V$5:$V$369</c:f>
              <c:numCache>
                <c:formatCode>###,###,###,###,##0.0000</c:formatCode>
                <c:ptCount val="365"/>
                <c:pt idx="0">
                  <c:v>#N/A</c:v>
                </c:pt>
                <c:pt idx="1">
                  <c:v>#N/A</c:v>
                </c:pt>
                <c:pt idx="2">
                  <c:v>#N/A</c:v>
                </c:pt>
                <c:pt idx="3">
                  <c:v>338.08</c:v>
                </c:pt>
                <c:pt idx="4">
                  <c:v>331.58</c:v>
                </c:pt>
                <c:pt idx="5">
                  <c:v>356.58</c:v>
                </c:pt>
                <c:pt idx="6">
                  <c:v>#N/A</c:v>
                </c:pt>
                <c:pt idx="7">
                  <c:v>#N/A</c:v>
                </c:pt>
                <c:pt idx="8">
                  <c:v>#N/A</c:v>
                </c:pt>
                <c:pt idx="9">
                  <c:v>350.5</c:v>
                </c:pt>
                <c:pt idx="10">
                  <c:v>338</c:v>
                </c:pt>
                <c:pt idx="11">
                  <c:v>318.25</c:v>
                </c:pt>
                <c:pt idx="12">
                  <c:v>310.42</c:v>
                </c:pt>
                <c:pt idx="13">
                  <c:v>306.37</c:v>
                </c:pt>
                <c:pt idx="14">
                  <c:v>#N/A</c:v>
                </c:pt>
                <c:pt idx="15">
                  <c:v>#N/A</c:v>
                </c:pt>
                <c:pt idx="16">
                  <c:v>300.04</c:v>
                </c:pt>
                <c:pt idx="17">
                  <c:v>305.67</c:v>
                </c:pt>
                <c:pt idx="18">
                  <c:v>323.54</c:v>
                </c:pt>
                <c:pt idx="19">
                  <c:v>329.54</c:v>
                </c:pt>
                <c:pt idx="20">
                  <c:v>326.29</c:v>
                </c:pt>
                <c:pt idx="21">
                  <c:v>#N/A</c:v>
                </c:pt>
                <c:pt idx="22">
                  <c:v>#N/A</c:v>
                </c:pt>
                <c:pt idx="23">
                  <c:v>332.47</c:v>
                </c:pt>
                <c:pt idx="24">
                  <c:v>327.42</c:v>
                </c:pt>
                <c:pt idx="25">
                  <c:v>324.42</c:v>
                </c:pt>
                <c:pt idx="26">
                  <c:v>317.25</c:v>
                </c:pt>
                <c:pt idx="27">
                  <c:v>334.5</c:v>
                </c:pt>
                <c:pt idx="28">
                  <c:v>#N/A</c:v>
                </c:pt>
                <c:pt idx="29">
                  <c:v>#N/A</c:v>
                </c:pt>
                <c:pt idx="30">
                  <c:v>335</c:v>
                </c:pt>
                <c:pt idx="31">
                  <c:v>331</c:v>
                </c:pt>
                <c:pt idx="32">
                  <c:v>328.75</c:v>
                </c:pt>
                <c:pt idx="33">
                  <c:v>342.58</c:v>
                </c:pt>
                <c:pt idx="34">
                  <c:v>345.67</c:v>
                </c:pt>
                <c:pt idx="35">
                  <c:v>#N/A</c:v>
                </c:pt>
                <c:pt idx="36">
                  <c:v>#N/A</c:v>
                </c:pt>
                <c:pt idx="37">
                  <c:v>346.67</c:v>
                </c:pt>
                <c:pt idx="38">
                  <c:v>355.92</c:v>
                </c:pt>
                <c:pt idx="39">
                  <c:v>354.67</c:v>
                </c:pt>
                <c:pt idx="40">
                  <c:v>363.33</c:v>
                </c:pt>
                <c:pt idx="41">
                  <c:v>382.58</c:v>
                </c:pt>
                <c:pt idx="42">
                  <c:v>#N/A</c:v>
                </c:pt>
                <c:pt idx="43">
                  <c:v>#N/A</c:v>
                </c:pt>
                <c:pt idx="44">
                  <c:v>394.58</c:v>
                </c:pt>
                <c:pt idx="45">
                  <c:v>380.08</c:v>
                </c:pt>
                <c:pt idx="46">
                  <c:v>365.75</c:v>
                </c:pt>
                <c:pt idx="47">
                  <c:v>360.17</c:v>
                </c:pt>
                <c:pt idx="48">
                  <c:v>#N/A</c:v>
                </c:pt>
                <c:pt idx="49">
                  <c:v>#N/A</c:v>
                </c:pt>
                <c:pt idx="50">
                  <c:v>#N/A</c:v>
                </c:pt>
                <c:pt idx="51">
                  <c:v>367.42</c:v>
                </c:pt>
                <c:pt idx="52">
                  <c:v>369.42</c:v>
                </c:pt>
                <c:pt idx="53">
                  <c:v>373.08</c:v>
                </c:pt>
                <c:pt idx="54">
                  <c:v>376.37</c:v>
                </c:pt>
                <c:pt idx="55">
                  <c:v>372.83</c:v>
                </c:pt>
                <c:pt idx="56">
                  <c:v>#N/A</c:v>
                </c:pt>
                <c:pt idx="57">
                  <c:v>#N/A</c:v>
                </c:pt>
                <c:pt idx="58">
                  <c:v>372.83</c:v>
                </c:pt>
                <c:pt idx="59">
                  <c:v>372.08</c:v>
                </c:pt>
                <c:pt idx="60">
                  <c:v>376.08</c:v>
                </c:pt>
                <c:pt idx="61">
                  <c:v>382.92</c:v>
                </c:pt>
                <c:pt idx="62">
                  <c:v>370.83</c:v>
                </c:pt>
                <c:pt idx="63">
                  <c:v>#N/A</c:v>
                </c:pt>
                <c:pt idx="64">
                  <c:v>#N/A</c:v>
                </c:pt>
                <c:pt idx="65">
                  <c:v>356.5</c:v>
                </c:pt>
                <c:pt idx="66">
                  <c:v>352.87</c:v>
                </c:pt>
                <c:pt idx="67">
                  <c:v>354.2</c:v>
                </c:pt>
                <c:pt idx="68">
                  <c:v>350.92</c:v>
                </c:pt>
                <c:pt idx="69">
                  <c:v>336.25</c:v>
                </c:pt>
                <c:pt idx="70">
                  <c:v>#N/A</c:v>
                </c:pt>
                <c:pt idx="71">
                  <c:v>#N/A</c:v>
                </c:pt>
                <c:pt idx="72">
                  <c:v>339.75</c:v>
                </c:pt>
                <c:pt idx="73">
                  <c:v>348.5</c:v>
                </c:pt>
                <c:pt idx="74">
                  <c:v>355.67</c:v>
                </c:pt>
                <c:pt idx="75">
                  <c:v>372.75</c:v>
                </c:pt>
                <c:pt idx="76">
                  <c:v>376.17</c:v>
                </c:pt>
                <c:pt idx="77">
                  <c:v>#N/A</c:v>
                </c:pt>
                <c:pt idx="78">
                  <c:v>#N/A</c:v>
                </c:pt>
                <c:pt idx="79">
                  <c:v>375.67</c:v>
                </c:pt>
                <c:pt idx="80">
                  <c:v>380.17</c:v>
                </c:pt>
                <c:pt idx="81">
                  <c:v>380.67</c:v>
                </c:pt>
                <c:pt idx="82">
                  <c:v>394.67</c:v>
                </c:pt>
                <c:pt idx="83">
                  <c:v>404</c:v>
                </c:pt>
                <c:pt idx="84">
                  <c:v>#N/A</c:v>
                </c:pt>
                <c:pt idx="85">
                  <c:v>#N/A</c:v>
                </c:pt>
                <c:pt idx="86">
                  <c:v>402.25</c:v>
                </c:pt>
                <c:pt idx="87">
                  <c:v>406</c:v>
                </c:pt>
                <c:pt idx="88">
                  <c:v>409</c:v>
                </c:pt>
                <c:pt idx="89">
                  <c:v>405.62</c:v>
                </c:pt>
                <c:pt idx="90">
                  <c:v>412.45</c:v>
                </c:pt>
                <c:pt idx="91">
                  <c:v>#N/A</c:v>
                </c:pt>
                <c:pt idx="92">
                  <c:v>#N/A</c:v>
                </c:pt>
                <c:pt idx="93">
                  <c:v>420.2</c:v>
                </c:pt>
                <c:pt idx="94">
                  <c:v>415.2</c:v>
                </c:pt>
                <c:pt idx="95">
                  <c:v>406.2</c:v>
                </c:pt>
                <c:pt idx="96">
                  <c:v>411.08</c:v>
                </c:pt>
                <c:pt idx="97">
                  <c:v>408.67</c:v>
                </c:pt>
                <c:pt idx="98">
                  <c:v>#N/A</c:v>
                </c:pt>
                <c:pt idx="99">
                  <c:v>#N/A</c:v>
                </c:pt>
                <c:pt idx="100">
                  <c:v>410.92</c:v>
                </c:pt>
                <c:pt idx="101">
                  <c:v>415.42</c:v>
                </c:pt>
                <c:pt idx="102">
                  <c:v>428.42</c:v>
                </c:pt>
                <c:pt idx="103">
                  <c:v>431.67</c:v>
                </c:pt>
                <c:pt idx="104">
                  <c:v>443</c:v>
                </c:pt>
                <c:pt idx="105">
                  <c:v>#N/A</c:v>
                </c:pt>
                <c:pt idx="106">
                  <c:v>#N/A</c:v>
                </c:pt>
                <c:pt idx="107">
                  <c:v>448.25</c:v>
                </c:pt>
                <c:pt idx="108">
                  <c:v>436.37</c:v>
                </c:pt>
                <c:pt idx="109">
                  <c:v>423.5</c:v>
                </c:pt>
                <c:pt idx="110">
                  <c:v>426</c:v>
                </c:pt>
                <c:pt idx="111">
                  <c:v>412.83</c:v>
                </c:pt>
                <c:pt idx="112">
                  <c:v>#N/A</c:v>
                </c:pt>
                <c:pt idx="113">
                  <c:v>#N/A</c:v>
                </c:pt>
                <c:pt idx="114">
                  <c:v>407.17</c:v>
                </c:pt>
                <c:pt idx="115">
                  <c:v>420.33</c:v>
                </c:pt>
                <c:pt idx="116">
                  <c:v>434.92</c:v>
                </c:pt>
                <c:pt idx="117">
                  <c:v>434</c:v>
                </c:pt>
                <c:pt idx="118">
                  <c:v>424.12</c:v>
                </c:pt>
                <c:pt idx="119">
                  <c:v>#N/A</c:v>
                </c:pt>
                <c:pt idx="120">
                  <c:v>#N/A</c:v>
                </c:pt>
                <c:pt idx="121">
                  <c:v>#N/A</c:v>
                </c:pt>
                <c:pt idx="122">
                  <c:v>429.75</c:v>
                </c:pt>
                <c:pt idx="123">
                  <c:v>426.17</c:v>
                </c:pt>
                <c:pt idx="124">
                  <c:v>413.92</c:v>
                </c:pt>
                <c:pt idx="125">
                  <c:v>401.67</c:v>
                </c:pt>
                <c:pt idx="126">
                  <c:v>#N/A</c:v>
                </c:pt>
                <c:pt idx="127">
                  <c:v>#N/A</c:v>
                </c:pt>
                <c:pt idx="128">
                  <c:v>397.17</c:v>
                </c:pt>
                <c:pt idx="129">
                  <c:v>397.67</c:v>
                </c:pt>
                <c:pt idx="130">
                  <c:v>403.04</c:v>
                </c:pt>
                <c:pt idx="131">
                  <c:v>408.54</c:v>
                </c:pt>
                <c:pt idx="132">
                  <c:v>397.04</c:v>
                </c:pt>
                <c:pt idx="133">
                  <c:v>#N/A</c:v>
                </c:pt>
                <c:pt idx="134">
                  <c:v>#N/A</c:v>
                </c:pt>
                <c:pt idx="135">
                  <c:v>398.54</c:v>
                </c:pt>
                <c:pt idx="136">
                  <c:v>389.54</c:v>
                </c:pt>
                <c:pt idx="137">
                  <c:v>393.04</c:v>
                </c:pt>
                <c:pt idx="138">
                  <c:v>404.45</c:v>
                </c:pt>
                <c:pt idx="139">
                  <c:v>391.79</c:v>
                </c:pt>
                <c:pt idx="140">
                  <c:v>#N/A</c:v>
                </c:pt>
                <c:pt idx="141">
                  <c:v>#N/A</c:v>
                </c:pt>
                <c:pt idx="142">
                  <c:v>413.04</c:v>
                </c:pt>
                <c:pt idx="143">
                  <c:v>404.79</c:v>
                </c:pt>
                <c:pt idx="144">
                  <c:v>#N/A</c:v>
                </c:pt>
                <c:pt idx="145">
                  <c:v>397.79</c:v>
                </c:pt>
                <c:pt idx="146">
                  <c:v>388.7</c:v>
                </c:pt>
                <c:pt idx="147">
                  <c:v>#N/A</c:v>
                </c:pt>
                <c:pt idx="148">
                  <c:v>#N/A</c:v>
                </c:pt>
                <c:pt idx="149">
                  <c:v>400.62</c:v>
                </c:pt>
                <c:pt idx="150">
                  <c:v>407.87</c:v>
                </c:pt>
                <c:pt idx="151">
                  <c:v>419.42</c:v>
                </c:pt>
                <c:pt idx="152">
                  <c:v>439.08</c:v>
                </c:pt>
                <c:pt idx="153">
                  <c:v>445.83</c:v>
                </c:pt>
                <c:pt idx="154">
                  <c:v>#N/A</c:v>
                </c:pt>
                <c:pt idx="155">
                  <c:v>#N/A</c:v>
                </c:pt>
                <c:pt idx="156">
                  <c:v>459.92</c:v>
                </c:pt>
                <c:pt idx="157">
                  <c:v>443.42</c:v>
                </c:pt>
                <c:pt idx="158">
                  <c:v>446.67</c:v>
                </c:pt>
                <c:pt idx="159">
                  <c:v>456.17</c:v>
                </c:pt>
                <c:pt idx="160">
                  <c:v>438.83</c:v>
                </c:pt>
                <c:pt idx="161">
                  <c:v>#N/A</c:v>
                </c:pt>
                <c:pt idx="162">
                  <c:v>#N/A</c:v>
                </c:pt>
                <c:pt idx="163">
                  <c:v>444.83</c:v>
                </c:pt>
                <c:pt idx="164">
                  <c:v>437.83</c:v>
                </c:pt>
                <c:pt idx="165">
                  <c:v>441.5</c:v>
                </c:pt>
                <c:pt idx="166">
                  <c:v>451.37</c:v>
                </c:pt>
                <c:pt idx="167">
                  <c:v>444.12</c:v>
                </c:pt>
                <c:pt idx="168">
                  <c:v>#N/A</c:v>
                </c:pt>
                <c:pt idx="169">
                  <c:v>#N/A</c:v>
                </c:pt>
                <c:pt idx="170">
                  <c:v>446.7</c:v>
                </c:pt>
                <c:pt idx="171">
                  <c:v>441.45</c:v>
                </c:pt>
                <c:pt idx="172">
                  <c:v>445.29</c:v>
                </c:pt>
                <c:pt idx="173">
                  <c:v>441.79</c:v>
                </c:pt>
                <c:pt idx="174">
                  <c:v>435.17</c:v>
                </c:pt>
                <c:pt idx="175">
                  <c:v>#N/A</c:v>
                </c:pt>
                <c:pt idx="176">
                  <c:v>#N/A</c:v>
                </c:pt>
                <c:pt idx="177">
                  <c:v>442.08</c:v>
                </c:pt>
                <c:pt idx="178">
                  <c:v>441.83</c:v>
                </c:pt>
                <c:pt idx="179">
                  <c:v>449.2</c:v>
                </c:pt>
                <c:pt idx="180">
                  <c:v>449.62</c:v>
                </c:pt>
                <c:pt idx="181">
                  <c:v>449.33</c:v>
                </c:pt>
                <c:pt idx="182">
                  <c:v>#N/A</c:v>
                </c:pt>
                <c:pt idx="183">
                  <c:v>#N/A</c:v>
                </c:pt>
                <c:pt idx="184">
                  <c:v>442.45</c:v>
                </c:pt>
                <c:pt idx="185">
                  <c:v>#N/A</c:v>
                </c:pt>
                <c:pt idx="186">
                  <c:v>453.17</c:v>
                </c:pt>
                <c:pt idx="187">
                  <c:v>459.42</c:v>
                </c:pt>
                <c:pt idx="188">
                  <c:v>456</c:v>
                </c:pt>
                <c:pt idx="189">
                  <c:v>#N/A</c:v>
                </c:pt>
                <c:pt idx="190">
                  <c:v>#N/A</c:v>
                </c:pt>
                <c:pt idx="191">
                  <c:v>468</c:v>
                </c:pt>
                <c:pt idx="192">
                  <c:v>459.12</c:v>
                </c:pt>
                <c:pt idx="193">
                  <c:v>452.95</c:v>
                </c:pt>
                <c:pt idx="194">
                  <c:v>453.2</c:v>
                </c:pt>
                <c:pt idx="195">
                  <c:v>455.33</c:v>
                </c:pt>
                <c:pt idx="196">
                  <c:v>#N/A</c:v>
                </c:pt>
                <c:pt idx="197">
                  <c:v>#N/A</c:v>
                </c:pt>
                <c:pt idx="198">
                  <c:v>452.33</c:v>
                </c:pt>
                <c:pt idx="199">
                  <c:v>461</c:v>
                </c:pt>
                <c:pt idx="200">
                  <c:v>459.62</c:v>
                </c:pt>
                <c:pt idx="201">
                  <c:v>461.79</c:v>
                </c:pt>
                <c:pt idx="202">
                  <c:v>433.79</c:v>
                </c:pt>
                <c:pt idx="203">
                  <c:v>#N/A</c:v>
                </c:pt>
                <c:pt idx="204">
                  <c:v>#N/A</c:v>
                </c:pt>
                <c:pt idx="205">
                  <c:v>437.62</c:v>
                </c:pt>
                <c:pt idx="206">
                  <c:v>415.95</c:v>
                </c:pt>
                <c:pt idx="207">
                  <c:v>410.33</c:v>
                </c:pt>
                <c:pt idx="208">
                  <c:v>#N/A</c:v>
                </c:pt>
                <c:pt idx="209">
                  <c:v>390.95</c:v>
                </c:pt>
                <c:pt idx="210">
                  <c:v>#N/A</c:v>
                </c:pt>
                <c:pt idx="211">
                  <c:v>#N/A</c:v>
                </c:pt>
                <c:pt idx="212">
                  <c:v>#N/A</c:v>
                </c:pt>
                <c:pt idx="213">
                  <c:v>391.58</c:v>
                </c:pt>
                <c:pt idx="214">
                  <c:v>#N/A</c:v>
                </c:pt>
                <c:pt idx="215">
                  <c:v>390.58</c:v>
                </c:pt>
                <c:pt idx="217">
                  <c:v>#N/A</c:v>
                </c:pt>
                <c:pt idx="218">
                  <c:v>#N/A</c:v>
                </c:pt>
                <c:pt idx="219">
                  <c:v>389.5</c:v>
                </c:pt>
                <c:pt idx="220">
                  <c:v>384</c:v>
                </c:pt>
                <c:pt idx="221">
                  <c:v>382.92</c:v>
                </c:pt>
                <c:pt idx="222">
                  <c:v>388.75</c:v>
                </c:pt>
                <c:pt idx="223">
                  <c:v>385.25</c:v>
                </c:pt>
                <c:pt idx="224">
                  <c:v>#N/A</c:v>
                </c:pt>
                <c:pt idx="225">
                  <c:v>#N/A</c:v>
                </c:pt>
                <c:pt idx="226">
                  <c:v>399.5</c:v>
                </c:pt>
                <c:pt idx="227">
                  <c:v>381.5</c:v>
                </c:pt>
                <c:pt idx="228">
                  <c:v>392.08</c:v>
                </c:pt>
                <c:pt idx="229">
                  <c:v>382.08</c:v>
                </c:pt>
                <c:pt idx="230">
                  <c:v>386.33</c:v>
                </c:pt>
                <c:pt idx="231">
                  <c:v>#N/A</c:v>
                </c:pt>
                <c:pt idx="232">
                  <c:v>#N/A</c:v>
                </c:pt>
                <c:pt idx="233">
                  <c:v>389.12</c:v>
                </c:pt>
                <c:pt idx="234">
                  <c:v>407.12</c:v>
                </c:pt>
                <c:pt idx="235">
                  <c:v>414.25</c:v>
                </c:pt>
                <c:pt idx="236">
                  <c:v>415.62</c:v>
                </c:pt>
                <c:pt idx="237">
                  <c:v>430.75</c:v>
                </c:pt>
                <c:pt idx="238">
                  <c:v>#N/A</c:v>
                </c:pt>
                <c:pt idx="239">
                  <c:v>#N/A</c:v>
                </c:pt>
                <c:pt idx="240">
                  <c:v>438.5</c:v>
                </c:pt>
                <c:pt idx="241">
                  <c:v>427.17</c:v>
                </c:pt>
                <c:pt idx="242">
                  <c:v>435.17</c:v>
                </c:pt>
                <c:pt idx="243">
                  <c:v>428.17</c:v>
                </c:pt>
                <c:pt idx="244">
                  <c:v>#N/A</c:v>
                </c:pt>
                <c:pt idx="245">
                  <c:v>#N/A</c:v>
                </c:pt>
                <c:pt idx="246">
                  <c:v>#N/A</c:v>
                </c:pt>
                <c:pt idx="247">
                  <c:v>433.5</c:v>
                </c:pt>
                <c:pt idx="248">
                  <c:v>428.25</c:v>
                </c:pt>
                <c:pt idx="249">
                  <c:v>428.25</c:v>
                </c:pt>
                <c:pt idx="250">
                  <c:v>435.58</c:v>
                </c:pt>
                <c:pt idx="251">
                  <c:v>429.08</c:v>
                </c:pt>
                <c:pt idx="252">
                  <c:v>#N/A</c:v>
                </c:pt>
                <c:pt idx="253">
                  <c:v>#N/A</c:v>
                </c:pt>
                <c:pt idx="254">
                  <c:v>446.95</c:v>
                </c:pt>
                <c:pt idx="255">
                  <c:v>456.58</c:v>
                </c:pt>
                <c:pt idx="256">
                  <c:v>465.33</c:v>
                </c:pt>
                <c:pt idx="257">
                  <c:v>462.2</c:v>
                </c:pt>
                <c:pt idx="258">
                  <c:v>462.54</c:v>
                </c:pt>
                <c:pt idx="259">
                  <c:v>#N/A</c:v>
                </c:pt>
                <c:pt idx="260">
                  <c:v>#N/A</c:v>
                </c:pt>
                <c:pt idx="261">
                  <c:v>460.45</c:v>
                </c:pt>
                <c:pt idx="262">
                  <c:v>450.54</c:v>
                </c:pt>
                <c:pt idx="263">
                  <c:v>431.79</c:v>
                </c:pt>
                <c:pt idx="264">
                  <c:v>441.04</c:v>
                </c:pt>
                <c:pt idx="265">
                  <c:v>430.87</c:v>
                </c:pt>
                <c:pt idx="266">
                  <c:v>#N/A</c:v>
                </c:pt>
                <c:pt idx="267">
                  <c:v>#N/A</c:v>
                </c:pt>
                <c:pt idx="268">
                  <c:v>#N/A</c:v>
                </c:pt>
                <c:pt idx="269">
                  <c:v>435.87</c:v>
                </c:pt>
                <c:pt idx="270">
                  <c:v>436.87</c:v>
                </c:pt>
                <c:pt idx="271">
                  <c:v>436.12</c:v>
                </c:pt>
                <c:pt idx="272">
                  <c:v>444.87</c:v>
                </c:pt>
                <c:pt idx="273">
                  <c:v>#N/A</c:v>
                </c:pt>
                <c:pt idx="274">
                  <c:v>#N/A</c:v>
                </c:pt>
                <c:pt idx="275">
                  <c:v>455.87</c:v>
                </c:pt>
                <c:pt idx="276">
                  <c:v>440</c:v>
                </c:pt>
                <c:pt idx="277">
                  <c:v>434.75</c:v>
                </c:pt>
                <c:pt idx="278">
                  <c:v>431.67</c:v>
                </c:pt>
                <c:pt idx="279">
                  <c:v>446.08</c:v>
                </c:pt>
                <c:pt idx="280">
                  <c:v>#N/A</c:v>
                </c:pt>
                <c:pt idx="281">
                  <c:v>#N/A</c:v>
                </c:pt>
                <c:pt idx="282">
                  <c:v>445.17</c:v>
                </c:pt>
                <c:pt idx="283">
                  <c:v>437</c:v>
                </c:pt>
                <c:pt idx="284">
                  <c:v>454.08</c:v>
                </c:pt>
                <c:pt idx="285">
                  <c:v>451.08</c:v>
                </c:pt>
                <c:pt idx="286">
                  <c:v>479.67</c:v>
                </c:pt>
                <c:pt idx="287">
                  <c:v>#N/A</c:v>
                </c:pt>
                <c:pt idx="288">
                  <c:v>#N/A</c:v>
                </c:pt>
                <c:pt idx="289">
                  <c:v>415.67</c:v>
                </c:pt>
                <c:pt idx="290">
                  <c:v>401.5</c:v>
                </c:pt>
                <c:pt idx="291">
                  <c:v>361.25</c:v>
                </c:pt>
                <c:pt idx="292">
                  <c:v>343.25</c:v>
                </c:pt>
                <c:pt idx="293">
                  <c:v>351.5</c:v>
                </c:pt>
                <c:pt idx="294">
                  <c:v>#N/A</c:v>
                </c:pt>
                <c:pt idx="295">
                  <c:v>#N/A</c:v>
                </c:pt>
                <c:pt idx="296">
                  <c:v>345.5</c:v>
                </c:pt>
                <c:pt idx="297">
                  <c:v>327.5</c:v>
                </c:pt>
                <c:pt idx="298">
                  <c:v>324.5</c:v>
                </c:pt>
                <c:pt idx="299">
                  <c:v>297.25</c:v>
                </c:pt>
                <c:pt idx="300">
                  <c:v>298.5</c:v>
                </c:pt>
                <c:pt idx="301">
                  <c:v>#N/A</c:v>
                </c:pt>
                <c:pt idx="302">
                  <c:v>#N/A</c:v>
                </c:pt>
                <c:pt idx="303">
                  <c:v>308.25</c:v>
                </c:pt>
                <c:pt idx="304">
                  <c:v>303.5</c:v>
                </c:pt>
                <c:pt idx="305">
                  <c:v>307.67</c:v>
                </c:pt>
                <c:pt idx="306">
                  <c:v>289.58</c:v>
                </c:pt>
                <c:pt idx="307">
                  <c:v>279.67</c:v>
                </c:pt>
                <c:pt idx="308">
                  <c:v>#N/A</c:v>
                </c:pt>
                <c:pt idx="309">
                  <c:v>#N/A</c:v>
                </c:pt>
                <c:pt idx="310">
                  <c:v>296.75</c:v>
                </c:pt>
                <c:pt idx="311">
                  <c:v>310</c:v>
                </c:pt>
                <c:pt idx="312">
                  <c:v>299.5</c:v>
                </c:pt>
                <c:pt idx="313">
                  <c:v>291.75</c:v>
                </c:pt>
                <c:pt idx="314">
                  <c:v>284.25</c:v>
                </c:pt>
                <c:pt idx="315">
                  <c:v>#N/A</c:v>
                </c:pt>
                <c:pt idx="316">
                  <c:v>#N/A</c:v>
                </c:pt>
                <c:pt idx="317">
                  <c:v>294.25</c:v>
                </c:pt>
                <c:pt idx="318">
                  <c:v>302.5</c:v>
                </c:pt>
                <c:pt idx="319">
                  <c:v>299.54</c:v>
                </c:pt>
                <c:pt idx="320">
                  <c:v>302.79</c:v>
                </c:pt>
                <c:pt idx="321">
                  <c:v>309.2</c:v>
                </c:pt>
                <c:pt idx="322">
                  <c:v>#N/A</c:v>
                </c:pt>
                <c:pt idx="323">
                  <c:v>#N/A</c:v>
                </c:pt>
                <c:pt idx="324">
                  <c:v>309.37</c:v>
                </c:pt>
                <c:pt idx="325">
                  <c:v>332.87</c:v>
                </c:pt>
                <c:pt idx="326">
                  <c:v>346.62</c:v>
                </c:pt>
                <c:pt idx="327">
                  <c:v>358.37</c:v>
                </c:pt>
                <c:pt idx="328">
                  <c:v>337.62</c:v>
                </c:pt>
                <c:pt idx="329">
                  <c:v>#N/A</c:v>
                </c:pt>
                <c:pt idx="330">
                  <c:v>#N/A</c:v>
                </c:pt>
                <c:pt idx="331">
                  <c:v>342.37</c:v>
                </c:pt>
                <c:pt idx="332">
                  <c:v>348.37</c:v>
                </c:pt>
                <c:pt idx="333">
                  <c:v>375.87</c:v>
                </c:pt>
                <c:pt idx="334">
                  <c:v>379.25</c:v>
                </c:pt>
                <c:pt idx="335">
                  <c:v>382.25</c:v>
                </c:pt>
                <c:pt idx="336">
                  <c:v>#N/A</c:v>
                </c:pt>
                <c:pt idx="337">
                  <c:v>#N/A</c:v>
                </c:pt>
                <c:pt idx="338">
                  <c:v>363.75</c:v>
                </c:pt>
                <c:pt idx="339">
                  <c:v>366.75</c:v>
                </c:pt>
                <c:pt idx="340">
                  <c:v>351.12</c:v>
                </c:pt>
                <c:pt idx="341">
                  <c:v>#N/A</c:v>
                </c:pt>
                <c:pt idx="342">
                  <c:v>#N/A</c:v>
                </c:pt>
                <c:pt idx="343">
                  <c:v>#N/A</c:v>
                </c:pt>
                <c:pt idx="344">
                  <c:v>#N/A</c:v>
                </c:pt>
                <c:pt idx="345">
                  <c:v>346.12</c:v>
                </c:pt>
                <c:pt idx="346">
                  <c:v>355.37</c:v>
                </c:pt>
                <c:pt idx="347">
                  <c:v>345.37</c:v>
                </c:pt>
                <c:pt idx="348">
                  <c:v>330.37</c:v>
                </c:pt>
                <c:pt idx="349">
                  <c:v>318.62</c:v>
                </c:pt>
                <c:pt idx="350">
                  <c:v>#N/A</c:v>
                </c:pt>
                <c:pt idx="351">
                  <c:v>#N/A</c:v>
                </c:pt>
                <c:pt idx="352">
                  <c:v>287.42</c:v>
                </c:pt>
                <c:pt idx="353">
                  <c:v>313.92</c:v>
                </c:pt>
                <c:pt idx="354">
                  <c:v>302.08</c:v>
                </c:pt>
                <c:pt idx="355">
                  <c:v>312.33</c:v>
                </c:pt>
                <c:pt idx="357">
                  <c:v>#N/A</c:v>
                </c:pt>
                <c:pt idx="358">
                  <c:v>#N/A</c:v>
                </c:pt>
                <c:pt idx="359">
                  <c:v>321.08</c:v>
                </c:pt>
                <c:pt idx="360">
                  <c:v>317.08</c:v>
                </c:pt>
                <c:pt idx="361">
                  <c:v>301.83</c:v>
                </c:pt>
                <c:pt idx="362">
                  <c:v>301</c:v>
                </c:pt>
                <c:pt idx="363">
                  <c:v>#N/A</c:v>
                </c:pt>
                <c:pt idx="364">
                  <c:v>#N/A</c:v>
                </c:pt>
              </c:numCache>
            </c:numRef>
          </c:val>
          <c:smooth val="0"/>
        </c:ser>
        <c:ser>
          <c:idx val="3"/>
          <c:order val="3"/>
          <c:tx>
            <c:strRef>
              <c:f>石脑油价格及PX加工差!$W$4</c:f>
              <c:strCache>
                <c:ptCount val="1"/>
                <c:pt idx="0">
                  <c:v>2024 </c:v>
                </c:pt>
              </c:strCache>
            </c:strRef>
          </c:tx>
          <c:spPr>
            <a:ln w="15875" cap="rnd" cmpd="sng" algn="ctr">
              <a:solidFill>
                <a:srgbClr val="E57373">
                  <a:alpha val="74000"/>
                </a:srgbClr>
              </a:solidFill>
              <a:prstDash val="solid"/>
              <a:round/>
            </a:ln>
            <a:effectLst/>
          </c:spPr>
          <c:marker>
            <c:symbol val="none"/>
          </c:marker>
          <c:dLbls>
            <c:delete val="1"/>
          </c:dLbls>
          <c:cat>
            <c:numRef>
              <c:f>石脑油价格及PX加工差!$P$5:$P$369</c:f>
              <c:numCache>
                <c:formatCode>yyyy/m/d</c:formatCode>
                <c:ptCount val="365"/>
                <c:pt idx="0" c:formatCode="yyyy/m/d">
                  <c:v>46387</c:v>
                </c:pt>
                <c:pt idx="1" c:formatCode="yyyy/m/d">
                  <c:v>46386</c:v>
                </c:pt>
                <c:pt idx="2" c:formatCode="yyyy/m/d">
                  <c:v>46385</c:v>
                </c:pt>
                <c:pt idx="3" c:formatCode="yyyy/m/d">
                  <c:v>46384</c:v>
                </c:pt>
                <c:pt idx="4" c:formatCode="yyyy/m/d">
                  <c:v>46383</c:v>
                </c:pt>
                <c:pt idx="5" c:formatCode="yyyy/m/d">
                  <c:v>46382</c:v>
                </c:pt>
                <c:pt idx="6" c:formatCode="yyyy/m/d">
                  <c:v>46381</c:v>
                </c:pt>
                <c:pt idx="7" c:formatCode="yyyy/m/d">
                  <c:v>46380</c:v>
                </c:pt>
                <c:pt idx="8" c:formatCode="yyyy/m/d">
                  <c:v>46379</c:v>
                </c:pt>
                <c:pt idx="9" c:formatCode="yyyy/m/d">
                  <c:v>46378</c:v>
                </c:pt>
                <c:pt idx="10" c:formatCode="yyyy/m/d">
                  <c:v>46377</c:v>
                </c:pt>
                <c:pt idx="11" c:formatCode="yyyy/m/d">
                  <c:v>46376</c:v>
                </c:pt>
                <c:pt idx="12" c:formatCode="yyyy/m/d">
                  <c:v>46375</c:v>
                </c:pt>
                <c:pt idx="13" c:formatCode="yyyy/m/d">
                  <c:v>46374</c:v>
                </c:pt>
                <c:pt idx="14" c:formatCode="yyyy/m/d">
                  <c:v>46373</c:v>
                </c:pt>
                <c:pt idx="15" c:formatCode="yyyy/m/d">
                  <c:v>46372</c:v>
                </c:pt>
                <c:pt idx="16" c:formatCode="yyyy/m/d">
                  <c:v>46371</c:v>
                </c:pt>
                <c:pt idx="17" c:formatCode="yyyy/m/d">
                  <c:v>46370</c:v>
                </c:pt>
                <c:pt idx="18" c:formatCode="yyyy/m/d">
                  <c:v>46369</c:v>
                </c:pt>
                <c:pt idx="19" c:formatCode="yyyy/m/d">
                  <c:v>46368</c:v>
                </c:pt>
                <c:pt idx="20" c:formatCode="yyyy/m/d">
                  <c:v>46367</c:v>
                </c:pt>
                <c:pt idx="21" c:formatCode="yyyy/m/d">
                  <c:v>46366</c:v>
                </c:pt>
                <c:pt idx="22" c:formatCode="yyyy/m/d">
                  <c:v>46365</c:v>
                </c:pt>
                <c:pt idx="23" c:formatCode="yyyy/m/d">
                  <c:v>46364</c:v>
                </c:pt>
                <c:pt idx="24" c:formatCode="yyyy/m/d">
                  <c:v>46363</c:v>
                </c:pt>
                <c:pt idx="25" c:formatCode="yyyy/m/d">
                  <c:v>46362</c:v>
                </c:pt>
                <c:pt idx="26" c:formatCode="yyyy/m/d">
                  <c:v>46361</c:v>
                </c:pt>
                <c:pt idx="27" c:formatCode="yyyy/m/d">
                  <c:v>46360</c:v>
                </c:pt>
                <c:pt idx="28" c:formatCode="yyyy/m/d">
                  <c:v>46359</c:v>
                </c:pt>
                <c:pt idx="29" c:formatCode="yyyy/m/d">
                  <c:v>46358</c:v>
                </c:pt>
                <c:pt idx="30" c:formatCode="yyyy/m/d">
                  <c:v>46357</c:v>
                </c:pt>
                <c:pt idx="31" c:formatCode="yyyy/m/d">
                  <c:v>46356</c:v>
                </c:pt>
                <c:pt idx="32" c:formatCode="yyyy/m/d">
                  <c:v>46355</c:v>
                </c:pt>
                <c:pt idx="33" c:formatCode="yyyy/m/d">
                  <c:v>46354</c:v>
                </c:pt>
                <c:pt idx="34" c:formatCode="yyyy/m/d">
                  <c:v>46353</c:v>
                </c:pt>
                <c:pt idx="35" c:formatCode="yyyy/m/d">
                  <c:v>46352</c:v>
                </c:pt>
                <c:pt idx="36" c:formatCode="yyyy/m/d">
                  <c:v>46351</c:v>
                </c:pt>
                <c:pt idx="37" c:formatCode="yyyy/m/d">
                  <c:v>46350</c:v>
                </c:pt>
                <c:pt idx="38" c:formatCode="yyyy/m/d">
                  <c:v>46349</c:v>
                </c:pt>
                <c:pt idx="39" c:formatCode="yyyy/m/d">
                  <c:v>46348</c:v>
                </c:pt>
                <c:pt idx="40" c:formatCode="yyyy/m/d">
                  <c:v>46347</c:v>
                </c:pt>
                <c:pt idx="41" c:formatCode="yyyy/m/d">
                  <c:v>46346</c:v>
                </c:pt>
                <c:pt idx="42" c:formatCode="yyyy/m/d">
                  <c:v>46345</c:v>
                </c:pt>
                <c:pt idx="43" c:formatCode="yyyy/m/d">
                  <c:v>46344</c:v>
                </c:pt>
                <c:pt idx="44" c:formatCode="yyyy/m/d">
                  <c:v>46343</c:v>
                </c:pt>
                <c:pt idx="45" c:formatCode="yyyy/m/d">
                  <c:v>46342</c:v>
                </c:pt>
                <c:pt idx="46" c:formatCode="yyyy/m/d">
                  <c:v>46341</c:v>
                </c:pt>
                <c:pt idx="47" c:formatCode="yyyy/m/d">
                  <c:v>46340</c:v>
                </c:pt>
                <c:pt idx="48" c:formatCode="yyyy/m/d">
                  <c:v>46339</c:v>
                </c:pt>
                <c:pt idx="49" c:formatCode="yyyy/m/d">
                  <c:v>46338</c:v>
                </c:pt>
                <c:pt idx="50" c:formatCode="yyyy/m/d">
                  <c:v>46337</c:v>
                </c:pt>
                <c:pt idx="51" c:formatCode="yyyy/m/d">
                  <c:v>46336</c:v>
                </c:pt>
                <c:pt idx="52" c:formatCode="yyyy/m/d">
                  <c:v>46335</c:v>
                </c:pt>
                <c:pt idx="53" c:formatCode="yyyy/m/d">
                  <c:v>46334</c:v>
                </c:pt>
                <c:pt idx="54" c:formatCode="yyyy/m/d">
                  <c:v>46333</c:v>
                </c:pt>
                <c:pt idx="55" c:formatCode="yyyy/m/d">
                  <c:v>46332</c:v>
                </c:pt>
                <c:pt idx="56" c:formatCode="yyyy/m/d">
                  <c:v>46331</c:v>
                </c:pt>
                <c:pt idx="57" c:formatCode="yyyy/m/d">
                  <c:v>46330</c:v>
                </c:pt>
                <c:pt idx="58" c:formatCode="yyyy/m/d">
                  <c:v>46329</c:v>
                </c:pt>
                <c:pt idx="59" c:formatCode="yyyy/m/d">
                  <c:v>46328</c:v>
                </c:pt>
                <c:pt idx="60" c:formatCode="yyyy/m/d">
                  <c:v>46327</c:v>
                </c:pt>
                <c:pt idx="61" c:formatCode="yyyy/m/d">
                  <c:v>46326</c:v>
                </c:pt>
                <c:pt idx="62" c:formatCode="yyyy/m/d">
                  <c:v>46325</c:v>
                </c:pt>
                <c:pt idx="63" c:formatCode="yyyy/m/d">
                  <c:v>46324</c:v>
                </c:pt>
                <c:pt idx="64" c:formatCode="yyyy/m/d">
                  <c:v>46323</c:v>
                </c:pt>
                <c:pt idx="65" c:formatCode="yyyy/m/d">
                  <c:v>46322</c:v>
                </c:pt>
                <c:pt idx="66" c:formatCode="yyyy/m/d">
                  <c:v>46321</c:v>
                </c:pt>
                <c:pt idx="67" c:formatCode="yyyy/m/d">
                  <c:v>46320</c:v>
                </c:pt>
                <c:pt idx="68" c:formatCode="yyyy/m/d">
                  <c:v>46319</c:v>
                </c:pt>
                <c:pt idx="69" c:formatCode="yyyy/m/d">
                  <c:v>46318</c:v>
                </c:pt>
                <c:pt idx="70" c:formatCode="yyyy/m/d">
                  <c:v>46317</c:v>
                </c:pt>
                <c:pt idx="71" c:formatCode="yyyy/m/d">
                  <c:v>46316</c:v>
                </c:pt>
                <c:pt idx="72" c:formatCode="yyyy/m/d">
                  <c:v>46315</c:v>
                </c:pt>
                <c:pt idx="73" c:formatCode="yyyy/m/d">
                  <c:v>46314</c:v>
                </c:pt>
                <c:pt idx="74" c:formatCode="yyyy/m/d">
                  <c:v>46313</c:v>
                </c:pt>
                <c:pt idx="75" c:formatCode="yyyy/m/d">
                  <c:v>46312</c:v>
                </c:pt>
                <c:pt idx="76" c:formatCode="yyyy/m/d">
                  <c:v>46311</c:v>
                </c:pt>
                <c:pt idx="77" c:formatCode="yyyy/m/d">
                  <c:v>46310</c:v>
                </c:pt>
                <c:pt idx="78" c:formatCode="yyyy/m/d">
                  <c:v>46309</c:v>
                </c:pt>
                <c:pt idx="79" c:formatCode="yyyy/m/d">
                  <c:v>46308</c:v>
                </c:pt>
                <c:pt idx="80" c:formatCode="yyyy/m/d">
                  <c:v>46307</c:v>
                </c:pt>
                <c:pt idx="81" c:formatCode="yyyy/m/d">
                  <c:v>46306</c:v>
                </c:pt>
                <c:pt idx="82" c:formatCode="yyyy/m/d">
                  <c:v>46305</c:v>
                </c:pt>
                <c:pt idx="83" c:formatCode="yyyy/m/d">
                  <c:v>46304</c:v>
                </c:pt>
                <c:pt idx="84" c:formatCode="yyyy/m/d">
                  <c:v>46303</c:v>
                </c:pt>
                <c:pt idx="85" c:formatCode="yyyy/m/d">
                  <c:v>46302</c:v>
                </c:pt>
                <c:pt idx="86" c:formatCode="yyyy/m/d">
                  <c:v>46301</c:v>
                </c:pt>
                <c:pt idx="87" c:formatCode="yyyy/m/d">
                  <c:v>46300</c:v>
                </c:pt>
                <c:pt idx="88" c:formatCode="yyyy/m/d">
                  <c:v>46299</c:v>
                </c:pt>
                <c:pt idx="89" c:formatCode="yyyy/m/d">
                  <c:v>46298</c:v>
                </c:pt>
                <c:pt idx="90" c:formatCode="yyyy/m/d">
                  <c:v>46297</c:v>
                </c:pt>
                <c:pt idx="91" c:formatCode="yyyy/m/d">
                  <c:v>46296</c:v>
                </c:pt>
                <c:pt idx="92" c:formatCode="yyyy/m/d">
                  <c:v>46295</c:v>
                </c:pt>
                <c:pt idx="93" c:formatCode="yyyy/m/d">
                  <c:v>46294</c:v>
                </c:pt>
                <c:pt idx="94" c:formatCode="yyyy/m/d">
                  <c:v>46293</c:v>
                </c:pt>
                <c:pt idx="95" c:formatCode="yyyy/m/d">
                  <c:v>46292</c:v>
                </c:pt>
                <c:pt idx="96" c:formatCode="yyyy/m/d">
                  <c:v>46291</c:v>
                </c:pt>
                <c:pt idx="97" c:formatCode="yyyy/m/d">
                  <c:v>46290</c:v>
                </c:pt>
                <c:pt idx="98" c:formatCode="yyyy/m/d">
                  <c:v>46289</c:v>
                </c:pt>
                <c:pt idx="99" c:formatCode="yyyy/m/d">
                  <c:v>46288</c:v>
                </c:pt>
                <c:pt idx="100" c:formatCode="yyyy/m/d">
                  <c:v>46287</c:v>
                </c:pt>
                <c:pt idx="101" c:formatCode="yyyy/m/d">
                  <c:v>46286</c:v>
                </c:pt>
                <c:pt idx="102" c:formatCode="yyyy/m/d">
                  <c:v>46285</c:v>
                </c:pt>
                <c:pt idx="103" c:formatCode="yyyy/m/d">
                  <c:v>46284</c:v>
                </c:pt>
                <c:pt idx="104" c:formatCode="yyyy/m/d">
                  <c:v>46283</c:v>
                </c:pt>
                <c:pt idx="105" c:formatCode="yyyy/m/d">
                  <c:v>46282</c:v>
                </c:pt>
                <c:pt idx="106" c:formatCode="yyyy/m/d">
                  <c:v>46281</c:v>
                </c:pt>
                <c:pt idx="107" c:formatCode="yyyy/m/d">
                  <c:v>46280</c:v>
                </c:pt>
                <c:pt idx="108" c:formatCode="yyyy/m/d">
                  <c:v>46279</c:v>
                </c:pt>
                <c:pt idx="109" c:formatCode="yyyy/m/d">
                  <c:v>46278</c:v>
                </c:pt>
                <c:pt idx="110" c:formatCode="yyyy/m/d">
                  <c:v>46277</c:v>
                </c:pt>
                <c:pt idx="111" c:formatCode="yyyy/m/d">
                  <c:v>46276</c:v>
                </c:pt>
                <c:pt idx="112" c:formatCode="yyyy/m/d">
                  <c:v>46275</c:v>
                </c:pt>
                <c:pt idx="113" c:formatCode="yyyy/m/d">
                  <c:v>46274</c:v>
                </c:pt>
                <c:pt idx="114" c:formatCode="yyyy/m/d">
                  <c:v>46273</c:v>
                </c:pt>
                <c:pt idx="115" c:formatCode="yyyy/m/d">
                  <c:v>46272</c:v>
                </c:pt>
                <c:pt idx="116" c:formatCode="yyyy/m/d">
                  <c:v>46271</c:v>
                </c:pt>
                <c:pt idx="117" c:formatCode="yyyy/m/d">
                  <c:v>46270</c:v>
                </c:pt>
                <c:pt idx="118" c:formatCode="yyyy/m/d">
                  <c:v>46269</c:v>
                </c:pt>
                <c:pt idx="119" c:formatCode="yyyy/m/d">
                  <c:v>46268</c:v>
                </c:pt>
                <c:pt idx="120" c:formatCode="yyyy/m/d">
                  <c:v>46267</c:v>
                </c:pt>
                <c:pt idx="121" c:formatCode="yyyy/m/d">
                  <c:v>46266</c:v>
                </c:pt>
                <c:pt idx="122" c:formatCode="yyyy/m/d">
                  <c:v>46265</c:v>
                </c:pt>
                <c:pt idx="123" c:formatCode="yyyy/m/d">
                  <c:v>46264</c:v>
                </c:pt>
                <c:pt idx="124" c:formatCode="yyyy/m/d">
                  <c:v>46263</c:v>
                </c:pt>
                <c:pt idx="125" c:formatCode="yyyy/m/d">
                  <c:v>46262</c:v>
                </c:pt>
                <c:pt idx="126" c:formatCode="yyyy/m/d">
                  <c:v>46261</c:v>
                </c:pt>
                <c:pt idx="127" c:formatCode="yyyy/m/d">
                  <c:v>46260</c:v>
                </c:pt>
                <c:pt idx="128" c:formatCode="yyyy/m/d">
                  <c:v>46259</c:v>
                </c:pt>
                <c:pt idx="129" c:formatCode="yyyy/m/d">
                  <c:v>46258</c:v>
                </c:pt>
                <c:pt idx="130" c:formatCode="yyyy/m/d">
                  <c:v>46257</c:v>
                </c:pt>
                <c:pt idx="131" c:formatCode="yyyy/m/d">
                  <c:v>46256</c:v>
                </c:pt>
                <c:pt idx="132" c:formatCode="yyyy/m/d">
                  <c:v>46255</c:v>
                </c:pt>
                <c:pt idx="133" c:formatCode="yyyy/m/d">
                  <c:v>46254</c:v>
                </c:pt>
                <c:pt idx="134" c:formatCode="yyyy/m/d">
                  <c:v>46253</c:v>
                </c:pt>
                <c:pt idx="135" c:formatCode="yyyy/m/d">
                  <c:v>46252</c:v>
                </c:pt>
                <c:pt idx="136" c:formatCode="yyyy/m/d">
                  <c:v>46251</c:v>
                </c:pt>
                <c:pt idx="137" c:formatCode="yyyy/m/d">
                  <c:v>46250</c:v>
                </c:pt>
                <c:pt idx="138" c:formatCode="yyyy/m/d">
                  <c:v>46249</c:v>
                </c:pt>
                <c:pt idx="139" c:formatCode="yyyy/m/d">
                  <c:v>46248</c:v>
                </c:pt>
                <c:pt idx="140" c:formatCode="yyyy/m/d">
                  <c:v>46247</c:v>
                </c:pt>
                <c:pt idx="141" c:formatCode="yyyy/m/d">
                  <c:v>46246</c:v>
                </c:pt>
                <c:pt idx="142" c:formatCode="yyyy/m/d">
                  <c:v>46245</c:v>
                </c:pt>
                <c:pt idx="143" c:formatCode="yyyy/m/d">
                  <c:v>46244</c:v>
                </c:pt>
                <c:pt idx="144" c:formatCode="yyyy/m/d">
                  <c:v>46243</c:v>
                </c:pt>
                <c:pt idx="145" c:formatCode="yyyy/m/d">
                  <c:v>46242</c:v>
                </c:pt>
                <c:pt idx="146" c:formatCode="yyyy/m/d">
                  <c:v>46241</c:v>
                </c:pt>
                <c:pt idx="147" c:formatCode="yyyy/m/d">
                  <c:v>46240</c:v>
                </c:pt>
                <c:pt idx="148" c:formatCode="yyyy/m/d">
                  <c:v>46239</c:v>
                </c:pt>
                <c:pt idx="149" c:formatCode="yyyy/m/d">
                  <c:v>46238</c:v>
                </c:pt>
                <c:pt idx="150" c:formatCode="yyyy/m/d">
                  <c:v>46237</c:v>
                </c:pt>
                <c:pt idx="151" c:formatCode="yyyy/m/d">
                  <c:v>46236</c:v>
                </c:pt>
                <c:pt idx="152" c:formatCode="yyyy/m/d">
                  <c:v>46235</c:v>
                </c:pt>
                <c:pt idx="153" c:formatCode="yyyy/m/d">
                  <c:v>46234</c:v>
                </c:pt>
                <c:pt idx="154" c:formatCode="yyyy/m/d">
                  <c:v>46233</c:v>
                </c:pt>
                <c:pt idx="155" c:formatCode="yyyy/m/d">
                  <c:v>46232</c:v>
                </c:pt>
                <c:pt idx="156" c:formatCode="yyyy/m/d">
                  <c:v>46231</c:v>
                </c:pt>
                <c:pt idx="157" c:formatCode="yyyy/m/d">
                  <c:v>46230</c:v>
                </c:pt>
                <c:pt idx="158" c:formatCode="yyyy/m/d">
                  <c:v>46229</c:v>
                </c:pt>
                <c:pt idx="159" c:formatCode="yyyy/m/d">
                  <c:v>46228</c:v>
                </c:pt>
                <c:pt idx="160" c:formatCode="yyyy/m/d">
                  <c:v>46227</c:v>
                </c:pt>
                <c:pt idx="161" c:formatCode="yyyy/m/d">
                  <c:v>46226</c:v>
                </c:pt>
                <c:pt idx="162" c:formatCode="yyyy/m/d">
                  <c:v>46225</c:v>
                </c:pt>
                <c:pt idx="163" c:formatCode="yyyy/m/d">
                  <c:v>46224</c:v>
                </c:pt>
                <c:pt idx="164" c:formatCode="yyyy/m/d">
                  <c:v>46223</c:v>
                </c:pt>
                <c:pt idx="165" c:formatCode="yyyy/m/d">
                  <c:v>46222</c:v>
                </c:pt>
                <c:pt idx="166" c:formatCode="yyyy/m/d">
                  <c:v>46221</c:v>
                </c:pt>
                <c:pt idx="167" c:formatCode="yyyy/m/d">
                  <c:v>46220</c:v>
                </c:pt>
                <c:pt idx="168" c:formatCode="yyyy/m/d">
                  <c:v>46219</c:v>
                </c:pt>
                <c:pt idx="169" c:formatCode="yyyy/m/d">
                  <c:v>46218</c:v>
                </c:pt>
                <c:pt idx="170" c:formatCode="yyyy/m/d">
                  <c:v>46217</c:v>
                </c:pt>
                <c:pt idx="171" c:formatCode="yyyy/m/d">
                  <c:v>46216</c:v>
                </c:pt>
                <c:pt idx="172" c:formatCode="yyyy/m/d">
                  <c:v>46215</c:v>
                </c:pt>
                <c:pt idx="173" c:formatCode="yyyy/m/d">
                  <c:v>46214</c:v>
                </c:pt>
                <c:pt idx="174" c:formatCode="yyyy/m/d">
                  <c:v>46213</c:v>
                </c:pt>
                <c:pt idx="175" c:formatCode="yyyy/m/d">
                  <c:v>46212</c:v>
                </c:pt>
                <c:pt idx="176" c:formatCode="yyyy/m/d">
                  <c:v>46211</c:v>
                </c:pt>
                <c:pt idx="177" c:formatCode="yyyy/m/d">
                  <c:v>46210</c:v>
                </c:pt>
                <c:pt idx="178" c:formatCode="yyyy/m/d">
                  <c:v>46209</c:v>
                </c:pt>
                <c:pt idx="179" c:formatCode="yyyy/m/d">
                  <c:v>46208</c:v>
                </c:pt>
                <c:pt idx="180" c:formatCode="yyyy/m/d">
                  <c:v>46207</c:v>
                </c:pt>
                <c:pt idx="181" c:formatCode="yyyy/m/d">
                  <c:v>46206</c:v>
                </c:pt>
                <c:pt idx="182" c:formatCode="yyyy/m/d">
                  <c:v>46205</c:v>
                </c:pt>
                <c:pt idx="183" c:formatCode="yyyy/m/d">
                  <c:v>46204</c:v>
                </c:pt>
                <c:pt idx="184" c:formatCode="yyyy/m/d">
                  <c:v>46203</c:v>
                </c:pt>
                <c:pt idx="185" c:formatCode="yyyy/m/d">
                  <c:v>46202</c:v>
                </c:pt>
                <c:pt idx="186" c:formatCode="yyyy/m/d">
                  <c:v>46201</c:v>
                </c:pt>
                <c:pt idx="187" c:formatCode="yyyy/m/d">
                  <c:v>46200</c:v>
                </c:pt>
                <c:pt idx="188" c:formatCode="yyyy/m/d">
                  <c:v>46199</c:v>
                </c:pt>
                <c:pt idx="189" c:formatCode="yyyy/m/d">
                  <c:v>46198</c:v>
                </c:pt>
                <c:pt idx="190" c:formatCode="yyyy/m/d">
                  <c:v>46197</c:v>
                </c:pt>
                <c:pt idx="191" c:formatCode="yyyy/m/d">
                  <c:v>46196</c:v>
                </c:pt>
                <c:pt idx="192" c:formatCode="yyyy/m/d">
                  <c:v>46195</c:v>
                </c:pt>
                <c:pt idx="193" c:formatCode="yyyy/m/d">
                  <c:v>46194</c:v>
                </c:pt>
                <c:pt idx="194" c:formatCode="yyyy/m/d">
                  <c:v>46193</c:v>
                </c:pt>
                <c:pt idx="195" c:formatCode="yyyy/m/d">
                  <c:v>46192</c:v>
                </c:pt>
                <c:pt idx="196" c:formatCode="yyyy/m/d">
                  <c:v>46191</c:v>
                </c:pt>
                <c:pt idx="197" c:formatCode="yyyy/m/d">
                  <c:v>46190</c:v>
                </c:pt>
                <c:pt idx="198" c:formatCode="yyyy/m/d">
                  <c:v>46189</c:v>
                </c:pt>
                <c:pt idx="199" c:formatCode="yyyy/m/d">
                  <c:v>46188</c:v>
                </c:pt>
                <c:pt idx="200" c:formatCode="yyyy/m/d">
                  <c:v>46187</c:v>
                </c:pt>
                <c:pt idx="201" c:formatCode="yyyy/m/d">
                  <c:v>46186</c:v>
                </c:pt>
                <c:pt idx="202" c:formatCode="yyyy/m/d">
                  <c:v>46185</c:v>
                </c:pt>
                <c:pt idx="203" c:formatCode="yyyy/m/d">
                  <c:v>46184</c:v>
                </c:pt>
                <c:pt idx="204" c:formatCode="yyyy/m/d">
                  <c:v>46183</c:v>
                </c:pt>
                <c:pt idx="205" c:formatCode="yyyy/m/d">
                  <c:v>46182</c:v>
                </c:pt>
                <c:pt idx="206" c:formatCode="yyyy/m/d">
                  <c:v>46181</c:v>
                </c:pt>
                <c:pt idx="207" c:formatCode="yyyy/m/d">
                  <c:v>46180</c:v>
                </c:pt>
                <c:pt idx="208" c:formatCode="yyyy/m/d">
                  <c:v>46179</c:v>
                </c:pt>
                <c:pt idx="209" c:formatCode="yyyy/m/d">
                  <c:v>46178</c:v>
                </c:pt>
                <c:pt idx="210" c:formatCode="yyyy/m/d">
                  <c:v>46177</c:v>
                </c:pt>
                <c:pt idx="211" c:formatCode="yyyy/m/d">
                  <c:v>46176</c:v>
                </c:pt>
                <c:pt idx="212" c:formatCode="yyyy/m/d">
                  <c:v>46175</c:v>
                </c:pt>
                <c:pt idx="213" c:formatCode="yyyy/m/d">
                  <c:v>46174</c:v>
                </c:pt>
                <c:pt idx="214" c:formatCode="yyyy/m/d">
                  <c:v>46173</c:v>
                </c:pt>
                <c:pt idx="215" c:formatCode="yyyy/m/d">
                  <c:v>46172</c:v>
                </c:pt>
                <c:pt idx="216" c:formatCode="yyyy/m/d">
                  <c:v>46171</c:v>
                </c:pt>
                <c:pt idx="217" c:formatCode="yyyy/m/d">
                  <c:v>46170</c:v>
                </c:pt>
                <c:pt idx="218" c:formatCode="yyyy/m/d">
                  <c:v>46169</c:v>
                </c:pt>
                <c:pt idx="219" c:formatCode="yyyy/m/d">
                  <c:v>46168</c:v>
                </c:pt>
                <c:pt idx="220" c:formatCode="yyyy/m/d">
                  <c:v>46167</c:v>
                </c:pt>
                <c:pt idx="221" c:formatCode="yyyy/m/d">
                  <c:v>46166</c:v>
                </c:pt>
                <c:pt idx="222" c:formatCode="yyyy/m/d">
                  <c:v>46165</c:v>
                </c:pt>
                <c:pt idx="223" c:formatCode="yyyy/m/d">
                  <c:v>46164</c:v>
                </c:pt>
                <c:pt idx="224" c:formatCode="yyyy/m/d">
                  <c:v>46163</c:v>
                </c:pt>
                <c:pt idx="225" c:formatCode="yyyy/m/d">
                  <c:v>46162</c:v>
                </c:pt>
                <c:pt idx="226" c:formatCode="yyyy/m/d">
                  <c:v>46161</c:v>
                </c:pt>
                <c:pt idx="227" c:formatCode="yyyy/m/d">
                  <c:v>46160</c:v>
                </c:pt>
                <c:pt idx="228" c:formatCode="yyyy/m/d">
                  <c:v>46159</c:v>
                </c:pt>
                <c:pt idx="229" c:formatCode="yyyy/m/d">
                  <c:v>46158</c:v>
                </c:pt>
                <c:pt idx="230" c:formatCode="yyyy/m/d">
                  <c:v>46157</c:v>
                </c:pt>
                <c:pt idx="231" c:formatCode="yyyy/m/d">
                  <c:v>46156</c:v>
                </c:pt>
                <c:pt idx="232" c:formatCode="yyyy/m/d">
                  <c:v>46155</c:v>
                </c:pt>
                <c:pt idx="233" c:formatCode="yyyy/m/d">
                  <c:v>46154</c:v>
                </c:pt>
                <c:pt idx="234" c:formatCode="yyyy/m/d">
                  <c:v>46153</c:v>
                </c:pt>
                <c:pt idx="235" c:formatCode="yyyy/m/d">
                  <c:v>46152</c:v>
                </c:pt>
                <c:pt idx="236" c:formatCode="yyyy/m/d">
                  <c:v>46151</c:v>
                </c:pt>
                <c:pt idx="237" c:formatCode="yyyy/m/d">
                  <c:v>46150</c:v>
                </c:pt>
                <c:pt idx="238" c:formatCode="yyyy/m/d">
                  <c:v>46149</c:v>
                </c:pt>
                <c:pt idx="239" c:formatCode="yyyy/m/d">
                  <c:v>46148</c:v>
                </c:pt>
                <c:pt idx="240" c:formatCode="yyyy/m/d">
                  <c:v>46147</c:v>
                </c:pt>
                <c:pt idx="241" c:formatCode="yyyy/m/d">
                  <c:v>46146</c:v>
                </c:pt>
                <c:pt idx="242" c:formatCode="yyyy/m/d">
                  <c:v>46145</c:v>
                </c:pt>
                <c:pt idx="243" c:formatCode="yyyy/m/d">
                  <c:v>46144</c:v>
                </c:pt>
                <c:pt idx="244" c:formatCode="yyyy/m/d">
                  <c:v>46143</c:v>
                </c:pt>
                <c:pt idx="245" c:formatCode="yyyy/m/d">
                  <c:v>46142</c:v>
                </c:pt>
                <c:pt idx="246" c:formatCode="yyyy/m/d">
                  <c:v>46141</c:v>
                </c:pt>
                <c:pt idx="247" c:formatCode="yyyy/m/d">
                  <c:v>46140</c:v>
                </c:pt>
                <c:pt idx="248" c:formatCode="yyyy/m/d">
                  <c:v>46139</c:v>
                </c:pt>
                <c:pt idx="249" c:formatCode="yyyy/m/d">
                  <c:v>46138</c:v>
                </c:pt>
                <c:pt idx="250" c:formatCode="yyyy/m/d">
                  <c:v>46137</c:v>
                </c:pt>
                <c:pt idx="251" c:formatCode="yyyy/m/d">
                  <c:v>46136</c:v>
                </c:pt>
                <c:pt idx="252" c:formatCode="yyyy/m/d">
                  <c:v>46135</c:v>
                </c:pt>
                <c:pt idx="253" c:formatCode="yyyy/m/d">
                  <c:v>46134</c:v>
                </c:pt>
                <c:pt idx="254" c:formatCode="yyyy/m/d">
                  <c:v>46133</c:v>
                </c:pt>
                <c:pt idx="255" c:formatCode="yyyy/m/d">
                  <c:v>46132</c:v>
                </c:pt>
                <c:pt idx="256" c:formatCode="yyyy/m/d">
                  <c:v>46131</c:v>
                </c:pt>
                <c:pt idx="257" c:formatCode="yyyy/m/d">
                  <c:v>46130</c:v>
                </c:pt>
                <c:pt idx="258" c:formatCode="yyyy/m/d">
                  <c:v>46129</c:v>
                </c:pt>
                <c:pt idx="259" c:formatCode="yyyy/m/d">
                  <c:v>46128</c:v>
                </c:pt>
                <c:pt idx="260" c:formatCode="yyyy/m/d">
                  <c:v>46127</c:v>
                </c:pt>
                <c:pt idx="261" c:formatCode="yyyy/m/d">
                  <c:v>46126</c:v>
                </c:pt>
                <c:pt idx="262" c:formatCode="yyyy/m/d">
                  <c:v>46125</c:v>
                </c:pt>
                <c:pt idx="263" c:formatCode="yyyy/m/d">
                  <c:v>46124</c:v>
                </c:pt>
                <c:pt idx="264" c:formatCode="yyyy/m/d">
                  <c:v>46123</c:v>
                </c:pt>
                <c:pt idx="265" c:formatCode="yyyy/m/d">
                  <c:v>46122</c:v>
                </c:pt>
                <c:pt idx="266" c:formatCode="yyyy/m/d">
                  <c:v>46121</c:v>
                </c:pt>
                <c:pt idx="267" c:formatCode="yyyy/m/d">
                  <c:v>46120</c:v>
                </c:pt>
                <c:pt idx="268" c:formatCode="yyyy/m/d">
                  <c:v>46119</c:v>
                </c:pt>
                <c:pt idx="269" c:formatCode="yyyy/m/d">
                  <c:v>46118</c:v>
                </c:pt>
                <c:pt idx="270" c:formatCode="yyyy/m/d">
                  <c:v>46117</c:v>
                </c:pt>
                <c:pt idx="271" c:formatCode="yyyy/m/d">
                  <c:v>46116</c:v>
                </c:pt>
                <c:pt idx="272" c:formatCode="yyyy/m/d">
                  <c:v>46115</c:v>
                </c:pt>
                <c:pt idx="273" c:formatCode="yyyy/m/d">
                  <c:v>46114</c:v>
                </c:pt>
                <c:pt idx="274" c:formatCode="yyyy/m/d">
                  <c:v>46113</c:v>
                </c:pt>
                <c:pt idx="275" c:formatCode="yyyy/m/d">
                  <c:v>46112</c:v>
                </c:pt>
                <c:pt idx="276" c:formatCode="yyyy/m/d">
                  <c:v>46111</c:v>
                </c:pt>
                <c:pt idx="277" c:formatCode="yyyy/m/d">
                  <c:v>46110</c:v>
                </c:pt>
                <c:pt idx="278" c:formatCode="yyyy/m/d">
                  <c:v>46109</c:v>
                </c:pt>
                <c:pt idx="279" c:formatCode="yyyy/m/d">
                  <c:v>46108</c:v>
                </c:pt>
                <c:pt idx="280" c:formatCode="yyyy/m/d">
                  <c:v>46107</c:v>
                </c:pt>
                <c:pt idx="281" c:formatCode="yyyy/m/d">
                  <c:v>46106</c:v>
                </c:pt>
                <c:pt idx="282" c:formatCode="yyyy/m/d">
                  <c:v>46105</c:v>
                </c:pt>
                <c:pt idx="283" c:formatCode="yyyy/m/d">
                  <c:v>46104</c:v>
                </c:pt>
                <c:pt idx="284" c:formatCode="yyyy/m/d">
                  <c:v>46103</c:v>
                </c:pt>
                <c:pt idx="285" c:formatCode="yyyy/m/d">
                  <c:v>46102</c:v>
                </c:pt>
                <c:pt idx="286" c:formatCode="yyyy/m/d">
                  <c:v>46101</c:v>
                </c:pt>
                <c:pt idx="287" c:formatCode="yyyy/m/d">
                  <c:v>46100</c:v>
                </c:pt>
                <c:pt idx="288" c:formatCode="yyyy/m/d">
                  <c:v>46099</c:v>
                </c:pt>
                <c:pt idx="289" c:formatCode="yyyy/m/d">
                  <c:v>46098</c:v>
                </c:pt>
                <c:pt idx="290" c:formatCode="yyyy/m/d">
                  <c:v>46097</c:v>
                </c:pt>
                <c:pt idx="291" c:formatCode="yyyy/m/d">
                  <c:v>46096</c:v>
                </c:pt>
                <c:pt idx="292" c:formatCode="yyyy/m/d">
                  <c:v>46095</c:v>
                </c:pt>
                <c:pt idx="293" c:formatCode="yyyy/m/d">
                  <c:v>46094</c:v>
                </c:pt>
                <c:pt idx="294" c:formatCode="yyyy/m/d">
                  <c:v>46093</c:v>
                </c:pt>
                <c:pt idx="295" c:formatCode="yyyy/m/d">
                  <c:v>46092</c:v>
                </c:pt>
                <c:pt idx="296" c:formatCode="yyyy/m/d">
                  <c:v>46091</c:v>
                </c:pt>
                <c:pt idx="297" c:formatCode="yyyy/m/d">
                  <c:v>46090</c:v>
                </c:pt>
                <c:pt idx="298" c:formatCode="yyyy/m/d">
                  <c:v>46089</c:v>
                </c:pt>
                <c:pt idx="299" c:formatCode="yyyy/m/d">
                  <c:v>46088</c:v>
                </c:pt>
                <c:pt idx="300" c:formatCode="yyyy/m/d">
                  <c:v>46087</c:v>
                </c:pt>
                <c:pt idx="301" c:formatCode="yyyy/m/d">
                  <c:v>46086</c:v>
                </c:pt>
                <c:pt idx="302" c:formatCode="yyyy/m/d">
                  <c:v>46085</c:v>
                </c:pt>
                <c:pt idx="303" c:formatCode="yyyy/m/d">
                  <c:v>46084</c:v>
                </c:pt>
                <c:pt idx="304" c:formatCode="yyyy/m/d">
                  <c:v>46083</c:v>
                </c:pt>
                <c:pt idx="305" c:formatCode="yyyy/m/d">
                  <c:v>46082</c:v>
                </c:pt>
                <c:pt idx="306" c:formatCode="yyyy/m/d">
                  <c:v>46081</c:v>
                </c:pt>
                <c:pt idx="307" c:formatCode="yyyy/m/d">
                  <c:v>46080</c:v>
                </c:pt>
                <c:pt idx="308" c:formatCode="yyyy/m/d">
                  <c:v>46079</c:v>
                </c:pt>
                <c:pt idx="309" c:formatCode="yyyy/m/d">
                  <c:v>46078</c:v>
                </c:pt>
                <c:pt idx="310" c:formatCode="yyyy/m/d">
                  <c:v>46077</c:v>
                </c:pt>
                <c:pt idx="311" c:formatCode="yyyy/m/d">
                  <c:v>46076</c:v>
                </c:pt>
                <c:pt idx="312" c:formatCode="yyyy/m/d">
                  <c:v>46075</c:v>
                </c:pt>
                <c:pt idx="313" c:formatCode="yyyy/m/d">
                  <c:v>46074</c:v>
                </c:pt>
                <c:pt idx="314" c:formatCode="yyyy/m/d">
                  <c:v>46073</c:v>
                </c:pt>
                <c:pt idx="315" c:formatCode="yyyy/m/d">
                  <c:v>46072</c:v>
                </c:pt>
                <c:pt idx="316" c:formatCode="yyyy/m/d">
                  <c:v>46071</c:v>
                </c:pt>
                <c:pt idx="317" c:formatCode="yyyy/m/d">
                  <c:v>46070</c:v>
                </c:pt>
                <c:pt idx="318" c:formatCode="yyyy/m/d">
                  <c:v>46069</c:v>
                </c:pt>
                <c:pt idx="319" c:formatCode="yyyy/m/d">
                  <c:v>46068</c:v>
                </c:pt>
                <c:pt idx="320" c:formatCode="yyyy/m/d">
                  <c:v>46067</c:v>
                </c:pt>
                <c:pt idx="321" c:formatCode="yyyy/m/d">
                  <c:v>46066</c:v>
                </c:pt>
                <c:pt idx="322" c:formatCode="yyyy/m/d">
                  <c:v>46065</c:v>
                </c:pt>
                <c:pt idx="323" c:formatCode="yyyy/m/d">
                  <c:v>46064</c:v>
                </c:pt>
                <c:pt idx="324" c:formatCode="yyyy/m/d">
                  <c:v>46063</c:v>
                </c:pt>
                <c:pt idx="325" c:formatCode="yyyy/m/d">
                  <c:v>46062</c:v>
                </c:pt>
                <c:pt idx="326" c:formatCode="yyyy/m/d">
                  <c:v>46061</c:v>
                </c:pt>
                <c:pt idx="327" c:formatCode="yyyy/m/d">
                  <c:v>46060</c:v>
                </c:pt>
                <c:pt idx="328" c:formatCode="yyyy/m/d">
                  <c:v>46059</c:v>
                </c:pt>
                <c:pt idx="329" c:formatCode="yyyy/m/d">
                  <c:v>46058</c:v>
                </c:pt>
                <c:pt idx="330" c:formatCode="yyyy/m/d">
                  <c:v>46057</c:v>
                </c:pt>
                <c:pt idx="331" c:formatCode="yyyy/m/d">
                  <c:v>46056</c:v>
                </c:pt>
                <c:pt idx="332" c:formatCode="yyyy/m/d">
                  <c:v>46055</c:v>
                </c:pt>
                <c:pt idx="333" c:formatCode="yyyy/m/d">
                  <c:v>46054</c:v>
                </c:pt>
                <c:pt idx="334" c:formatCode="yyyy/m/d">
                  <c:v>46053</c:v>
                </c:pt>
                <c:pt idx="335" c:formatCode="yyyy/m/d">
                  <c:v>46052</c:v>
                </c:pt>
                <c:pt idx="336" c:formatCode="yyyy/m/d">
                  <c:v>46051</c:v>
                </c:pt>
                <c:pt idx="337" c:formatCode="yyyy/m/d">
                  <c:v>46050</c:v>
                </c:pt>
                <c:pt idx="338" c:formatCode="yyyy/m/d">
                  <c:v>46049</c:v>
                </c:pt>
                <c:pt idx="339" c:formatCode="yyyy/m/d">
                  <c:v>46048</c:v>
                </c:pt>
                <c:pt idx="340" c:formatCode="yyyy/m/d">
                  <c:v>46047</c:v>
                </c:pt>
                <c:pt idx="341" c:formatCode="yyyy/m/d">
                  <c:v>46046</c:v>
                </c:pt>
                <c:pt idx="342" c:formatCode="yyyy/m/d">
                  <c:v>46045</c:v>
                </c:pt>
                <c:pt idx="343" c:formatCode="yyyy/m/d">
                  <c:v>46044</c:v>
                </c:pt>
                <c:pt idx="344" c:formatCode="yyyy/m/d">
                  <c:v>46043</c:v>
                </c:pt>
                <c:pt idx="345" c:formatCode="yyyy/m/d">
                  <c:v>46042</c:v>
                </c:pt>
                <c:pt idx="346" c:formatCode="yyyy/m/d">
                  <c:v>46041</c:v>
                </c:pt>
                <c:pt idx="347" c:formatCode="yyyy/m/d">
                  <c:v>46040</c:v>
                </c:pt>
                <c:pt idx="348" c:formatCode="yyyy/m/d">
                  <c:v>46039</c:v>
                </c:pt>
                <c:pt idx="349" c:formatCode="yyyy/m/d">
                  <c:v>46038</c:v>
                </c:pt>
                <c:pt idx="350" c:formatCode="yyyy/m/d">
                  <c:v>46037</c:v>
                </c:pt>
                <c:pt idx="351" c:formatCode="yyyy/m/d">
                  <c:v>46036</c:v>
                </c:pt>
                <c:pt idx="352" c:formatCode="yyyy/m/d">
                  <c:v>46035</c:v>
                </c:pt>
                <c:pt idx="353" c:formatCode="yyyy/m/d">
                  <c:v>46034</c:v>
                </c:pt>
                <c:pt idx="354" c:formatCode="yyyy/m/d">
                  <c:v>46033</c:v>
                </c:pt>
                <c:pt idx="355" c:formatCode="yyyy/m/d">
                  <c:v>46032</c:v>
                </c:pt>
                <c:pt idx="356" c:formatCode="yyyy/m/d">
                  <c:v>46031</c:v>
                </c:pt>
                <c:pt idx="357" c:formatCode="yyyy/m/d">
                  <c:v>46030</c:v>
                </c:pt>
                <c:pt idx="358" c:formatCode="yyyy/m/d">
                  <c:v>46029</c:v>
                </c:pt>
                <c:pt idx="359" c:formatCode="yyyy/m/d">
                  <c:v>46028</c:v>
                </c:pt>
                <c:pt idx="360" c:formatCode="yyyy/m/d">
                  <c:v>46027</c:v>
                </c:pt>
                <c:pt idx="361" c:formatCode="yyyy/m/d">
                  <c:v>46026</c:v>
                </c:pt>
                <c:pt idx="362" c:formatCode="yyyy/m/d">
                  <c:v>46025</c:v>
                </c:pt>
                <c:pt idx="363" c:formatCode="yyyy/m/d">
                  <c:v>46024</c:v>
                </c:pt>
                <c:pt idx="364" c:formatCode="yyyy/m/d">
                  <c:v>46023</c:v>
                </c:pt>
              </c:numCache>
            </c:numRef>
          </c:cat>
          <c:val>
            <c:numRef>
              <c:f>石脑油价格及PX加工差!$W$5:$W$369</c:f>
              <c:numCache>
                <c:formatCode>###,###,###,###,##0.0000</c:formatCode>
                <c:ptCount val="365"/>
                <c:pt idx="0">
                  <c:v>176.95</c:v>
                </c:pt>
                <c:pt idx="1">
                  <c:v>173.95</c:v>
                </c:pt>
                <c:pt idx="2">
                  <c:v>#N/A</c:v>
                </c:pt>
                <c:pt idx="3">
                  <c:v>#N/A</c:v>
                </c:pt>
                <c:pt idx="4">
                  <c:v>176.95</c:v>
                </c:pt>
                <c:pt idx="5">
                  <c:v>176.7</c:v>
                </c:pt>
                <c:pt idx="6">
                  <c:v>#N/A</c:v>
                </c:pt>
                <c:pt idx="7">
                  <c:v>187.45</c:v>
                </c:pt>
                <c:pt idx="8">
                  <c:v>188.95</c:v>
                </c:pt>
                <c:pt idx="9">
                  <c:v>#N/A</c:v>
                </c:pt>
                <c:pt idx="10">
                  <c:v>#N/A</c:v>
                </c:pt>
                <c:pt idx="11">
                  <c:v>195.33</c:v>
                </c:pt>
                <c:pt idx="12">
                  <c:v>193.83</c:v>
                </c:pt>
                <c:pt idx="13">
                  <c:v>196.08</c:v>
                </c:pt>
                <c:pt idx="14">
                  <c:v>197.42</c:v>
                </c:pt>
                <c:pt idx="15">
                  <c:v>197.42</c:v>
                </c:pt>
                <c:pt idx="16">
                  <c:v>#N/A</c:v>
                </c:pt>
                <c:pt idx="17">
                  <c:v>#N/A</c:v>
                </c:pt>
                <c:pt idx="18">
                  <c:v>182.33</c:v>
                </c:pt>
                <c:pt idx="19">
                  <c:v>175.67</c:v>
                </c:pt>
                <c:pt idx="20">
                  <c:v>181.5</c:v>
                </c:pt>
                <c:pt idx="21">
                  <c:v>176.79</c:v>
                </c:pt>
                <c:pt idx="22">
                  <c:v>175.29</c:v>
                </c:pt>
                <c:pt idx="23">
                  <c:v>#N/A</c:v>
                </c:pt>
                <c:pt idx="24">
                  <c:v>#N/A</c:v>
                </c:pt>
                <c:pt idx="25">
                  <c:v>184.29</c:v>
                </c:pt>
                <c:pt idx="26">
                  <c:v>182.12</c:v>
                </c:pt>
                <c:pt idx="27">
                  <c:v>183.87</c:v>
                </c:pt>
                <c:pt idx="28">
                  <c:v>189.75</c:v>
                </c:pt>
                <c:pt idx="29">
                  <c:v>187.12</c:v>
                </c:pt>
                <c:pt idx="30">
                  <c:v>#N/A</c:v>
                </c:pt>
                <c:pt idx="31">
                  <c:v>#N/A</c:v>
                </c:pt>
                <c:pt idx="32">
                  <c:v>179.83</c:v>
                </c:pt>
                <c:pt idx="33">
                  <c:v>176.83</c:v>
                </c:pt>
                <c:pt idx="34">
                  <c:v>182.33</c:v>
                </c:pt>
                <c:pt idx="35">
                  <c:v>178.33</c:v>
                </c:pt>
                <c:pt idx="36">
                  <c:v>175.33</c:v>
                </c:pt>
                <c:pt idx="37">
                  <c:v>#N/A</c:v>
                </c:pt>
                <c:pt idx="38">
                  <c:v>#N/A</c:v>
                </c:pt>
                <c:pt idx="39">
                  <c:v>176.67</c:v>
                </c:pt>
                <c:pt idx="40">
                  <c:v>181.25</c:v>
                </c:pt>
                <c:pt idx="41">
                  <c:v>184</c:v>
                </c:pt>
                <c:pt idx="42">
                  <c:v>187</c:v>
                </c:pt>
                <c:pt idx="43">
                  <c:v>192.95</c:v>
                </c:pt>
                <c:pt idx="44">
                  <c:v>#N/A</c:v>
                </c:pt>
                <c:pt idx="45">
                  <c:v>#N/A</c:v>
                </c:pt>
                <c:pt idx="46">
                  <c:v>183.83</c:v>
                </c:pt>
                <c:pt idx="47">
                  <c:v>183.92</c:v>
                </c:pt>
                <c:pt idx="48">
                  <c:v>185.17</c:v>
                </c:pt>
                <c:pt idx="49">
                  <c:v>177.92</c:v>
                </c:pt>
                <c:pt idx="50">
                  <c:v>173.67</c:v>
                </c:pt>
                <c:pt idx="51">
                  <c:v>#N/A</c:v>
                </c:pt>
                <c:pt idx="52">
                  <c:v>#N/A</c:v>
                </c:pt>
                <c:pt idx="53">
                  <c:v>175.67</c:v>
                </c:pt>
                <c:pt idx="54">
                  <c:v>166.17</c:v>
                </c:pt>
                <c:pt idx="55">
                  <c:v>158.54</c:v>
                </c:pt>
                <c:pt idx="56">
                  <c:v>172.04</c:v>
                </c:pt>
                <c:pt idx="57">
                  <c:v>172.04</c:v>
                </c:pt>
                <c:pt idx="58">
                  <c:v>#N/A</c:v>
                </c:pt>
                <c:pt idx="59">
                  <c:v>#N/A</c:v>
                </c:pt>
                <c:pt idx="60">
                  <c:v>175.7</c:v>
                </c:pt>
                <c:pt idx="61">
                  <c:v>#N/A</c:v>
                </c:pt>
                <c:pt idx="62">
                  <c:v>175.2</c:v>
                </c:pt>
                <c:pt idx="63">
                  <c:v>175.2</c:v>
                </c:pt>
                <c:pt idx="64">
                  <c:v>189.33</c:v>
                </c:pt>
                <c:pt idx="65">
                  <c:v>#N/A</c:v>
                </c:pt>
                <c:pt idx="66">
                  <c:v>#N/A</c:v>
                </c:pt>
                <c:pt idx="67">
                  <c:v>180.33</c:v>
                </c:pt>
                <c:pt idx="68">
                  <c:v>177.45</c:v>
                </c:pt>
                <c:pt idx="69">
                  <c:v>181.2</c:v>
                </c:pt>
                <c:pt idx="70">
                  <c:v>194.7</c:v>
                </c:pt>
                <c:pt idx="71">
                  <c:v>189.7</c:v>
                </c:pt>
                <c:pt idx="72">
                  <c:v>#N/A</c:v>
                </c:pt>
                <c:pt idx="73">
                  <c:v>#N/A</c:v>
                </c:pt>
                <c:pt idx="74">
                  <c:v>188.45</c:v>
                </c:pt>
                <c:pt idx="75">
                  <c:v>175.5</c:v>
                </c:pt>
                <c:pt idx="76">
                  <c:v>189.75</c:v>
                </c:pt>
                <c:pt idx="77">
                  <c:v>192.54</c:v>
                </c:pt>
                <c:pt idx="78">
                  <c:v>196.79</c:v>
                </c:pt>
                <c:pt idx="79">
                  <c:v>#N/A</c:v>
                </c:pt>
                <c:pt idx="80">
                  <c:v>#N/A</c:v>
                </c:pt>
                <c:pt idx="81">
                  <c:v>198.79</c:v>
                </c:pt>
                <c:pt idx="82">
                  <c:v>204.79</c:v>
                </c:pt>
                <c:pt idx="83">
                  <c:v>207.3</c:v>
                </c:pt>
                <c:pt idx="84">
                  <c:v>215.12</c:v>
                </c:pt>
                <c:pt idx="85">
                  <c:v>222.25</c:v>
                </c:pt>
                <c:pt idx="86">
                  <c:v>#N/A</c:v>
                </c:pt>
                <c:pt idx="87">
                  <c:v>#N/A</c:v>
                </c:pt>
                <c:pt idx="88">
                  <c:v>217.75</c:v>
                </c:pt>
                <c:pt idx="89">
                  <c:v>227.25</c:v>
                </c:pt>
                <c:pt idx="90">
                  <c:v>232.5</c:v>
                </c:pt>
                <c:pt idx="91">
                  <c:v>245.37</c:v>
                </c:pt>
                <c:pt idx="92">
                  <c:v>241.95</c:v>
                </c:pt>
                <c:pt idx="93">
                  <c:v>#N/A</c:v>
                </c:pt>
                <c:pt idx="94">
                  <c:v>#N/A</c:v>
                </c:pt>
                <c:pt idx="95">
                  <c:v>220.54</c:v>
                </c:pt>
                <c:pt idx="96">
                  <c:v>204.54</c:v>
                </c:pt>
                <c:pt idx="97">
                  <c:v>192.7</c:v>
                </c:pt>
                <c:pt idx="98">
                  <c:v>189.45</c:v>
                </c:pt>
                <c:pt idx="99">
                  <c:v>174.92</c:v>
                </c:pt>
                <c:pt idx="100">
                  <c:v>#N/A</c:v>
                </c:pt>
                <c:pt idx="101">
                  <c:v>#N/A</c:v>
                </c:pt>
                <c:pt idx="102">
                  <c:v>187.17</c:v>
                </c:pt>
                <c:pt idx="103">
                  <c:v>184.42</c:v>
                </c:pt>
                <c:pt idx="104">
                  <c:v>168.33</c:v>
                </c:pt>
                <c:pt idx="105">
                  <c:v>184.17</c:v>
                </c:pt>
                <c:pt idx="106">
                  <c:v>188.33</c:v>
                </c:pt>
                <c:pt idx="107">
                  <c:v>#N/A</c:v>
                </c:pt>
                <c:pt idx="108">
                  <c:v>#N/A</c:v>
                </c:pt>
                <c:pt idx="109">
                  <c:v>193</c:v>
                </c:pt>
                <c:pt idx="110">
                  <c:v>200.67</c:v>
                </c:pt>
                <c:pt idx="111">
                  <c:v>202</c:v>
                </c:pt>
                <c:pt idx="112">
                  <c:v>188.5</c:v>
                </c:pt>
                <c:pt idx="113">
                  <c:v>208.5</c:v>
                </c:pt>
                <c:pt idx="114">
                  <c:v>#N/A</c:v>
                </c:pt>
                <c:pt idx="115">
                  <c:v>#N/A</c:v>
                </c:pt>
                <c:pt idx="116">
                  <c:v>225.75</c:v>
                </c:pt>
                <c:pt idx="117">
                  <c:v>222.67</c:v>
                </c:pt>
                <c:pt idx="118">
                  <c:v>227.17</c:v>
                </c:pt>
                <c:pt idx="119">
                  <c:v>231.5</c:v>
                </c:pt>
                <c:pt idx="120">
                  <c:v>233.33</c:v>
                </c:pt>
                <c:pt idx="121">
                  <c:v>#N/A</c:v>
                </c:pt>
                <c:pt idx="122">
                  <c:v>#N/A</c:v>
                </c:pt>
                <c:pt idx="123">
                  <c:v>249</c:v>
                </c:pt>
                <c:pt idx="124">
                  <c:v>262</c:v>
                </c:pt>
                <c:pt idx="125">
                  <c:v>259.5</c:v>
                </c:pt>
                <c:pt idx="126">
                  <c:v>257</c:v>
                </c:pt>
                <c:pt idx="127">
                  <c:v>260.5</c:v>
                </c:pt>
                <c:pt idx="128">
                  <c:v>#N/A</c:v>
                </c:pt>
                <c:pt idx="129">
                  <c:v>#N/A</c:v>
                </c:pt>
                <c:pt idx="130">
                  <c:v>260</c:v>
                </c:pt>
                <c:pt idx="131">
                  <c:v>264.08</c:v>
                </c:pt>
                <c:pt idx="132">
                  <c:v>269.12</c:v>
                </c:pt>
                <c:pt idx="133">
                  <c:v>266.37</c:v>
                </c:pt>
                <c:pt idx="134">
                  <c:v>269.83</c:v>
                </c:pt>
                <c:pt idx="135">
                  <c:v>#N/A</c:v>
                </c:pt>
                <c:pt idx="136">
                  <c:v>#N/A</c:v>
                </c:pt>
                <c:pt idx="137">
                  <c:v>285.2</c:v>
                </c:pt>
                <c:pt idx="138">
                  <c:v>282.79</c:v>
                </c:pt>
                <c:pt idx="139">
                  <c:v>287.92</c:v>
                </c:pt>
                <c:pt idx="140">
                  <c:v>292.17</c:v>
                </c:pt>
                <c:pt idx="141">
                  <c:v>304.25</c:v>
                </c:pt>
                <c:pt idx="142">
                  <c:v>#N/A</c:v>
                </c:pt>
                <c:pt idx="143">
                  <c:v>#N/A</c:v>
                </c:pt>
                <c:pt idx="144">
                  <c:v>#N/A</c:v>
                </c:pt>
                <c:pt idx="145">
                  <c:v>311</c:v>
                </c:pt>
                <c:pt idx="146">
                  <c:v>323.17</c:v>
                </c:pt>
                <c:pt idx="147">
                  <c:v>321.67</c:v>
                </c:pt>
                <c:pt idx="148">
                  <c:v>332.33</c:v>
                </c:pt>
                <c:pt idx="149">
                  <c:v>#N/A</c:v>
                </c:pt>
                <c:pt idx="150">
                  <c:v>#N/A</c:v>
                </c:pt>
                <c:pt idx="151">
                  <c:v>330.83</c:v>
                </c:pt>
                <c:pt idx="152">
                  <c:v>332.42</c:v>
                </c:pt>
                <c:pt idx="153">
                  <c:v>343.5</c:v>
                </c:pt>
                <c:pt idx="154">
                  <c:v>339.5</c:v>
                </c:pt>
                <c:pt idx="155">
                  <c:v>327</c:v>
                </c:pt>
                <c:pt idx="156">
                  <c:v>#N/A</c:v>
                </c:pt>
                <c:pt idx="157">
                  <c:v>#N/A</c:v>
                </c:pt>
                <c:pt idx="158">
                  <c:v>313.67</c:v>
                </c:pt>
                <c:pt idx="159">
                  <c:v>318.67</c:v>
                </c:pt>
                <c:pt idx="160">
                  <c:v>321</c:v>
                </c:pt>
                <c:pt idx="161">
                  <c:v>319.5</c:v>
                </c:pt>
                <c:pt idx="162">
                  <c:v>322.5</c:v>
                </c:pt>
                <c:pt idx="163">
                  <c:v>#N/A</c:v>
                </c:pt>
                <c:pt idx="164">
                  <c:v>#N/A</c:v>
                </c:pt>
                <c:pt idx="165">
                  <c:v>309.83</c:v>
                </c:pt>
                <c:pt idx="166">
                  <c:v>306.25</c:v>
                </c:pt>
                <c:pt idx="167">
                  <c:v>312.87</c:v>
                </c:pt>
                <c:pt idx="168">
                  <c:v>314.87</c:v>
                </c:pt>
                <c:pt idx="169">
                  <c:v>311.33</c:v>
                </c:pt>
                <c:pt idx="170">
                  <c:v>#N/A</c:v>
                </c:pt>
                <c:pt idx="171">
                  <c:v>#N/A</c:v>
                </c:pt>
                <c:pt idx="172">
                  <c:v>320.67</c:v>
                </c:pt>
                <c:pt idx="173">
                  <c:v>325.67</c:v>
                </c:pt>
                <c:pt idx="174">
                  <c:v>330.17</c:v>
                </c:pt>
                <c:pt idx="175">
                  <c:v>318.92</c:v>
                </c:pt>
                <c:pt idx="176">
                  <c:v>314.95</c:v>
                </c:pt>
                <c:pt idx="177">
                  <c:v>#N/A</c:v>
                </c:pt>
                <c:pt idx="178">
                  <c:v>#N/A</c:v>
                </c:pt>
                <c:pt idx="179">
                  <c:v>315.37</c:v>
                </c:pt>
                <c:pt idx="180">
                  <c:v>323.75</c:v>
                </c:pt>
                <c:pt idx="181">
                  <c:v>330.29</c:v>
                </c:pt>
                <c:pt idx="182">
                  <c:v>320.92</c:v>
                </c:pt>
                <c:pt idx="183">
                  <c:v>327.87</c:v>
                </c:pt>
                <c:pt idx="184">
                  <c:v>#N/A</c:v>
                </c:pt>
                <c:pt idx="185">
                  <c:v>#N/A</c:v>
                </c:pt>
                <c:pt idx="186">
                  <c:v>330.12</c:v>
                </c:pt>
                <c:pt idx="187">
                  <c:v>328.45</c:v>
                </c:pt>
                <c:pt idx="188">
                  <c:v>334.62</c:v>
                </c:pt>
                <c:pt idx="189">
                  <c:v>338.5</c:v>
                </c:pt>
                <c:pt idx="190">
                  <c:v>338.12</c:v>
                </c:pt>
                <c:pt idx="191">
                  <c:v>#N/A</c:v>
                </c:pt>
                <c:pt idx="192">
                  <c:v>#N/A</c:v>
                </c:pt>
                <c:pt idx="193">
                  <c:v>336.29</c:v>
                </c:pt>
                <c:pt idx="194">
                  <c:v>342.45</c:v>
                </c:pt>
                <c:pt idx="195">
                  <c:v>345.45</c:v>
                </c:pt>
                <c:pt idx="196">
                  <c:v>350.92</c:v>
                </c:pt>
                <c:pt idx="197">
                  <c:v>#N/A</c:v>
                </c:pt>
                <c:pt idx="198">
                  <c:v>#N/A</c:v>
                </c:pt>
                <c:pt idx="199">
                  <c:v>#N/A</c:v>
                </c:pt>
                <c:pt idx="200">
                  <c:v>363.83</c:v>
                </c:pt>
                <c:pt idx="201">
                  <c:v>364.17</c:v>
                </c:pt>
                <c:pt idx="202">
                  <c:v>370.92</c:v>
                </c:pt>
                <c:pt idx="203">
                  <c:v>#N/A</c:v>
                </c:pt>
                <c:pt idx="204">
                  <c:v>378.17</c:v>
                </c:pt>
                <c:pt idx="205">
                  <c:v>#N/A</c:v>
                </c:pt>
                <c:pt idx="206">
                  <c:v>#N/A</c:v>
                </c:pt>
                <c:pt idx="207">
                  <c:v>382.33</c:v>
                </c:pt>
                <c:pt idx="208">
                  <c:v>#N/A</c:v>
                </c:pt>
                <c:pt idx="209">
                  <c:v>381.58</c:v>
                </c:pt>
                <c:pt idx="211">
                  <c:v>368.83</c:v>
                </c:pt>
                <c:pt idx="212">
                  <c:v>#N/A</c:v>
                </c:pt>
                <c:pt idx="213">
                  <c:v>#N/A</c:v>
                </c:pt>
                <c:pt idx="214">
                  <c:v>369.42</c:v>
                </c:pt>
                <c:pt idx="215">
                  <c:v>371.67</c:v>
                </c:pt>
                <c:pt idx="216">
                  <c:v>353.58</c:v>
                </c:pt>
                <c:pt idx="217">
                  <c:v>353.17</c:v>
                </c:pt>
                <c:pt idx="218">
                  <c:v>368.17</c:v>
                </c:pt>
                <c:pt idx="219">
                  <c:v>#N/A</c:v>
                </c:pt>
                <c:pt idx="220">
                  <c:v>#N/A</c:v>
                </c:pt>
                <c:pt idx="221">
                  <c:v>374.5</c:v>
                </c:pt>
                <c:pt idx="222">
                  <c:v>354.67</c:v>
                </c:pt>
                <c:pt idx="223">
                  <c:v>#N/A</c:v>
                </c:pt>
                <c:pt idx="224">
                  <c:v>351.67</c:v>
                </c:pt>
                <c:pt idx="225">
                  <c:v>347.92</c:v>
                </c:pt>
                <c:pt idx="226">
                  <c:v>#N/A</c:v>
                </c:pt>
                <c:pt idx="227">
                  <c:v>#N/A</c:v>
                </c:pt>
                <c:pt idx="228">
                  <c:v>348</c:v>
                </c:pt>
                <c:pt idx="229">
                  <c:v>348</c:v>
                </c:pt>
                <c:pt idx="230">
                  <c:v>347.25</c:v>
                </c:pt>
                <c:pt idx="231">
                  <c:v>337.12</c:v>
                </c:pt>
                <c:pt idx="232">
                  <c:v>336.87</c:v>
                </c:pt>
                <c:pt idx="233">
                  <c:v>#N/A</c:v>
                </c:pt>
                <c:pt idx="234">
                  <c:v>#N/A</c:v>
                </c:pt>
                <c:pt idx="235">
                  <c:v>335.54</c:v>
                </c:pt>
                <c:pt idx="236">
                  <c:v>336.87</c:v>
                </c:pt>
                <c:pt idx="237">
                  <c:v>344.87</c:v>
                </c:pt>
                <c:pt idx="238">
                  <c:v>347.79</c:v>
                </c:pt>
                <c:pt idx="239">
                  <c:v>347.54</c:v>
                </c:pt>
                <c:pt idx="240">
                  <c:v>#N/A</c:v>
                </c:pt>
                <c:pt idx="241">
                  <c:v>#N/A</c:v>
                </c:pt>
                <c:pt idx="242">
                  <c:v>342.79</c:v>
                </c:pt>
                <c:pt idx="243">
                  <c:v>335.83</c:v>
                </c:pt>
                <c:pt idx="244">
                  <c:v>#N/A</c:v>
                </c:pt>
                <c:pt idx="245">
                  <c:v>324.92</c:v>
                </c:pt>
                <c:pt idx="246">
                  <c:v>321.12</c:v>
                </c:pt>
                <c:pt idx="247">
                  <c:v>#N/A</c:v>
                </c:pt>
                <c:pt idx="248">
                  <c:v>#N/A</c:v>
                </c:pt>
                <c:pt idx="249">
                  <c:v>325.37</c:v>
                </c:pt>
                <c:pt idx="250">
                  <c:v>324.75</c:v>
                </c:pt>
                <c:pt idx="251">
                  <c:v>333.87</c:v>
                </c:pt>
                <c:pt idx="252">
                  <c:v>341.7</c:v>
                </c:pt>
                <c:pt idx="253">
                  <c:v>355.04</c:v>
                </c:pt>
                <c:pt idx="254">
                  <c:v>#N/A</c:v>
                </c:pt>
                <c:pt idx="255">
                  <c:v>#N/A</c:v>
                </c:pt>
                <c:pt idx="256">
                  <c:v>359.37</c:v>
                </c:pt>
                <c:pt idx="257">
                  <c:v>362.7</c:v>
                </c:pt>
                <c:pt idx="258">
                  <c:v>358.54</c:v>
                </c:pt>
                <c:pt idx="259">
                  <c:v>359.79</c:v>
                </c:pt>
                <c:pt idx="260">
                  <c:v>357.62</c:v>
                </c:pt>
                <c:pt idx="261">
                  <c:v>#N/A</c:v>
                </c:pt>
                <c:pt idx="262">
                  <c:v>#N/A</c:v>
                </c:pt>
                <c:pt idx="263">
                  <c:v>341.79</c:v>
                </c:pt>
                <c:pt idx="264">
                  <c:v>340.2</c:v>
                </c:pt>
                <c:pt idx="265">
                  <c:v>#N/A</c:v>
                </c:pt>
                <c:pt idx="266">
                  <c:v>345.62</c:v>
                </c:pt>
                <c:pt idx="267">
                  <c:v>347.75</c:v>
                </c:pt>
                <c:pt idx="268">
                  <c:v>#N/A</c:v>
                </c:pt>
                <c:pt idx="269">
                  <c:v>#N/A</c:v>
                </c:pt>
                <c:pt idx="270">
                  <c:v>349.25</c:v>
                </c:pt>
                <c:pt idx="271">
                  <c:v>369.25</c:v>
                </c:pt>
                <c:pt idx="272">
                  <c:v>368.12</c:v>
                </c:pt>
                <c:pt idx="273">
                  <c:v>351.87</c:v>
                </c:pt>
                <c:pt idx="274">
                  <c:v>349.54</c:v>
                </c:pt>
                <c:pt idx="275">
                  <c:v>#N/A</c:v>
                </c:pt>
                <c:pt idx="276">
                  <c:v>#N/A</c:v>
                </c:pt>
                <c:pt idx="277">
                  <c:v>#N/A</c:v>
                </c:pt>
                <c:pt idx="278">
                  <c:v>340.17</c:v>
                </c:pt>
                <c:pt idx="279">
                  <c:v>336.5</c:v>
                </c:pt>
                <c:pt idx="280">
                  <c:v>324.58</c:v>
                </c:pt>
                <c:pt idx="281">
                  <c:v>317.17</c:v>
                </c:pt>
                <c:pt idx="282">
                  <c:v>#N/A</c:v>
                </c:pt>
                <c:pt idx="283">
                  <c:v>#N/A</c:v>
                </c:pt>
                <c:pt idx="284">
                  <c:v>313.08</c:v>
                </c:pt>
                <c:pt idx="285">
                  <c:v>306.67</c:v>
                </c:pt>
                <c:pt idx="286">
                  <c:v>312.5</c:v>
                </c:pt>
                <c:pt idx="287">
                  <c:v>322.17</c:v>
                </c:pt>
                <c:pt idx="288">
                  <c:v>323.67</c:v>
                </c:pt>
                <c:pt idx="289">
                  <c:v>#N/A</c:v>
                </c:pt>
                <c:pt idx="290">
                  <c:v>#N/A</c:v>
                </c:pt>
                <c:pt idx="291">
                  <c:v>319.5</c:v>
                </c:pt>
                <c:pt idx="292">
                  <c:v>316.83</c:v>
                </c:pt>
                <c:pt idx="293">
                  <c:v>307.17</c:v>
                </c:pt>
                <c:pt idx="294">
                  <c:v>297.17</c:v>
                </c:pt>
                <c:pt idx="295">
                  <c:v>296.83</c:v>
                </c:pt>
                <c:pt idx="296">
                  <c:v>#N/A</c:v>
                </c:pt>
                <c:pt idx="297">
                  <c:v>#N/A</c:v>
                </c:pt>
                <c:pt idx="298">
                  <c:v>292.17</c:v>
                </c:pt>
                <c:pt idx="299">
                  <c:v>302.25</c:v>
                </c:pt>
                <c:pt idx="300">
                  <c:v>321.25</c:v>
                </c:pt>
                <c:pt idx="301">
                  <c:v>312.75</c:v>
                </c:pt>
                <c:pt idx="302">
                  <c:v>322.75</c:v>
                </c:pt>
                <c:pt idx="303">
                  <c:v>#N/A</c:v>
                </c:pt>
                <c:pt idx="304">
                  <c:v>#N/A</c:v>
                </c:pt>
                <c:pt idx="305">
                  <c:v>338.5</c:v>
                </c:pt>
                <c:pt idx="306">
                  <c:v>338.17</c:v>
                </c:pt>
                <c:pt idx="307">
                  <c:v>353.17</c:v>
                </c:pt>
                <c:pt idx="308">
                  <c:v>361.17</c:v>
                </c:pt>
                <c:pt idx="309">
                  <c:v>359.17</c:v>
                </c:pt>
                <c:pt idx="310">
                  <c:v>#N/A</c:v>
                </c:pt>
                <c:pt idx="311">
                  <c:v>#N/A</c:v>
                </c:pt>
                <c:pt idx="312">
                  <c:v>350.25</c:v>
                </c:pt>
                <c:pt idx="313">
                  <c:v>352.58</c:v>
                </c:pt>
                <c:pt idx="314">
                  <c:v>356.33</c:v>
                </c:pt>
                <c:pt idx="315">
                  <c:v>352</c:v>
                </c:pt>
                <c:pt idx="316">
                  <c:v>360.75</c:v>
                </c:pt>
                <c:pt idx="317">
                  <c:v>#N/A</c:v>
                </c:pt>
                <c:pt idx="318">
                  <c:v>#N/A</c:v>
                </c:pt>
                <c:pt idx="319">
                  <c:v>351.33</c:v>
                </c:pt>
                <c:pt idx="320">
                  <c:v>343.5</c:v>
                </c:pt>
                <c:pt idx="321">
                  <c:v>335.25</c:v>
                </c:pt>
                <c:pt idx="322">
                  <c:v>322.75</c:v>
                </c:pt>
                <c:pt idx="323">
                  <c:v>#N/A</c:v>
                </c:pt>
                <c:pt idx="324">
                  <c:v>#N/A</c:v>
                </c:pt>
                <c:pt idx="325">
                  <c:v>#N/A</c:v>
                </c:pt>
                <c:pt idx="326">
                  <c:v>328.75</c:v>
                </c:pt>
                <c:pt idx="327">
                  <c:v>338.92</c:v>
                </c:pt>
                <c:pt idx="328">
                  <c:v>353.58</c:v>
                </c:pt>
                <c:pt idx="329">
                  <c:v>359.5</c:v>
                </c:pt>
                <c:pt idx="330">
                  <c:v>364.5</c:v>
                </c:pt>
                <c:pt idx="331">
                  <c:v>#N/A</c:v>
                </c:pt>
                <c:pt idx="332">
                  <c:v>#N/A</c:v>
                </c:pt>
                <c:pt idx="333">
                  <c:v>361.5</c:v>
                </c:pt>
                <c:pt idx="334">
                  <c:v>356.58</c:v>
                </c:pt>
                <c:pt idx="335">
                  <c:v>329.42</c:v>
                </c:pt>
                <c:pt idx="336">
                  <c:v>328.17</c:v>
                </c:pt>
                <c:pt idx="337">
                  <c:v>304.67</c:v>
                </c:pt>
                <c:pt idx="338">
                  <c:v>#N/A</c:v>
                </c:pt>
                <c:pt idx="339">
                  <c:v>#N/A</c:v>
                </c:pt>
                <c:pt idx="340">
                  <c:v>337.58</c:v>
                </c:pt>
                <c:pt idx="341">
                  <c:v>350.25</c:v>
                </c:pt>
                <c:pt idx="342">
                  <c:v>364.83</c:v>
                </c:pt>
                <c:pt idx="343">
                  <c:v>359.58</c:v>
                </c:pt>
                <c:pt idx="344">
                  <c:v>372.75</c:v>
                </c:pt>
                <c:pt idx="345">
                  <c:v>#N/A</c:v>
                </c:pt>
                <c:pt idx="346">
                  <c:v>#N/A</c:v>
                </c:pt>
                <c:pt idx="347">
                  <c:v>366.5</c:v>
                </c:pt>
                <c:pt idx="348">
                  <c:v>361</c:v>
                </c:pt>
                <c:pt idx="349">
                  <c:v>364.5</c:v>
                </c:pt>
                <c:pt idx="350">
                  <c:v>356.5</c:v>
                </c:pt>
                <c:pt idx="351">
                  <c:v>348.33</c:v>
                </c:pt>
                <c:pt idx="352">
                  <c:v>#N/A</c:v>
                </c:pt>
                <c:pt idx="353">
                  <c:v>#N/A</c:v>
                </c:pt>
                <c:pt idx="354">
                  <c:v>355.83</c:v>
                </c:pt>
                <c:pt idx="355">
                  <c:v>354.33</c:v>
                </c:pt>
                <c:pt idx="356">
                  <c:v>352.83</c:v>
                </c:pt>
                <c:pt idx="357">
                  <c:v>360.33</c:v>
                </c:pt>
                <c:pt idx="358">
                  <c:v>368.33</c:v>
                </c:pt>
                <c:pt idx="359">
                  <c:v>#N/A</c:v>
                </c:pt>
                <c:pt idx="360">
                  <c:v>#N/A</c:v>
                </c:pt>
                <c:pt idx="361">
                  <c:v>377</c:v>
                </c:pt>
                <c:pt idx="362">
                  <c:v>364</c:v>
                </c:pt>
                <c:pt idx="363">
                  <c:v>378.5</c:v>
                </c:pt>
                <c:pt idx="364">
                  <c:v>372.04</c:v>
                </c:pt>
              </c:numCache>
            </c:numRef>
          </c:val>
          <c:smooth val="0"/>
        </c:ser>
        <c:ser>
          <c:idx val="4"/>
          <c:order val="4"/>
          <c:tx>
            <c:strRef>
              <c:f>石脑油价格及PX加工差!$X$4</c:f>
              <c:strCache>
                <c:ptCount val="1"/>
                <c:pt idx="0">
                  <c:v>2025 </c:v>
                </c:pt>
              </c:strCache>
            </c:strRef>
          </c:tx>
          <c:spPr>
            <a:ln w="15875" cap="rnd" cmpd="sng" algn="ctr">
              <a:solidFill>
                <a:srgbClr val="FF0000">
                  <a:alpha val="72000"/>
                </a:srgbClr>
              </a:solidFill>
              <a:prstDash val="solid"/>
              <a:round/>
            </a:ln>
            <a:effectLst/>
          </c:spPr>
          <c:marker>
            <c:symbol val="none"/>
          </c:marker>
          <c:dLbls>
            <c:delete val="1"/>
          </c:dLbls>
          <c:cat>
            <c:numRef>
              <c:f>石脑油价格及PX加工差!$P$5:$P$369</c:f>
              <c:numCache>
                <c:formatCode>yyyy/m/d</c:formatCode>
                <c:ptCount val="365"/>
                <c:pt idx="0" c:formatCode="yyyy/m/d">
                  <c:v>46387</c:v>
                </c:pt>
                <c:pt idx="1" c:formatCode="yyyy/m/d">
                  <c:v>46386</c:v>
                </c:pt>
                <c:pt idx="2" c:formatCode="yyyy/m/d">
                  <c:v>46385</c:v>
                </c:pt>
                <c:pt idx="3" c:formatCode="yyyy/m/d">
                  <c:v>46384</c:v>
                </c:pt>
                <c:pt idx="4" c:formatCode="yyyy/m/d">
                  <c:v>46383</c:v>
                </c:pt>
                <c:pt idx="5" c:formatCode="yyyy/m/d">
                  <c:v>46382</c:v>
                </c:pt>
                <c:pt idx="6" c:formatCode="yyyy/m/d">
                  <c:v>46381</c:v>
                </c:pt>
                <c:pt idx="7" c:formatCode="yyyy/m/d">
                  <c:v>46380</c:v>
                </c:pt>
                <c:pt idx="8" c:formatCode="yyyy/m/d">
                  <c:v>46379</c:v>
                </c:pt>
                <c:pt idx="9" c:formatCode="yyyy/m/d">
                  <c:v>46378</c:v>
                </c:pt>
                <c:pt idx="10" c:formatCode="yyyy/m/d">
                  <c:v>46377</c:v>
                </c:pt>
                <c:pt idx="11" c:formatCode="yyyy/m/d">
                  <c:v>46376</c:v>
                </c:pt>
                <c:pt idx="12" c:formatCode="yyyy/m/d">
                  <c:v>46375</c:v>
                </c:pt>
                <c:pt idx="13" c:formatCode="yyyy/m/d">
                  <c:v>46374</c:v>
                </c:pt>
                <c:pt idx="14" c:formatCode="yyyy/m/d">
                  <c:v>46373</c:v>
                </c:pt>
                <c:pt idx="15" c:formatCode="yyyy/m/d">
                  <c:v>46372</c:v>
                </c:pt>
                <c:pt idx="16" c:formatCode="yyyy/m/d">
                  <c:v>46371</c:v>
                </c:pt>
                <c:pt idx="17" c:formatCode="yyyy/m/d">
                  <c:v>46370</c:v>
                </c:pt>
                <c:pt idx="18" c:formatCode="yyyy/m/d">
                  <c:v>46369</c:v>
                </c:pt>
                <c:pt idx="19" c:formatCode="yyyy/m/d">
                  <c:v>46368</c:v>
                </c:pt>
                <c:pt idx="20" c:formatCode="yyyy/m/d">
                  <c:v>46367</c:v>
                </c:pt>
                <c:pt idx="21" c:formatCode="yyyy/m/d">
                  <c:v>46366</c:v>
                </c:pt>
                <c:pt idx="22" c:formatCode="yyyy/m/d">
                  <c:v>46365</c:v>
                </c:pt>
                <c:pt idx="23" c:formatCode="yyyy/m/d">
                  <c:v>46364</c:v>
                </c:pt>
                <c:pt idx="24" c:formatCode="yyyy/m/d">
                  <c:v>46363</c:v>
                </c:pt>
                <c:pt idx="25" c:formatCode="yyyy/m/d">
                  <c:v>46362</c:v>
                </c:pt>
                <c:pt idx="26" c:formatCode="yyyy/m/d">
                  <c:v>46361</c:v>
                </c:pt>
                <c:pt idx="27" c:formatCode="yyyy/m/d">
                  <c:v>46360</c:v>
                </c:pt>
                <c:pt idx="28" c:formatCode="yyyy/m/d">
                  <c:v>46359</c:v>
                </c:pt>
                <c:pt idx="29" c:formatCode="yyyy/m/d">
                  <c:v>46358</c:v>
                </c:pt>
                <c:pt idx="30" c:formatCode="yyyy/m/d">
                  <c:v>46357</c:v>
                </c:pt>
                <c:pt idx="31" c:formatCode="yyyy/m/d">
                  <c:v>46356</c:v>
                </c:pt>
                <c:pt idx="32" c:formatCode="yyyy/m/d">
                  <c:v>46355</c:v>
                </c:pt>
                <c:pt idx="33" c:formatCode="yyyy/m/d">
                  <c:v>46354</c:v>
                </c:pt>
                <c:pt idx="34" c:formatCode="yyyy/m/d">
                  <c:v>46353</c:v>
                </c:pt>
                <c:pt idx="35" c:formatCode="yyyy/m/d">
                  <c:v>46352</c:v>
                </c:pt>
                <c:pt idx="36" c:formatCode="yyyy/m/d">
                  <c:v>46351</c:v>
                </c:pt>
                <c:pt idx="37" c:formatCode="yyyy/m/d">
                  <c:v>46350</c:v>
                </c:pt>
                <c:pt idx="38" c:formatCode="yyyy/m/d">
                  <c:v>46349</c:v>
                </c:pt>
                <c:pt idx="39" c:formatCode="yyyy/m/d">
                  <c:v>46348</c:v>
                </c:pt>
                <c:pt idx="40" c:formatCode="yyyy/m/d">
                  <c:v>46347</c:v>
                </c:pt>
                <c:pt idx="41" c:formatCode="yyyy/m/d">
                  <c:v>46346</c:v>
                </c:pt>
                <c:pt idx="42" c:formatCode="yyyy/m/d">
                  <c:v>46345</c:v>
                </c:pt>
                <c:pt idx="43" c:formatCode="yyyy/m/d">
                  <c:v>46344</c:v>
                </c:pt>
                <c:pt idx="44" c:formatCode="yyyy/m/d">
                  <c:v>46343</c:v>
                </c:pt>
                <c:pt idx="45" c:formatCode="yyyy/m/d">
                  <c:v>46342</c:v>
                </c:pt>
                <c:pt idx="46" c:formatCode="yyyy/m/d">
                  <c:v>46341</c:v>
                </c:pt>
                <c:pt idx="47" c:formatCode="yyyy/m/d">
                  <c:v>46340</c:v>
                </c:pt>
                <c:pt idx="48" c:formatCode="yyyy/m/d">
                  <c:v>46339</c:v>
                </c:pt>
                <c:pt idx="49" c:formatCode="yyyy/m/d">
                  <c:v>46338</c:v>
                </c:pt>
                <c:pt idx="50" c:formatCode="yyyy/m/d">
                  <c:v>46337</c:v>
                </c:pt>
                <c:pt idx="51" c:formatCode="yyyy/m/d">
                  <c:v>46336</c:v>
                </c:pt>
                <c:pt idx="52" c:formatCode="yyyy/m/d">
                  <c:v>46335</c:v>
                </c:pt>
                <c:pt idx="53" c:formatCode="yyyy/m/d">
                  <c:v>46334</c:v>
                </c:pt>
                <c:pt idx="54" c:formatCode="yyyy/m/d">
                  <c:v>46333</c:v>
                </c:pt>
                <c:pt idx="55" c:formatCode="yyyy/m/d">
                  <c:v>46332</c:v>
                </c:pt>
                <c:pt idx="56" c:formatCode="yyyy/m/d">
                  <c:v>46331</c:v>
                </c:pt>
                <c:pt idx="57" c:formatCode="yyyy/m/d">
                  <c:v>46330</c:v>
                </c:pt>
                <c:pt idx="58" c:formatCode="yyyy/m/d">
                  <c:v>46329</c:v>
                </c:pt>
                <c:pt idx="59" c:formatCode="yyyy/m/d">
                  <c:v>46328</c:v>
                </c:pt>
                <c:pt idx="60" c:formatCode="yyyy/m/d">
                  <c:v>46327</c:v>
                </c:pt>
                <c:pt idx="61" c:formatCode="yyyy/m/d">
                  <c:v>46326</c:v>
                </c:pt>
                <c:pt idx="62" c:formatCode="yyyy/m/d">
                  <c:v>46325</c:v>
                </c:pt>
                <c:pt idx="63" c:formatCode="yyyy/m/d">
                  <c:v>46324</c:v>
                </c:pt>
                <c:pt idx="64" c:formatCode="yyyy/m/d">
                  <c:v>46323</c:v>
                </c:pt>
                <c:pt idx="65" c:formatCode="yyyy/m/d">
                  <c:v>46322</c:v>
                </c:pt>
                <c:pt idx="66" c:formatCode="yyyy/m/d">
                  <c:v>46321</c:v>
                </c:pt>
                <c:pt idx="67" c:formatCode="yyyy/m/d">
                  <c:v>46320</c:v>
                </c:pt>
                <c:pt idx="68" c:formatCode="yyyy/m/d">
                  <c:v>46319</c:v>
                </c:pt>
                <c:pt idx="69" c:formatCode="yyyy/m/d">
                  <c:v>46318</c:v>
                </c:pt>
                <c:pt idx="70" c:formatCode="yyyy/m/d">
                  <c:v>46317</c:v>
                </c:pt>
                <c:pt idx="71" c:formatCode="yyyy/m/d">
                  <c:v>46316</c:v>
                </c:pt>
                <c:pt idx="72" c:formatCode="yyyy/m/d">
                  <c:v>46315</c:v>
                </c:pt>
                <c:pt idx="73" c:formatCode="yyyy/m/d">
                  <c:v>46314</c:v>
                </c:pt>
                <c:pt idx="74" c:formatCode="yyyy/m/d">
                  <c:v>46313</c:v>
                </c:pt>
                <c:pt idx="75" c:formatCode="yyyy/m/d">
                  <c:v>46312</c:v>
                </c:pt>
                <c:pt idx="76" c:formatCode="yyyy/m/d">
                  <c:v>46311</c:v>
                </c:pt>
                <c:pt idx="77" c:formatCode="yyyy/m/d">
                  <c:v>46310</c:v>
                </c:pt>
                <c:pt idx="78" c:formatCode="yyyy/m/d">
                  <c:v>46309</c:v>
                </c:pt>
                <c:pt idx="79" c:formatCode="yyyy/m/d">
                  <c:v>46308</c:v>
                </c:pt>
                <c:pt idx="80" c:formatCode="yyyy/m/d">
                  <c:v>46307</c:v>
                </c:pt>
                <c:pt idx="81" c:formatCode="yyyy/m/d">
                  <c:v>46306</c:v>
                </c:pt>
                <c:pt idx="82" c:formatCode="yyyy/m/d">
                  <c:v>46305</c:v>
                </c:pt>
                <c:pt idx="83" c:formatCode="yyyy/m/d">
                  <c:v>46304</c:v>
                </c:pt>
                <c:pt idx="84" c:formatCode="yyyy/m/d">
                  <c:v>46303</c:v>
                </c:pt>
                <c:pt idx="85" c:formatCode="yyyy/m/d">
                  <c:v>46302</c:v>
                </c:pt>
                <c:pt idx="86" c:formatCode="yyyy/m/d">
                  <c:v>46301</c:v>
                </c:pt>
                <c:pt idx="87" c:formatCode="yyyy/m/d">
                  <c:v>46300</c:v>
                </c:pt>
                <c:pt idx="88" c:formatCode="yyyy/m/d">
                  <c:v>46299</c:v>
                </c:pt>
                <c:pt idx="89" c:formatCode="yyyy/m/d">
                  <c:v>46298</c:v>
                </c:pt>
                <c:pt idx="90" c:formatCode="yyyy/m/d">
                  <c:v>46297</c:v>
                </c:pt>
                <c:pt idx="91" c:formatCode="yyyy/m/d">
                  <c:v>46296</c:v>
                </c:pt>
                <c:pt idx="92" c:formatCode="yyyy/m/d">
                  <c:v>46295</c:v>
                </c:pt>
                <c:pt idx="93" c:formatCode="yyyy/m/d">
                  <c:v>46294</c:v>
                </c:pt>
                <c:pt idx="94" c:formatCode="yyyy/m/d">
                  <c:v>46293</c:v>
                </c:pt>
                <c:pt idx="95" c:formatCode="yyyy/m/d">
                  <c:v>46292</c:v>
                </c:pt>
                <c:pt idx="96" c:formatCode="yyyy/m/d">
                  <c:v>46291</c:v>
                </c:pt>
                <c:pt idx="97" c:formatCode="yyyy/m/d">
                  <c:v>46290</c:v>
                </c:pt>
                <c:pt idx="98" c:formatCode="yyyy/m/d">
                  <c:v>46289</c:v>
                </c:pt>
                <c:pt idx="99" c:formatCode="yyyy/m/d">
                  <c:v>46288</c:v>
                </c:pt>
                <c:pt idx="100" c:formatCode="yyyy/m/d">
                  <c:v>46287</c:v>
                </c:pt>
                <c:pt idx="101" c:formatCode="yyyy/m/d">
                  <c:v>46286</c:v>
                </c:pt>
                <c:pt idx="102" c:formatCode="yyyy/m/d">
                  <c:v>46285</c:v>
                </c:pt>
                <c:pt idx="103" c:formatCode="yyyy/m/d">
                  <c:v>46284</c:v>
                </c:pt>
                <c:pt idx="104" c:formatCode="yyyy/m/d">
                  <c:v>46283</c:v>
                </c:pt>
                <c:pt idx="105" c:formatCode="yyyy/m/d">
                  <c:v>46282</c:v>
                </c:pt>
                <c:pt idx="106" c:formatCode="yyyy/m/d">
                  <c:v>46281</c:v>
                </c:pt>
                <c:pt idx="107" c:formatCode="yyyy/m/d">
                  <c:v>46280</c:v>
                </c:pt>
                <c:pt idx="108" c:formatCode="yyyy/m/d">
                  <c:v>46279</c:v>
                </c:pt>
                <c:pt idx="109" c:formatCode="yyyy/m/d">
                  <c:v>46278</c:v>
                </c:pt>
                <c:pt idx="110" c:formatCode="yyyy/m/d">
                  <c:v>46277</c:v>
                </c:pt>
                <c:pt idx="111" c:formatCode="yyyy/m/d">
                  <c:v>46276</c:v>
                </c:pt>
                <c:pt idx="112" c:formatCode="yyyy/m/d">
                  <c:v>46275</c:v>
                </c:pt>
                <c:pt idx="113" c:formatCode="yyyy/m/d">
                  <c:v>46274</c:v>
                </c:pt>
                <c:pt idx="114" c:formatCode="yyyy/m/d">
                  <c:v>46273</c:v>
                </c:pt>
                <c:pt idx="115" c:formatCode="yyyy/m/d">
                  <c:v>46272</c:v>
                </c:pt>
                <c:pt idx="116" c:formatCode="yyyy/m/d">
                  <c:v>46271</c:v>
                </c:pt>
                <c:pt idx="117" c:formatCode="yyyy/m/d">
                  <c:v>46270</c:v>
                </c:pt>
                <c:pt idx="118" c:formatCode="yyyy/m/d">
                  <c:v>46269</c:v>
                </c:pt>
                <c:pt idx="119" c:formatCode="yyyy/m/d">
                  <c:v>46268</c:v>
                </c:pt>
                <c:pt idx="120" c:formatCode="yyyy/m/d">
                  <c:v>46267</c:v>
                </c:pt>
                <c:pt idx="121" c:formatCode="yyyy/m/d">
                  <c:v>46266</c:v>
                </c:pt>
                <c:pt idx="122" c:formatCode="yyyy/m/d">
                  <c:v>46265</c:v>
                </c:pt>
                <c:pt idx="123" c:formatCode="yyyy/m/d">
                  <c:v>46264</c:v>
                </c:pt>
                <c:pt idx="124" c:formatCode="yyyy/m/d">
                  <c:v>46263</c:v>
                </c:pt>
                <c:pt idx="125" c:formatCode="yyyy/m/d">
                  <c:v>46262</c:v>
                </c:pt>
                <c:pt idx="126" c:formatCode="yyyy/m/d">
                  <c:v>46261</c:v>
                </c:pt>
                <c:pt idx="127" c:formatCode="yyyy/m/d">
                  <c:v>46260</c:v>
                </c:pt>
                <c:pt idx="128" c:formatCode="yyyy/m/d">
                  <c:v>46259</c:v>
                </c:pt>
                <c:pt idx="129" c:formatCode="yyyy/m/d">
                  <c:v>46258</c:v>
                </c:pt>
                <c:pt idx="130" c:formatCode="yyyy/m/d">
                  <c:v>46257</c:v>
                </c:pt>
                <c:pt idx="131" c:formatCode="yyyy/m/d">
                  <c:v>46256</c:v>
                </c:pt>
                <c:pt idx="132" c:formatCode="yyyy/m/d">
                  <c:v>46255</c:v>
                </c:pt>
                <c:pt idx="133" c:formatCode="yyyy/m/d">
                  <c:v>46254</c:v>
                </c:pt>
                <c:pt idx="134" c:formatCode="yyyy/m/d">
                  <c:v>46253</c:v>
                </c:pt>
                <c:pt idx="135" c:formatCode="yyyy/m/d">
                  <c:v>46252</c:v>
                </c:pt>
                <c:pt idx="136" c:formatCode="yyyy/m/d">
                  <c:v>46251</c:v>
                </c:pt>
                <c:pt idx="137" c:formatCode="yyyy/m/d">
                  <c:v>46250</c:v>
                </c:pt>
                <c:pt idx="138" c:formatCode="yyyy/m/d">
                  <c:v>46249</c:v>
                </c:pt>
                <c:pt idx="139" c:formatCode="yyyy/m/d">
                  <c:v>46248</c:v>
                </c:pt>
                <c:pt idx="140" c:formatCode="yyyy/m/d">
                  <c:v>46247</c:v>
                </c:pt>
                <c:pt idx="141" c:formatCode="yyyy/m/d">
                  <c:v>46246</c:v>
                </c:pt>
                <c:pt idx="142" c:formatCode="yyyy/m/d">
                  <c:v>46245</c:v>
                </c:pt>
                <c:pt idx="143" c:formatCode="yyyy/m/d">
                  <c:v>46244</c:v>
                </c:pt>
                <c:pt idx="144" c:formatCode="yyyy/m/d">
                  <c:v>46243</c:v>
                </c:pt>
                <c:pt idx="145" c:formatCode="yyyy/m/d">
                  <c:v>46242</c:v>
                </c:pt>
                <c:pt idx="146" c:formatCode="yyyy/m/d">
                  <c:v>46241</c:v>
                </c:pt>
                <c:pt idx="147" c:formatCode="yyyy/m/d">
                  <c:v>46240</c:v>
                </c:pt>
                <c:pt idx="148" c:formatCode="yyyy/m/d">
                  <c:v>46239</c:v>
                </c:pt>
                <c:pt idx="149" c:formatCode="yyyy/m/d">
                  <c:v>46238</c:v>
                </c:pt>
                <c:pt idx="150" c:formatCode="yyyy/m/d">
                  <c:v>46237</c:v>
                </c:pt>
                <c:pt idx="151" c:formatCode="yyyy/m/d">
                  <c:v>46236</c:v>
                </c:pt>
                <c:pt idx="152" c:formatCode="yyyy/m/d">
                  <c:v>46235</c:v>
                </c:pt>
                <c:pt idx="153" c:formatCode="yyyy/m/d">
                  <c:v>46234</c:v>
                </c:pt>
                <c:pt idx="154" c:formatCode="yyyy/m/d">
                  <c:v>46233</c:v>
                </c:pt>
                <c:pt idx="155" c:formatCode="yyyy/m/d">
                  <c:v>46232</c:v>
                </c:pt>
                <c:pt idx="156" c:formatCode="yyyy/m/d">
                  <c:v>46231</c:v>
                </c:pt>
                <c:pt idx="157" c:formatCode="yyyy/m/d">
                  <c:v>46230</c:v>
                </c:pt>
                <c:pt idx="158" c:formatCode="yyyy/m/d">
                  <c:v>46229</c:v>
                </c:pt>
                <c:pt idx="159" c:formatCode="yyyy/m/d">
                  <c:v>46228</c:v>
                </c:pt>
                <c:pt idx="160" c:formatCode="yyyy/m/d">
                  <c:v>46227</c:v>
                </c:pt>
                <c:pt idx="161" c:formatCode="yyyy/m/d">
                  <c:v>46226</c:v>
                </c:pt>
                <c:pt idx="162" c:formatCode="yyyy/m/d">
                  <c:v>46225</c:v>
                </c:pt>
                <c:pt idx="163" c:formatCode="yyyy/m/d">
                  <c:v>46224</c:v>
                </c:pt>
                <c:pt idx="164" c:formatCode="yyyy/m/d">
                  <c:v>46223</c:v>
                </c:pt>
                <c:pt idx="165" c:formatCode="yyyy/m/d">
                  <c:v>46222</c:v>
                </c:pt>
                <c:pt idx="166" c:formatCode="yyyy/m/d">
                  <c:v>46221</c:v>
                </c:pt>
                <c:pt idx="167" c:formatCode="yyyy/m/d">
                  <c:v>46220</c:v>
                </c:pt>
                <c:pt idx="168" c:formatCode="yyyy/m/d">
                  <c:v>46219</c:v>
                </c:pt>
                <c:pt idx="169" c:formatCode="yyyy/m/d">
                  <c:v>46218</c:v>
                </c:pt>
                <c:pt idx="170" c:formatCode="yyyy/m/d">
                  <c:v>46217</c:v>
                </c:pt>
                <c:pt idx="171" c:formatCode="yyyy/m/d">
                  <c:v>46216</c:v>
                </c:pt>
                <c:pt idx="172" c:formatCode="yyyy/m/d">
                  <c:v>46215</c:v>
                </c:pt>
                <c:pt idx="173" c:formatCode="yyyy/m/d">
                  <c:v>46214</c:v>
                </c:pt>
                <c:pt idx="174" c:formatCode="yyyy/m/d">
                  <c:v>46213</c:v>
                </c:pt>
                <c:pt idx="175" c:formatCode="yyyy/m/d">
                  <c:v>46212</c:v>
                </c:pt>
                <c:pt idx="176" c:formatCode="yyyy/m/d">
                  <c:v>46211</c:v>
                </c:pt>
                <c:pt idx="177" c:formatCode="yyyy/m/d">
                  <c:v>46210</c:v>
                </c:pt>
                <c:pt idx="178" c:formatCode="yyyy/m/d">
                  <c:v>46209</c:v>
                </c:pt>
                <c:pt idx="179" c:formatCode="yyyy/m/d">
                  <c:v>46208</c:v>
                </c:pt>
                <c:pt idx="180" c:formatCode="yyyy/m/d">
                  <c:v>46207</c:v>
                </c:pt>
                <c:pt idx="181" c:formatCode="yyyy/m/d">
                  <c:v>46206</c:v>
                </c:pt>
                <c:pt idx="182" c:formatCode="yyyy/m/d">
                  <c:v>46205</c:v>
                </c:pt>
                <c:pt idx="183" c:formatCode="yyyy/m/d">
                  <c:v>46204</c:v>
                </c:pt>
                <c:pt idx="184" c:formatCode="yyyy/m/d">
                  <c:v>46203</c:v>
                </c:pt>
                <c:pt idx="185" c:formatCode="yyyy/m/d">
                  <c:v>46202</c:v>
                </c:pt>
                <c:pt idx="186" c:formatCode="yyyy/m/d">
                  <c:v>46201</c:v>
                </c:pt>
                <c:pt idx="187" c:formatCode="yyyy/m/d">
                  <c:v>46200</c:v>
                </c:pt>
                <c:pt idx="188" c:formatCode="yyyy/m/d">
                  <c:v>46199</c:v>
                </c:pt>
                <c:pt idx="189" c:formatCode="yyyy/m/d">
                  <c:v>46198</c:v>
                </c:pt>
                <c:pt idx="190" c:formatCode="yyyy/m/d">
                  <c:v>46197</c:v>
                </c:pt>
                <c:pt idx="191" c:formatCode="yyyy/m/d">
                  <c:v>46196</c:v>
                </c:pt>
                <c:pt idx="192" c:formatCode="yyyy/m/d">
                  <c:v>46195</c:v>
                </c:pt>
                <c:pt idx="193" c:formatCode="yyyy/m/d">
                  <c:v>46194</c:v>
                </c:pt>
                <c:pt idx="194" c:formatCode="yyyy/m/d">
                  <c:v>46193</c:v>
                </c:pt>
                <c:pt idx="195" c:formatCode="yyyy/m/d">
                  <c:v>46192</c:v>
                </c:pt>
                <c:pt idx="196" c:formatCode="yyyy/m/d">
                  <c:v>46191</c:v>
                </c:pt>
                <c:pt idx="197" c:formatCode="yyyy/m/d">
                  <c:v>46190</c:v>
                </c:pt>
                <c:pt idx="198" c:formatCode="yyyy/m/d">
                  <c:v>46189</c:v>
                </c:pt>
                <c:pt idx="199" c:formatCode="yyyy/m/d">
                  <c:v>46188</c:v>
                </c:pt>
                <c:pt idx="200" c:formatCode="yyyy/m/d">
                  <c:v>46187</c:v>
                </c:pt>
                <c:pt idx="201" c:formatCode="yyyy/m/d">
                  <c:v>46186</c:v>
                </c:pt>
                <c:pt idx="202" c:formatCode="yyyy/m/d">
                  <c:v>46185</c:v>
                </c:pt>
                <c:pt idx="203" c:formatCode="yyyy/m/d">
                  <c:v>46184</c:v>
                </c:pt>
                <c:pt idx="204" c:formatCode="yyyy/m/d">
                  <c:v>46183</c:v>
                </c:pt>
                <c:pt idx="205" c:formatCode="yyyy/m/d">
                  <c:v>46182</c:v>
                </c:pt>
                <c:pt idx="206" c:formatCode="yyyy/m/d">
                  <c:v>46181</c:v>
                </c:pt>
                <c:pt idx="207" c:formatCode="yyyy/m/d">
                  <c:v>46180</c:v>
                </c:pt>
                <c:pt idx="208" c:formatCode="yyyy/m/d">
                  <c:v>46179</c:v>
                </c:pt>
                <c:pt idx="209" c:formatCode="yyyy/m/d">
                  <c:v>46178</c:v>
                </c:pt>
                <c:pt idx="210" c:formatCode="yyyy/m/d">
                  <c:v>46177</c:v>
                </c:pt>
                <c:pt idx="211" c:formatCode="yyyy/m/d">
                  <c:v>46176</c:v>
                </c:pt>
                <c:pt idx="212" c:formatCode="yyyy/m/d">
                  <c:v>46175</c:v>
                </c:pt>
                <c:pt idx="213" c:formatCode="yyyy/m/d">
                  <c:v>46174</c:v>
                </c:pt>
                <c:pt idx="214" c:formatCode="yyyy/m/d">
                  <c:v>46173</c:v>
                </c:pt>
                <c:pt idx="215" c:formatCode="yyyy/m/d">
                  <c:v>46172</c:v>
                </c:pt>
                <c:pt idx="216" c:formatCode="yyyy/m/d">
                  <c:v>46171</c:v>
                </c:pt>
                <c:pt idx="217" c:formatCode="yyyy/m/d">
                  <c:v>46170</c:v>
                </c:pt>
                <c:pt idx="218" c:formatCode="yyyy/m/d">
                  <c:v>46169</c:v>
                </c:pt>
                <c:pt idx="219" c:formatCode="yyyy/m/d">
                  <c:v>46168</c:v>
                </c:pt>
                <c:pt idx="220" c:formatCode="yyyy/m/d">
                  <c:v>46167</c:v>
                </c:pt>
                <c:pt idx="221" c:formatCode="yyyy/m/d">
                  <c:v>46166</c:v>
                </c:pt>
                <c:pt idx="222" c:formatCode="yyyy/m/d">
                  <c:v>46165</c:v>
                </c:pt>
                <c:pt idx="223" c:formatCode="yyyy/m/d">
                  <c:v>46164</c:v>
                </c:pt>
                <c:pt idx="224" c:formatCode="yyyy/m/d">
                  <c:v>46163</c:v>
                </c:pt>
                <c:pt idx="225" c:formatCode="yyyy/m/d">
                  <c:v>46162</c:v>
                </c:pt>
                <c:pt idx="226" c:formatCode="yyyy/m/d">
                  <c:v>46161</c:v>
                </c:pt>
                <c:pt idx="227" c:formatCode="yyyy/m/d">
                  <c:v>46160</c:v>
                </c:pt>
                <c:pt idx="228" c:formatCode="yyyy/m/d">
                  <c:v>46159</c:v>
                </c:pt>
                <c:pt idx="229" c:formatCode="yyyy/m/d">
                  <c:v>46158</c:v>
                </c:pt>
                <c:pt idx="230" c:formatCode="yyyy/m/d">
                  <c:v>46157</c:v>
                </c:pt>
                <c:pt idx="231" c:formatCode="yyyy/m/d">
                  <c:v>46156</c:v>
                </c:pt>
                <c:pt idx="232" c:formatCode="yyyy/m/d">
                  <c:v>46155</c:v>
                </c:pt>
                <c:pt idx="233" c:formatCode="yyyy/m/d">
                  <c:v>46154</c:v>
                </c:pt>
                <c:pt idx="234" c:formatCode="yyyy/m/d">
                  <c:v>46153</c:v>
                </c:pt>
                <c:pt idx="235" c:formatCode="yyyy/m/d">
                  <c:v>46152</c:v>
                </c:pt>
                <c:pt idx="236" c:formatCode="yyyy/m/d">
                  <c:v>46151</c:v>
                </c:pt>
                <c:pt idx="237" c:formatCode="yyyy/m/d">
                  <c:v>46150</c:v>
                </c:pt>
                <c:pt idx="238" c:formatCode="yyyy/m/d">
                  <c:v>46149</c:v>
                </c:pt>
                <c:pt idx="239" c:formatCode="yyyy/m/d">
                  <c:v>46148</c:v>
                </c:pt>
                <c:pt idx="240" c:formatCode="yyyy/m/d">
                  <c:v>46147</c:v>
                </c:pt>
                <c:pt idx="241" c:formatCode="yyyy/m/d">
                  <c:v>46146</c:v>
                </c:pt>
                <c:pt idx="242" c:formatCode="yyyy/m/d">
                  <c:v>46145</c:v>
                </c:pt>
                <c:pt idx="243" c:formatCode="yyyy/m/d">
                  <c:v>46144</c:v>
                </c:pt>
                <c:pt idx="244" c:formatCode="yyyy/m/d">
                  <c:v>46143</c:v>
                </c:pt>
                <c:pt idx="245" c:formatCode="yyyy/m/d">
                  <c:v>46142</c:v>
                </c:pt>
                <c:pt idx="246" c:formatCode="yyyy/m/d">
                  <c:v>46141</c:v>
                </c:pt>
                <c:pt idx="247" c:formatCode="yyyy/m/d">
                  <c:v>46140</c:v>
                </c:pt>
                <c:pt idx="248" c:formatCode="yyyy/m/d">
                  <c:v>46139</c:v>
                </c:pt>
                <c:pt idx="249" c:formatCode="yyyy/m/d">
                  <c:v>46138</c:v>
                </c:pt>
                <c:pt idx="250" c:formatCode="yyyy/m/d">
                  <c:v>46137</c:v>
                </c:pt>
                <c:pt idx="251" c:formatCode="yyyy/m/d">
                  <c:v>46136</c:v>
                </c:pt>
                <c:pt idx="252" c:formatCode="yyyy/m/d">
                  <c:v>46135</c:v>
                </c:pt>
                <c:pt idx="253" c:formatCode="yyyy/m/d">
                  <c:v>46134</c:v>
                </c:pt>
                <c:pt idx="254" c:formatCode="yyyy/m/d">
                  <c:v>46133</c:v>
                </c:pt>
                <c:pt idx="255" c:formatCode="yyyy/m/d">
                  <c:v>46132</c:v>
                </c:pt>
                <c:pt idx="256" c:formatCode="yyyy/m/d">
                  <c:v>46131</c:v>
                </c:pt>
                <c:pt idx="257" c:formatCode="yyyy/m/d">
                  <c:v>46130</c:v>
                </c:pt>
                <c:pt idx="258" c:formatCode="yyyy/m/d">
                  <c:v>46129</c:v>
                </c:pt>
                <c:pt idx="259" c:formatCode="yyyy/m/d">
                  <c:v>46128</c:v>
                </c:pt>
                <c:pt idx="260" c:formatCode="yyyy/m/d">
                  <c:v>46127</c:v>
                </c:pt>
                <c:pt idx="261" c:formatCode="yyyy/m/d">
                  <c:v>46126</c:v>
                </c:pt>
                <c:pt idx="262" c:formatCode="yyyy/m/d">
                  <c:v>46125</c:v>
                </c:pt>
                <c:pt idx="263" c:formatCode="yyyy/m/d">
                  <c:v>46124</c:v>
                </c:pt>
                <c:pt idx="264" c:formatCode="yyyy/m/d">
                  <c:v>46123</c:v>
                </c:pt>
                <c:pt idx="265" c:formatCode="yyyy/m/d">
                  <c:v>46122</c:v>
                </c:pt>
                <c:pt idx="266" c:formatCode="yyyy/m/d">
                  <c:v>46121</c:v>
                </c:pt>
                <c:pt idx="267" c:formatCode="yyyy/m/d">
                  <c:v>46120</c:v>
                </c:pt>
                <c:pt idx="268" c:formatCode="yyyy/m/d">
                  <c:v>46119</c:v>
                </c:pt>
                <c:pt idx="269" c:formatCode="yyyy/m/d">
                  <c:v>46118</c:v>
                </c:pt>
                <c:pt idx="270" c:formatCode="yyyy/m/d">
                  <c:v>46117</c:v>
                </c:pt>
                <c:pt idx="271" c:formatCode="yyyy/m/d">
                  <c:v>46116</c:v>
                </c:pt>
                <c:pt idx="272" c:formatCode="yyyy/m/d">
                  <c:v>46115</c:v>
                </c:pt>
                <c:pt idx="273" c:formatCode="yyyy/m/d">
                  <c:v>46114</c:v>
                </c:pt>
                <c:pt idx="274" c:formatCode="yyyy/m/d">
                  <c:v>46113</c:v>
                </c:pt>
                <c:pt idx="275" c:formatCode="yyyy/m/d">
                  <c:v>46112</c:v>
                </c:pt>
                <c:pt idx="276" c:formatCode="yyyy/m/d">
                  <c:v>46111</c:v>
                </c:pt>
                <c:pt idx="277" c:formatCode="yyyy/m/d">
                  <c:v>46110</c:v>
                </c:pt>
                <c:pt idx="278" c:formatCode="yyyy/m/d">
                  <c:v>46109</c:v>
                </c:pt>
                <c:pt idx="279" c:formatCode="yyyy/m/d">
                  <c:v>46108</c:v>
                </c:pt>
                <c:pt idx="280" c:formatCode="yyyy/m/d">
                  <c:v>46107</c:v>
                </c:pt>
                <c:pt idx="281" c:formatCode="yyyy/m/d">
                  <c:v>46106</c:v>
                </c:pt>
                <c:pt idx="282" c:formatCode="yyyy/m/d">
                  <c:v>46105</c:v>
                </c:pt>
                <c:pt idx="283" c:formatCode="yyyy/m/d">
                  <c:v>46104</c:v>
                </c:pt>
                <c:pt idx="284" c:formatCode="yyyy/m/d">
                  <c:v>46103</c:v>
                </c:pt>
                <c:pt idx="285" c:formatCode="yyyy/m/d">
                  <c:v>46102</c:v>
                </c:pt>
                <c:pt idx="286" c:formatCode="yyyy/m/d">
                  <c:v>46101</c:v>
                </c:pt>
                <c:pt idx="287" c:formatCode="yyyy/m/d">
                  <c:v>46100</c:v>
                </c:pt>
                <c:pt idx="288" c:formatCode="yyyy/m/d">
                  <c:v>46099</c:v>
                </c:pt>
                <c:pt idx="289" c:formatCode="yyyy/m/d">
                  <c:v>46098</c:v>
                </c:pt>
                <c:pt idx="290" c:formatCode="yyyy/m/d">
                  <c:v>46097</c:v>
                </c:pt>
                <c:pt idx="291" c:formatCode="yyyy/m/d">
                  <c:v>46096</c:v>
                </c:pt>
                <c:pt idx="292" c:formatCode="yyyy/m/d">
                  <c:v>46095</c:v>
                </c:pt>
                <c:pt idx="293" c:formatCode="yyyy/m/d">
                  <c:v>46094</c:v>
                </c:pt>
                <c:pt idx="294" c:formatCode="yyyy/m/d">
                  <c:v>46093</c:v>
                </c:pt>
                <c:pt idx="295" c:formatCode="yyyy/m/d">
                  <c:v>46092</c:v>
                </c:pt>
                <c:pt idx="296" c:formatCode="yyyy/m/d">
                  <c:v>46091</c:v>
                </c:pt>
                <c:pt idx="297" c:formatCode="yyyy/m/d">
                  <c:v>46090</c:v>
                </c:pt>
                <c:pt idx="298" c:formatCode="yyyy/m/d">
                  <c:v>46089</c:v>
                </c:pt>
                <c:pt idx="299" c:formatCode="yyyy/m/d">
                  <c:v>46088</c:v>
                </c:pt>
                <c:pt idx="300" c:formatCode="yyyy/m/d">
                  <c:v>46087</c:v>
                </c:pt>
                <c:pt idx="301" c:formatCode="yyyy/m/d">
                  <c:v>46086</c:v>
                </c:pt>
                <c:pt idx="302" c:formatCode="yyyy/m/d">
                  <c:v>46085</c:v>
                </c:pt>
                <c:pt idx="303" c:formatCode="yyyy/m/d">
                  <c:v>46084</c:v>
                </c:pt>
                <c:pt idx="304" c:formatCode="yyyy/m/d">
                  <c:v>46083</c:v>
                </c:pt>
                <c:pt idx="305" c:formatCode="yyyy/m/d">
                  <c:v>46082</c:v>
                </c:pt>
                <c:pt idx="306" c:formatCode="yyyy/m/d">
                  <c:v>46081</c:v>
                </c:pt>
                <c:pt idx="307" c:formatCode="yyyy/m/d">
                  <c:v>46080</c:v>
                </c:pt>
                <c:pt idx="308" c:formatCode="yyyy/m/d">
                  <c:v>46079</c:v>
                </c:pt>
                <c:pt idx="309" c:formatCode="yyyy/m/d">
                  <c:v>46078</c:v>
                </c:pt>
                <c:pt idx="310" c:formatCode="yyyy/m/d">
                  <c:v>46077</c:v>
                </c:pt>
                <c:pt idx="311" c:formatCode="yyyy/m/d">
                  <c:v>46076</c:v>
                </c:pt>
                <c:pt idx="312" c:formatCode="yyyy/m/d">
                  <c:v>46075</c:v>
                </c:pt>
                <c:pt idx="313" c:formatCode="yyyy/m/d">
                  <c:v>46074</c:v>
                </c:pt>
                <c:pt idx="314" c:formatCode="yyyy/m/d">
                  <c:v>46073</c:v>
                </c:pt>
                <c:pt idx="315" c:formatCode="yyyy/m/d">
                  <c:v>46072</c:v>
                </c:pt>
                <c:pt idx="316" c:formatCode="yyyy/m/d">
                  <c:v>46071</c:v>
                </c:pt>
                <c:pt idx="317" c:formatCode="yyyy/m/d">
                  <c:v>46070</c:v>
                </c:pt>
                <c:pt idx="318" c:formatCode="yyyy/m/d">
                  <c:v>46069</c:v>
                </c:pt>
                <c:pt idx="319" c:formatCode="yyyy/m/d">
                  <c:v>46068</c:v>
                </c:pt>
                <c:pt idx="320" c:formatCode="yyyy/m/d">
                  <c:v>46067</c:v>
                </c:pt>
                <c:pt idx="321" c:formatCode="yyyy/m/d">
                  <c:v>46066</c:v>
                </c:pt>
                <c:pt idx="322" c:formatCode="yyyy/m/d">
                  <c:v>46065</c:v>
                </c:pt>
                <c:pt idx="323" c:formatCode="yyyy/m/d">
                  <c:v>46064</c:v>
                </c:pt>
                <c:pt idx="324" c:formatCode="yyyy/m/d">
                  <c:v>46063</c:v>
                </c:pt>
                <c:pt idx="325" c:formatCode="yyyy/m/d">
                  <c:v>46062</c:v>
                </c:pt>
                <c:pt idx="326" c:formatCode="yyyy/m/d">
                  <c:v>46061</c:v>
                </c:pt>
                <c:pt idx="327" c:formatCode="yyyy/m/d">
                  <c:v>46060</c:v>
                </c:pt>
                <c:pt idx="328" c:formatCode="yyyy/m/d">
                  <c:v>46059</c:v>
                </c:pt>
                <c:pt idx="329" c:formatCode="yyyy/m/d">
                  <c:v>46058</c:v>
                </c:pt>
                <c:pt idx="330" c:formatCode="yyyy/m/d">
                  <c:v>46057</c:v>
                </c:pt>
                <c:pt idx="331" c:formatCode="yyyy/m/d">
                  <c:v>46056</c:v>
                </c:pt>
                <c:pt idx="332" c:formatCode="yyyy/m/d">
                  <c:v>46055</c:v>
                </c:pt>
                <c:pt idx="333" c:formatCode="yyyy/m/d">
                  <c:v>46054</c:v>
                </c:pt>
                <c:pt idx="334" c:formatCode="yyyy/m/d">
                  <c:v>46053</c:v>
                </c:pt>
                <c:pt idx="335" c:formatCode="yyyy/m/d">
                  <c:v>46052</c:v>
                </c:pt>
                <c:pt idx="336" c:formatCode="yyyy/m/d">
                  <c:v>46051</c:v>
                </c:pt>
                <c:pt idx="337" c:formatCode="yyyy/m/d">
                  <c:v>46050</c:v>
                </c:pt>
                <c:pt idx="338" c:formatCode="yyyy/m/d">
                  <c:v>46049</c:v>
                </c:pt>
                <c:pt idx="339" c:formatCode="yyyy/m/d">
                  <c:v>46048</c:v>
                </c:pt>
                <c:pt idx="340" c:formatCode="yyyy/m/d">
                  <c:v>46047</c:v>
                </c:pt>
                <c:pt idx="341" c:formatCode="yyyy/m/d">
                  <c:v>46046</c:v>
                </c:pt>
                <c:pt idx="342" c:formatCode="yyyy/m/d">
                  <c:v>46045</c:v>
                </c:pt>
                <c:pt idx="343" c:formatCode="yyyy/m/d">
                  <c:v>46044</c:v>
                </c:pt>
                <c:pt idx="344" c:formatCode="yyyy/m/d">
                  <c:v>46043</c:v>
                </c:pt>
                <c:pt idx="345" c:formatCode="yyyy/m/d">
                  <c:v>46042</c:v>
                </c:pt>
                <c:pt idx="346" c:formatCode="yyyy/m/d">
                  <c:v>46041</c:v>
                </c:pt>
                <c:pt idx="347" c:formatCode="yyyy/m/d">
                  <c:v>46040</c:v>
                </c:pt>
                <c:pt idx="348" c:formatCode="yyyy/m/d">
                  <c:v>46039</c:v>
                </c:pt>
                <c:pt idx="349" c:formatCode="yyyy/m/d">
                  <c:v>46038</c:v>
                </c:pt>
                <c:pt idx="350" c:formatCode="yyyy/m/d">
                  <c:v>46037</c:v>
                </c:pt>
                <c:pt idx="351" c:formatCode="yyyy/m/d">
                  <c:v>46036</c:v>
                </c:pt>
                <c:pt idx="352" c:formatCode="yyyy/m/d">
                  <c:v>46035</c:v>
                </c:pt>
                <c:pt idx="353" c:formatCode="yyyy/m/d">
                  <c:v>46034</c:v>
                </c:pt>
                <c:pt idx="354" c:formatCode="yyyy/m/d">
                  <c:v>46033</c:v>
                </c:pt>
                <c:pt idx="355" c:formatCode="yyyy/m/d">
                  <c:v>46032</c:v>
                </c:pt>
                <c:pt idx="356" c:formatCode="yyyy/m/d">
                  <c:v>46031</c:v>
                </c:pt>
                <c:pt idx="357" c:formatCode="yyyy/m/d">
                  <c:v>46030</c:v>
                </c:pt>
                <c:pt idx="358" c:formatCode="yyyy/m/d">
                  <c:v>46029</c:v>
                </c:pt>
                <c:pt idx="359" c:formatCode="yyyy/m/d">
                  <c:v>46028</c:v>
                </c:pt>
                <c:pt idx="360" c:formatCode="yyyy/m/d">
                  <c:v>46027</c:v>
                </c:pt>
                <c:pt idx="361" c:formatCode="yyyy/m/d">
                  <c:v>46026</c:v>
                </c:pt>
                <c:pt idx="362" c:formatCode="yyyy/m/d">
                  <c:v>46025</c:v>
                </c:pt>
                <c:pt idx="363" c:formatCode="yyyy/m/d">
                  <c:v>46024</c:v>
                </c:pt>
                <c:pt idx="364" c:formatCode="yyyy/m/d">
                  <c:v>46023</c:v>
                </c:pt>
              </c:numCache>
            </c:numRef>
          </c:cat>
          <c:val>
            <c:numRef>
              <c:f>石脑油价格及PX加工差!$X$5:$X$369</c:f>
              <c:numCache>
                <c:formatCode>###,###,###,###,##0.0000</c:formatCode>
                <c:ptCount val="365"/>
                <c:pt idx="0">
                  <c:v>355.95</c:v>
                </c:pt>
                <c:pt idx="1">
                  <c:v>355.7</c:v>
                </c:pt>
                <c:pt idx="2">
                  <c:v>356.7</c:v>
                </c:pt>
                <c:pt idx="3">
                  <c:v>#N/A</c:v>
                </c:pt>
                <c:pt idx="4">
                  <c:v>#N/A</c:v>
                </c:pt>
                <c:pt idx="5">
                  <c:v>376.75</c:v>
                </c:pt>
                <c:pt idx="6">
                  <c:v>#N/A</c:v>
                </c:pt>
                <c:pt idx="7">
                  <c:v>360.75</c:v>
                </c:pt>
                <c:pt idx="8">
                  <c:v>353.08</c:v>
                </c:pt>
                <c:pt idx="9">
                  <c:v>351.79</c:v>
                </c:pt>
                <c:pt idx="10">
                  <c:v>#N/A</c:v>
                </c:pt>
                <c:pt idx="11">
                  <c:v>#N/A</c:v>
                </c:pt>
                <c:pt idx="12">
                  <c:v>335.45</c:v>
                </c:pt>
                <c:pt idx="13">
                  <c:v>305.12</c:v>
                </c:pt>
                <c:pt idx="14">
                  <c:v>300.62</c:v>
                </c:pt>
                <c:pt idx="15">
                  <c:v>291.7</c:v>
                </c:pt>
                <c:pt idx="16">
                  <c:v>286.92</c:v>
                </c:pt>
                <c:pt idx="17">
                  <c:v>#N/A</c:v>
                </c:pt>
                <c:pt idx="18">
                  <c:v>#N/A</c:v>
                </c:pt>
                <c:pt idx="19">
                  <c:v>282.92</c:v>
                </c:pt>
                <c:pt idx="20">
                  <c:v>281.42</c:v>
                </c:pt>
                <c:pt idx="21">
                  <c:v>272.17</c:v>
                </c:pt>
                <c:pt idx="22">
                  <c:v>269.33</c:v>
                </c:pt>
                <c:pt idx="23">
                  <c:v>269.83</c:v>
                </c:pt>
                <c:pt idx="24">
                  <c:v>#N/A</c:v>
                </c:pt>
                <c:pt idx="25">
                  <c:v>#N/A</c:v>
                </c:pt>
                <c:pt idx="26">
                  <c:v>274.83</c:v>
                </c:pt>
                <c:pt idx="27">
                  <c:v>285.58</c:v>
                </c:pt>
                <c:pt idx="28">
                  <c:v>286.33</c:v>
                </c:pt>
                <c:pt idx="29">
                  <c:v>282.42</c:v>
                </c:pt>
                <c:pt idx="30">
                  <c:v>281.17</c:v>
                </c:pt>
                <c:pt idx="31">
                  <c:v>#N/A</c:v>
                </c:pt>
                <c:pt idx="32">
                  <c:v>#N/A</c:v>
                </c:pt>
                <c:pt idx="33">
                  <c:v>265.83</c:v>
                </c:pt>
                <c:pt idx="34">
                  <c:v>260.33</c:v>
                </c:pt>
                <c:pt idx="35">
                  <c:v>271.37</c:v>
                </c:pt>
                <c:pt idx="36">
                  <c:v>264.79</c:v>
                </c:pt>
                <c:pt idx="37">
                  <c:v>263.04</c:v>
                </c:pt>
                <c:pt idx="38">
                  <c:v>#N/A</c:v>
                </c:pt>
                <c:pt idx="39">
                  <c:v>#N/A</c:v>
                </c:pt>
                <c:pt idx="40">
                  <c:v>261.79</c:v>
                </c:pt>
                <c:pt idx="41">
                  <c:v>259.7</c:v>
                </c:pt>
                <c:pt idx="42">
                  <c:v>258</c:v>
                </c:pt>
                <c:pt idx="43">
                  <c:v>258.5</c:v>
                </c:pt>
                <c:pt idx="44">
                  <c:v>258.75</c:v>
                </c:pt>
                <c:pt idx="45">
                  <c:v>#N/A</c:v>
                </c:pt>
                <c:pt idx="46">
                  <c:v>#N/A</c:v>
                </c:pt>
                <c:pt idx="47">
                  <c:v>254.29</c:v>
                </c:pt>
                <c:pt idx="48">
                  <c:v>256.54</c:v>
                </c:pt>
                <c:pt idx="49">
                  <c:v>241.08</c:v>
                </c:pt>
                <c:pt idx="50">
                  <c:v>244.58</c:v>
                </c:pt>
                <c:pt idx="51">
                  <c:v>246.08</c:v>
                </c:pt>
                <c:pt idx="52">
                  <c:v>#N/A</c:v>
                </c:pt>
                <c:pt idx="53">
                  <c:v>#N/A</c:v>
                </c:pt>
                <c:pt idx="54">
                  <c:v>241.58</c:v>
                </c:pt>
                <c:pt idx="55">
                  <c:v>250.25</c:v>
                </c:pt>
                <c:pt idx="56">
                  <c:v>238.5</c:v>
                </c:pt>
                <c:pt idx="57">
                  <c:v>238</c:v>
                </c:pt>
                <c:pt idx="58">
                  <c:v>236.62</c:v>
                </c:pt>
                <c:pt idx="59">
                  <c:v>#N/A</c:v>
                </c:pt>
                <c:pt idx="60">
                  <c:v>#N/A</c:v>
                </c:pt>
                <c:pt idx="61">
                  <c:v>239.83</c:v>
                </c:pt>
                <c:pt idx="62">
                  <c:v>243.7</c:v>
                </c:pt>
                <c:pt idx="63">
                  <c:v>246.87</c:v>
                </c:pt>
                <c:pt idx="64">
                  <c:v>245.37</c:v>
                </c:pt>
                <c:pt idx="65">
                  <c:v>243.2</c:v>
                </c:pt>
                <c:pt idx="66">
                  <c:v>#N/A</c:v>
                </c:pt>
                <c:pt idx="67">
                  <c:v>#N/A</c:v>
                </c:pt>
                <c:pt idx="68">
                  <c:v>233.87</c:v>
                </c:pt>
                <c:pt idx="69">
                  <c:v>238.7</c:v>
                </c:pt>
                <c:pt idx="70">
                  <c:v>246.83</c:v>
                </c:pt>
                <c:pt idx="71">
                  <c:v>243.67</c:v>
                </c:pt>
                <c:pt idx="72">
                  <c:v>#N/A</c:v>
                </c:pt>
                <c:pt idx="73">
                  <c:v>#N/A</c:v>
                </c:pt>
                <c:pt idx="74">
                  <c:v>#N/A</c:v>
                </c:pt>
                <c:pt idx="75">
                  <c:v>246.17</c:v>
                </c:pt>
                <c:pt idx="76">
                  <c:v>239.83</c:v>
                </c:pt>
                <c:pt idx="77">
                  <c:v>234.33</c:v>
                </c:pt>
                <c:pt idx="78">
                  <c:v>225</c:v>
                </c:pt>
                <c:pt idx="79">
                  <c:v>224.42</c:v>
                </c:pt>
                <c:pt idx="80">
                  <c:v>#N/A</c:v>
                </c:pt>
                <c:pt idx="81">
                  <c:v>#N/A</c:v>
                </c:pt>
                <c:pt idx="82">
                  <c:v>221.42</c:v>
                </c:pt>
                <c:pt idx="83">
                  <c:v>223.25</c:v>
                </c:pt>
                <c:pt idx="84">
                  <c:v>222.58</c:v>
                </c:pt>
                <c:pt idx="85">
                  <c:v>218.58</c:v>
                </c:pt>
                <c:pt idx="86">
                  <c:v>217.08</c:v>
                </c:pt>
                <c:pt idx="87">
                  <c:v>#N/A</c:v>
                </c:pt>
                <c:pt idx="88">
                  <c:v>#N/A</c:v>
                </c:pt>
                <c:pt idx="89">
                  <c:v>216.58</c:v>
                </c:pt>
                <c:pt idx="90">
                  <c:v>219.08</c:v>
                </c:pt>
                <c:pt idx="91">
                  <c:v>219.2</c:v>
                </c:pt>
                <c:pt idx="92">
                  <c:v>217.08</c:v>
                </c:pt>
                <c:pt idx="93">
                  <c:v>208.75</c:v>
                </c:pt>
                <c:pt idx="94">
                  <c:v>#N/A</c:v>
                </c:pt>
                <c:pt idx="95">
                  <c:v>#N/A</c:v>
                </c:pt>
                <c:pt idx="96">
                  <c:v>206</c:v>
                </c:pt>
                <c:pt idx="97">
                  <c:v>208.5</c:v>
                </c:pt>
                <c:pt idx="98">
                  <c:v>206.33</c:v>
                </c:pt>
                <c:pt idx="99">
                  <c:v>206.83</c:v>
                </c:pt>
                <c:pt idx="100">
                  <c:v>212.7</c:v>
                </c:pt>
                <c:pt idx="101">
                  <c:v>#N/A</c:v>
                </c:pt>
                <c:pt idx="102">
                  <c:v>#N/A</c:v>
                </c:pt>
                <c:pt idx="103">
                  <c:v>218.92</c:v>
                </c:pt>
                <c:pt idx="104">
                  <c:v>227.29</c:v>
                </c:pt>
                <c:pt idx="105">
                  <c:v>227.29</c:v>
                </c:pt>
                <c:pt idx="106">
                  <c:v>229.45</c:v>
                </c:pt>
                <c:pt idx="107">
                  <c:v>227.5</c:v>
                </c:pt>
                <c:pt idx="108">
                  <c:v>#N/A</c:v>
                </c:pt>
                <c:pt idx="109">
                  <c:v>#N/A</c:v>
                </c:pt>
                <c:pt idx="110">
                  <c:v>232.83</c:v>
                </c:pt>
                <c:pt idx="111">
                  <c:v>234.33</c:v>
                </c:pt>
                <c:pt idx="112">
                  <c:v>233.92</c:v>
                </c:pt>
                <c:pt idx="113">
                  <c:v>238.42</c:v>
                </c:pt>
                <c:pt idx="114">
                  <c:v>238.75</c:v>
                </c:pt>
                <c:pt idx="115">
                  <c:v>#N/A</c:v>
                </c:pt>
                <c:pt idx="116">
                  <c:v>#N/A</c:v>
                </c:pt>
                <c:pt idx="117">
                  <c:v>233.75</c:v>
                </c:pt>
                <c:pt idx="118">
                  <c:v>235.5</c:v>
                </c:pt>
                <c:pt idx="119">
                  <c:v>237.33</c:v>
                </c:pt>
                <c:pt idx="120">
                  <c:v>245.5</c:v>
                </c:pt>
                <c:pt idx="121">
                  <c:v>252.42</c:v>
                </c:pt>
                <c:pt idx="122">
                  <c:v>#N/A</c:v>
                </c:pt>
                <c:pt idx="123">
                  <c:v>#N/A</c:v>
                </c:pt>
                <c:pt idx="124">
                  <c:v>251.29</c:v>
                </c:pt>
                <c:pt idx="125">
                  <c:v>254.79</c:v>
                </c:pt>
                <c:pt idx="126">
                  <c:v>263.79</c:v>
                </c:pt>
                <c:pt idx="127">
                  <c:v>264</c:v>
                </c:pt>
                <c:pt idx="128">
                  <c:v>265.83</c:v>
                </c:pt>
                <c:pt idx="129">
                  <c:v>#N/A</c:v>
                </c:pt>
                <c:pt idx="130">
                  <c:v>#N/A</c:v>
                </c:pt>
                <c:pt idx="131">
                  <c:v>270.33</c:v>
                </c:pt>
                <c:pt idx="132">
                  <c:v>269.17</c:v>
                </c:pt>
                <c:pt idx="133">
                  <c:v>261.83</c:v>
                </c:pt>
                <c:pt idx="134">
                  <c:v>260.67</c:v>
                </c:pt>
                <c:pt idx="135">
                  <c:v>262.58</c:v>
                </c:pt>
                <c:pt idx="136">
                  <c:v>#N/A</c:v>
                </c:pt>
                <c:pt idx="137">
                  <c:v>#N/A</c:v>
                </c:pt>
                <c:pt idx="138">
                  <c:v>255.5</c:v>
                </c:pt>
                <c:pt idx="139">
                  <c:v>253</c:v>
                </c:pt>
                <c:pt idx="140">
                  <c:v>267.5</c:v>
                </c:pt>
                <c:pt idx="141">
                  <c:v>265.67</c:v>
                </c:pt>
                <c:pt idx="142">
                  <c:v>265.67</c:v>
                </c:pt>
                <c:pt idx="143">
                  <c:v>#N/A</c:v>
                </c:pt>
                <c:pt idx="144">
                  <c:v>#N/A</c:v>
                </c:pt>
                <c:pt idx="145">
                  <c:v>261.17</c:v>
                </c:pt>
                <c:pt idx="146">
                  <c:v>268.67</c:v>
                </c:pt>
                <c:pt idx="147">
                  <c:v>262.33</c:v>
                </c:pt>
                <c:pt idx="148">
                  <c:v>254.83</c:v>
                </c:pt>
                <c:pt idx="149">
                  <c:v>254.04</c:v>
                </c:pt>
                <c:pt idx="150">
                  <c:v>#N/A</c:v>
                </c:pt>
                <c:pt idx="151">
                  <c:v>#N/A</c:v>
                </c:pt>
                <c:pt idx="152">
                  <c:v>241.79</c:v>
                </c:pt>
                <c:pt idx="153">
                  <c:v>247.33</c:v>
                </c:pt>
                <c:pt idx="154">
                  <c:v>258.08</c:v>
                </c:pt>
                <c:pt idx="155">
                  <c:v>268.08</c:v>
                </c:pt>
                <c:pt idx="156">
                  <c:v>273.5</c:v>
                </c:pt>
                <c:pt idx="157">
                  <c:v>#N/A</c:v>
                </c:pt>
                <c:pt idx="158">
                  <c:v>#N/A</c:v>
                </c:pt>
                <c:pt idx="159">
                  <c:v>292.5</c:v>
                </c:pt>
                <c:pt idx="160">
                  <c:v>279.54</c:v>
                </c:pt>
                <c:pt idx="161">
                  <c:v>274.29</c:v>
                </c:pt>
                <c:pt idx="162">
                  <c:v>276.95</c:v>
                </c:pt>
                <c:pt idx="163">
                  <c:v>269.45</c:v>
                </c:pt>
                <c:pt idx="164">
                  <c:v>#N/A</c:v>
                </c:pt>
                <c:pt idx="165">
                  <c:v>#N/A</c:v>
                </c:pt>
                <c:pt idx="166">
                  <c:v>261.95</c:v>
                </c:pt>
                <c:pt idx="167">
                  <c:v>258.08</c:v>
                </c:pt>
                <c:pt idx="168">
                  <c:v>252.95</c:v>
                </c:pt>
                <c:pt idx="169">
                  <c:v>252.25</c:v>
                </c:pt>
                <c:pt idx="170">
                  <c:v>254.67</c:v>
                </c:pt>
                <c:pt idx="171">
                  <c:v>#N/A</c:v>
                </c:pt>
                <c:pt idx="172">
                  <c:v>#N/A</c:v>
                </c:pt>
                <c:pt idx="173">
                  <c:v>252.42</c:v>
                </c:pt>
                <c:pt idx="174">
                  <c:v>256.67</c:v>
                </c:pt>
                <c:pt idx="175">
                  <c:v>251.42</c:v>
                </c:pt>
                <c:pt idx="176">
                  <c:v>260.83</c:v>
                </c:pt>
                <c:pt idx="177">
                  <c:v>264.67</c:v>
                </c:pt>
                <c:pt idx="178">
                  <c:v>#N/A</c:v>
                </c:pt>
                <c:pt idx="179">
                  <c:v>#N/A</c:v>
                </c:pt>
                <c:pt idx="180">
                  <c:v>260.92</c:v>
                </c:pt>
                <c:pt idx="181">
                  <c:v>271.29</c:v>
                </c:pt>
                <c:pt idx="182">
                  <c:v>281.75</c:v>
                </c:pt>
                <c:pt idx="183">
                  <c:v>290.25</c:v>
                </c:pt>
                <c:pt idx="184">
                  <c:v>301.42</c:v>
                </c:pt>
                <c:pt idx="185">
                  <c:v>#N/A</c:v>
                </c:pt>
                <c:pt idx="186">
                  <c:v>#N/A</c:v>
                </c:pt>
                <c:pt idx="187">
                  <c:v>296.92</c:v>
                </c:pt>
                <c:pt idx="188">
                  <c:v>282.75</c:v>
                </c:pt>
                <c:pt idx="189">
                  <c:v>269.42</c:v>
                </c:pt>
                <c:pt idx="190">
                  <c:v>272.42</c:v>
                </c:pt>
                <c:pt idx="191">
                  <c:v>256.92</c:v>
                </c:pt>
                <c:pt idx="192">
                  <c:v>#N/A</c:v>
                </c:pt>
                <c:pt idx="193">
                  <c:v>#N/A</c:v>
                </c:pt>
                <c:pt idx="194">
                  <c:v>249.75</c:v>
                </c:pt>
                <c:pt idx="195">
                  <c:v>#N/A</c:v>
                </c:pt>
                <c:pt idx="196">
                  <c:v>254.87</c:v>
                </c:pt>
                <c:pt idx="197">
                  <c:v>258.37</c:v>
                </c:pt>
                <c:pt idx="198">
                  <c:v>#N/A</c:v>
                </c:pt>
                <c:pt idx="199">
                  <c:v>#N/A</c:v>
                </c:pt>
                <c:pt idx="200">
                  <c:v>#N/A</c:v>
                </c:pt>
                <c:pt idx="201">
                  <c:v>233.33</c:v>
                </c:pt>
                <c:pt idx="203">
                  <c:v>240.83</c:v>
                </c:pt>
                <c:pt idx="204">
                  <c:v>243.83</c:v>
                </c:pt>
                <c:pt idx="205">
                  <c:v>240.45</c:v>
                </c:pt>
                <c:pt idx="206">
                  <c:v>#N/A</c:v>
                </c:pt>
                <c:pt idx="207">
                  <c:v>#N/A</c:v>
                </c:pt>
                <c:pt idx="208">
                  <c:v>257.83</c:v>
                </c:pt>
                <c:pt idx="209">
                  <c:v>263.2</c:v>
                </c:pt>
                <c:pt idx="210">
                  <c:v>262.7</c:v>
                </c:pt>
                <c:pt idx="211">
                  <c:v>261.2</c:v>
                </c:pt>
                <c:pt idx="212">
                  <c:v>283.04</c:v>
                </c:pt>
                <c:pt idx="213">
                  <c:v>#N/A</c:v>
                </c:pt>
                <c:pt idx="214">
                  <c:v>#N/A</c:v>
                </c:pt>
                <c:pt idx="215">
                  <c:v>282.83</c:v>
                </c:pt>
                <c:pt idx="216">
                  <c:v>282.67</c:v>
                </c:pt>
                <c:pt idx="217">
                  <c:v>272.83</c:v>
                </c:pt>
                <c:pt idx="218">
                  <c:v>274.33</c:v>
                </c:pt>
                <c:pt idx="219">
                  <c:v>267.2</c:v>
                </c:pt>
                <c:pt idx="220">
                  <c:v>#N/A</c:v>
                </c:pt>
                <c:pt idx="221">
                  <c:v>#N/A</c:v>
                </c:pt>
                <c:pt idx="222">
                  <c:v>265.29</c:v>
                </c:pt>
                <c:pt idx="223">
                  <c:v>259.29</c:v>
                </c:pt>
                <c:pt idx="224">
                  <c:v>258.7</c:v>
                </c:pt>
                <c:pt idx="225">
                  <c:v>257.04</c:v>
                </c:pt>
                <c:pt idx="226">
                  <c:v>271.29</c:v>
                </c:pt>
                <c:pt idx="227">
                  <c:v>#N/A</c:v>
                </c:pt>
                <c:pt idx="228">
                  <c:v>#N/A</c:v>
                </c:pt>
                <c:pt idx="229">
                  <c:v>271.95</c:v>
                </c:pt>
                <c:pt idx="230">
                  <c:v>282.33</c:v>
                </c:pt>
                <c:pt idx="231">
                  <c:v>277</c:v>
                </c:pt>
                <c:pt idx="232">
                  <c:v>268.83</c:v>
                </c:pt>
                <c:pt idx="233">
                  <c:v>#N/A</c:v>
                </c:pt>
                <c:pt idx="234">
                  <c:v>#N/A</c:v>
                </c:pt>
                <c:pt idx="235">
                  <c:v>#N/A</c:v>
                </c:pt>
                <c:pt idx="236">
                  <c:v>216.67</c:v>
                </c:pt>
                <c:pt idx="237">
                  <c:v>223.17</c:v>
                </c:pt>
                <c:pt idx="238">
                  <c:v>205.67</c:v>
                </c:pt>
                <c:pt idx="239">
                  <c:v>192.25</c:v>
                </c:pt>
                <c:pt idx="240">
                  <c:v>191.08</c:v>
                </c:pt>
                <c:pt idx="241">
                  <c:v>#N/A</c:v>
                </c:pt>
                <c:pt idx="242">
                  <c:v>#N/A</c:v>
                </c:pt>
                <c:pt idx="244">
                  <c:v>#N/A</c:v>
                </c:pt>
                <c:pt idx="245">
                  <c:v>182.25</c:v>
                </c:pt>
                <c:pt idx="246">
                  <c:v>183.75</c:v>
                </c:pt>
                <c:pt idx="247">
                  <c:v>180</c:v>
                </c:pt>
                <c:pt idx="248">
                  <c:v>#N/A</c:v>
                </c:pt>
                <c:pt idx="249">
                  <c:v>#N/A</c:v>
                </c:pt>
                <c:pt idx="250">
                  <c:v>170.25</c:v>
                </c:pt>
                <c:pt idx="251">
                  <c:v>162</c:v>
                </c:pt>
                <c:pt idx="252">
                  <c:v>161</c:v>
                </c:pt>
                <c:pt idx="253">
                  <c:v>162</c:v>
                </c:pt>
                <c:pt idx="254">
                  <c:v>168.5</c:v>
                </c:pt>
                <c:pt idx="255">
                  <c:v>#N/A</c:v>
                </c:pt>
                <c:pt idx="256">
                  <c:v>#N/A</c:v>
                </c:pt>
                <c:pt idx="257">
                  <c:v>#N/A</c:v>
                </c:pt>
                <c:pt idx="258">
                  <c:v>172.25</c:v>
                </c:pt>
                <c:pt idx="259">
                  <c:v>169</c:v>
                </c:pt>
                <c:pt idx="260">
                  <c:v>165.92</c:v>
                </c:pt>
                <c:pt idx="261">
                  <c:v>172.92</c:v>
                </c:pt>
                <c:pt idx="262">
                  <c:v>#N/A</c:v>
                </c:pt>
                <c:pt idx="263">
                  <c:v>#N/A</c:v>
                </c:pt>
                <c:pt idx="264">
                  <c:v>188.45</c:v>
                </c:pt>
                <c:pt idx="265">
                  <c:v>184.12</c:v>
                </c:pt>
                <c:pt idx="266">
                  <c:v>181.25</c:v>
                </c:pt>
                <c:pt idx="267">
                  <c:v>182.75</c:v>
                </c:pt>
                <c:pt idx="268">
                  <c:v>208.75</c:v>
                </c:pt>
                <c:pt idx="269">
                  <c:v>#N/A</c:v>
                </c:pt>
                <c:pt idx="270">
                  <c:v>#N/A</c:v>
                </c:pt>
                <c:pt idx="271">
                  <c:v>219.75</c:v>
                </c:pt>
                <c:pt idx="272">
                  <c:v>224</c:v>
                </c:pt>
                <c:pt idx="273">
                  <c:v>218.25</c:v>
                </c:pt>
                <c:pt idx="274">
                  <c:v>210</c:v>
                </c:pt>
                <c:pt idx="275">
                  <c:v>#N/A</c:v>
                </c:pt>
                <c:pt idx="276">
                  <c:v>#N/A</c:v>
                </c:pt>
                <c:pt idx="277">
                  <c:v>#N/A</c:v>
                </c:pt>
                <c:pt idx="278">
                  <c:v>202.67</c:v>
                </c:pt>
                <c:pt idx="279">
                  <c:v>205.08</c:v>
                </c:pt>
                <c:pt idx="280">
                  <c:v>210.04</c:v>
                </c:pt>
                <c:pt idx="281">
                  <c:v>202.2</c:v>
                </c:pt>
                <c:pt idx="282">
                  <c:v>207.95</c:v>
                </c:pt>
                <c:pt idx="283">
                  <c:v>#N/A</c:v>
                </c:pt>
                <c:pt idx="284">
                  <c:v>#N/A</c:v>
                </c:pt>
                <c:pt idx="285">
                  <c:v>204.75</c:v>
                </c:pt>
                <c:pt idx="286">
                  <c:v>204.83</c:v>
                </c:pt>
                <c:pt idx="287">
                  <c:v>204.83</c:v>
                </c:pt>
                <c:pt idx="288">
                  <c:v>200.75</c:v>
                </c:pt>
                <c:pt idx="289">
                  <c:v>199.17</c:v>
                </c:pt>
                <c:pt idx="290">
                  <c:v>#N/A</c:v>
                </c:pt>
                <c:pt idx="291">
                  <c:v>#N/A</c:v>
                </c:pt>
                <c:pt idx="292">
                  <c:v>199.29</c:v>
                </c:pt>
                <c:pt idx="293">
                  <c:v>190</c:v>
                </c:pt>
                <c:pt idx="295">
                  <c:v>197.95</c:v>
                </c:pt>
                <c:pt idx="296">
                  <c:v>203.58</c:v>
                </c:pt>
                <c:pt idx="297">
                  <c:v>#N/A</c:v>
                </c:pt>
                <c:pt idx="298">
                  <c:v>#N/A</c:v>
                </c:pt>
                <c:pt idx="299">
                  <c:v>214.75</c:v>
                </c:pt>
                <c:pt idx="300">
                  <c:v>211.75</c:v>
                </c:pt>
                <c:pt idx="301">
                  <c:v>207.58</c:v>
                </c:pt>
                <c:pt idx="302">
                  <c:v>209.12</c:v>
                </c:pt>
                <c:pt idx="303">
                  <c:v>215.79</c:v>
                </c:pt>
                <c:pt idx="304">
                  <c:v>#N/A</c:v>
                </c:pt>
                <c:pt idx="305">
                  <c:v>#N/A</c:v>
                </c:pt>
                <c:pt idx="306">
                  <c:v>201.25</c:v>
                </c:pt>
                <c:pt idx="307">
                  <c:v>207.08</c:v>
                </c:pt>
                <c:pt idx="308">
                  <c:v>204.17</c:v>
                </c:pt>
                <c:pt idx="309">
                  <c:v>210.54</c:v>
                </c:pt>
                <c:pt idx="310">
                  <c:v>214.92</c:v>
                </c:pt>
                <c:pt idx="311">
                  <c:v>#N/A</c:v>
                </c:pt>
                <c:pt idx="312">
                  <c:v>#N/A</c:v>
                </c:pt>
                <c:pt idx="313">
                  <c:v>215.42</c:v>
                </c:pt>
                <c:pt idx="314">
                  <c:v>222.17</c:v>
                </c:pt>
                <c:pt idx="315">
                  <c:v>221.67</c:v>
                </c:pt>
                <c:pt idx="316">
                  <c:v>219.5</c:v>
                </c:pt>
                <c:pt idx="317">
                  <c:v>214.5</c:v>
                </c:pt>
                <c:pt idx="318">
                  <c:v>#N/A</c:v>
                </c:pt>
                <c:pt idx="319">
                  <c:v>#N/A</c:v>
                </c:pt>
                <c:pt idx="320">
                  <c:v>205.45</c:v>
                </c:pt>
                <c:pt idx="321">
                  <c:v>211.37</c:v>
                </c:pt>
                <c:pt idx="322">
                  <c:v>217.37</c:v>
                </c:pt>
                <c:pt idx="323">
                  <c:v>219.7</c:v>
                </c:pt>
                <c:pt idx="324">
                  <c:v>223.29</c:v>
                </c:pt>
                <c:pt idx="325">
                  <c:v>#N/A</c:v>
                </c:pt>
                <c:pt idx="326">
                  <c:v>#N/A</c:v>
                </c:pt>
                <c:pt idx="327">
                  <c:v>213.29</c:v>
                </c:pt>
                <c:pt idx="328">
                  <c:v>204.25</c:v>
                </c:pt>
                <c:pt idx="329">
                  <c:v>199.25</c:v>
                </c:pt>
                <c:pt idx="330">
                  <c:v>205.87</c:v>
                </c:pt>
                <c:pt idx="331">
                  <c:v>208.83</c:v>
                </c:pt>
                <c:pt idx="332">
                  <c:v>#N/A</c:v>
                </c:pt>
                <c:pt idx="333">
                  <c:v>#N/A</c:v>
                </c:pt>
                <c:pt idx="334">
                  <c:v>192.17</c:v>
                </c:pt>
                <c:pt idx="335">
                  <c:v>#N/A</c:v>
                </c:pt>
                <c:pt idx="336">
                  <c:v>#N/A</c:v>
                </c:pt>
                <c:pt idx="337">
                  <c:v>190.83</c:v>
                </c:pt>
                <c:pt idx="338">
                  <c:v>188.83</c:v>
                </c:pt>
                <c:pt idx="339">
                  <c:v>#N/A</c:v>
                </c:pt>
                <c:pt idx="340">
                  <c:v>#N/A</c:v>
                </c:pt>
                <c:pt idx="341">
                  <c:v>191.83</c:v>
                </c:pt>
                <c:pt idx="342">
                  <c:v>198.33</c:v>
                </c:pt>
                <c:pt idx="343">
                  <c:v>209.83</c:v>
                </c:pt>
                <c:pt idx="344">
                  <c:v>210.83</c:v>
                </c:pt>
                <c:pt idx="345">
                  <c:v>204.33</c:v>
                </c:pt>
                <c:pt idx="346">
                  <c:v>#N/A</c:v>
                </c:pt>
                <c:pt idx="347">
                  <c:v>#N/A</c:v>
                </c:pt>
                <c:pt idx="348">
                  <c:v>215.58</c:v>
                </c:pt>
                <c:pt idx="349">
                  <c:v>216.33</c:v>
                </c:pt>
                <c:pt idx="350">
                  <c:v>204.79</c:v>
                </c:pt>
                <c:pt idx="351">
                  <c:v>193.62</c:v>
                </c:pt>
                <c:pt idx="352">
                  <c:v>197.79</c:v>
                </c:pt>
                <c:pt idx="353">
                  <c:v>#N/A</c:v>
                </c:pt>
                <c:pt idx="354">
                  <c:v>#N/A</c:v>
                </c:pt>
                <c:pt idx="355">
                  <c:v>193.12</c:v>
                </c:pt>
                <c:pt idx="356">
                  <c:v>186.83</c:v>
                </c:pt>
                <c:pt idx="357">
                  <c:v>169.83</c:v>
                </c:pt>
                <c:pt idx="358">
                  <c:v>164.17</c:v>
                </c:pt>
                <c:pt idx="359">
                  <c:v>176.67</c:v>
                </c:pt>
                <c:pt idx="360">
                  <c:v>#N/A</c:v>
                </c:pt>
                <c:pt idx="361">
                  <c:v>#N/A</c:v>
                </c:pt>
                <c:pt idx="362">
                  <c:v>169.5</c:v>
                </c:pt>
                <c:pt idx="363">
                  <c:v>183.17</c:v>
                </c:pt>
                <c:pt idx="364">
                  <c:v>#N/A</c:v>
                </c:pt>
              </c:numCache>
            </c:numRef>
          </c:val>
          <c:smooth val="0"/>
        </c:ser>
        <c:ser>
          <c:idx val="5"/>
          <c:order val="5"/>
          <c:tx>
            <c:strRef>
              <c:f>石脑油价格及PX加工差!$Y$4</c:f>
              <c:strCache>
                <c:ptCount val="1"/>
                <c:pt idx="0">
                  <c:v>2026 </c:v>
                </c:pt>
              </c:strCache>
            </c:strRef>
          </c:tx>
          <c:spPr>
            <a:ln w="28575" cap="rnd" cmpd="sng" algn="ctr">
              <a:solidFill>
                <a:srgbClr val="8C0F0F"/>
              </a:solidFill>
              <a:prstDash val="solid"/>
              <a:round/>
            </a:ln>
            <a:effectLst/>
          </c:spPr>
          <c:marker>
            <c:symbol val="none"/>
          </c:marker>
          <c:dLbls>
            <c:delete val="1"/>
          </c:dLbls>
          <c:cat>
            <c:numRef>
              <c:f>石脑油价格及PX加工差!$P$5:$P$369</c:f>
              <c:numCache>
                <c:formatCode>yyyy/m/d</c:formatCode>
                <c:ptCount val="365"/>
                <c:pt idx="0" c:formatCode="yyyy/m/d">
                  <c:v>46387</c:v>
                </c:pt>
                <c:pt idx="1" c:formatCode="yyyy/m/d">
                  <c:v>46386</c:v>
                </c:pt>
                <c:pt idx="2" c:formatCode="yyyy/m/d">
                  <c:v>46385</c:v>
                </c:pt>
                <c:pt idx="3" c:formatCode="yyyy/m/d">
                  <c:v>46384</c:v>
                </c:pt>
                <c:pt idx="4" c:formatCode="yyyy/m/d">
                  <c:v>46383</c:v>
                </c:pt>
                <c:pt idx="5" c:formatCode="yyyy/m/d">
                  <c:v>46382</c:v>
                </c:pt>
                <c:pt idx="6" c:formatCode="yyyy/m/d">
                  <c:v>46381</c:v>
                </c:pt>
                <c:pt idx="7" c:formatCode="yyyy/m/d">
                  <c:v>46380</c:v>
                </c:pt>
                <c:pt idx="8" c:formatCode="yyyy/m/d">
                  <c:v>46379</c:v>
                </c:pt>
                <c:pt idx="9" c:formatCode="yyyy/m/d">
                  <c:v>46378</c:v>
                </c:pt>
                <c:pt idx="10" c:formatCode="yyyy/m/d">
                  <c:v>46377</c:v>
                </c:pt>
                <c:pt idx="11" c:formatCode="yyyy/m/d">
                  <c:v>46376</c:v>
                </c:pt>
                <c:pt idx="12" c:formatCode="yyyy/m/d">
                  <c:v>46375</c:v>
                </c:pt>
                <c:pt idx="13" c:formatCode="yyyy/m/d">
                  <c:v>46374</c:v>
                </c:pt>
                <c:pt idx="14" c:formatCode="yyyy/m/d">
                  <c:v>46373</c:v>
                </c:pt>
                <c:pt idx="15" c:formatCode="yyyy/m/d">
                  <c:v>46372</c:v>
                </c:pt>
                <c:pt idx="16" c:formatCode="yyyy/m/d">
                  <c:v>46371</c:v>
                </c:pt>
                <c:pt idx="17" c:formatCode="yyyy/m/d">
                  <c:v>46370</c:v>
                </c:pt>
                <c:pt idx="18" c:formatCode="yyyy/m/d">
                  <c:v>46369</c:v>
                </c:pt>
                <c:pt idx="19" c:formatCode="yyyy/m/d">
                  <c:v>46368</c:v>
                </c:pt>
                <c:pt idx="20" c:formatCode="yyyy/m/d">
                  <c:v>46367</c:v>
                </c:pt>
                <c:pt idx="21" c:formatCode="yyyy/m/d">
                  <c:v>46366</c:v>
                </c:pt>
                <c:pt idx="22" c:formatCode="yyyy/m/d">
                  <c:v>46365</c:v>
                </c:pt>
                <c:pt idx="23" c:formatCode="yyyy/m/d">
                  <c:v>46364</c:v>
                </c:pt>
                <c:pt idx="24" c:formatCode="yyyy/m/d">
                  <c:v>46363</c:v>
                </c:pt>
                <c:pt idx="25" c:formatCode="yyyy/m/d">
                  <c:v>46362</c:v>
                </c:pt>
                <c:pt idx="26" c:formatCode="yyyy/m/d">
                  <c:v>46361</c:v>
                </c:pt>
                <c:pt idx="27" c:formatCode="yyyy/m/d">
                  <c:v>46360</c:v>
                </c:pt>
                <c:pt idx="28" c:formatCode="yyyy/m/d">
                  <c:v>46359</c:v>
                </c:pt>
                <c:pt idx="29" c:formatCode="yyyy/m/d">
                  <c:v>46358</c:v>
                </c:pt>
                <c:pt idx="30" c:formatCode="yyyy/m/d">
                  <c:v>46357</c:v>
                </c:pt>
                <c:pt idx="31" c:formatCode="yyyy/m/d">
                  <c:v>46356</c:v>
                </c:pt>
                <c:pt idx="32" c:formatCode="yyyy/m/d">
                  <c:v>46355</c:v>
                </c:pt>
                <c:pt idx="33" c:formatCode="yyyy/m/d">
                  <c:v>46354</c:v>
                </c:pt>
                <c:pt idx="34" c:formatCode="yyyy/m/d">
                  <c:v>46353</c:v>
                </c:pt>
                <c:pt idx="35" c:formatCode="yyyy/m/d">
                  <c:v>46352</c:v>
                </c:pt>
                <c:pt idx="36" c:formatCode="yyyy/m/d">
                  <c:v>46351</c:v>
                </c:pt>
                <c:pt idx="37" c:formatCode="yyyy/m/d">
                  <c:v>46350</c:v>
                </c:pt>
                <c:pt idx="38" c:formatCode="yyyy/m/d">
                  <c:v>46349</c:v>
                </c:pt>
                <c:pt idx="39" c:formatCode="yyyy/m/d">
                  <c:v>46348</c:v>
                </c:pt>
                <c:pt idx="40" c:formatCode="yyyy/m/d">
                  <c:v>46347</c:v>
                </c:pt>
                <c:pt idx="41" c:formatCode="yyyy/m/d">
                  <c:v>46346</c:v>
                </c:pt>
                <c:pt idx="42" c:formatCode="yyyy/m/d">
                  <c:v>46345</c:v>
                </c:pt>
                <c:pt idx="43" c:formatCode="yyyy/m/d">
                  <c:v>46344</c:v>
                </c:pt>
                <c:pt idx="44" c:formatCode="yyyy/m/d">
                  <c:v>46343</c:v>
                </c:pt>
                <c:pt idx="45" c:formatCode="yyyy/m/d">
                  <c:v>46342</c:v>
                </c:pt>
                <c:pt idx="46" c:formatCode="yyyy/m/d">
                  <c:v>46341</c:v>
                </c:pt>
                <c:pt idx="47" c:formatCode="yyyy/m/d">
                  <c:v>46340</c:v>
                </c:pt>
                <c:pt idx="48" c:formatCode="yyyy/m/d">
                  <c:v>46339</c:v>
                </c:pt>
                <c:pt idx="49" c:formatCode="yyyy/m/d">
                  <c:v>46338</c:v>
                </c:pt>
                <c:pt idx="50" c:formatCode="yyyy/m/d">
                  <c:v>46337</c:v>
                </c:pt>
                <c:pt idx="51" c:formatCode="yyyy/m/d">
                  <c:v>46336</c:v>
                </c:pt>
                <c:pt idx="52" c:formatCode="yyyy/m/d">
                  <c:v>46335</c:v>
                </c:pt>
                <c:pt idx="53" c:formatCode="yyyy/m/d">
                  <c:v>46334</c:v>
                </c:pt>
                <c:pt idx="54" c:formatCode="yyyy/m/d">
                  <c:v>46333</c:v>
                </c:pt>
                <c:pt idx="55" c:formatCode="yyyy/m/d">
                  <c:v>46332</c:v>
                </c:pt>
                <c:pt idx="56" c:formatCode="yyyy/m/d">
                  <c:v>46331</c:v>
                </c:pt>
                <c:pt idx="57" c:formatCode="yyyy/m/d">
                  <c:v>46330</c:v>
                </c:pt>
                <c:pt idx="58" c:formatCode="yyyy/m/d">
                  <c:v>46329</c:v>
                </c:pt>
                <c:pt idx="59" c:formatCode="yyyy/m/d">
                  <c:v>46328</c:v>
                </c:pt>
                <c:pt idx="60" c:formatCode="yyyy/m/d">
                  <c:v>46327</c:v>
                </c:pt>
                <c:pt idx="61" c:formatCode="yyyy/m/d">
                  <c:v>46326</c:v>
                </c:pt>
                <c:pt idx="62" c:formatCode="yyyy/m/d">
                  <c:v>46325</c:v>
                </c:pt>
                <c:pt idx="63" c:formatCode="yyyy/m/d">
                  <c:v>46324</c:v>
                </c:pt>
                <c:pt idx="64" c:formatCode="yyyy/m/d">
                  <c:v>46323</c:v>
                </c:pt>
                <c:pt idx="65" c:formatCode="yyyy/m/d">
                  <c:v>46322</c:v>
                </c:pt>
                <c:pt idx="66" c:formatCode="yyyy/m/d">
                  <c:v>46321</c:v>
                </c:pt>
                <c:pt idx="67" c:formatCode="yyyy/m/d">
                  <c:v>46320</c:v>
                </c:pt>
                <c:pt idx="68" c:formatCode="yyyy/m/d">
                  <c:v>46319</c:v>
                </c:pt>
                <c:pt idx="69" c:formatCode="yyyy/m/d">
                  <c:v>46318</c:v>
                </c:pt>
                <c:pt idx="70" c:formatCode="yyyy/m/d">
                  <c:v>46317</c:v>
                </c:pt>
                <c:pt idx="71" c:formatCode="yyyy/m/d">
                  <c:v>46316</c:v>
                </c:pt>
                <c:pt idx="72" c:formatCode="yyyy/m/d">
                  <c:v>46315</c:v>
                </c:pt>
                <c:pt idx="73" c:formatCode="yyyy/m/d">
                  <c:v>46314</c:v>
                </c:pt>
                <c:pt idx="74" c:formatCode="yyyy/m/d">
                  <c:v>46313</c:v>
                </c:pt>
                <c:pt idx="75" c:formatCode="yyyy/m/d">
                  <c:v>46312</c:v>
                </c:pt>
                <c:pt idx="76" c:formatCode="yyyy/m/d">
                  <c:v>46311</c:v>
                </c:pt>
                <c:pt idx="77" c:formatCode="yyyy/m/d">
                  <c:v>46310</c:v>
                </c:pt>
                <c:pt idx="78" c:formatCode="yyyy/m/d">
                  <c:v>46309</c:v>
                </c:pt>
                <c:pt idx="79" c:formatCode="yyyy/m/d">
                  <c:v>46308</c:v>
                </c:pt>
                <c:pt idx="80" c:formatCode="yyyy/m/d">
                  <c:v>46307</c:v>
                </c:pt>
                <c:pt idx="81" c:formatCode="yyyy/m/d">
                  <c:v>46306</c:v>
                </c:pt>
                <c:pt idx="82" c:formatCode="yyyy/m/d">
                  <c:v>46305</c:v>
                </c:pt>
                <c:pt idx="83" c:formatCode="yyyy/m/d">
                  <c:v>46304</c:v>
                </c:pt>
                <c:pt idx="84" c:formatCode="yyyy/m/d">
                  <c:v>46303</c:v>
                </c:pt>
                <c:pt idx="85" c:formatCode="yyyy/m/d">
                  <c:v>46302</c:v>
                </c:pt>
                <c:pt idx="86" c:formatCode="yyyy/m/d">
                  <c:v>46301</c:v>
                </c:pt>
                <c:pt idx="87" c:formatCode="yyyy/m/d">
                  <c:v>46300</c:v>
                </c:pt>
                <c:pt idx="88" c:formatCode="yyyy/m/d">
                  <c:v>46299</c:v>
                </c:pt>
                <c:pt idx="89" c:formatCode="yyyy/m/d">
                  <c:v>46298</c:v>
                </c:pt>
                <c:pt idx="90" c:formatCode="yyyy/m/d">
                  <c:v>46297</c:v>
                </c:pt>
                <c:pt idx="91" c:formatCode="yyyy/m/d">
                  <c:v>46296</c:v>
                </c:pt>
                <c:pt idx="92" c:formatCode="yyyy/m/d">
                  <c:v>46295</c:v>
                </c:pt>
                <c:pt idx="93" c:formatCode="yyyy/m/d">
                  <c:v>46294</c:v>
                </c:pt>
                <c:pt idx="94" c:formatCode="yyyy/m/d">
                  <c:v>46293</c:v>
                </c:pt>
                <c:pt idx="95" c:formatCode="yyyy/m/d">
                  <c:v>46292</c:v>
                </c:pt>
                <c:pt idx="96" c:formatCode="yyyy/m/d">
                  <c:v>46291</c:v>
                </c:pt>
                <c:pt idx="97" c:formatCode="yyyy/m/d">
                  <c:v>46290</c:v>
                </c:pt>
                <c:pt idx="98" c:formatCode="yyyy/m/d">
                  <c:v>46289</c:v>
                </c:pt>
                <c:pt idx="99" c:formatCode="yyyy/m/d">
                  <c:v>46288</c:v>
                </c:pt>
                <c:pt idx="100" c:formatCode="yyyy/m/d">
                  <c:v>46287</c:v>
                </c:pt>
                <c:pt idx="101" c:formatCode="yyyy/m/d">
                  <c:v>46286</c:v>
                </c:pt>
                <c:pt idx="102" c:formatCode="yyyy/m/d">
                  <c:v>46285</c:v>
                </c:pt>
                <c:pt idx="103" c:formatCode="yyyy/m/d">
                  <c:v>46284</c:v>
                </c:pt>
                <c:pt idx="104" c:formatCode="yyyy/m/d">
                  <c:v>46283</c:v>
                </c:pt>
                <c:pt idx="105" c:formatCode="yyyy/m/d">
                  <c:v>46282</c:v>
                </c:pt>
                <c:pt idx="106" c:formatCode="yyyy/m/d">
                  <c:v>46281</c:v>
                </c:pt>
                <c:pt idx="107" c:formatCode="yyyy/m/d">
                  <c:v>46280</c:v>
                </c:pt>
                <c:pt idx="108" c:formatCode="yyyy/m/d">
                  <c:v>46279</c:v>
                </c:pt>
                <c:pt idx="109" c:formatCode="yyyy/m/d">
                  <c:v>46278</c:v>
                </c:pt>
                <c:pt idx="110" c:formatCode="yyyy/m/d">
                  <c:v>46277</c:v>
                </c:pt>
                <c:pt idx="111" c:formatCode="yyyy/m/d">
                  <c:v>46276</c:v>
                </c:pt>
                <c:pt idx="112" c:formatCode="yyyy/m/d">
                  <c:v>46275</c:v>
                </c:pt>
                <c:pt idx="113" c:formatCode="yyyy/m/d">
                  <c:v>46274</c:v>
                </c:pt>
                <c:pt idx="114" c:formatCode="yyyy/m/d">
                  <c:v>46273</c:v>
                </c:pt>
                <c:pt idx="115" c:formatCode="yyyy/m/d">
                  <c:v>46272</c:v>
                </c:pt>
                <c:pt idx="116" c:formatCode="yyyy/m/d">
                  <c:v>46271</c:v>
                </c:pt>
                <c:pt idx="117" c:formatCode="yyyy/m/d">
                  <c:v>46270</c:v>
                </c:pt>
                <c:pt idx="118" c:formatCode="yyyy/m/d">
                  <c:v>46269</c:v>
                </c:pt>
                <c:pt idx="119" c:formatCode="yyyy/m/d">
                  <c:v>46268</c:v>
                </c:pt>
                <c:pt idx="120" c:formatCode="yyyy/m/d">
                  <c:v>46267</c:v>
                </c:pt>
                <c:pt idx="121" c:formatCode="yyyy/m/d">
                  <c:v>46266</c:v>
                </c:pt>
                <c:pt idx="122" c:formatCode="yyyy/m/d">
                  <c:v>46265</c:v>
                </c:pt>
                <c:pt idx="123" c:formatCode="yyyy/m/d">
                  <c:v>46264</c:v>
                </c:pt>
                <c:pt idx="124" c:formatCode="yyyy/m/d">
                  <c:v>46263</c:v>
                </c:pt>
                <c:pt idx="125" c:formatCode="yyyy/m/d">
                  <c:v>46262</c:v>
                </c:pt>
                <c:pt idx="126" c:formatCode="yyyy/m/d">
                  <c:v>46261</c:v>
                </c:pt>
                <c:pt idx="127" c:formatCode="yyyy/m/d">
                  <c:v>46260</c:v>
                </c:pt>
                <c:pt idx="128" c:formatCode="yyyy/m/d">
                  <c:v>46259</c:v>
                </c:pt>
                <c:pt idx="129" c:formatCode="yyyy/m/d">
                  <c:v>46258</c:v>
                </c:pt>
                <c:pt idx="130" c:formatCode="yyyy/m/d">
                  <c:v>46257</c:v>
                </c:pt>
                <c:pt idx="131" c:formatCode="yyyy/m/d">
                  <c:v>46256</c:v>
                </c:pt>
                <c:pt idx="132" c:formatCode="yyyy/m/d">
                  <c:v>46255</c:v>
                </c:pt>
                <c:pt idx="133" c:formatCode="yyyy/m/d">
                  <c:v>46254</c:v>
                </c:pt>
                <c:pt idx="134" c:formatCode="yyyy/m/d">
                  <c:v>46253</c:v>
                </c:pt>
                <c:pt idx="135" c:formatCode="yyyy/m/d">
                  <c:v>46252</c:v>
                </c:pt>
                <c:pt idx="136" c:formatCode="yyyy/m/d">
                  <c:v>46251</c:v>
                </c:pt>
                <c:pt idx="137" c:formatCode="yyyy/m/d">
                  <c:v>46250</c:v>
                </c:pt>
                <c:pt idx="138" c:formatCode="yyyy/m/d">
                  <c:v>46249</c:v>
                </c:pt>
                <c:pt idx="139" c:formatCode="yyyy/m/d">
                  <c:v>46248</c:v>
                </c:pt>
                <c:pt idx="140" c:formatCode="yyyy/m/d">
                  <c:v>46247</c:v>
                </c:pt>
                <c:pt idx="141" c:formatCode="yyyy/m/d">
                  <c:v>46246</c:v>
                </c:pt>
                <c:pt idx="142" c:formatCode="yyyy/m/d">
                  <c:v>46245</c:v>
                </c:pt>
                <c:pt idx="143" c:formatCode="yyyy/m/d">
                  <c:v>46244</c:v>
                </c:pt>
                <c:pt idx="144" c:formatCode="yyyy/m/d">
                  <c:v>46243</c:v>
                </c:pt>
                <c:pt idx="145" c:formatCode="yyyy/m/d">
                  <c:v>46242</c:v>
                </c:pt>
                <c:pt idx="146" c:formatCode="yyyy/m/d">
                  <c:v>46241</c:v>
                </c:pt>
                <c:pt idx="147" c:formatCode="yyyy/m/d">
                  <c:v>46240</c:v>
                </c:pt>
                <c:pt idx="148" c:formatCode="yyyy/m/d">
                  <c:v>46239</c:v>
                </c:pt>
                <c:pt idx="149" c:formatCode="yyyy/m/d">
                  <c:v>46238</c:v>
                </c:pt>
                <c:pt idx="150" c:formatCode="yyyy/m/d">
                  <c:v>46237</c:v>
                </c:pt>
                <c:pt idx="151" c:formatCode="yyyy/m/d">
                  <c:v>46236</c:v>
                </c:pt>
                <c:pt idx="152" c:formatCode="yyyy/m/d">
                  <c:v>46235</c:v>
                </c:pt>
                <c:pt idx="153" c:formatCode="yyyy/m/d">
                  <c:v>46234</c:v>
                </c:pt>
                <c:pt idx="154" c:formatCode="yyyy/m/d">
                  <c:v>46233</c:v>
                </c:pt>
                <c:pt idx="155" c:formatCode="yyyy/m/d">
                  <c:v>46232</c:v>
                </c:pt>
                <c:pt idx="156" c:formatCode="yyyy/m/d">
                  <c:v>46231</c:v>
                </c:pt>
                <c:pt idx="157" c:formatCode="yyyy/m/d">
                  <c:v>46230</c:v>
                </c:pt>
                <c:pt idx="158" c:formatCode="yyyy/m/d">
                  <c:v>46229</c:v>
                </c:pt>
                <c:pt idx="159" c:formatCode="yyyy/m/d">
                  <c:v>46228</c:v>
                </c:pt>
                <c:pt idx="160" c:formatCode="yyyy/m/d">
                  <c:v>46227</c:v>
                </c:pt>
                <c:pt idx="161" c:formatCode="yyyy/m/d">
                  <c:v>46226</c:v>
                </c:pt>
                <c:pt idx="162" c:formatCode="yyyy/m/d">
                  <c:v>46225</c:v>
                </c:pt>
                <c:pt idx="163" c:formatCode="yyyy/m/d">
                  <c:v>46224</c:v>
                </c:pt>
                <c:pt idx="164" c:formatCode="yyyy/m/d">
                  <c:v>46223</c:v>
                </c:pt>
                <c:pt idx="165" c:formatCode="yyyy/m/d">
                  <c:v>46222</c:v>
                </c:pt>
                <c:pt idx="166" c:formatCode="yyyy/m/d">
                  <c:v>46221</c:v>
                </c:pt>
                <c:pt idx="167" c:formatCode="yyyy/m/d">
                  <c:v>46220</c:v>
                </c:pt>
                <c:pt idx="168" c:formatCode="yyyy/m/d">
                  <c:v>46219</c:v>
                </c:pt>
                <c:pt idx="169" c:formatCode="yyyy/m/d">
                  <c:v>46218</c:v>
                </c:pt>
                <c:pt idx="170" c:formatCode="yyyy/m/d">
                  <c:v>46217</c:v>
                </c:pt>
                <c:pt idx="171" c:formatCode="yyyy/m/d">
                  <c:v>46216</c:v>
                </c:pt>
                <c:pt idx="172" c:formatCode="yyyy/m/d">
                  <c:v>46215</c:v>
                </c:pt>
                <c:pt idx="173" c:formatCode="yyyy/m/d">
                  <c:v>46214</c:v>
                </c:pt>
                <c:pt idx="174" c:formatCode="yyyy/m/d">
                  <c:v>46213</c:v>
                </c:pt>
                <c:pt idx="175" c:formatCode="yyyy/m/d">
                  <c:v>46212</c:v>
                </c:pt>
                <c:pt idx="176" c:formatCode="yyyy/m/d">
                  <c:v>46211</c:v>
                </c:pt>
                <c:pt idx="177" c:formatCode="yyyy/m/d">
                  <c:v>46210</c:v>
                </c:pt>
                <c:pt idx="178" c:formatCode="yyyy/m/d">
                  <c:v>46209</c:v>
                </c:pt>
                <c:pt idx="179" c:formatCode="yyyy/m/d">
                  <c:v>46208</c:v>
                </c:pt>
                <c:pt idx="180" c:formatCode="yyyy/m/d">
                  <c:v>46207</c:v>
                </c:pt>
                <c:pt idx="181" c:formatCode="yyyy/m/d">
                  <c:v>46206</c:v>
                </c:pt>
                <c:pt idx="182" c:formatCode="yyyy/m/d">
                  <c:v>46205</c:v>
                </c:pt>
                <c:pt idx="183" c:formatCode="yyyy/m/d">
                  <c:v>46204</c:v>
                </c:pt>
                <c:pt idx="184" c:formatCode="yyyy/m/d">
                  <c:v>46203</c:v>
                </c:pt>
                <c:pt idx="185" c:formatCode="yyyy/m/d">
                  <c:v>46202</c:v>
                </c:pt>
                <c:pt idx="186" c:formatCode="yyyy/m/d">
                  <c:v>46201</c:v>
                </c:pt>
                <c:pt idx="187" c:formatCode="yyyy/m/d">
                  <c:v>46200</c:v>
                </c:pt>
                <c:pt idx="188" c:formatCode="yyyy/m/d">
                  <c:v>46199</c:v>
                </c:pt>
                <c:pt idx="189" c:formatCode="yyyy/m/d">
                  <c:v>46198</c:v>
                </c:pt>
                <c:pt idx="190" c:formatCode="yyyy/m/d">
                  <c:v>46197</c:v>
                </c:pt>
                <c:pt idx="191" c:formatCode="yyyy/m/d">
                  <c:v>46196</c:v>
                </c:pt>
                <c:pt idx="192" c:formatCode="yyyy/m/d">
                  <c:v>46195</c:v>
                </c:pt>
                <c:pt idx="193" c:formatCode="yyyy/m/d">
                  <c:v>46194</c:v>
                </c:pt>
                <c:pt idx="194" c:formatCode="yyyy/m/d">
                  <c:v>46193</c:v>
                </c:pt>
                <c:pt idx="195" c:formatCode="yyyy/m/d">
                  <c:v>46192</c:v>
                </c:pt>
                <c:pt idx="196" c:formatCode="yyyy/m/d">
                  <c:v>46191</c:v>
                </c:pt>
                <c:pt idx="197" c:formatCode="yyyy/m/d">
                  <c:v>46190</c:v>
                </c:pt>
                <c:pt idx="198" c:formatCode="yyyy/m/d">
                  <c:v>46189</c:v>
                </c:pt>
                <c:pt idx="199" c:formatCode="yyyy/m/d">
                  <c:v>46188</c:v>
                </c:pt>
                <c:pt idx="200" c:formatCode="yyyy/m/d">
                  <c:v>46187</c:v>
                </c:pt>
                <c:pt idx="201" c:formatCode="yyyy/m/d">
                  <c:v>46186</c:v>
                </c:pt>
                <c:pt idx="202" c:formatCode="yyyy/m/d">
                  <c:v>46185</c:v>
                </c:pt>
                <c:pt idx="203" c:formatCode="yyyy/m/d">
                  <c:v>46184</c:v>
                </c:pt>
                <c:pt idx="204" c:formatCode="yyyy/m/d">
                  <c:v>46183</c:v>
                </c:pt>
                <c:pt idx="205" c:formatCode="yyyy/m/d">
                  <c:v>46182</c:v>
                </c:pt>
                <c:pt idx="206" c:formatCode="yyyy/m/d">
                  <c:v>46181</c:v>
                </c:pt>
                <c:pt idx="207" c:formatCode="yyyy/m/d">
                  <c:v>46180</c:v>
                </c:pt>
                <c:pt idx="208" c:formatCode="yyyy/m/d">
                  <c:v>46179</c:v>
                </c:pt>
                <c:pt idx="209" c:formatCode="yyyy/m/d">
                  <c:v>46178</c:v>
                </c:pt>
                <c:pt idx="210" c:formatCode="yyyy/m/d">
                  <c:v>46177</c:v>
                </c:pt>
                <c:pt idx="211" c:formatCode="yyyy/m/d">
                  <c:v>46176</c:v>
                </c:pt>
                <c:pt idx="212" c:formatCode="yyyy/m/d">
                  <c:v>46175</c:v>
                </c:pt>
                <c:pt idx="213" c:formatCode="yyyy/m/d">
                  <c:v>46174</c:v>
                </c:pt>
                <c:pt idx="214" c:formatCode="yyyy/m/d">
                  <c:v>46173</c:v>
                </c:pt>
                <c:pt idx="215" c:formatCode="yyyy/m/d">
                  <c:v>46172</c:v>
                </c:pt>
                <c:pt idx="216" c:formatCode="yyyy/m/d">
                  <c:v>46171</c:v>
                </c:pt>
                <c:pt idx="217" c:formatCode="yyyy/m/d">
                  <c:v>46170</c:v>
                </c:pt>
                <c:pt idx="218" c:formatCode="yyyy/m/d">
                  <c:v>46169</c:v>
                </c:pt>
                <c:pt idx="219" c:formatCode="yyyy/m/d">
                  <c:v>46168</c:v>
                </c:pt>
                <c:pt idx="220" c:formatCode="yyyy/m/d">
                  <c:v>46167</c:v>
                </c:pt>
                <c:pt idx="221" c:formatCode="yyyy/m/d">
                  <c:v>46166</c:v>
                </c:pt>
                <c:pt idx="222" c:formatCode="yyyy/m/d">
                  <c:v>46165</c:v>
                </c:pt>
                <c:pt idx="223" c:formatCode="yyyy/m/d">
                  <c:v>46164</c:v>
                </c:pt>
                <c:pt idx="224" c:formatCode="yyyy/m/d">
                  <c:v>46163</c:v>
                </c:pt>
                <c:pt idx="225" c:formatCode="yyyy/m/d">
                  <c:v>46162</c:v>
                </c:pt>
                <c:pt idx="226" c:formatCode="yyyy/m/d">
                  <c:v>46161</c:v>
                </c:pt>
                <c:pt idx="227" c:formatCode="yyyy/m/d">
                  <c:v>46160</c:v>
                </c:pt>
                <c:pt idx="228" c:formatCode="yyyy/m/d">
                  <c:v>46159</c:v>
                </c:pt>
                <c:pt idx="229" c:formatCode="yyyy/m/d">
                  <c:v>46158</c:v>
                </c:pt>
                <c:pt idx="230" c:formatCode="yyyy/m/d">
                  <c:v>46157</c:v>
                </c:pt>
                <c:pt idx="231" c:formatCode="yyyy/m/d">
                  <c:v>46156</c:v>
                </c:pt>
                <c:pt idx="232" c:formatCode="yyyy/m/d">
                  <c:v>46155</c:v>
                </c:pt>
                <c:pt idx="233" c:formatCode="yyyy/m/d">
                  <c:v>46154</c:v>
                </c:pt>
                <c:pt idx="234" c:formatCode="yyyy/m/d">
                  <c:v>46153</c:v>
                </c:pt>
                <c:pt idx="235" c:formatCode="yyyy/m/d">
                  <c:v>46152</c:v>
                </c:pt>
                <c:pt idx="236" c:formatCode="yyyy/m/d">
                  <c:v>46151</c:v>
                </c:pt>
                <c:pt idx="237" c:formatCode="yyyy/m/d">
                  <c:v>46150</c:v>
                </c:pt>
                <c:pt idx="238" c:formatCode="yyyy/m/d">
                  <c:v>46149</c:v>
                </c:pt>
                <c:pt idx="239" c:formatCode="yyyy/m/d">
                  <c:v>46148</c:v>
                </c:pt>
                <c:pt idx="240" c:formatCode="yyyy/m/d">
                  <c:v>46147</c:v>
                </c:pt>
                <c:pt idx="241" c:formatCode="yyyy/m/d">
                  <c:v>46146</c:v>
                </c:pt>
                <c:pt idx="242" c:formatCode="yyyy/m/d">
                  <c:v>46145</c:v>
                </c:pt>
                <c:pt idx="243" c:formatCode="yyyy/m/d">
                  <c:v>46144</c:v>
                </c:pt>
                <c:pt idx="244" c:formatCode="yyyy/m/d">
                  <c:v>46143</c:v>
                </c:pt>
                <c:pt idx="245" c:formatCode="yyyy/m/d">
                  <c:v>46142</c:v>
                </c:pt>
                <c:pt idx="246" c:formatCode="yyyy/m/d">
                  <c:v>46141</c:v>
                </c:pt>
                <c:pt idx="247" c:formatCode="yyyy/m/d">
                  <c:v>46140</c:v>
                </c:pt>
                <c:pt idx="248" c:formatCode="yyyy/m/d">
                  <c:v>46139</c:v>
                </c:pt>
                <c:pt idx="249" c:formatCode="yyyy/m/d">
                  <c:v>46138</c:v>
                </c:pt>
                <c:pt idx="250" c:formatCode="yyyy/m/d">
                  <c:v>46137</c:v>
                </c:pt>
                <c:pt idx="251" c:formatCode="yyyy/m/d">
                  <c:v>46136</c:v>
                </c:pt>
                <c:pt idx="252" c:formatCode="yyyy/m/d">
                  <c:v>46135</c:v>
                </c:pt>
                <c:pt idx="253" c:formatCode="yyyy/m/d">
                  <c:v>46134</c:v>
                </c:pt>
                <c:pt idx="254" c:formatCode="yyyy/m/d">
                  <c:v>46133</c:v>
                </c:pt>
                <c:pt idx="255" c:formatCode="yyyy/m/d">
                  <c:v>46132</c:v>
                </c:pt>
                <c:pt idx="256" c:formatCode="yyyy/m/d">
                  <c:v>46131</c:v>
                </c:pt>
                <c:pt idx="257" c:formatCode="yyyy/m/d">
                  <c:v>46130</c:v>
                </c:pt>
                <c:pt idx="258" c:formatCode="yyyy/m/d">
                  <c:v>46129</c:v>
                </c:pt>
                <c:pt idx="259" c:formatCode="yyyy/m/d">
                  <c:v>46128</c:v>
                </c:pt>
                <c:pt idx="260" c:formatCode="yyyy/m/d">
                  <c:v>46127</c:v>
                </c:pt>
                <c:pt idx="261" c:formatCode="yyyy/m/d">
                  <c:v>46126</c:v>
                </c:pt>
                <c:pt idx="262" c:formatCode="yyyy/m/d">
                  <c:v>46125</c:v>
                </c:pt>
                <c:pt idx="263" c:formatCode="yyyy/m/d">
                  <c:v>46124</c:v>
                </c:pt>
                <c:pt idx="264" c:formatCode="yyyy/m/d">
                  <c:v>46123</c:v>
                </c:pt>
                <c:pt idx="265" c:formatCode="yyyy/m/d">
                  <c:v>46122</c:v>
                </c:pt>
                <c:pt idx="266" c:formatCode="yyyy/m/d">
                  <c:v>46121</c:v>
                </c:pt>
                <c:pt idx="267" c:formatCode="yyyy/m/d">
                  <c:v>46120</c:v>
                </c:pt>
                <c:pt idx="268" c:formatCode="yyyy/m/d">
                  <c:v>46119</c:v>
                </c:pt>
                <c:pt idx="269" c:formatCode="yyyy/m/d">
                  <c:v>46118</c:v>
                </c:pt>
                <c:pt idx="270" c:formatCode="yyyy/m/d">
                  <c:v>46117</c:v>
                </c:pt>
                <c:pt idx="271" c:formatCode="yyyy/m/d">
                  <c:v>46116</c:v>
                </c:pt>
                <c:pt idx="272" c:formatCode="yyyy/m/d">
                  <c:v>46115</c:v>
                </c:pt>
                <c:pt idx="273" c:formatCode="yyyy/m/d">
                  <c:v>46114</c:v>
                </c:pt>
                <c:pt idx="274" c:formatCode="yyyy/m/d">
                  <c:v>46113</c:v>
                </c:pt>
                <c:pt idx="275" c:formatCode="yyyy/m/d">
                  <c:v>46112</c:v>
                </c:pt>
                <c:pt idx="276" c:formatCode="yyyy/m/d">
                  <c:v>46111</c:v>
                </c:pt>
                <c:pt idx="277" c:formatCode="yyyy/m/d">
                  <c:v>46110</c:v>
                </c:pt>
                <c:pt idx="278" c:formatCode="yyyy/m/d">
                  <c:v>46109</c:v>
                </c:pt>
                <c:pt idx="279" c:formatCode="yyyy/m/d">
                  <c:v>46108</c:v>
                </c:pt>
                <c:pt idx="280" c:formatCode="yyyy/m/d">
                  <c:v>46107</c:v>
                </c:pt>
                <c:pt idx="281" c:formatCode="yyyy/m/d">
                  <c:v>46106</c:v>
                </c:pt>
                <c:pt idx="282" c:formatCode="yyyy/m/d">
                  <c:v>46105</c:v>
                </c:pt>
                <c:pt idx="283" c:formatCode="yyyy/m/d">
                  <c:v>46104</c:v>
                </c:pt>
                <c:pt idx="284" c:formatCode="yyyy/m/d">
                  <c:v>46103</c:v>
                </c:pt>
                <c:pt idx="285" c:formatCode="yyyy/m/d">
                  <c:v>46102</c:v>
                </c:pt>
                <c:pt idx="286" c:formatCode="yyyy/m/d">
                  <c:v>46101</c:v>
                </c:pt>
                <c:pt idx="287" c:formatCode="yyyy/m/d">
                  <c:v>46100</c:v>
                </c:pt>
                <c:pt idx="288" c:formatCode="yyyy/m/d">
                  <c:v>46099</c:v>
                </c:pt>
                <c:pt idx="289" c:formatCode="yyyy/m/d">
                  <c:v>46098</c:v>
                </c:pt>
                <c:pt idx="290" c:formatCode="yyyy/m/d">
                  <c:v>46097</c:v>
                </c:pt>
                <c:pt idx="291" c:formatCode="yyyy/m/d">
                  <c:v>46096</c:v>
                </c:pt>
                <c:pt idx="292" c:formatCode="yyyy/m/d">
                  <c:v>46095</c:v>
                </c:pt>
                <c:pt idx="293" c:formatCode="yyyy/m/d">
                  <c:v>46094</c:v>
                </c:pt>
                <c:pt idx="294" c:formatCode="yyyy/m/d">
                  <c:v>46093</c:v>
                </c:pt>
                <c:pt idx="295" c:formatCode="yyyy/m/d">
                  <c:v>46092</c:v>
                </c:pt>
                <c:pt idx="296" c:formatCode="yyyy/m/d">
                  <c:v>46091</c:v>
                </c:pt>
                <c:pt idx="297" c:formatCode="yyyy/m/d">
                  <c:v>46090</c:v>
                </c:pt>
                <c:pt idx="298" c:formatCode="yyyy/m/d">
                  <c:v>46089</c:v>
                </c:pt>
                <c:pt idx="299" c:formatCode="yyyy/m/d">
                  <c:v>46088</c:v>
                </c:pt>
                <c:pt idx="300" c:formatCode="yyyy/m/d">
                  <c:v>46087</c:v>
                </c:pt>
                <c:pt idx="301" c:formatCode="yyyy/m/d">
                  <c:v>46086</c:v>
                </c:pt>
                <c:pt idx="302" c:formatCode="yyyy/m/d">
                  <c:v>46085</c:v>
                </c:pt>
                <c:pt idx="303" c:formatCode="yyyy/m/d">
                  <c:v>46084</c:v>
                </c:pt>
                <c:pt idx="304" c:formatCode="yyyy/m/d">
                  <c:v>46083</c:v>
                </c:pt>
                <c:pt idx="305" c:formatCode="yyyy/m/d">
                  <c:v>46082</c:v>
                </c:pt>
                <c:pt idx="306" c:formatCode="yyyy/m/d">
                  <c:v>46081</c:v>
                </c:pt>
                <c:pt idx="307" c:formatCode="yyyy/m/d">
                  <c:v>46080</c:v>
                </c:pt>
                <c:pt idx="308" c:formatCode="yyyy/m/d">
                  <c:v>46079</c:v>
                </c:pt>
                <c:pt idx="309" c:formatCode="yyyy/m/d">
                  <c:v>46078</c:v>
                </c:pt>
                <c:pt idx="310" c:formatCode="yyyy/m/d">
                  <c:v>46077</c:v>
                </c:pt>
                <c:pt idx="311" c:formatCode="yyyy/m/d">
                  <c:v>46076</c:v>
                </c:pt>
                <c:pt idx="312" c:formatCode="yyyy/m/d">
                  <c:v>46075</c:v>
                </c:pt>
                <c:pt idx="313" c:formatCode="yyyy/m/d">
                  <c:v>46074</c:v>
                </c:pt>
                <c:pt idx="314" c:formatCode="yyyy/m/d">
                  <c:v>46073</c:v>
                </c:pt>
                <c:pt idx="315" c:formatCode="yyyy/m/d">
                  <c:v>46072</c:v>
                </c:pt>
                <c:pt idx="316" c:formatCode="yyyy/m/d">
                  <c:v>46071</c:v>
                </c:pt>
                <c:pt idx="317" c:formatCode="yyyy/m/d">
                  <c:v>46070</c:v>
                </c:pt>
                <c:pt idx="318" c:formatCode="yyyy/m/d">
                  <c:v>46069</c:v>
                </c:pt>
                <c:pt idx="319" c:formatCode="yyyy/m/d">
                  <c:v>46068</c:v>
                </c:pt>
                <c:pt idx="320" c:formatCode="yyyy/m/d">
                  <c:v>46067</c:v>
                </c:pt>
                <c:pt idx="321" c:formatCode="yyyy/m/d">
                  <c:v>46066</c:v>
                </c:pt>
                <c:pt idx="322" c:formatCode="yyyy/m/d">
                  <c:v>46065</c:v>
                </c:pt>
                <c:pt idx="323" c:formatCode="yyyy/m/d">
                  <c:v>46064</c:v>
                </c:pt>
                <c:pt idx="324" c:formatCode="yyyy/m/d">
                  <c:v>46063</c:v>
                </c:pt>
                <c:pt idx="325" c:formatCode="yyyy/m/d">
                  <c:v>46062</c:v>
                </c:pt>
                <c:pt idx="326" c:formatCode="yyyy/m/d">
                  <c:v>46061</c:v>
                </c:pt>
                <c:pt idx="327" c:formatCode="yyyy/m/d">
                  <c:v>46060</c:v>
                </c:pt>
                <c:pt idx="328" c:formatCode="yyyy/m/d">
                  <c:v>46059</c:v>
                </c:pt>
                <c:pt idx="329" c:formatCode="yyyy/m/d">
                  <c:v>46058</c:v>
                </c:pt>
                <c:pt idx="330" c:formatCode="yyyy/m/d">
                  <c:v>46057</c:v>
                </c:pt>
                <c:pt idx="331" c:formatCode="yyyy/m/d">
                  <c:v>46056</c:v>
                </c:pt>
                <c:pt idx="332" c:formatCode="yyyy/m/d">
                  <c:v>46055</c:v>
                </c:pt>
                <c:pt idx="333" c:formatCode="yyyy/m/d">
                  <c:v>46054</c:v>
                </c:pt>
                <c:pt idx="334" c:formatCode="yyyy/m/d">
                  <c:v>46053</c:v>
                </c:pt>
                <c:pt idx="335" c:formatCode="yyyy/m/d">
                  <c:v>46052</c:v>
                </c:pt>
                <c:pt idx="336" c:formatCode="yyyy/m/d">
                  <c:v>46051</c:v>
                </c:pt>
                <c:pt idx="337" c:formatCode="yyyy/m/d">
                  <c:v>46050</c:v>
                </c:pt>
                <c:pt idx="338" c:formatCode="yyyy/m/d">
                  <c:v>46049</c:v>
                </c:pt>
                <c:pt idx="339" c:formatCode="yyyy/m/d">
                  <c:v>46048</c:v>
                </c:pt>
                <c:pt idx="340" c:formatCode="yyyy/m/d">
                  <c:v>46047</c:v>
                </c:pt>
                <c:pt idx="341" c:formatCode="yyyy/m/d">
                  <c:v>46046</c:v>
                </c:pt>
                <c:pt idx="342" c:formatCode="yyyy/m/d">
                  <c:v>46045</c:v>
                </c:pt>
                <c:pt idx="343" c:formatCode="yyyy/m/d">
                  <c:v>46044</c:v>
                </c:pt>
                <c:pt idx="344" c:formatCode="yyyy/m/d">
                  <c:v>46043</c:v>
                </c:pt>
                <c:pt idx="345" c:formatCode="yyyy/m/d">
                  <c:v>46042</c:v>
                </c:pt>
                <c:pt idx="346" c:formatCode="yyyy/m/d">
                  <c:v>46041</c:v>
                </c:pt>
                <c:pt idx="347" c:formatCode="yyyy/m/d">
                  <c:v>46040</c:v>
                </c:pt>
                <c:pt idx="348" c:formatCode="yyyy/m/d">
                  <c:v>46039</c:v>
                </c:pt>
                <c:pt idx="349" c:formatCode="yyyy/m/d">
                  <c:v>46038</c:v>
                </c:pt>
                <c:pt idx="350" c:formatCode="yyyy/m/d">
                  <c:v>46037</c:v>
                </c:pt>
                <c:pt idx="351" c:formatCode="yyyy/m/d">
                  <c:v>46036</c:v>
                </c:pt>
                <c:pt idx="352" c:formatCode="yyyy/m/d">
                  <c:v>46035</c:v>
                </c:pt>
                <c:pt idx="353" c:formatCode="yyyy/m/d">
                  <c:v>46034</c:v>
                </c:pt>
                <c:pt idx="354" c:formatCode="yyyy/m/d">
                  <c:v>46033</c:v>
                </c:pt>
                <c:pt idx="355" c:formatCode="yyyy/m/d">
                  <c:v>46032</c:v>
                </c:pt>
                <c:pt idx="356" c:formatCode="yyyy/m/d">
                  <c:v>46031</c:v>
                </c:pt>
                <c:pt idx="357" c:formatCode="yyyy/m/d">
                  <c:v>46030</c:v>
                </c:pt>
                <c:pt idx="358" c:formatCode="yyyy/m/d">
                  <c:v>46029</c:v>
                </c:pt>
                <c:pt idx="359" c:formatCode="yyyy/m/d">
                  <c:v>46028</c:v>
                </c:pt>
                <c:pt idx="360" c:formatCode="yyyy/m/d">
                  <c:v>46027</c:v>
                </c:pt>
                <c:pt idx="361" c:formatCode="yyyy/m/d">
                  <c:v>46026</c:v>
                </c:pt>
                <c:pt idx="362" c:formatCode="yyyy/m/d">
                  <c:v>46025</c:v>
                </c:pt>
                <c:pt idx="363" c:formatCode="yyyy/m/d">
                  <c:v>46024</c:v>
                </c:pt>
                <c:pt idx="364" c:formatCode="yyyy/m/d">
                  <c:v>46023</c:v>
                </c:pt>
              </c:numCache>
            </c:numRef>
          </c:cat>
          <c:val>
            <c:numRef>
              <c:f>石脑油价格及PX加工差!$Y$5:$Y$369</c:f>
              <c:numCache>
                <c:formatCode>###,###,###,###,##0.0000</c:formatCode>
                <c:ptCount val="365"/>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pt idx="24">
                  <c:v>#N/A</c:v>
                </c:pt>
                <c:pt idx="25">
                  <c:v>#N/A</c:v>
                </c:pt>
                <c:pt idx="26">
                  <c:v>#N/A</c:v>
                </c:pt>
                <c:pt idx="27">
                  <c:v>#N/A</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pt idx="44">
                  <c:v>#N/A</c:v>
                </c:pt>
                <c:pt idx="45">
                  <c:v>#N/A</c:v>
                </c:pt>
                <c:pt idx="46">
                  <c:v>#N/A</c:v>
                </c:pt>
                <c:pt idx="47">
                  <c:v>#N/A</c:v>
                </c:pt>
                <c:pt idx="48">
                  <c:v>#N/A</c:v>
                </c:pt>
                <c:pt idx="49">
                  <c:v>#N/A</c:v>
                </c:pt>
                <c:pt idx="50">
                  <c:v>#N/A</c:v>
                </c:pt>
                <c:pt idx="51">
                  <c:v>#N/A</c:v>
                </c:pt>
                <c:pt idx="52">
                  <c:v>#N/A</c:v>
                </c:pt>
                <c:pt idx="53">
                  <c:v>#N/A</c:v>
                </c:pt>
                <c:pt idx="54">
                  <c:v>#N/A</c:v>
                </c:pt>
                <c:pt idx="55">
                  <c:v>#N/A</c:v>
                </c:pt>
                <c:pt idx="56">
                  <c:v>#N/A</c:v>
                </c:pt>
                <c:pt idx="57">
                  <c:v>#N/A</c:v>
                </c:pt>
                <c:pt idx="58">
                  <c:v>#N/A</c:v>
                </c:pt>
                <c:pt idx="59">
                  <c:v>#N/A</c:v>
                </c:pt>
                <c:pt idx="60">
                  <c:v>#N/A</c:v>
                </c:pt>
                <c:pt idx="61">
                  <c:v>#N/A</c:v>
                </c:pt>
                <c:pt idx="62">
                  <c:v>#N/A</c:v>
                </c:pt>
                <c:pt idx="63">
                  <c:v>#N/A</c:v>
                </c:pt>
                <c:pt idx="64">
                  <c:v>#N/A</c:v>
                </c:pt>
                <c:pt idx="65">
                  <c:v>#N/A</c:v>
                </c:pt>
                <c:pt idx="66">
                  <c:v>#N/A</c:v>
                </c:pt>
                <c:pt idx="67">
                  <c:v>#N/A</c:v>
                </c:pt>
                <c:pt idx="68">
                  <c:v>#N/A</c:v>
                </c:pt>
                <c:pt idx="69">
                  <c:v>#N/A</c:v>
                </c:pt>
                <c:pt idx="70">
                  <c:v>#N/A</c:v>
                </c:pt>
                <c:pt idx="71">
                  <c:v>#N/A</c:v>
                </c:pt>
                <c:pt idx="72">
                  <c:v>#N/A</c:v>
                </c:pt>
                <c:pt idx="73">
                  <c:v>#N/A</c:v>
                </c:pt>
                <c:pt idx="74">
                  <c:v>#N/A</c:v>
                </c:pt>
                <c:pt idx="75">
                  <c:v>#N/A</c:v>
                </c:pt>
                <c:pt idx="76">
                  <c:v>#N/A</c:v>
                </c:pt>
                <c:pt idx="77">
                  <c:v>#N/A</c:v>
                </c:pt>
                <c:pt idx="78">
                  <c:v>#N/A</c:v>
                </c:pt>
                <c:pt idx="79">
                  <c:v>#N/A</c:v>
                </c:pt>
                <c:pt idx="80">
                  <c:v>#N/A</c:v>
                </c:pt>
                <c:pt idx="81">
                  <c:v>#N/A</c:v>
                </c:pt>
                <c:pt idx="82">
                  <c:v>#N/A</c:v>
                </c:pt>
                <c:pt idx="83">
                  <c:v>#N/A</c:v>
                </c:pt>
                <c:pt idx="84">
                  <c:v>#N/A</c:v>
                </c:pt>
                <c:pt idx="85">
                  <c:v>#N/A</c:v>
                </c:pt>
                <c:pt idx="86">
                  <c:v>#N/A</c:v>
                </c:pt>
                <c:pt idx="87">
                  <c:v>#N/A</c:v>
                </c:pt>
                <c:pt idx="88">
                  <c:v>#N/A</c:v>
                </c:pt>
                <c:pt idx="89">
                  <c:v>#N/A</c:v>
                </c:pt>
                <c:pt idx="90">
                  <c:v>#N/A</c:v>
                </c:pt>
                <c:pt idx="91">
                  <c:v>#N/A</c:v>
                </c:pt>
                <c:pt idx="92">
                  <c:v>#N/A</c:v>
                </c:pt>
                <c:pt idx="93">
                  <c:v>#N/A</c:v>
                </c:pt>
                <c:pt idx="94">
                  <c:v>#N/A</c:v>
                </c:pt>
                <c:pt idx="95">
                  <c:v>#N/A</c:v>
                </c:pt>
                <c:pt idx="96">
                  <c:v>#N/A</c:v>
                </c:pt>
                <c:pt idx="97">
                  <c:v>#N/A</c:v>
                </c:pt>
                <c:pt idx="98">
                  <c:v>#N/A</c:v>
                </c:pt>
                <c:pt idx="99">
                  <c:v>#N/A</c:v>
                </c:pt>
                <c:pt idx="100">
                  <c:v>#N/A</c:v>
                </c:pt>
                <c:pt idx="101">
                  <c:v>#N/A</c:v>
                </c:pt>
                <c:pt idx="102">
                  <c:v>#N/A</c:v>
                </c:pt>
                <c:pt idx="103">
                  <c:v>#N/A</c:v>
                </c:pt>
                <c:pt idx="104">
                  <c:v>#N/A</c:v>
                </c:pt>
                <c:pt idx="105">
                  <c:v>#N/A</c:v>
                </c:pt>
                <c:pt idx="106">
                  <c:v>#N/A</c:v>
                </c:pt>
                <c:pt idx="107">
                  <c:v>#N/A</c:v>
                </c:pt>
                <c:pt idx="108">
                  <c:v>#N/A</c:v>
                </c:pt>
                <c:pt idx="109">
                  <c:v>#N/A</c:v>
                </c:pt>
                <c:pt idx="110">
                  <c:v>#N/A</c:v>
                </c:pt>
                <c:pt idx="111">
                  <c:v>#N/A</c:v>
                </c:pt>
                <c:pt idx="112">
                  <c:v>#N/A</c:v>
                </c:pt>
                <c:pt idx="113">
                  <c:v>#N/A</c:v>
                </c:pt>
                <c:pt idx="114">
                  <c:v>#N/A</c:v>
                </c:pt>
                <c:pt idx="115">
                  <c:v>#N/A</c:v>
                </c:pt>
                <c:pt idx="116">
                  <c:v>#N/A</c:v>
                </c:pt>
                <c:pt idx="117">
                  <c:v>#N/A</c:v>
                </c:pt>
                <c:pt idx="118">
                  <c:v>#N/A</c:v>
                </c:pt>
                <c:pt idx="119">
                  <c:v>#N/A</c:v>
                </c:pt>
                <c:pt idx="120">
                  <c:v>#N/A</c:v>
                </c:pt>
                <c:pt idx="121">
                  <c:v>#N/A</c:v>
                </c:pt>
                <c:pt idx="122">
                  <c:v>#N/A</c:v>
                </c:pt>
                <c:pt idx="123">
                  <c:v>#N/A</c:v>
                </c:pt>
                <c:pt idx="124">
                  <c:v>#N/A</c:v>
                </c:pt>
                <c:pt idx="125">
                  <c:v>258.75</c:v>
                </c:pt>
                <c:pt idx="126">
                  <c:v>256.5</c:v>
                </c:pt>
                <c:pt idx="127">
                  <c:v>260.25</c:v>
                </c:pt>
                <c:pt idx="128">
                  <c:v>285</c:v>
                </c:pt>
                <c:pt idx="129">
                  <c:v>273</c:v>
                </c:pt>
                <c:pt idx="130">
                  <c:v>#N/A</c:v>
                </c:pt>
                <c:pt idx="131">
                  <c:v>#N/A</c:v>
                </c:pt>
                <c:pt idx="132">
                  <c:v>278.58</c:v>
                </c:pt>
                <c:pt idx="133">
                  <c:v>284.58</c:v>
                </c:pt>
                <c:pt idx="134">
                  <c:v>294.33</c:v>
                </c:pt>
                <c:pt idx="135">
                  <c:v>320.33</c:v>
                </c:pt>
                <c:pt idx="136">
                  <c:v>317.08</c:v>
                </c:pt>
                <c:pt idx="137">
                  <c:v>#N/A</c:v>
                </c:pt>
                <c:pt idx="138">
                  <c:v>#N/A</c:v>
                </c:pt>
                <c:pt idx="139">
                  <c:v>312.78</c:v>
                </c:pt>
                <c:pt idx="140">
                  <c:v>317.38</c:v>
                </c:pt>
                <c:pt idx="141">
                  <c:v>309.25</c:v>
                </c:pt>
                <c:pt idx="142">
                  <c:v>289.83</c:v>
                </c:pt>
                <c:pt idx="143">
                  <c:v>#N/A</c:v>
                </c:pt>
                <c:pt idx="144">
                  <c:v>#N/A</c:v>
                </c:pt>
                <c:pt idx="145">
                  <c:v>#N/A</c:v>
                </c:pt>
                <c:pt idx="146">
                  <c:v>324.08</c:v>
                </c:pt>
                <c:pt idx="147">
                  <c:v>343.08</c:v>
                </c:pt>
                <c:pt idx="148">
                  <c:v>347.33</c:v>
                </c:pt>
                <c:pt idx="149">
                  <c:v>328.53</c:v>
                </c:pt>
                <c:pt idx="150">
                  <c:v>294.38</c:v>
                </c:pt>
                <c:pt idx="151">
                  <c:v>#N/A</c:v>
                </c:pt>
                <c:pt idx="152">
                  <c:v>#N/A</c:v>
                </c:pt>
                <c:pt idx="153">
                  <c:v>242.5</c:v>
                </c:pt>
                <c:pt idx="154">
                  <c:v>218.25</c:v>
                </c:pt>
                <c:pt idx="155">
                  <c:v>221.25</c:v>
                </c:pt>
                <c:pt idx="156">
                  <c:v>226</c:v>
                </c:pt>
                <c:pt idx="157">
                  <c:v>214.5</c:v>
                </c:pt>
                <c:pt idx="158">
                  <c:v>#N/A</c:v>
                </c:pt>
                <c:pt idx="159">
                  <c:v>#N/A</c:v>
                </c:pt>
                <c:pt idx="160">
                  <c:v>152.25</c:v>
                </c:pt>
                <c:pt idx="161">
                  <c:v>144.25</c:v>
                </c:pt>
                <c:pt idx="162">
                  <c:v>137.58</c:v>
                </c:pt>
                <c:pt idx="163">
                  <c:v>217.42</c:v>
                </c:pt>
                <c:pt idx="164">
                  <c:v>245.92</c:v>
                </c:pt>
                <c:pt idx="165">
                  <c:v>#N/A</c:v>
                </c:pt>
                <c:pt idx="166">
                  <c:v>#N/A</c:v>
                </c:pt>
                <c:pt idx="167">
                  <c:v>253.58</c:v>
                </c:pt>
                <c:pt idx="168">
                  <c:v>274.83</c:v>
                </c:pt>
                <c:pt idx="169">
                  <c:v>256.69</c:v>
                </c:pt>
                <c:pt idx="170">
                  <c:v>256.3</c:v>
                </c:pt>
                <c:pt idx="171">
                  <c:v>272.29</c:v>
                </c:pt>
                <c:pt idx="172">
                  <c:v>#N/A</c:v>
                </c:pt>
                <c:pt idx="173">
                  <c:v>#N/A</c:v>
                </c:pt>
                <c:pt idx="174">
                  <c:v>286.67</c:v>
                </c:pt>
                <c:pt idx="175">
                  <c:v>289.79</c:v>
                </c:pt>
                <c:pt idx="176">
                  <c:v>319.67</c:v>
                </c:pt>
                <c:pt idx="177">
                  <c:v>323.67</c:v>
                </c:pt>
                <c:pt idx="178">
                  <c:v>323.17</c:v>
                </c:pt>
                <c:pt idx="179">
                  <c:v>#N/A</c:v>
                </c:pt>
                <c:pt idx="180">
                  <c:v>#N/A</c:v>
                </c:pt>
                <c:pt idx="181">
                  <c:v>310.42</c:v>
                </c:pt>
                <c:pt idx="182">
                  <c:v>293.75</c:v>
                </c:pt>
                <c:pt idx="183">
                  <c:v>326.33</c:v>
                </c:pt>
                <c:pt idx="184">
                  <c:v>346.58</c:v>
                </c:pt>
                <c:pt idx="185">
                  <c:v>341.33</c:v>
                </c:pt>
                <c:pt idx="186">
                  <c:v>#N/A</c:v>
                </c:pt>
                <c:pt idx="187">
                  <c:v>#N/A</c:v>
                </c:pt>
                <c:pt idx="188">
                  <c:v>336.33</c:v>
                </c:pt>
                <c:pt idx="189">
                  <c:v>352.33</c:v>
                </c:pt>
                <c:pt idx="190">
                  <c:v>371.33</c:v>
                </c:pt>
                <c:pt idx="191">
                  <c:v>368.95</c:v>
                </c:pt>
                <c:pt idx="192">
                  <c:v>374.83</c:v>
                </c:pt>
                <c:pt idx="193">
                  <c:v>#N/A</c:v>
                </c:pt>
                <c:pt idx="194">
                  <c:v>#N/A</c:v>
                </c:pt>
                <c:pt idx="195">
                  <c:v>381.83</c:v>
                </c:pt>
                <c:pt idx="196">
                  <c:v>380.58</c:v>
                </c:pt>
                <c:pt idx="197">
                  <c:v>366.58</c:v>
                </c:pt>
                <c:pt idx="198">
                  <c:v>378.33</c:v>
                </c:pt>
                <c:pt idx="199">
                  <c:v>401.42</c:v>
                </c:pt>
                <c:pt idx="200">
                  <c:v>#N/A</c:v>
                </c:pt>
                <c:pt idx="201">
                  <c:v>#N/A</c:v>
                </c:pt>
                <c:pt idx="202">
                  <c:v>447.63</c:v>
                </c:pt>
                <c:pt idx="203">
                  <c:v>385.12</c:v>
                </c:pt>
                <c:pt idx="204">
                  <c:v>392.12</c:v>
                </c:pt>
                <c:pt idx="205">
                  <c:v>400.2</c:v>
                </c:pt>
                <c:pt idx="206">
                  <c:v>386.2</c:v>
                </c:pt>
                <c:pt idx="207">
                  <c:v>#N/A</c:v>
                </c:pt>
                <c:pt idx="208">
                  <c:v>#N/A</c:v>
                </c:pt>
                <c:pt idx="209">
                  <c:v>398.83</c:v>
                </c:pt>
                <c:pt idx="210">
                  <c:v>358.83</c:v>
                </c:pt>
                <c:pt idx="211">
                  <c:v>350.04</c:v>
                </c:pt>
                <c:pt idx="212">
                  <c:v>358.62</c:v>
                </c:pt>
                <c:pt idx="213">
                  <c:v>#N/A</c:v>
                </c:pt>
                <c:pt idx="214">
                  <c:v>#N/A</c:v>
                </c:pt>
                <c:pt idx="215">
                  <c:v>#N/A</c:v>
                </c:pt>
                <c:pt idx="216">
                  <c:v>354.25</c:v>
                </c:pt>
                <c:pt idx="217">
                  <c:v>322.87</c:v>
                </c:pt>
                <c:pt idx="218">
                  <c:v>#N/A</c:v>
                </c:pt>
                <c:pt idx="219">
                  <c:v>258.12</c:v>
                </c:pt>
                <c:pt idx="220">
                  <c:v>258.87</c:v>
                </c:pt>
                <c:pt idx="221">
                  <c:v>#N/A</c:v>
                </c:pt>
                <c:pt idx="222">
                  <c:v>#N/A</c:v>
                </c:pt>
                <c:pt idx="223">
                  <c:v>252.17</c:v>
                </c:pt>
                <c:pt idx="224">
                  <c:v>265.33</c:v>
                </c:pt>
                <c:pt idx="225">
                  <c:v>219.33</c:v>
                </c:pt>
                <c:pt idx="226">
                  <c:v>206.58</c:v>
                </c:pt>
                <c:pt idx="227">
                  <c:v>227.42</c:v>
                </c:pt>
                <c:pt idx="228">
                  <c:v>#N/A</c:v>
                </c:pt>
                <c:pt idx="229">
                  <c:v>#N/A</c:v>
                </c:pt>
                <c:pt idx="230">
                  <c:v>185.83</c:v>
                </c:pt>
                <c:pt idx="231">
                  <c:v>165.17</c:v>
                </c:pt>
                <c:pt idx="232">
                  <c:v>182.17</c:v>
                </c:pt>
                <c:pt idx="233">
                  <c:v>200.17</c:v>
                </c:pt>
                <c:pt idx="234">
                  <c:v>234.5</c:v>
                </c:pt>
                <c:pt idx="235">
                  <c:v>#N/A</c:v>
                </c:pt>
                <c:pt idx="236">
                  <c:v>#N/A</c:v>
                </c:pt>
                <c:pt idx="237">
                  <c:v>265.25</c:v>
                </c:pt>
                <c:pt idx="238">
                  <c:v>288</c:v>
                </c:pt>
                <c:pt idx="239">
                  <c:v>295</c:v>
                </c:pt>
                <c:pt idx="240">
                  <c:v>237</c:v>
                </c:pt>
                <c:pt idx="241">
                  <c:v>236.75</c:v>
                </c:pt>
                <c:pt idx="242">
                  <c:v>#N/A</c:v>
                </c:pt>
                <c:pt idx="243">
                  <c:v>#N/A</c:v>
                </c:pt>
                <c:pt idx="244">
                  <c:v>#N/A</c:v>
                </c:pt>
                <c:pt idx="245">
                  <c:v>150.58</c:v>
                </c:pt>
                <c:pt idx="246">
                  <c:v>223.08</c:v>
                </c:pt>
                <c:pt idx="247">
                  <c:v>237.75</c:v>
                </c:pt>
                <c:pt idx="248">
                  <c:v>202.75</c:v>
                </c:pt>
                <c:pt idx="249">
                  <c:v>#N/A</c:v>
                </c:pt>
                <c:pt idx="250">
                  <c:v>#N/A</c:v>
                </c:pt>
                <c:pt idx="251">
                  <c:v>203.5</c:v>
                </c:pt>
                <c:pt idx="252">
                  <c:v>238.17</c:v>
                </c:pt>
                <c:pt idx="253">
                  <c:v>250.92</c:v>
                </c:pt>
                <c:pt idx="254">
                  <c:v>300.67</c:v>
                </c:pt>
                <c:pt idx="255">
                  <c:v>310</c:v>
                </c:pt>
                <c:pt idx="256">
                  <c:v>#N/A</c:v>
                </c:pt>
                <c:pt idx="257">
                  <c:v>#N/A</c:v>
                </c:pt>
                <c:pt idx="258">
                  <c:v>282.75</c:v>
                </c:pt>
                <c:pt idx="259">
                  <c:v>298.58</c:v>
                </c:pt>
                <c:pt idx="260">
                  <c:v>250.5</c:v>
                </c:pt>
                <c:pt idx="261">
                  <c:v>169.17</c:v>
                </c:pt>
                <c:pt idx="262">
                  <c:v>111.33</c:v>
                </c:pt>
                <c:pt idx="263">
                  <c:v>#N/A</c:v>
                </c:pt>
                <c:pt idx="264">
                  <c:v>#N/A</c:v>
                </c:pt>
                <c:pt idx="265">
                  <c:v>120.92</c:v>
                </c:pt>
                <c:pt idx="266">
                  <c:v>133.83</c:v>
                </c:pt>
                <c:pt idx="267">
                  <c:v>166.83</c:v>
                </c:pt>
                <c:pt idx="268">
                  <c:v>108.83</c:v>
                </c:pt>
                <c:pt idx="269">
                  <c:v>119.58</c:v>
                </c:pt>
                <c:pt idx="270">
                  <c:v>#N/A</c:v>
                </c:pt>
                <c:pt idx="271">
                  <c:v>#N/A</c:v>
                </c:pt>
                <c:pt idx="272">
                  <c:v>#N/A</c:v>
                </c:pt>
                <c:pt idx="273">
                  <c:v>100.25</c:v>
                </c:pt>
                <c:pt idx="274">
                  <c:v>121.5</c:v>
                </c:pt>
                <c:pt idx="275">
                  <c:v>44.1700000000001</c:v>
                </c:pt>
                <c:pt idx="276">
                  <c:v>69.1700000000001</c:v>
                </c:pt>
                <c:pt idx="277">
                  <c:v>#N/A</c:v>
                </c:pt>
                <c:pt idx="278">
                  <c:v>#N/A</c:v>
                </c:pt>
                <c:pt idx="279">
                  <c:v>120.67</c:v>
                </c:pt>
                <c:pt idx="280">
                  <c:v>135.17</c:v>
                </c:pt>
                <c:pt idx="281">
                  <c:v>209.92</c:v>
                </c:pt>
                <c:pt idx="282">
                  <c:v>138.17</c:v>
                </c:pt>
                <c:pt idx="283">
                  <c:v>112.17</c:v>
                </c:pt>
                <c:pt idx="284">
                  <c:v>#N/A</c:v>
                </c:pt>
                <c:pt idx="285">
                  <c:v>#N/A</c:v>
                </c:pt>
                <c:pt idx="286">
                  <c:v>65.1700000000001</c:v>
                </c:pt>
                <c:pt idx="287">
                  <c:v>103.17</c:v>
                </c:pt>
                <c:pt idx="288">
                  <c:v>210.42</c:v>
                </c:pt>
                <c:pt idx="289">
                  <c:v>242.67</c:v>
                </c:pt>
                <c:pt idx="290">
                  <c:v>228.17</c:v>
                </c:pt>
                <c:pt idx="291">
                  <c:v>#N/A</c:v>
                </c:pt>
                <c:pt idx="292">
                  <c:v>#N/A</c:v>
                </c:pt>
                <c:pt idx="293">
                  <c:v>214.58</c:v>
                </c:pt>
                <c:pt idx="294">
                  <c:v>328.08</c:v>
                </c:pt>
                <c:pt idx="295">
                  <c:v>341.08</c:v>
                </c:pt>
                <c:pt idx="296">
                  <c:v>309.83</c:v>
                </c:pt>
                <c:pt idx="297">
                  <c:v>354.17</c:v>
                </c:pt>
                <c:pt idx="298">
                  <c:v>#N/A</c:v>
                </c:pt>
                <c:pt idx="299">
                  <c:v>#N/A</c:v>
                </c:pt>
                <c:pt idx="300">
                  <c:v>297.29</c:v>
                </c:pt>
                <c:pt idx="301">
                  <c:v>280.29</c:v>
                </c:pt>
                <c:pt idx="302">
                  <c:v>252</c:v>
                </c:pt>
                <c:pt idx="303">
                  <c:v>282.75</c:v>
                </c:pt>
                <c:pt idx="304">
                  <c:v>283.17</c:v>
                </c:pt>
                <c:pt idx="305">
                  <c:v>#N/A</c:v>
                </c:pt>
                <c:pt idx="306">
                  <c:v>#N/A</c:v>
                </c:pt>
                <c:pt idx="307">
                  <c:v>295.04</c:v>
                </c:pt>
                <c:pt idx="308">
                  <c:v>297.17</c:v>
                </c:pt>
                <c:pt idx="309">
                  <c:v>312.67</c:v>
                </c:pt>
                <c:pt idx="310">
                  <c:v>319.17</c:v>
                </c:pt>
                <c:pt idx="311">
                  <c:v>310.42</c:v>
                </c:pt>
                <c:pt idx="312">
                  <c:v>#N/A</c:v>
                </c:pt>
                <c:pt idx="313">
                  <c:v>#N/A</c:v>
                </c:pt>
                <c:pt idx="314">
                  <c:v>314.25</c:v>
                </c:pt>
                <c:pt idx="315">
                  <c:v>314.42</c:v>
                </c:pt>
                <c:pt idx="316">
                  <c:v>#N/A</c:v>
                </c:pt>
                <c:pt idx="317">
                  <c:v>#N/A</c:v>
                </c:pt>
                <c:pt idx="318">
                  <c:v>311.42</c:v>
                </c:pt>
                <c:pt idx="319">
                  <c:v>#N/A</c:v>
                </c:pt>
                <c:pt idx="320">
                  <c:v>#N/A</c:v>
                </c:pt>
                <c:pt idx="321">
                  <c:v>306.45</c:v>
                </c:pt>
                <c:pt idx="322">
                  <c:v>297.54</c:v>
                </c:pt>
                <c:pt idx="323">
                  <c:v>300.2</c:v>
                </c:pt>
                <c:pt idx="324">
                  <c:v>296.29</c:v>
                </c:pt>
                <c:pt idx="325">
                  <c:v>302.12</c:v>
                </c:pt>
                <c:pt idx="326">
                  <c:v>#N/A</c:v>
                </c:pt>
                <c:pt idx="327">
                  <c:v>#N/A</c:v>
                </c:pt>
                <c:pt idx="328">
                  <c:v>294.04</c:v>
                </c:pt>
                <c:pt idx="329">
                  <c:v>288.08</c:v>
                </c:pt>
                <c:pt idx="330">
                  <c:v>304.08</c:v>
                </c:pt>
                <c:pt idx="331">
                  <c:v>313.25</c:v>
                </c:pt>
                <c:pt idx="332">
                  <c:v>#N/A</c:v>
                </c:pt>
                <c:pt idx="333">
                  <c:v>#N/A</c:v>
                </c:pt>
                <c:pt idx="334">
                  <c:v>#N/A</c:v>
                </c:pt>
                <c:pt idx="335">
                  <c:v>316.83</c:v>
                </c:pt>
                <c:pt idx="336">
                  <c:v>325</c:v>
                </c:pt>
                <c:pt idx="337">
                  <c:v>#N/A</c:v>
                </c:pt>
                <c:pt idx="338">
                  <c:v>333.83</c:v>
                </c:pt>
                <c:pt idx="339">
                  <c:v>0</c:v>
                </c:pt>
                <c:pt idx="340">
                  <c:v>#N/A</c:v>
                </c:pt>
                <c:pt idx="341">
                  <c:v>#N/A</c:v>
                </c:pt>
                <c:pt idx="342">
                  <c:v>357.42</c:v>
                </c:pt>
                <c:pt idx="343">
                  <c:v>339.67</c:v>
                </c:pt>
                <c:pt idx="344">
                  <c:v>328.5</c:v>
                </c:pt>
                <c:pt idx="345">
                  <c:v>339</c:v>
                </c:pt>
                <c:pt idx="346">
                  <c:v>330.5</c:v>
                </c:pt>
                <c:pt idx="347">
                  <c:v>#N/A</c:v>
                </c:pt>
                <c:pt idx="348">
                  <c:v>#N/A</c:v>
                </c:pt>
                <c:pt idx="349">
                  <c:v>330.5</c:v>
                </c:pt>
                <c:pt idx="350">
                  <c:v>326.08</c:v>
                </c:pt>
                <c:pt idx="351">
                  <c:v>337.08</c:v>
                </c:pt>
                <c:pt idx="352">
                  <c:v>337.42</c:v>
                </c:pt>
                <c:pt idx="353">
                  <c:v>339.17</c:v>
                </c:pt>
                <c:pt idx="354">
                  <c:v>#N/A</c:v>
                </c:pt>
                <c:pt idx="355">
                  <c:v>#N/A</c:v>
                </c:pt>
                <c:pt idx="356">
                  <c:v>339.75</c:v>
                </c:pt>
                <c:pt idx="357">
                  <c:v>345.92</c:v>
                </c:pt>
                <c:pt idx="358">
                  <c:v>366.92</c:v>
                </c:pt>
                <c:pt idx="359">
                  <c:v>365.42</c:v>
                </c:pt>
                <c:pt idx="360">
                  <c:v>361.83</c:v>
                </c:pt>
                <c:pt idx="361">
                  <c:v>#N/A</c:v>
                </c:pt>
                <c:pt idx="362">
                  <c:v>#N/A</c:v>
                </c:pt>
                <c:pt idx="363">
                  <c:v>363.87</c:v>
                </c:pt>
                <c:pt idx="364">
                  <c:v>#N/A</c:v>
                </c:pt>
              </c:numCache>
            </c:numRef>
          </c:val>
          <c:smooth val="0"/>
        </c:ser>
        <c:dLbls>
          <c:showLegendKey val="0"/>
          <c:showVal val="0"/>
          <c:showCatName val="0"/>
          <c:showSerName val="0"/>
          <c:showPercent val="0"/>
          <c:showBubbleSize val="0"/>
        </c:dLbls>
        <c:marker val="0"/>
        <c:smooth val="0"/>
        <c:axId val="505951744"/>
        <c:axId val="505368512"/>
      </c:lineChart>
      <c:dateAx>
        <c:axId val="505951744"/>
        <c:scaling>
          <c:orientation val="minMax"/>
        </c:scaling>
        <c:delete val="0"/>
        <c:axPos val="b"/>
        <c:numFmt formatCode="m" sourceLinked="0"/>
        <c:majorTickMark val="out"/>
        <c:minorTickMark val="none"/>
        <c:tickLblPos val="nextTo"/>
        <c:spPr>
          <a:noFill/>
          <a:ln w="9525" cap="flat" cmpd="sng" algn="ctr">
            <a:solidFill>
              <a:schemeClr val="tx1">
                <a:lumMod val="15000"/>
                <a:lumOff val="85000"/>
              </a:schemeClr>
            </a:solidFill>
            <a:prstDash val="solid"/>
            <a:round/>
          </a:ln>
          <a:effectLst/>
        </c:spPr>
        <c:txPr>
          <a:bodyPr rot="-60000000" spcFirstLastPara="1" vertOverflow="ellipsis" vert="horz" wrap="square" anchor="ctr" anchorCtr="1"/>
          <a:lstStyle/>
          <a:p>
            <a:pPr>
              <a:defRPr lang="zh-CN" sz="900" b="0" i="0" u="none" strike="noStrike" kern="1200" baseline="0">
                <a:solidFill>
                  <a:sysClr val="windowText" lastClr="000000"/>
                </a:solidFill>
                <a:latin typeface="+mn-lt"/>
                <a:ea typeface="+mn-ea"/>
                <a:cs typeface="+mn-cs"/>
              </a:defRPr>
            </a:pPr>
          </a:p>
        </c:txPr>
        <c:crossAx val="505368512"/>
        <c:crosses val="autoZero"/>
        <c:auto val="1"/>
        <c:lblOffset val="100"/>
        <c:baseTimeUnit val="days"/>
        <c:majorUnit val="1"/>
        <c:majorTimeUnit val="months"/>
      </c:dateAx>
      <c:valAx>
        <c:axId val="505368512"/>
        <c:scaling>
          <c:orientation val="minMax"/>
        </c:scaling>
        <c:delete val="0"/>
        <c:axPos val="l"/>
        <c:numFmt formatCode="0" sourceLinked="0"/>
        <c:majorTickMark val="none"/>
        <c:minorTickMark val="none"/>
        <c:tickLblPos val="nextTo"/>
        <c:spPr>
          <a:noFill/>
          <a:ln w="12700" cap="flat" cmpd="sng" algn="ctr">
            <a:noFill/>
            <a:prstDash val="solid"/>
            <a:round/>
          </a:ln>
          <a:effectLst/>
        </c:spPr>
        <c:txPr>
          <a:bodyPr rot="-60000000" spcFirstLastPara="1" vertOverflow="ellipsis" vert="horz" wrap="square" anchor="ctr" anchorCtr="1"/>
          <a:lstStyle/>
          <a:p>
            <a:pPr>
              <a:defRPr lang="zh-CN" sz="900" b="0" i="0" u="none" strike="noStrike" kern="1200" baseline="0">
                <a:solidFill>
                  <a:sysClr val="windowText" lastClr="000000"/>
                </a:solidFill>
                <a:latin typeface="+mn-lt"/>
                <a:ea typeface="+mn-ea"/>
                <a:cs typeface="+mn-cs"/>
              </a:defRPr>
            </a:pPr>
          </a:p>
        </c:txPr>
        <c:crossAx val="505951744"/>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lang="zh-CN" sz="900" b="0" i="0" u="none" strike="noStrike" kern="1200" baseline="0">
              <a:solidFill>
                <a:sysClr val="windowText" lastClr="000000"/>
              </a:solidFill>
              <a:latin typeface="+mn-lt"/>
              <a:ea typeface="+mn-ea"/>
              <a:cs typeface="+mn-cs"/>
            </a:defRPr>
          </a:pPr>
        </a:p>
      </c:txPr>
    </c:legend>
    <c:plotVisOnly val="1"/>
    <c:dispBlanksAs val="span"/>
    <c:showDLblsOverMax val="0"/>
  </c:chart>
  <c:spPr>
    <a:solidFill>
      <a:schemeClr val="bg1"/>
    </a:solidFill>
    <a:ln w="9525" cap="flat" cmpd="sng" algn="ctr">
      <a:noFill/>
      <a:round/>
    </a:ln>
    <a:effectLst/>
  </c:spPr>
  <c:txPr>
    <a:bodyPr/>
    <a:lstStyle/>
    <a:p>
      <a:pPr>
        <a:defRPr lang="zh-CN"/>
      </a:pPr>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检修损失!$S$5</c:f>
              <c:strCache>
                <c:ptCount val="1"/>
                <c:pt idx="0">
                  <c:v>2026</c:v>
                </c:pt>
              </c:strCache>
            </c:strRef>
          </c:tx>
          <c:spPr>
            <a:solidFill>
              <a:srgbClr val="C00000"/>
            </a:solidFill>
            <a:ln>
              <a:noFill/>
            </a:ln>
            <a:effectLst/>
          </c:spPr>
          <c:invertIfNegative val="0"/>
          <c:dLbls>
            <c:delete val="1"/>
          </c:dLbls>
          <c:cat>
            <c:numRef>
              <c:f>检修损失!$R$6:$R$17</c:f>
              <c:numCache>
                <c:formatCode>yyyy/m/d</c:formatCode>
                <c:ptCount val="12"/>
                <c:pt idx="0" c:formatCode="yyyy/m/d">
                  <c:v>46387</c:v>
                </c:pt>
                <c:pt idx="1" c:formatCode="yyyy/m/d">
                  <c:v>46356</c:v>
                </c:pt>
                <c:pt idx="2" c:formatCode="yyyy/m/d">
                  <c:v>46326</c:v>
                </c:pt>
                <c:pt idx="3" c:formatCode="yyyy/m/d">
                  <c:v>46295</c:v>
                </c:pt>
                <c:pt idx="4" c:formatCode="yyyy/m/d">
                  <c:v>46265</c:v>
                </c:pt>
                <c:pt idx="5" c:formatCode="yyyy/m/d">
                  <c:v>46234</c:v>
                </c:pt>
                <c:pt idx="6" c:formatCode="yyyy/m/d">
                  <c:v>46203</c:v>
                </c:pt>
                <c:pt idx="7" c:formatCode="yyyy/m/d">
                  <c:v>46173</c:v>
                </c:pt>
                <c:pt idx="8" c:formatCode="yyyy/m/d">
                  <c:v>46142</c:v>
                </c:pt>
                <c:pt idx="9" c:formatCode="yyyy/m/d">
                  <c:v>46112</c:v>
                </c:pt>
                <c:pt idx="10" c:formatCode="yyyy/m/d">
                  <c:v>46081</c:v>
                </c:pt>
                <c:pt idx="11" c:formatCode="yyyy/m/d">
                  <c:v>46053</c:v>
                </c:pt>
              </c:numCache>
            </c:numRef>
          </c:cat>
          <c:val>
            <c:numRef>
              <c:f>检修损失!$S$6:$S$17</c:f>
              <c:numCache>
                <c:formatCode>General</c:formatCode>
                <c:ptCount val="12"/>
                <c:pt idx="0">
                  <c:v>#N/A</c:v>
                </c:pt>
                <c:pt idx="1">
                  <c:v>#N/A</c:v>
                </c:pt>
                <c:pt idx="2">
                  <c:v>#N/A</c:v>
                </c:pt>
                <c:pt idx="3">
                  <c:v>#N/A</c:v>
                </c:pt>
                <c:pt idx="4">
                  <c:v>101.74</c:v>
                </c:pt>
                <c:pt idx="5">
                  <c:v>122</c:v>
                </c:pt>
                <c:pt idx="6">
                  <c:v>70.52</c:v>
                </c:pt>
                <c:pt idx="7">
                  <c:v>70.24</c:v>
                </c:pt>
                <c:pt idx="8">
                  <c:v>45.88</c:v>
                </c:pt>
                <c:pt idx="9">
                  <c:v>37.04</c:v>
                </c:pt>
                <c:pt idx="10">
                  <c:v>18.96</c:v>
                </c:pt>
                <c:pt idx="11">
                  <c:v>34.56</c:v>
                </c:pt>
              </c:numCache>
            </c:numRef>
          </c:val>
        </c:ser>
        <c:ser>
          <c:idx val="1"/>
          <c:order val="1"/>
          <c:tx>
            <c:strRef>
              <c:f>检修损失!$T$5</c:f>
              <c:strCache>
                <c:ptCount val="1"/>
                <c:pt idx="0">
                  <c:v>2025</c:v>
                </c:pt>
              </c:strCache>
            </c:strRef>
          </c:tx>
          <c:spPr>
            <a:solidFill>
              <a:srgbClr val="FF0000">
                <a:alpha val="87000"/>
              </a:srgbClr>
            </a:solidFill>
            <a:ln>
              <a:noFill/>
            </a:ln>
            <a:effectLst/>
          </c:spPr>
          <c:invertIfNegative val="0"/>
          <c:dLbls>
            <c:delete val="1"/>
          </c:dLbls>
          <c:cat>
            <c:numRef>
              <c:f>检修损失!$R$6:$R$17</c:f>
              <c:numCache>
                <c:formatCode>yyyy/m/d</c:formatCode>
                <c:ptCount val="12"/>
                <c:pt idx="0" c:formatCode="yyyy/m/d">
                  <c:v>46387</c:v>
                </c:pt>
                <c:pt idx="1" c:formatCode="yyyy/m/d">
                  <c:v>46356</c:v>
                </c:pt>
                <c:pt idx="2" c:formatCode="yyyy/m/d">
                  <c:v>46326</c:v>
                </c:pt>
                <c:pt idx="3" c:formatCode="yyyy/m/d">
                  <c:v>46295</c:v>
                </c:pt>
                <c:pt idx="4" c:formatCode="yyyy/m/d">
                  <c:v>46265</c:v>
                </c:pt>
                <c:pt idx="5" c:formatCode="yyyy/m/d">
                  <c:v>46234</c:v>
                </c:pt>
                <c:pt idx="6" c:formatCode="yyyy/m/d">
                  <c:v>46203</c:v>
                </c:pt>
                <c:pt idx="7" c:formatCode="yyyy/m/d">
                  <c:v>46173</c:v>
                </c:pt>
                <c:pt idx="8" c:formatCode="yyyy/m/d">
                  <c:v>46142</c:v>
                </c:pt>
                <c:pt idx="9" c:formatCode="yyyy/m/d">
                  <c:v>46112</c:v>
                </c:pt>
                <c:pt idx="10" c:formatCode="yyyy/m/d">
                  <c:v>46081</c:v>
                </c:pt>
                <c:pt idx="11" c:formatCode="yyyy/m/d">
                  <c:v>46053</c:v>
                </c:pt>
              </c:numCache>
            </c:numRef>
          </c:cat>
          <c:val>
            <c:numRef>
              <c:f>检修损失!$T$6:$T$17</c:f>
              <c:numCache>
                <c:formatCode>General</c:formatCode>
                <c:ptCount val="12"/>
                <c:pt idx="0">
                  <c:v>28.9</c:v>
                </c:pt>
                <c:pt idx="1">
                  <c:v>30.08</c:v>
                </c:pt>
                <c:pt idx="2">
                  <c:v>36.76</c:v>
                </c:pt>
                <c:pt idx="3">
                  <c:v>37.7</c:v>
                </c:pt>
                <c:pt idx="4">
                  <c:v>54.78</c:v>
                </c:pt>
                <c:pt idx="5">
                  <c:v>63.52</c:v>
                </c:pt>
                <c:pt idx="6">
                  <c:v>40.7</c:v>
                </c:pt>
                <c:pt idx="7">
                  <c:v>78.9</c:v>
                </c:pt>
                <c:pt idx="8">
                  <c:v>76.88</c:v>
                </c:pt>
                <c:pt idx="9">
                  <c:v>46.59</c:v>
                </c:pt>
                <c:pt idx="10">
                  <c:v>32.37</c:v>
                </c:pt>
                <c:pt idx="11">
                  <c:v>45.5</c:v>
                </c:pt>
              </c:numCache>
            </c:numRef>
          </c:val>
        </c:ser>
        <c:ser>
          <c:idx val="2"/>
          <c:order val="2"/>
          <c:tx>
            <c:strRef>
              <c:f>检修损失!$U$5</c:f>
              <c:strCache>
                <c:ptCount val="1"/>
                <c:pt idx="0">
                  <c:v>2024</c:v>
                </c:pt>
              </c:strCache>
            </c:strRef>
          </c:tx>
          <c:spPr>
            <a:solidFill>
              <a:srgbClr val="FF0000">
                <a:alpha val="51000"/>
              </a:srgbClr>
            </a:solidFill>
            <a:ln>
              <a:noFill/>
            </a:ln>
            <a:effectLst/>
          </c:spPr>
          <c:invertIfNegative val="0"/>
          <c:dLbls>
            <c:delete val="1"/>
          </c:dLbls>
          <c:cat>
            <c:numRef>
              <c:f>检修损失!$R$6:$R$17</c:f>
              <c:numCache>
                <c:formatCode>yyyy/m/d</c:formatCode>
                <c:ptCount val="12"/>
                <c:pt idx="0" c:formatCode="yyyy/m/d">
                  <c:v>46387</c:v>
                </c:pt>
                <c:pt idx="1" c:formatCode="yyyy/m/d">
                  <c:v>46356</c:v>
                </c:pt>
                <c:pt idx="2" c:formatCode="yyyy/m/d">
                  <c:v>46326</c:v>
                </c:pt>
                <c:pt idx="3" c:formatCode="yyyy/m/d">
                  <c:v>46295</c:v>
                </c:pt>
                <c:pt idx="4" c:formatCode="yyyy/m/d">
                  <c:v>46265</c:v>
                </c:pt>
                <c:pt idx="5" c:formatCode="yyyy/m/d">
                  <c:v>46234</c:v>
                </c:pt>
                <c:pt idx="6" c:formatCode="yyyy/m/d">
                  <c:v>46203</c:v>
                </c:pt>
                <c:pt idx="7" c:formatCode="yyyy/m/d">
                  <c:v>46173</c:v>
                </c:pt>
                <c:pt idx="8" c:formatCode="yyyy/m/d">
                  <c:v>46142</c:v>
                </c:pt>
                <c:pt idx="9" c:formatCode="yyyy/m/d">
                  <c:v>46112</c:v>
                </c:pt>
                <c:pt idx="10" c:formatCode="yyyy/m/d">
                  <c:v>46081</c:v>
                </c:pt>
                <c:pt idx="11" c:formatCode="yyyy/m/d">
                  <c:v>46053</c:v>
                </c:pt>
              </c:numCache>
            </c:numRef>
          </c:cat>
          <c:val>
            <c:numRef>
              <c:f>检修损失!$U$6:$U$17</c:f>
              <c:numCache>
                <c:formatCode>General</c:formatCode>
                <c:ptCount val="12"/>
                <c:pt idx="0">
                  <c:v>49.32</c:v>
                </c:pt>
                <c:pt idx="1">
                  <c:v>55.48</c:v>
                </c:pt>
                <c:pt idx="2">
                  <c:v>48.98</c:v>
                </c:pt>
                <c:pt idx="3">
                  <c:v>40.54</c:v>
                </c:pt>
                <c:pt idx="4">
                  <c:v>40.71</c:v>
                </c:pt>
                <c:pt idx="5">
                  <c:v>68.74</c:v>
                </c:pt>
                <c:pt idx="6">
                  <c:v>89.9</c:v>
                </c:pt>
                <c:pt idx="7">
                  <c:v>81</c:v>
                </c:pt>
                <c:pt idx="8">
                  <c:v>57.96</c:v>
                </c:pt>
                <c:pt idx="9">
                  <c:v>40.64</c:v>
                </c:pt>
                <c:pt idx="10">
                  <c:v>55.65</c:v>
                </c:pt>
                <c:pt idx="11">
                  <c:v>53.49</c:v>
                </c:pt>
              </c:numCache>
            </c:numRef>
          </c:val>
        </c:ser>
        <c:ser>
          <c:idx val="3"/>
          <c:order val="3"/>
          <c:tx>
            <c:strRef>
              <c:f>检修损失!$V$5</c:f>
              <c:strCache>
                <c:ptCount val="1"/>
                <c:pt idx="0">
                  <c:v>2023</c:v>
                </c:pt>
              </c:strCache>
            </c:strRef>
          </c:tx>
          <c:spPr>
            <a:solidFill>
              <a:schemeClr val="bg1">
                <a:lumMod val="50000"/>
                <a:alpha val="66000"/>
              </a:schemeClr>
            </a:solidFill>
            <a:ln>
              <a:noFill/>
            </a:ln>
            <a:effectLst/>
          </c:spPr>
          <c:invertIfNegative val="0"/>
          <c:dLbls>
            <c:delete val="1"/>
          </c:dLbls>
          <c:cat>
            <c:numRef>
              <c:f>检修损失!$R$6:$R$17</c:f>
              <c:numCache>
                <c:formatCode>yyyy/m/d</c:formatCode>
                <c:ptCount val="12"/>
                <c:pt idx="0" c:formatCode="yyyy/m/d">
                  <c:v>46387</c:v>
                </c:pt>
                <c:pt idx="1" c:formatCode="yyyy/m/d">
                  <c:v>46356</c:v>
                </c:pt>
                <c:pt idx="2" c:formatCode="yyyy/m/d">
                  <c:v>46326</c:v>
                </c:pt>
                <c:pt idx="3" c:formatCode="yyyy/m/d">
                  <c:v>46295</c:v>
                </c:pt>
                <c:pt idx="4" c:formatCode="yyyy/m/d">
                  <c:v>46265</c:v>
                </c:pt>
                <c:pt idx="5" c:formatCode="yyyy/m/d">
                  <c:v>46234</c:v>
                </c:pt>
                <c:pt idx="6" c:formatCode="yyyy/m/d">
                  <c:v>46203</c:v>
                </c:pt>
                <c:pt idx="7" c:formatCode="yyyy/m/d">
                  <c:v>46173</c:v>
                </c:pt>
                <c:pt idx="8" c:formatCode="yyyy/m/d">
                  <c:v>46142</c:v>
                </c:pt>
                <c:pt idx="9" c:formatCode="yyyy/m/d">
                  <c:v>46112</c:v>
                </c:pt>
                <c:pt idx="10" c:formatCode="yyyy/m/d">
                  <c:v>46081</c:v>
                </c:pt>
                <c:pt idx="11" c:formatCode="yyyy/m/d">
                  <c:v>46053</c:v>
                </c:pt>
              </c:numCache>
            </c:numRef>
          </c:cat>
          <c:val>
            <c:numRef>
              <c:f>检修损失!$V$6:$V$17</c:f>
              <c:numCache>
                <c:formatCode>General</c:formatCode>
                <c:ptCount val="12"/>
                <c:pt idx="0">
                  <c:v>53.49</c:v>
                </c:pt>
                <c:pt idx="1">
                  <c:v>61.16</c:v>
                </c:pt>
                <c:pt idx="2">
                  <c:v>75.1</c:v>
                </c:pt>
                <c:pt idx="3">
                  <c:v>73.78</c:v>
                </c:pt>
                <c:pt idx="4">
                  <c:v>71.2</c:v>
                </c:pt>
                <c:pt idx="5">
                  <c:v>86.22</c:v>
                </c:pt>
                <c:pt idx="6">
                  <c:v>91.7</c:v>
                </c:pt>
                <c:pt idx="7">
                  <c:v>105.65</c:v>
                </c:pt>
                <c:pt idx="8">
                  <c:v>93.29</c:v>
                </c:pt>
                <c:pt idx="9">
                  <c:v>85.39</c:v>
                </c:pt>
                <c:pt idx="10">
                  <c:v>65.52</c:v>
                </c:pt>
                <c:pt idx="11">
                  <c:v>83.94</c:v>
                </c:pt>
              </c:numCache>
            </c:numRef>
          </c:val>
        </c:ser>
        <c:ser>
          <c:idx val="4"/>
          <c:order val="4"/>
          <c:tx>
            <c:strRef>
              <c:f>检修损失!$W$5</c:f>
              <c:strCache>
                <c:ptCount val="1"/>
                <c:pt idx="0">
                  <c:v>2022</c:v>
                </c:pt>
              </c:strCache>
            </c:strRef>
          </c:tx>
          <c:spPr>
            <a:solidFill>
              <a:schemeClr val="bg1">
                <a:lumMod val="85000"/>
                <a:alpha val="87000"/>
              </a:schemeClr>
            </a:solidFill>
            <a:ln>
              <a:noFill/>
            </a:ln>
            <a:effectLst/>
          </c:spPr>
          <c:invertIfNegative val="0"/>
          <c:dLbls>
            <c:delete val="1"/>
          </c:dLbls>
          <c:cat>
            <c:numRef>
              <c:f>检修损失!$R$6:$R$17</c:f>
              <c:numCache>
                <c:formatCode>yyyy/m/d</c:formatCode>
                <c:ptCount val="12"/>
                <c:pt idx="0" c:formatCode="yyyy/m/d">
                  <c:v>46387</c:v>
                </c:pt>
                <c:pt idx="1" c:formatCode="yyyy/m/d">
                  <c:v>46356</c:v>
                </c:pt>
                <c:pt idx="2" c:formatCode="yyyy/m/d">
                  <c:v>46326</c:v>
                </c:pt>
                <c:pt idx="3" c:formatCode="yyyy/m/d">
                  <c:v>46295</c:v>
                </c:pt>
                <c:pt idx="4" c:formatCode="yyyy/m/d">
                  <c:v>46265</c:v>
                </c:pt>
                <c:pt idx="5" c:formatCode="yyyy/m/d">
                  <c:v>46234</c:v>
                </c:pt>
                <c:pt idx="6" c:formatCode="yyyy/m/d">
                  <c:v>46203</c:v>
                </c:pt>
                <c:pt idx="7" c:formatCode="yyyy/m/d">
                  <c:v>46173</c:v>
                </c:pt>
                <c:pt idx="8" c:formatCode="yyyy/m/d">
                  <c:v>46142</c:v>
                </c:pt>
                <c:pt idx="9" c:formatCode="yyyy/m/d">
                  <c:v>46112</c:v>
                </c:pt>
                <c:pt idx="10" c:formatCode="yyyy/m/d">
                  <c:v>46081</c:v>
                </c:pt>
                <c:pt idx="11" c:formatCode="yyyy/m/d">
                  <c:v>46053</c:v>
                </c:pt>
              </c:numCache>
            </c:numRef>
          </c:cat>
          <c:val>
            <c:numRef>
              <c:f>检修损失!$W$6:$W$17</c:f>
              <c:numCache>
                <c:formatCode>General</c:formatCode>
                <c:ptCount val="12"/>
                <c:pt idx="0">
                  <c:v>84.99</c:v>
                </c:pt>
                <c:pt idx="1">
                  <c:v>74.82</c:v>
                </c:pt>
                <c:pt idx="2">
                  <c:v>54.5</c:v>
                </c:pt>
                <c:pt idx="3">
                  <c:v>61.62</c:v>
                </c:pt>
                <c:pt idx="4">
                  <c:v>59.23</c:v>
                </c:pt>
                <c:pt idx="5">
                  <c:v>63.09</c:v>
                </c:pt>
                <c:pt idx="6">
                  <c:v>66</c:v>
                </c:pt>
                <c:pt idx="7">
                  <c:v>61.7</c:v>
                </c:pt>
                <c:pt idx="8">
                  <c:v>79.02</c:v>
                </c:pt>
                <c:pt idx="9">
                  <c:v>58.57</c:v>
                </c:pt>
                <c:pt idx="10">
                  <c:v>51</c:v>
                </c:pt>
                <c:pt idx="11">
                  <c:v>75</c:v>
                </c:pt>
              </c:numCache>
            </c:numRef>
          </c:val>
        </c:ser>
        <c:dLbls>
          <c:showLegendKey val="0"/>
          <c:showVal val="0"/>
          <c:showCatName val="0"/>
          <c:showSerName val="0"/>
          <c:showPercent val="0"/>
          <c:showBubbleSize val="0"/>
        </c:dLbls>
        <c:gapWidth val="219"/>
        <c:overlap val="-27"/>
        <c:axId val="505953280"/>
        <c:axId val="505370240"/>
      </c:barChart>
      <c:dateAx>
        <c:axId val="505953280"/>
        <c:scaling>
          <c:orientation val="minMax"/>
        </c:scaling>
        <c:delete val="0"/>
        <c:axPos val="b"/>
        <c:numFmt formatCode="m" sourceLinked="0"/>
        <c:majorTickMark val="out"/>
        <c:minorTickMark val="none"/>
        <c:tickLblPos val="nextTo"/>
        <c:spPr>
          <a:noFill/>
          <a:ln w="9525" cap="flat" cmpd="sng" algn="ctr">
            <a:solidFill>
              <a:schemeClr val="tx1">
                <a:lumMod val="15000"/>
                <a:lumOff val="85000"/>
              </a:schemeClr>
            </a:solidFill>
            <a:prstDash val="solid"/>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505370240"/>
        <c:crosses val="autoZero"/>
        <c:auto val="1"/>
        <c:lblOffset val="100"/>
        <c:baseTimeUnit val="months"/>
      </c:dateAx>
      <c:valAx>
        <c:axId val="505370240"/>
        <c:scaling>
          <c:orientation val="minMax"/>
        </c:scaling>
        <c:delete val="0"/>
        <c:axPos val="l"/>
        <c:numFmt formatCode="General" sourceLinked="1"/>
        <c:majorTickMark val="none"/>
        <c:minorTickMark val="none"/>
        <c:tickLblPos val="nextTo"/>
        <c:spPr>
          <a:noFill/>
          <a:ln w="12700" cap="flat" cmpd="sng" algn="ctr">
            <a:noFill/>
            <a:prstDash val="solid"/>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505953280"/>
        <c:crosses val="autoZero"/>
        <c:crossBetween val="between"/>
      </c:valAx>
      <c:spPr>
        <a:noFill/>
        <a:ln>
          <a:noFill/>
        </a:ln>
        <a:effectLst/>
      </c:spPr>
    </c:plotArea>
    <c:legend>
      <c:legendPos val="t"/>
      <c:layout/>
      <c:overlay val="0"/>
      <c:spPr>
        <a:noFill/>
        <a:ln>
          <a:noFill/>
        </a:ln>
        <a:effectLst/>
      </c:spPr>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solidFill>
      <a:schemeClr val="bg1"/>
    </a:solidFill>
    <a:ln w="9525" cap="flat" cmpd="sng" algn="ctr">
      <a:noFill/>
      <a:round/>
    </a:ln>
    <a:effectLst/>
  </c:spPr>
  <c:txPr>
    <a:bodyPr/>
    <a:lstStyle/>
    <a:p>
      <a:pPr>
        <a:defRPr lang="zh-CN"/>
      </a:pPr>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815676338440106"/>
          <c:y val="0.109799646472762"/>
          <c:w val="0.877530183727034"/>
          <c:h val="0.763691701998789"/>
        </c:manualLayout>
      </c:layout>
      <c:lineChart>
        <c:grouping val="standard"/>
        <c:varyColors val="0"/>
        <c:ser>
          <c:idx val="1"/>
          <c:order val="0"/>
          <c:tx>
            <c:strRef>
              <c:f>PTA现货数据!$AP$2</c:f>
              <c:strCache>
                <c:ptCount val="1"/>
                <c:pt idx="0">
                  <c:v>2021</c:v>
                </c:pt>
              </c:strCache>
            </c:strRef>
          </c:tx>
          <c:spPr>
            <a:ln w="15875" cap="rnd" cmpd="sng" algn="ctr">
              <a:solidFill>
                <a:srgbClr val="7030A0">
                  <a:alpha val="46000"/>
                </a:srgbClr>
              </a:solidFill>
              <a:prstDash val="solid"/>
              <a:round/>
            </a:ln>
            <a:effectLst/>
          </c:spPr>
          <c:marker>
            <c:symbol val="none"/>
          </c:marker>
          <c:dLbls>
            <c:delete val="1"/>
          </c:dLbls>
          <c:cat>
            <c:numRef>
              <c:f>PTA现货数据!$AJ$3:$AJ$365</c:f>
              <c:numCache>
                <c:formatCode>m"月"d"日";@</c:formatCode>
                <c:ptCount val="363"/>
                <c:pt idx="0" c:formatCode="m&quot;月&quot;d&quot;日&quot;;@">
                  <c:v>46024</c:v>
                </c:pt>
                <c:pt idx="1" c:formatCode="m&quot;月&quot;d&quot;日&quot;;@">
                  <c:v>46025</c:v>
                </c:pt>
                <c:pt idx="2" c:formatCode="m&quot;月&quot;d&quot;日&quot;;@">
                  <c:v>46026</c:v>
                </c:pt>
                <c:pt idx="3" c:formatCode="m&quot;月&quot;d&quot;日&quot;;@">
                  <c:v>46027</c:v>
                </c:pt>
                <c:pt idx="4" c:formatCode="m&quot;月&quot;d&quot;日&quot;;@">
                  <c:v>46028</c:v>
                </c:pt>
                <c:pt idx="5" c:formatCode="m&quot;月&quot;d&quot;日&quot;;@">
                  <c:v>46029</c:v>
                </c:pt>
                <c:pt idx="6" c:formatCode="m&quot;月&quot;d&quot;日&quot;;@">
                  <c:v>46030</c:v>
                </c:pt>
                <c:pt idx="7" c:formatCode="m&quot;月&quot;d&quot;日&quot;;@">
                  <c:v>46031</c:v>
                </c:pt>
                <c:pt idx="8" c:formatCode="m&quot;月&quot;d&quot;日&quot;;@">
                  <c:v>46032</c:v>
                </c:pt>
                <c:pt idx="9" c:formatCode="m&quot;月&quot;d&quot;日&quot;;@">
                  <c:v>46033</c:v>
                </c:pt>
                <c:pt idx="10" c:formatCode="m&quot;月&quot;d&quot;日&quot;;@">
                  <c:v>46034</c:v>
                </c:pt>
                <c:pt idx="11" c:formatCode="m&quot;月&quot;d&quot;日&quot;;@">
                  <c:v>46035</c:v>
                </c:pt>
                <c:pt idx="12" c:formatCode="m&quot;月&quot;d&quot;日&quot;;@">
                  <c:v>46036</c:v>
                </c:pt>
                <c:pt idx="13" c:formatCode="m&quot;月&quot;d&quot;日&quot;;@">
                  <c:v>46037</c:v>
                </c:pt>
                <c:pt idx="14" c:formatCode="m&quot;月&quot;d&quot;日&quot;;@">
                  <c:v>46038</c:v>
                </c:pt>
                <c:pt idx="15" c:formatCode="m&quot;月&quot;d&quot;日&quot;;@">
                  <c:v>46039</c:v>
                </c:pt>
                <c:pt idx="16" c:formatCode="m&quot;月&quot;d&quot;日&quot;;@">
                  <c:v>46040</c:v>
                </c:pt>
                <c:pt idx="17" c:formatCode="m&quot;月&quot;d&quot;日&quot;;@">
                  <c:v>46041</c:v>
                </c:pt>
                <c:pt idx="18" c:formatCode="m&quot;月&quot;d&quot;日&quot;;@">
                  <c:v>46042</c:v>
                </c:pt>
                <c:pt idx="19" c:formatCode="m&quot;月&quot;d&quot;日&quot;;@">
                  <c:v>46043</c:v>
                </c:pt>
                <c:pt idx="20" c:formatCode="m&quot;月&quot;d&quot;日&quot;;@">
                  <c:v>46044</c:v>
                </c:pt>
                <c:pt idx="21" c:formatCode="m&quot;月&quot;d&quot;日&quot;;@">
                  <c:v>46045</c:v>
                </c:pt>
                <c:pt idx="22" c:formatCode="m&quot;月&quot;d&quot;日&quot;;@">
                  <c:v>46046</c:v>
                </c:pt>
                <c:pt idx="23" c:formatCode="m&quot;月&quot;d&quot;日&quot;;@">
                  <c:v>46047</c:v>
                </c:pt>
                <c:pt idx="24" c:formatCode="m&quot;月&quot;d&quot;日&quot;;@">
                  <c:v>46048</c:v>
                </c:pt>
                <c:pt idx="25" c:formatCode="m&quot;月&quot;d&quot;日&quot;;@">
                  <c:v>46049</c:v>
                </c:pt>
                <c:pt idx="26" c:formatCode="m&quot;月&quot;d&quot;日&quot;;@">
                  <c:v>46050</c:v>
                </c:pt>
                <c:pt idx="27" c:formatCode="m&quot;月&quot;d&quot;日&quot;;@">
                  <c:v>46051</c:v>
                </c:pt>
                <c:pt idx="28" c:formatCode="m&quot;月&quot;d&quot;日&quot;;@">
                  <c:v>46052</c:v>
                </c:pt>
                <c:pt idx="29" c:formatCode="m&quot;月&quot;d&quot;日&quot;;@">
                  <c:v>46053</c:v>
                </c:pt>
                <c:pt idx="30" c:formatCode="m&quot;月&quot;d&quot;日&quot;;@">
                  <c:v>46054</c:v>
                </c:pt>
                <c:pt idx="31" c:formatCode="m&quot;月&quot;d&quot;日&quot;;@">
                  <c:v>46055</c:v>
                </c:pt>
                <c:pt idx="32" c:formatCode="m&quot;月&quot;d&quot;日&quot;;@">
                  <c:v>46056</c:v>
                </c:pt>
                <c:pt idx="33" c:formatCode="m&quot;月&quot;d&quot;日&quot;;@">
                  <c:v>46057</c:v>
                </c:pt>
                <c:pt idx="34" c:formatCode="m&quot;月&quot;d&quot;日&quot;;@">
                  <c:v>46058</c:v>
                </c:pt>
                <c:pt idx="35" c:formatCode="m&quot;月&quot;d&quot;日&quot;;@">
                  <c:v>46059</c:v>
                </c:pt>
                <c:pt idx="36" c:formatCode="m&quot;月&quot;d&quot;日&quot;;@">
                  <c:v>46060</c:v>
                </c:pt>
                <c:pt idx="37" c:formatCode="m&quot;月&quot;d&quot;日&quot;;@">
                  <c:v>46061</c:v>
                </c:pt>
                <c:pt idx="38" c:formatCode="m&quot;月&quot;d&quot;日&quot;;@">
                  <c:v>46062</c:v>
                </c:pt>
                <c:pt idx="39" c:formatCode="m&quot;月&quot;d&quot;日&quot;;@">
                  <c:v>46063</c:v>
                </c:pt>
                <c:pt idx="40" c:formatCode="m&quot;月&quot;d&quot;日&quot;;@">
                  <c:v>46064</c:v>
                </c:pt>
                <c:pt idx="41" c:formatCode="m&quot;月&quot;d&quot;日&quot;;@">
                  <c:v>46065</c:v>
                </c:pt>
                <c:pt idx="42" c:formatCode="m&quot;月&quot;d&quot;日&quot;;@">
                  <c:v>46066</c:v>
                </c:pt>
                <c:pt idx="43" c:formatCode="m&quot;月&quot;d&quot;日&quot;;@">
                  <c:v>46067</c:v>
                </c:pt>
                <c:pt idx="44" c:formatCode="m&quot;月&quot;d&quot;日&quot;;@">
                  <c:v>46068</c:v>
                </c:pt>
                <c:pt idx="45" c:formatCode="m&quot;月&quot;d&quot;日&quot;;@">
                  <c:v>46069</c:v>
                </c:pt>
                <c:pt idx="46" c:formatCode="m&quot;月&quot;d&quot;日&quot;;@">
                  <c:v>46070</c:v>
                </c:pt>
                <c:pt idx="47" c:formatCode="m&quot;月&quot;d&quot;日&quot;;@">
                  <c:v>46071</c:v>
                </c:pt>
                <c:pt idx="48" c:formatCode="m&quot;月&quot;d&quot;日&quot;;@">
                  <c:v>46072</c:v>
                </c:pt>
                <c:pt idx="49" c:formatCode="m&quot;月&quot;d&quot;日&quot;;@">
                  <c:v>46073</c:v>
                </c:pt>
                <c:pt idx="50" c:formatCode="m&quot;月&quot;d&quot;日&quot;;@">
                  <c:v>46074</c:v>
                </c:pt>
                <c:pt idx="51" c:formatCode="m&quot;月&quot;d&quot;日&quot;;@">
                  <c:v>46075</c:v>
                </c:pt>
                <c:pt idx="52" c:formatCode="m&quot;月&quot;d&quot;日&quot;;@">
                  <c:v>46076</c:v>
                </c:pt>
                <c:pt idx="53" c:formatCode="m&quot;月&quot;d&quot;日&quot;;@">
                  <c:v>46077</c:v>
                </c:pt>
                <c:pt idx="54" c:formatCode="m&quot;月&quot;d&quot;日&quot;;@">
                  <c:v>46078</c:v>
                </c:pt>
                <c:pt idx="55" c:formatCode="m&quot;月&quot;d&quot;日&quot;;@">
                  <c:v>46079</c:v>
                </c:pt>
                <c:pt idx="56" c:formatCode="m&quot;月&quot;d&quot;日&quot;;@">
                  <c:v>46080</c:v>
                </c:pt>
                <c:pt idx="57" c:formatCode="m&quot;月&quot;d&quot;日&quot;;@">
                  <c:v>46081</c:v>
                </c:pt>
                <c:pt idx="58" c:formatCode="m&quot;月&quot;d&quot;日&quot;;@">
                  <c:v>46082</c:v>
                </c:pt>
                <c:pt idx="59" c:formatCode="m&quot;月&quot;d&quot;日&quot;;@">
                  <c:v>46083</c:v>
                </c:pt>
                <c:pt idx="60" c:formatCode="m&quot;月&quot;d&quot;日&quot;;@">
                  <c:v>46084</c:v>
                </c:pt>
                <c:pt idx="61" c:formatCode="m&quot;月&quot;d&quot;日&quot;;@">
                  <c:v>46085</c:v>
                </c:pt>
                <c:pt idx="62" c:formatCode="m&quot;月&quot;d&quot;日&quot;;@">
                  <c:v>46086</c:v>
                </c:pt>
                <c:pt idx="63" c:formatCode="m&quot;月&quot;d&quot;日&quot;;@">
                  <c:v>46087</c:v>
                </c:pt>
                <c:pt idx="64" c:formatCode="m&quot;月&quot;d&quot;日&quot;;@">
                  <c:v>46088</c:v>
                </c:pt>
                <c:pt idx="65" c:formatCode="m&quot;月&quot;d&quot;日&quot;;@">
                  <c:v>46089</c:v>
                </c:pt>
                <c:pt idx="66" c:formatCode="m&quot;月&quot;d&quot;日&quot;;@">
                  <c:v>46090</c:v>
                </c:pt>
                <c:pt idx="67" c:formatCode="m&quot;月&quot;d&quot;日&quot;;@">
                  <c:v>46091</c:v>
                </c:pt>
                <c:pt idx="68" c:formatCode="m&quot;月&quot;d&quot;日&quot;;@">
                  <c:v>46092</c:v>
                </c:pt>
                <c:pt idx="69" c:formatCode="m&quot;月&quot;d&quot;日&quot;;@">
                  <c:v>46093</c:v>
                </c:pt>
                <c:pt idx="70" c:formatCode="m&quot;月&quot;d&quot;日&quot;;@">
                  <c:v>46094</c:v>
                </c:pt>
                <c:pt idx="71" c:formatCode="m&quot;月&quot;d&quot;日&quot;;@">
                  <c:v>46095</c:v>
                </c:pt>
                <c:pt idx="72" c:formatCode="m&quot;月&quot;d&quot;日&quot;;@">
                  <c:v>46096</c:v>
                </c:pt>
                <c:pt idx="73" c:formatCode="m&quot;月&quot;d&quot;日&quot;;@">
                  <c:v>46097</c:v>
                </c:pt>
                <c:pt idx="74" c:formatCode="m&quot;月&quot;d&quot;日&quot;;@">
                  <c:v>46098</c:v>
                </c:pt>
                <c:pt idx="75" c:formatCode="m&quot;月&quot;d&quot;日&quot;;@">
                  <c:v>46099</c:v>
                </c:pt>
                <c:pt idx="76" c:formatCode="m&quot;月&quot;d&quot;日&quot;;@">
                  <c:v>46100</c:v>
                </c:pt>
                <c:pt idx="77" c:formatCode="m&quot;月&quot;d&quot;日&quot;;@">
                  <c:v>46101</c:v>
                </c:pt>
                <c:pt idx="78" c:formatCode="m&quot;月&quot;d&quot;日&quot;;@">
                  <c:v>46102</c:v>
                </c:pt>
                <c:pt idx="79" c:formatCode="m&quot;月&quot;d&quot;日&quot;;@">
                  <c:v>46103</c:v>
                </c:pt>
                <c:pt idx="80" c:formatCode="m&quot;月&quot;d&quot;日&quot;;@">
                  <c:v>46104</c:v>
                </c:pt>
                <c:pt idx="81" c:formatCode="m&quot;月&quot;d&quot;日&quot;;@">
                  <c:v>46105</c:v>
                </c:pt>
                <c:pt idx="82" c:formatCode="m&quot;月&quot;d&quot;日&quot;;@">
                  <c:v>46106</c:v>
                </c:pt>
                <c:pt idx="83" c:formatCode="m&quot;月&quot;d&quot;日&quot;;@">
                  <c:v>46107</c:v>
                </c:pt>
                <c:pt idx="84" c:formatCode="m&quot;月&quot;d&quot;日&quot;;@">
                  <c:v>46108</c:v>
                </c:pt>
                <c:pt idx="85" c:formatCode="m&quot;月&quot;d&quot;日&quot;;@">
                  <c:v>46109</c:v>
                </c:pt>
                <c:pt idx="86" c:formatCode="m&quot;月&quot;d&quot;日&quot;;@">
                  <c:v>46110</c:v>
                </c:pt>
                <c:pt idx="87" c:formatCode="m&quot;月&quot;d&quot;日&quot;;@">
                  <c:v>46111</c:v>
                </c:pt>
                <c:pt idx="88" c:formatCode="m&quot;月&quot;d&quot;日&quot;;@">
                  <c:v>46112</c:v>
                </c:pt>
                <c:pt idx="89" c:formatCode="m&quot;月&quot;d&quot;日&quot;;@">
                  <c:v>46113</c:v>
                </c:pt>
                <c:pt idx="90" c:formatCode="m&quot;月&quot;d&quot;日&quot;;@">
                  <c:v>46114</c:v>
                </c:pt>
                <c:pt idx="91" c:formatCode="m&quot;月&quot;d&quot;日&quot;;@">
                  <c:v>46115</c:v>
                </c:pt>
                <c:pt idx="92" c:formatCode="m&quot;月&quot;d&quot;日&quot;;@">
                  <c:v>46116</c:v>
                </c:pt>
                <c:pt idx="93" c:formatCode="m&quot;月&quot;d&quot;日&quot;;@">
                  <c:v>46117</c:v>
                </c:pt>
                <c:pt idx="94" c:formatCode="m&quot;月&quot;d&quot;日&quot;;@">
                  <c:v>46118</c:v>
                </c:pt>
                <c:pt idx="95" c:formatCode="m&quot;月&quot;d&quot;日&quot;;@">
                  <c:v>46119</c:v>
                </c:pt>
                <c:pt idx="96" c:formatCode="m&quot;月&quot;d&quot;日&quot;;@">
                  <c:v>46120</c:v>
                </c:pt>
                <c:pt idx="97" c:formatCode="m&quot;月&quot;d&quot;日&quot;;@">
                  <c:v>46121</c:v>
                </c:pt>
                <c:pt idx="98" c:formatCode="m&quot;月&quot;d&quot;日&quot;;@">
                  <c:v>46122</c:v>
                </c:pt>
                <c:pt idx="99" c:formatCode="m&quot;月&quot;d&quot;日&quot;;@">
                  <c:v>46123</c:v>
                </c:pt>
                <c:pt idx="100" c:formatCode="m&quot;月&quot;d&quot;日&quot;;@">
                  <c:v>46124</c:v>
                </c:pt>
                <c:pt idx="101" c:formatCode="m&quot;月&quot;d&quot;日&quot;;@">
                  <c:v>46125</c:v>
                </c:pt>
                <c:pt idx="102" c:formatCode="m&quot;月&quot;d&quot;日&quot;;@">
                  <c:v>46126</c:v>
                </c:pt>
                <c:pt idx="103" c:formatCode="m&quot;月&quot;d&quot;日&quot;;@">
                  <c:v>46127</c:v>
                </c:pt>
                <c:pt idx="104" c:formatCode="m&quot;月&quot;d&quot;日&quot;;@">
                  <c:v>46128</c:v>
                </c:pt>
                <c:pt idx="105" c:formatCode="m&quot;月&quot;d&quot;日&quot;;@">
                  <c:v>46129</c:v>
                </c:pt>
                <c:pt idx="106" c:formatCode="m&quot;月&quot;d&quot;日&quot;;@">
                  <c:v>46130</c:v>
                </c:pt>
                <c:pt idx="107" c:formatCode="m&quot;月&quot;d&quot;日&quot;;@">
                  <c:v>46131</c:v>
                </c:pt>
                <c:pt idx="108" c:formatCode="m&quot;月&quot;d&quot;日&quot;;@">
                  <c:v>46132</c:v>
                </c:pt>
                <c:pt idx="109" c:formatCode="m&quot;月&quot;d&quot;日&quot;;@">
                  <c:v>46133</c:v>
                </c:pt>
                <c:pt idx="110" c:formatCode="m&quot;月&quot;d&quot;日&quot;;@">
                  <c:v>46134</c:v>
                </c:pt>
                <c:pt idx="111" c:formatCode="m&quot;月&quot;d&quot;日&quot;;@">
                  <c:v>46135</c:v>
                </c:pt>
                <c:pt idx="112" c:formatCode="m&quot;月&quot;d&quot;日&quot;;@">
                  <c:v>46136</c:v>
                </c:pt>
                <c:pt idx="113" c:formatCode="m&quot;月&quot;d&quot;日&quot;;@">
                  <c:v>46137</c:v>
                </c:pt>
                <c:pt idx="114" c:formatCode="m&quot;月&quot;d&quot;日&quot;;@">
                  <c:v>46138</c:v>
                </c:pt>
                <c:pt idx="115" c:formatCode="m&quot;月&quot;d&quot;日&quot;;@">
                  <c:v>46139</c:v>
                </c:pt>
                <c:pt idx="116" c:formatCode="m&quot;月&quot;d&quot;日&quot;;@">
                  <c:v>46140</c:v>
                </c:pt>
                <c:pt idx="117" c:formatCode="m&quot;月&quot;d&quot;日&quot;;@">
                  <c:v>46141</c:v>
                </c:pt>
                <c:pt idx="118" c:formatCode="m&quot;月&quot;d&quot;日&quot;;@">
                  <c:v>46142</c:v>
                </c:pt>
                <c:pt idx="119" c:formatCode="m&quot;月&quot;d&quot;日&quot;;@">
                  <c:v>46143</c:v>
                </c:pt>
                <c:pt idx="120" c:formatCode="m&quot;月&quot;d&quot;日&quot;;@">
                  <c:v>46144</c:v>
                </c:pt>
                <c:pt idx="121" c:formatCode="m&quot;月&quot;d&quot;日&quot;;@">
                  <c:v>46145</c:v>
                </c:pt>
                <c:pt idx="122" c:formatCode="m&quot;月&quot;d&quot;日&quot;;@">
                  <c:v>46146</c:v>
                </c:pt>
                <c:pt idx="123" c:formatCode="m&quot;月&quot;d&quot;日&quot;;@">
                  <c:v>46147</c:v>
                </c:pt>
                <c:pt idx="124" c:formatCode="m&quot;月&quot;d&quot;日&quot;;@">
                  <c:v>46148</c:v>
                </c:pt>
                <c:pt idx="125" c:formatCode="m&quot;月&quot;d&quot;日&quot;;@">
                  <c:v>46149</c:v>
                </c:pt>
                <c:pt idx="126" c:formatCode="m&quot;月&quot;d&quot;日&quot;;@">
                  <c:v>46150</c:v>
                </c:pt>
                <c:pt idx="127" c:formatCode="m&quot;月&quot;d&quot;日&quot;;@">
                  <c:v>46151</c:v>
                </c:pt>
                <c:pt idx="128" c:formatCode="m&quot;月&quot;d&quot;日&quot;;@">
                  <c:v>46152</c:v>
                </c:pt>
                <c:pt idx="129" c:formatCode="m&quot;月&quot;d&quot;日&quot;;@">
                  <c:v>46153</c:v>
                </c:pt>
                <c:pt idx="130" c:formatCode="m&quot;月&quot;d&quot;日&quot;;@">
                  <c:v>46154</c:v>
                </c:pt>
                <c:pt idx="131" c:formatCode="m&quot;月&quot;d&quot;日&quot;;@">
                  <c:v>46155</c:v>
                </c:pt>
                <c:pt idx="132" c:formatCode="m&quot;月&quot;d&quot;日&quot;;@">
                  <c:v>46156</c:v>
                </c:pt>
                <c:pt idx="133" c:formatCode="m&quot;月&quot;d&quot;日&quot;;@">
                  <c:v>46157</c:v>
                </c:pt>
                <c:pt idx="134" c:formatCode="m&quot;月&quot;d&quot;日&quot;;@">
                  <c:v>46158</c:v>
                </c:pt>
                <c:pt idx="135" c:formatCode="m&quot;月&quot;d&quot;日&quot;;@">
                  <c:v>46159</c:v>
                </c:pt>
                <c:pt idx="136" c:formatCode="m&quot;月&quot;d&quot;日&quot;;@">
                  <c:v>46160</c:v>
                </c:pt>
                <c:pt idx="137" c:formatCode="m&quot;月&quot;d&quot;日&quot;;@">
                  <c:v>46161</c:v>
                </c:pt>
                <c:pt idx="138" c:formatCode="m&quot;月&quot;d&quot;日&quot;;@">
                  <c:v>46162</c:v>
                </c:pt>
                <c:pt idx="139" c:formatCode="m&quot;月&quot;d&quot;日&quot;;@">
                  <c:v>46163</c:v>
                </c:pt>
                <c:pt idx="140" c:formatCode="m&quot;月&quot;d&quot;日&quot;;@">
                  <c:v>46164</c:v>
                </c:pt>
                <c:pt idx="141" c:formatCode="m&quot;月&quot;d&quot;日&quot;;@">
                  <c:v>46165</c:v>
                </c:pt>
                <c:pt idx="142" c:formatCode="m&quot;月&quot;d&quot;日&quot;;@">
                  <c:v>46166</c:v>
                </c:pt>
                <c:pt idx="143" c:formatCode="m&quot;月&quot;d&quot;日&quot;;@">
                  <c:v>46167</c:v>
                </c:pt>
                <c:pt idx="144" c:formatCode="m&quot;月&quot;d&quot;日&quot;;@">
                  <c:v>46168</c:v>
                </c:pt>
                <c:pt idx="145" c:formatCode="m&quot;月&quot;d&quot;日&quot;;@">
                  <c:v>46169</c:v>
                </c:pt>
                <c:pt idx="146" c:formatCode="m&quot;月&quot;d&quot;日&quot;;@">
                  <c:v>46170</c:v>
                </c:pt>
                <c:pt idx="147" c:formatCode="m&quot;月&quot;d&quot;日&quot;;@">
                  <c:v>46171</c:v>
                </c:pt>
                <c:pt idx="148" c:formatCode="m&quot;月&quot;d&quot;日&quot;;@">
                  <c:v>46172</c:v>
                </c:pt>
                <c:pt idx="149" c:formatCode="m&quot;月&quot;d&quot;日&quot;;@">
                  <c:v>46173</c:v>
                </c:pt>
                <c:pt idx="150" c:formatCode="m&quot;月&quot;d&quot;日&quot;;@">
                  <c:v>46174</c:v>
                </c:pt>
                <c:pt idx="151" c:formatCode="m&quot;月&quot;d&quot;日&quot;;@">
                  <c:v>46175</c:v>
                </c:pt>
                <c:pt idx="152" c:formatCode="m&quot;月&quot;d&quot;日&quot;;@">
                  <c:v>46176</c:v>
                </c:pt>
                <c:pt idx="153" c:formatCode="m&quot;月&quot;d&quot;日&quot;;@">
                  <c:v>46177</c:v>
                </c:pt>
                <c:pt idx="154" c:formatCode="m&quot;月&quot;d&quot;日&quot;;@">
                  <c:v>46178</c:v>
                </c:pt>
                <c:pt idx="155" c:formatCode="m&quot;月&quot;d&quot;日&quot;;@">
                  <c:v>46179</c:v>
                </c:pt>
                <c:pt idx="156" c:formatCode="m&quot;月&quot;d&quot;日&quot;;@">
                  <c:v>46180</c:v>
                </c:pt>
                <c:pt idx="157" c:formatCode="m&quot;月&quot;d&quot;日&quot;;@">
                  <c:v>46181</c:v>
                </c:pt>
                <c:pt idx="158" c:formatCode="m&quot;月&quot;d&quot;日&quot;;@">
                  <c:v>46182</c:v>
                </c:pt>
                <c:pt idx="159" c:formatCode="m&quot;月&quot;d&quot;日&quot;;@">
                  <c:v>46183</c:v>
                </c:pt>
                <c:pt idx="160" c:formatCode="m&quot;月&quot;d&quot;日&quot;;@">
                  <c:v>46184</c:v>
                </c:pt>
                <c:pt idx="161" c:formatCode="m&quot;月&quot;d&quot;日&quot;;@">
                  <c:v>46185</c:v>
                </c:pt>
                <c:pt idx="162" c:formatCode="m&quot;月&quot;d&quot;日&quot;;@">
                  <c:v>46186</c:v>
                </c:pt>
                <c:pt idx="163" c:formatCode="m&quot;月&quot;d&quot;日&quot;;@">
                  <c:v>46187</c:v>
                </c:pt>
                <c:pt idx="164" c:formatCode="m&quot;月&quot;d&quot;日&quot;;@">
                  <c:v>46188</c:v>
                </c:pt>
                <c:pt idx="165" c:formatCode="m&quot;月&quot;d&quot;日&quot;;@">
                  <c:v>46189</c:v>
                </c:pt>
                <c:pt idx="166" c:formatCode="m&quot;月&quot;d&quot;日&quot;;@">
                  <c:v>46190</c:v>
                </c:pt>
                <c:pt idx="167" c:formatCode="m&quot;月&quot;d&quot;日&quot;;@">
                  <c:v>46191</c:v>
                </c:pt>
                <c:pt idx="168" c:formatCode="m&quot;月&quot;d&quot;日&quot;;@">
                  <c:v>46192</c:v>
                </c:pt>
                <c:pt idx="169" c:formatCode="m&quot;月&quot;d&quot;日&quot;;@">
                  <c:v>46193</c:v>
                </c:pt>
                <c:pt idx="170" c:formatCode="m&quot;月&quot;d&quot;日&quot;;@">
                  <c:v>46194</c:v>
                </c:pt>
                <c:pt idx="171" c:formatCode="m&quot;月&quot;d&quot;日&quot;;@">
                  <c:v>46195</c:v>
                </c:pt>
                <c:pt idx="172" c:formatCode="m&quot;月&quot;d&quot;日&quot;;@">
                  <c:v>46196</c:v>
                </c:pt>
                <c:pt idx="173" c:formatCode="m&quot;月&quot;d&quot;日&quot;;@">
                  <c:v>46197</c:v>
                </c:pt>
                <c:pt idx="174" c:formatCode="m&quot;月&quot;d&quot;日&quot;;@">
                  <c:v>46198</c:v>
                </c:pt>
                <c:pt idx="175" c:formatCode="m&quot;月&quot;d&quot;日&quot;;@">
                  <c:v>46199</c:v>
                </c:pt>
                <c:pt idx="176" c:formatCode="m&quot;月&quot;d&quot;日&quot;;@">
                  <c:v>46200</c:v>
                </c:pt>
                <c:pt idx="177" c:formatCode="m&quot;月&quot;d&quot;日&quot;;@">
                  <c:v>46201</c:v>
                </c:pt>
                <c:pt idx="178" c:formatCode="m&quot;月&quot;d&quot;日&quot;;@">
                  <c:v>46202</c:v>
                </c:pt>
                <c:pt idx="179" c:formatCode="m&quot;月&quot;d&quot;日&quot;;@">
                  <c:v>46203</c:v>
                </c:pt>
                <c:pt idx="180" c:formatCode="m&quot;月&quot;d&quot;日&quot;;@">
                  <c:v>46204</c:v>
                </c:pt>
                <c:pt idx="181" c:formatCode="m&quot;月&quot;d&quot;日&quot;;@">
                  <c:v>46205</c:v>
                </c:pt>
                <c:pt idx="182" c:formatCode="m&quot;月&quot;d&quot;日&quot;;@">
                  <c:v>46206</c:v>
                </c:pt>
                <c:pt idx="183" c:formatCode="m&quot;月&quot;d&quot;日&quot;;@">
                  <c:v>46207</c:v>
                </c:pt>
                <c:pt idx="184" c:formatCode="m&quot;月&quot;d&quot;日&quot;;@">
                  <c:v>46208</c:v>
                </c:pt>
                <c:pt idx="185" c:formatCode="m&quot;月&quot;d&quot;日&quot;;@">
                  <c:v>46209</c:v>
                </c:pt>
                <c:pt idx="186" c:formatCode="m&quot;月&quot;d&quot;日&quot;;@">
                  <c:v>46210</c:v>
                </c:pt>
                <c:pt idx="187" c:formatCode="m&quot;月&quot;d&quot;日&quot;;@">
                  <c:v>46211</c:v>
                </c:pt>
                <c:pt idx="188" c:formatCode="m&quot;月&quot;d&quot;日&quot;;@">
                  <c:v>46212</c:v>
                </c:pt>
                <c:pt idx="189" c:formatCode="m&quot;月&quot;d&quot;日&quot;;@">
                  <c:v>46213</c:v>
                </c:pt>
                <c:pt idx="190" c:formatCode="m&quot;月&quot;d&quot;日&quot;;@">
                  <c:v>46214</c:v>
                </c:pt>
                <c:pt idx="191" c:formatCode="m&quot;月&quot;d&quot;日&quot;;@">
                  <c:v>46215</c:v>
                </c:pt>
                <c:pt idx="192" c:formatCode="m&quot;月&quot;d&quot;日&quot;;@">
                  <c:v>46216</c:v>
                </c:pt>
                <c:pt idx="193" c:formatCode="m&quot;月&quot;d&quot;日&quot;;@">
                  <c:v>46217</c:v>
                </c:pt>
                <c:pt idx="194" c:formatCode="m&quot;月&quot;d&quot;日&quot;;@">
                  <c:v>46218</c:v>
                </c:pt>
                <c:pt idx="195" c:formatCode="m&quot;月&quot;d&quot;日&quot;;@">
                  <c:v>46219</c:v>
                </c:pt>
                <c:pt idx="196" c:formatCode="m&quot;月&quot;d&quot;日&quot;;@">
                  <c:v>46220</c:v>
                </c:pt>
                <c:pt idx="197" c:formatCode="m&quot;月&quot;d&quot;日&quot;;@">
                  <c:v>46221</c:v>
                </c:pt>
                <c:pt idx="198" c:formatCode="m&quot;月&quot;d&quot;日&quot;;@">
                  <c:v>46222</c:v>
                </c:pt>
                <c:pt idx="199" c:formatCode="m&quot;月&quot;d&quot;日&quot;;@">
                  <c:v>46223</c:v>
                </c:pt>
                <c:pt idx="200" c:formatCode="m&quot;月&quot;d&quot;日&quot;;@">
                  <c:v>46224</c:v>
                </c:pt>
                <c:pt idx="201" c:formatCode="m&quot;月&quot;d&quot;日&quot;;@">
                  <c:v>46225</c:v>
                </c:pt>
                <c:pt idx="202" c:formatCode="m&quot;月&quot;d&quot;日&quot;;@">
                  <c:v>46226</c:v>
                </c:pt>
                <c:pt idx="203" c:formatCode="m&quot;月&quot;d&quot;日&quot;;@">
                  <c:v>46227</c:v>
                </c:pt>
                <c:pt idx="204" c:formatCode="m&quot;月&quot;d&quot;日&quot;;@">
                  <c:v>46228</c:v>
                </c:pt>
                <c:pt idx="205" c:formatCode="m&quot;月&quot;d&quot;日&quot;;@">
                  <c:v>46229</c:v>
                </c:pt>
                <c:pt idx="206" c:formatCode="m&quot;月&quot;d&quot;日&quot;;@">
                  <c:v>46230</c:v>
                </c:pt>
                <c:pt idx="207" c:formatCode="m&quot;月&quot;d&quot;日&quot;;@">
                  <c:v>46231</c:v>
                </c:pt>
                <c:pt idx="208" c:formatCode="m&quot;月&quot;d&quot;日&quot;;@">
                  <c:v>46232</c:v>
                </c:pt>
                <c:pt idx="209" c:formatCode="m&quot;月&quot;d&quot;日&quot;;@">
                  <c:v>46233</c:v>
                </c:pt>
                <c:pt idx="210" c:formatCode="m&quot;月&quot;d&quot;日&quot;;@">
                  <c:v>46234</c:v>
                </c:pt>
                <c:pt idx="211" c:formatCode="m&quot;月&quot;d&quot;日&quot;;@">
                  <c:v>46235</c:v>
                </c:pt>
                <c:pt idx="212" c:formatCode="m&quot;月&quot;d&quot;日&quot;;@">
                  <c:v>46236</c:v>
                </c:pt>
                <c:pt idx="213" c:formatCode="m&quot;月&quot;d&quot;日&quot;;@">
                  <c:v>46237</c:v>
                </c:pt>
                <c:pt idx="214" c:formatCode="m&quot;月&quot;d&quot;日&quot;;@">
                  <c:v>46238</c:v>
                </c:pt>
                <c:pt idx="215" c:formatCode="m&quot;月&quot;d&quot;日&quot;;@">
                  <c:v>46239</c:v>
                </c:pt>
                <c:pt idx="216" c:formatCode="m&quot;月&quot;d&quot;日&quot;;@">
                  <c:v>46240</c:v>
                </c:pt>
                <c:pt idx="217" c:formatCode="m&quot;月&quot;d&quot;日&quot;;@">
                  <c:v>46241</c:v>
                </c:pt>
                <c:pt idx="218" c:formatCode="m&quot;月&quot;d&quot;日&quot;;@">
                  <c:v>46242</c:v>
                </c:pt>
                <c:pt idx="219" c:formatCode="m&quot;月&quot;d&quot;日&quot;;@">
                  <c:v>46243</c:v>
                </c:pt>
                <c:pt idx="220" c:formatCode="m&quot;月&quot;d&quot;日&quot;;@">
                  <c:v>46244</c:v>
                </c:pt>
                <c:pt idx="221" c:formatCode="m&quot;月&quot;d&quot;日&quot;;@">
                  <c:v>46245</c:v>
                </c:pt>
                <c:pt idx="222" c:formatCode="m&quot;月&quot;d&quot;日&quot;;@">
                  <c:v>46246</c:v>
                </c:pt>
                <c:pt idx="223" c:formatCode="m&quot;月&quot;d&quot;日&quot;;@">
                  <c:v>46247</c:v>
                </c:pt>
                <c:pt idx="224" c:formatCode="m&quot;月&quot;d&quot;日&quot;;@">
                  <c:v>46248</c:v>
                </c:pt>
                <c:pt idx="225" c:formatCode="m&quot;月&quot;d&quot;日&quot;;@">
                  <c:v>46249</c:v>
                </c:pt>
                <c:pt idx="226" c:formatCode="m&quot;月&quot;d&quot;日&quot;;@">
                  <c:v>46250</c:v>
                </c:pt>
                <c:pt idx="227" c:formatCode="m&quot;月&quot;d&quot;日&quot;;@">
                  <c:v>46251</c:v>
                </c:pt>
                <c:pt idx="228" c:formatCode="m&quot;月&quot;d&quot;日&quot;;@">
                  <c:v>46252</c:v>
                </c:pt>
                <c:pt idx="229" c:formatCode="m&quot;月&quot;d&quot;日&quot;;@">
                  <c:v>46253</c:v>
                </c:pt>
                <c:pt idx="230" c:formatCode="m&quot;月&quot;d&quot;日&quot;;@">
                  <c:v>46254</c:v>
                </c:pt>
                <c:pt idx="231" c:formatCode="m&quot;月&quot;d&quot;日&quot;;@">
                  <c:v>46255</c:v>
                </c:pt>
                <c:pt idx="232" c:formatCode="m&quot;月&quot;d&quot;日&quot;;@">
                  <c:v>46256</c:v>
                </c:pt>
                <c:pt idx="233" c:formatCode="m&quot;月&quot;d&quot;日&quot;;@">
                  <c:v>46257</c:v>
                </c:pt>
                <c:pt idx="234" c:formatCode="m&quot;月&quot;d&quot;日&quot;;@">
                  <c:v>46258</c:v>
                </c:pt>
                <c:pt idx="235" c:formatCode="m&quot;月&quot;d&quot;日&quot;;@">
                  <c:v>46259</c:v>
                </c:pt>
                <c:pt idx="236" c:formatCode="m&quot;月&quot;d&quot;日&quot;;@">
                  <c:v>46260</c:v>
                </c:pt>
                <c:pt idx="237" c:formatCode="m&quot;月&quot;d&quot;日&quot;;@">
                  <c:v>46261</c:v>
                </c:pt>
                <c:pt idx="238" c:formatCode="m&quot;月&quot;d&quot;日&quot;;@">
                  <c:v>46262</c:v>
                </c:pt>
                <c:pt idx="239" c:formatCode="m&quot;月&quot;d&quot;日&quot;;@">
                  <c:v>46263</c:v>
                </c:pt>
                <c:pt idx="240" c:formatCode="m&quot;月&quot;d&quot;日&quot;;@">
                  <c:v>46264</c:v>
                </c:pt>
                <c:pt idx="241" c:formatCode="m&quot;月&quot;d&quot;日&quot;;@">
                  <c:v>46265</c:v>
                </c:pt>
                <c:pt idx="242" c:formatCode="m&quot;月&quot;d&quot;日&quot;;@">
                  <c:v>46266</c:v>
                </c:pt>
                <c:pt idx="243" c:formatCode="m&quot;月&quot;d&quot;日&quot;;@">
                  <c:v>46267</c:v>
                </c:pt>
                <c:pt idx="244" c:formatCode="m&quot;月&quot;d&quot;日&quot;;@">
                  <c:v>46268</c:v>
                </c:pt>
                <c:pt idx="245" c:formatCode="m&quot;月&quot;d&quot;日&quot;;@">
                  <c:v>46269</c:v>
                </c:pt>
                <c:pt idx="246" c:formatCode="m&quot;月&quot;d&quot;日&quot;;@">
                  <c:v>46270</c:v>
                </c:pt>
                <c:pt idx="247" c:formatCode="m&quot;月&quot;d&quot;日&quot;;@">
                  <c:v>46271</c:v>
                </c:pt>
                <c:pt idx="248" c:formatCode="m&quot;月&quot;d&quot;日&quot;;@">
                  <c:v>46272</c:v>
                </c:pt>
                <c:pt idx="249" c:formatCode="m&quot;月&quot;d&quot;日&quot;;@">
                  <c:v>46273</c:v>
                </c:pt>
                <c:pt idx="250" c:formatCode="m&quot;月&quot;d&quot;日&quot;;@">
                  <c:v>46274</c:v>
                </c:pt>
                <c:pt idx="251" c:formatCode="m&quot;月&quot;d&quot;日&quot;;@">
                  <c:v>46275</c:v>
                </c:pt>
                <c:pt idx="252" c:formatCode="m&quot;月&quot;d&quot;日&quot;;@">
                  <c:v>46276</c:v>
                </c:pt>
                <c:pt idx="253" c:formatCode="m&quot;月&quot;d&quot;日&quot;;@">
                  <c:v>46277</c:v>
                </c:pt>
                <c:pt idx="254" c:formatCode="m&quot;月&quot;d&quot;日&quot;;@">
                  <c:v>46278</c:v>
                </c:pt>
                <c:pt idx="255" c:formatCode="m&quot;月&quot;d&quot;日&quot;;@">
                  <c:v>46279</c:v>
                </c:pt>
                <c:pt idx="256" c:formatCode="m&quot;月&quot;d&quot;日&quot;;@">
                  <c:v>46280</c:v>
                </c:pt>
                <c:pt idx="257" c:formatCode="m&quot;月&quot;d&quot;日&quot;;@">
                  <c:v>46281</c:v>
                </c:pt>
                <c:pt idx="258" c:formatCode="m&quot;月&quot;d&quot;日&quot;;@">
                  <c:v>46282</c:v>
                </c:pt>
                <c:pt idx="259" c:formatCode="m&quot;月&quot;d&quot;日&quot;;@">
                  <c:v>46283</c:v>
                </c:pt>
                <c:pt idx="260" c:formatCode="m&quot;月&quot;d&quot;日&quot;;@">
                  <c:v>46284</c:v>
                </c:pt>
                <c:pt idx="261" c:formatCode="m&quot;月&quot;d&quot;日&quot;;@">
                  <c:v>46285</c:v>
                </c:pt>
                <c:pt idx="262" c:formatCode="m&quot;月&quot;d&quot;日&quot;;@">
                  <c:v>46286</c:v>
                </c:pt>
                <c:pt idx="263" c:formatCode="m&quot;月&quot;d&quot;日&quot;;@">
                  <c:v>46287</c:v>
                </c:pt>
                <c:pt idx="264" c:formatCode="m&quot;月&quot;d&quot;日&quot;;@">
                  <c:v>46288</c:v>
                </c:pt>
                <c:pt idx="265" c:formatCode="m&quot;月&quot;d&quot;日&quot;;@">
                  <c:v>46289</c:v>
                </c:pt>
                <c:pt idx="266" c:formatCode="m&quot;月&quot;d&quot;日&quot;;@">
                  <c:v>46290</c:v>
                </c:pt>
                <c:pt idx="267" c:formatCode="m&quot;月&quot;d&quot;日&quot;;@">
                  <c:v>46291</c:v>
                </c:pt>
                <c:pt idx="268" c:formatCode="m&quot;月&quot;d&quot;日&quot;;@">
                  <c:v>46292</c:v>
                </c:pt>
                <c:pt idx="269" c:formatCode="m&quot;月&quot;d&quot;日&quot;;@">
                  <c:v>46293</c:v>
                </c:pt>
                <c:pt idx="270" c:formatCode="m&quot;月&quot;d&quot;日&quot;;@">
                  <c:v>46294</c:v>
                </c:pt>
                <c:pt idx="271" c:formatCode="m&quot;月&quot;d&quot;日&quot;;@">
                  <c:v>46295</c:v>
                </c:pt>
                <c:pt idx="272" c:formatCode="m&quot;月&quot;d&quot;日&quot;;@">
                  <c:v>46296</c:v>
                </c:pt>
                <c:pt idx="273" c:formatCode="m&quot;月&quot;d&quot;日&quot;;@">
                  <c:v>46297</c:v>
                </c:pt>
                <c:pt idx="274" c:formatCode="m&quot;月&quot;d&quot;日&quot;;@">
                  <c:v>46298</c:v>
                </c:pt>
                <c:pt idx="275" c:formatCode="m&quot;月&quot;d&quot;日&quot;;@">
                  <c:v>46299</c:v>
                </c:pt>
                <c:pt idx="276" c:formatCode="m&quot;月&quot;d&quot;日&quot;;@">
                  <c:v>46300</c:v>
                </c:pt>
                <c:pt idx="277" c:formatCode="m&quot;月&quot;d&quot;日&quot;;@">
                  <c:v>46301</c:v>
                </c:pt>
                <c:pt idx="278" c:formatCode="m&quot;月&quot;d&quot;日&quot;;@">
                  <c:v>46302</c:v>
                </c:pt>
                <c:pt idx="279" c:formatCode="m&quot;月&quot;d&quot;日&quot;;@">
                  <c:v>46303</c:v>
                </c:pt>
                <c:pt idx="280" c:formatCode="m&quot;月&quot;d&quot;日&quot;;@">
                  <c:v>46304</c:v>
                </c:pt>
                <c:pt idx="281" c:formatCode="m&quot;月&quot;d&quot;日&quot;;@">
                  <c:v>46305</c:v>
                </c:pt>
                <c:pt idx="282" c:formatCode="m&quot;月&quot;d&quot;日&quot;;@">
                  <c:v>46306</c:v>
                </c:pt>
                <c:pt idx="283" c:formatCode="m&quot;月&quot;d&quot;日&quot;;@">
                  <c:v>46307</c:v>
                </c:pt>
                <c:pt idx="284" c:formatCode="m&quot;月&quot;d&quot;日&quot;;@">
                  <c:v>46308</c:v>
                </c:pt>
                <c:pt idx="285" c:formatCode="m&quot;月&quot;d&quot;日&quot;;@">
                  <c:v>46309</c:v>
                </c:pt>
                <c:pt idx="286" c:formatCode="m&quot;月&quot;d&quot;日&quot;;@">
                  <c:v>46310</c:v>
                </c:pt>
                <c:pt idx="287" c:formatCode="m&quot;月&quot;d&quot;日&quot;;@">
                  <c:v>46311</c:v>
                </c:pt>
                <c:pt idx="288" c:formatCode="m&quot;月&quot;d&quot;日&quot;;@">
                  <c:v>46312</c:v>
                </c:pt>
                <c:pt idx="289" c:formatCode="m&quot;月&quot;d&quot;日&quot;;@">
                  <c:v>46313</c:v>
                </c:pt>
                <c:pt idx="290" c:formatCode="m&quot;月&quot;d&quot;日&quot;;@">
                  <c:v>46314</c:v>
                </c:pt>
                <c:pt idx="291" c:formatCode="m&quot;月&quot;d&quot;日&quot;;@">
                  <c:v>46315</c:v>
                </c:pt>
                <c:pt idx="292" c:formatCode="m&quot;月&quot;d&quot;日&quot;;@">
                  <c:v>46316</c:v>
                </c:pt>
                <c:pt idx="293" c:formatCode="m&quot;月&quot;d&quot;日&quot;;@">
                  <c:v>46317</c:v>
                </c:pt>
                <c:pt idx="294" c:formatCode="m&quot;月&quot;d&quot;日&quot;;@">
                  <c:v>46318</c:v>
                </c:pt>
                <c:pt idx="295" c:formatCode="m&quot;月&quot;d&quot;日&quot;;@">
                  <c:v>46319</c:v>
                </c:pt>
                <c:pt idx="296" c:formatCode="m&quot;月&quot;d&quot;日&quot;;@">
                  <c:v>46320</c:v>
                </c:pt>
                <c:pt idx="297" c:formatCode="m&quot;月&quot;d&quot;日&quot;;@">
                  <c:v>46321</c:v>
                </c:pt>
                <c:pt idx="298" c:formatCode="m&quot;月&quot;d&quot;日&quot;;@">
                  <c:v>46322</c:v>
                </c:pt>
                <c:pt idx="299" c:formatCode="m&quot;月&quot;d&quot;日&quot;;@">
                  <c:v>46323</c:v>
                </c:pt>
                <c:pt idx="300" c:formatCode="m&quot;月&quot;d&quot;日&quot;;@">
                  <c:v>46324</c:v>
                </c:pt>
                <c:pt idx="301" c:formatCode="m&quot;月&quot;d&quot;日&quot;;@">
                  <c:v>46325</c:v>
                </c:pt>
                <c:pt idx="302" c:formatCode="m&quot;月&quot;d&quot;日&quot;;@">
                  <c:v>46326</c:v>
                </c:pt>
                <c:pt idx="303" c:formatCode="m&quot;月&quot;d&quot;日&quot;;@">
                  <c:v>46327</c:v>
                </c:pt>
                <c:pt idx="304" c:formatCode="m&quot;月&quot;d&quot;日&quot;;@">
                  <c:v>46328</c:v>
                </c:pt>
                <c:pt idx="305" c:formatCode="m&quot;月&quot;d&quot;日&quot;;@">
                  <c:v>46329</c:v>
                </c:pt>
                <c:pt idx="306" c:formatCode="m&quot;月&quot;d&quot;日&quot;;@">
                  <c:v>46330</c:v>
                </c:pt>
                <c:pt idx="307" c:formatCode="m&quot;月&quot;d&quot;日&quot;;@">
                  <c:v>46331</c:v>
                </c:pt>
                <c:pt idx="308" c:formatCode="m&quot;月&quot;d&quot;日&quot;;@">
                  <c:v>46332</c:v>
                </c:pt>
                <c:pt idx="309" c:formatCode="m&quot;月&quot;d&quot;日&quot;;@">
                  <c:v>46333</c:v>
                </c:pt>
                <c:pt idx="310" c:formatCode="m&quot;月&quot;d&quot;日&quot;;@">
                  <c:v>46334</c:v>
                </c:pt>
                <c:pt idx="311" c:formatCode="m&quot;月&quot;d&quot;日&quot;;@">
                  <c:v>46335</c:v>
                </c:pt>
                <c:pt idx="312" c:formatCode="m&quot;月&quot;d&quot;日&quot;;@">
                  <c:v>46336</c:v>
                </c:pt>
                <c:pt idx="313" c:formatCode="m&quot;月&quot;d&quot;日&quot;;@">
                  <c:v>46337</c:v>
                </c:pt>
                <c:pt idx="314" c:formatCode="m&quot;月&quot;d&quot;日&quot;;@">
                  <c:v>46338</c:v>
                </c:pt>
                <c:pt idx="315" c:formatCode="m&quot;月&quot;d&quot;日&quot;;@">
                  <c:v>46339</c:v>
                </c:pt>
                <c:pt idx="316" c:formatCode="m&quot;月&quot;d&quot;日&quot;;@">
                  <c:v>46340</c:v>
                </c:pt>
                <c:pt idx="317" c:formatCode="m&quot;月&quot;d&quot;日&quot;;@">
                  <c:v>46341</c:v>
                </c:pt>
                <c:pt idx="318" c:formatCode="m&quot;月&quot;d&quot;日&quot;;@">
                  <c:v>46342</c:v>
                </c:pt>
                <c:pt idx="319" c:formatCode="m&quot;月&quot;d&quot;日&quot;;@">
                  <c:v>46343</c:v>
                </c:pt>
                <c:pt idx="320" c:formatCode="m&quot;月&quot;d&quot;日&quot;;@">
                  <c:v>46344</c:v>
                </c:pt>
                <c:pt idx="321" c:formatCode="m&quot;月&quot;d&quot;日&quot;;@">
                  <c:v>46345</c:v>
                </c:pt>
                <c:pt idx="322" c:formatCode="m&quot;月&quot;d&quot;日&quot;;@">
                  <c:v>46346</c:v>
                </c:pt>
                <c:pt idx="323" c:formatCode="m&quot;月&quot;d&quot;日&quot;;@">
                  <c:v>46347</c:v>
                </c:pt>
                <c:pt idx="324" c:formatCode="m&quot;月&quot;d&quot;日&quot;;@">
                  <c:v>46348</c:v>
                </c:pt>
                <c:pt idx="325" c:formatCode="m&quot;月&quot;d&quot;日&quot;;@">
                  <c:v>46349</c:v>
                </c:pt>
                <c:pt idx="326" c:formatCode="m&quot;月&quot;d&quot;日&quot;;@">
                  <c:v>46350</c:v>
                </c:pt>
                <c:pt idx="327" c:formatCode="m&quot;月&quot;d&quot;日&quot;;@">
                  <c:v>46351</c:v>
                </c:pt>
                <c:pt idx="328" c:formatCode="m&quot;月&quot;d&quot;日&quot;;@">
                  <c:v>46352</c:v>
                </c:pt>
                <c:pt idx="329" c:formatCode="m&quot;月&quot;d&quot;日&quot;;@">
                  <c:v>46353</c:v>
                </c:pt>
                <c:pt idx="330" c:formatCode="m&quot;月&quot;d&quot;日&quot;;@">
                  <c:v>46354</c:v>
                </c:pt>
                <c:pt idx="331" c:formatCode="m&quot;月&quot;d&quot;日&quot;;@">
                  <c:v>46355</c:v>
                </c:pt>
                <c:pt idx="332" c:formatCode="m&quot;月&quot;d&quot;日&quot;;@">
                  <c:v>46356</c:v>
                </c:pt>
                <c:pt idx="333" c:formatCode="m&quot;月&quot;d&quot;日&quot;;@">
                  <c:v>46357</c:v>
                </c:pt>
                <c:pt idx="334" c:formatCode="m&quot;月&quot;d&quot;日&quot;;@">
                  <c:v>46358</c:v>
                </c:pt>
                <c:pt idx="335" c:formatCode="m&quot;月&quot;d&quot;日&quot;;@">
                  <c:v>46359</c:v>
                </c:pt>
                <c:pt idx="336" c:formatCode="m&quot;月&quot;d&quot;日&quot;;@">
                  <c:v>46360</c:v>
                </c:pt>
                <c:pt idx="337" c:formatCode="m&quot;月&quot;d&quot;日&quot;;@">
                  <c:v>46361</c:v>
                </c:pt>
                <c:pt idx="338" c:formatCode="m&quot;月&quot;d&quot;日&quot;;@">
                  <c:v>46362</c:v>
                </c:pt>
                <c:pt idx="339" c:formatCode="m&quot;月&quot;d&quot;日&quot;;@">
                  <c:v>46363</c:v>
                </c:pt>
                <c:pt idx="340" c:formatCode="m&quot;月&quot;d&quot;日&quot;;@">
                  <c:v>46364</c:v>
                </c:pt>
                <c:pt idx="341" c:formatCode="m&quot;月&quot;d&quot;日&quot;;@">
                  <c:v>46365</c:v>
                </c:pt>
                <c:pt idx="342" c:formatCode="m&quot;月&quot;d&quot;日&quot;;@">
                  <c:v>46366</c:v>
                </c:pt>
                <c:pt idx="343" c:formatCode="m&quot;月&quot;d&quot;日&quot;;@">
                  <c:v>46367</c:v>
                </c:pt>
                <c:pt idx="344" c:formatCode="m&quot;月&quot;d&quot;日&quot;;@">
                  <c:v>46368</c:v>
                </c:pt>
                <c:pt idx="345" c:formatCode="m&quot;月&quot;d&quot;日&quot;;@">
                  <c:v>46369</c:v>
                </c:pt>
                <c:pt idx="346" c:formatCode="m&quot;月&quot;d&quot;日&quot;;@">
                  <c:v>46370</c:v>
                </c:pt>
                <c:pt idx="347" c:formatCode="m&quot;月&quot;d&quot;日&quot;;@">
                  <c:v>46371</c:v>
                </c:pt>
                <c:pt idx="348" c:formatCode="m&quot;月&quot;d&quot;日&quot;;@">
                  <c:v>46372</c:v>
                </c:pt>
                <c:pt idx="349" c:formatCode="m&quot;月&quot;d&quot;日&quot;;@">
                  <c:v>46373</c:v>
                </c:pt>
                <c:pt idx="350" c:formatCode="m&quot;月&quot;d&quot;日&quot;;@">
                  <c:v>46374</c:v>
                </c:pt>
                <c:pt idx="351" c:formatCode="m&quot;月&quot;d&quot;日&quot;;@">
                  <c:v>46375</c:v>
                </c:pt>
                <c:pt idx="352" c:formatCode="m&quot;月&quot;d&quot;日&quot;;@">
                  <c:v>46376</c:v>
                </c:pt>
                <c:pt idx="353" c:formatCode="m&quot;月&quot;d&quot;日&quot;;@">
                  <c:v>46377</c:v>
                </c:pt>
                <c:pt idx="354" c:formatCode="m&quot;月&quot;d&quot;日&quot;;@">
                  <c:v>46378</c:v>
                </c:pt>
                <c:pt idx="355" c:formatCode="m&quot;月&quot;d&quot;日&quot;;@">
                  <c:v>46379</c:v>
                </c:pt>
                <c:pt idx="356" c:formatCode="m&quot;月&quot;d&quot;日&quot;;@">
                  <c:v>46380</c:v>
                </c:pt>
                <c:pt idx="357" c:formatCode="m&quot;月&quot;d&quot;日&quot;;@">
                  <c:v>46381</c:v>
                </c:pt>
                <c:pt idx="358" c:formatCode="m&quot;月&quot;d&quot;日&quot;;@">
                  <c:v>46382</c:v>
                </c:pt>
                <c:pt idx="359" c:formatCode="m&quot;月&quot;d&quot;日&quot;;@">
                  <c:v>46383</c:v>
                </c:pt>
                <c:pt idx="360" c:formatCode="m&quot;月&quot;d&quot;日&quot;;@">
                  <c:v>46384</c:v>
                </c:pt>
                <c:pt idx="361" c:formatCode="m&quot;月&quot;d&quot;日&quot;;@">
                  <c:v>46385</c:v>
                </c:pt>
                <c:pt idx="362" c:formatCode="m&quot;月&quot;d&quot;日&quot;;@">
                  <c:v>46386</c:v>
                </c:pt>
              </c:numCache>
            </c:numRef>
          </c:cat>
          <c:val>
            <c:numRef>
              <c:f>PTA现货数据!$AP$3:$AP$365</c:f>
              <c:numCache>
                <c:formatCode>General</c:formatCode>
                <c:ptCount val="363"/>
                <c:pt idx="0">
                  <c:v>#N/A</c:v>
                </c:pt>
                <c:pt idx="1">
                  <c:v>#N/A</c:v>
                </c:pt>
                <c:pt idx="2">
                  <c:v>326.9927182616</c:v>
                </c:pt>
                <c:pt idx="3">
                  <c:v>353.0733285952</c:v>
                </c:pt>
                <c:pt idx="4">
                  <c:v>304.6725050176</c:v>
                </c:pt>
                <c:pt idx="5">
                  <c:v>299.077735358208</c:v>
                </c:pt>
                <c:pt idx="6">
                  <c:v>336.823774996192</c:v>
                </c:pt>
                <c:pt idx="7">
                  <c:v>#N/A</c:v>
                </c:pt>
                <c:pt idx="8">
                  <c:v>#N/A</c:v>
                </c:pt>
                <c:pt idx="9">
                  <c:v>264.5608506624</c:v>
                </c:pt>
                <c:pt idx="10">
                  <c:v>243.849425435632</c:v>
                </c:pt>
                <c:pt idx="11">
                  <c:v>318.2720966344</c:v>
                </c:pt>
                <c:pt idx="12">
                  <c:v>361.879258498751</c:v>
                </c:pt>
                <c:pt idx="13">
                  <c:v>349.991285040128</c:v>
                </c:pt>
                <c:pt idx="14">
                  <c:v>#N/A</c:v>
                </c:pt>
                <c:pt idx="15">
                  <c:v>#N/A</c:v>
                </c:pt>
                <c:pt idx="16">
                  <c:v>313.905828483727</c:v>
                </c:pt>
                <c:pt idx="17">
                  <c:v>293.403348830912</c:v>
                </c:pt>
                <c:pt idx="18">
                  <c:v>274.6096817536</c:v>
                </c:pt>
                <c:pt idx="19">
                  <c:v>287.050304704</c:v>
                </c:pt>
                <c:pt idx="20">
                  <c:v>256.024190357633</c:v>
                </c:pt>
                <c:pt idx="21">
                  <c:v>#N/A</c:v>
                </c:pt>
                <c:pt idx="22">
                  <c:v>#N/A</c:v>
                </c:pt>
                <c:pt idx="23">
                  <c:v>247.704435272</c:v>
                </c:pt>
                <c:pt idx="24">
                  <c:v>291.0477768024</c:v>
                </c:pt>
                <c:pt idx="25">
                  <c:v>271.1988916736</c:v>
                </c:pt>
                <c:pt idx="26">
                  <c:v>268.8952012736</c:v>
                </c:pt>
                <c:pt idx="27">
                  <c:v>275.695908362992</c:v>
                </c:pt>
                <c:pt idx="28">
                  <c:v>#N/A</c:v>
                </c:pt>
                <c:pt idx="29">
                  <c:v>#N/A</c:v>
                </c:pt>
                <c:pt idx="30">
                  <c:v>264.115434757263</c:v>
                </c:pt>
                <c:pt idx="31">
                  <c:v>278.772273234928</c:v>
                </c:pt>
                <c:pt idx="32">
                  <c:v>221.368598693248</c:v>
                </c:pt>
                <c:pt idx="33">
                  <c:v>230.790448077552</c:v>
                </c:pt>
                <c:pt idx="34">
                  <c:v>221.399897719968</c:v>
                </c:pt>
                <c:pt idx="35">
                  <c:v>#N/A</c:v>
                </c:pt>
                <c:pt idx="36">
                  <c:v>#N/A</c:v>
                </c:pt>
                <c:pt idx="37">
                  <c:v>224.765025311312</c:v>
                </c:pt>
                <c:pt idx="38">
                  <c:v>196.811760817312</c:v>
                </c:pt>
                <c:pt idx="39">
                  <c:v>#N/A</c:v>
                </c:pt>
                <c:pt idx="40">
                  <c:v>#N/A</c:v>
                </c:pt>
                <c:pt idx="41">
                  <c:v>#N/A</c:v>
                </c:pt>
                <c:pt idx="42">
                  <c:v>#N/A</c:v>
                </c:pt>
                <c:pt idx="43">
                  <c:v>#N/A</c:v>
                </c:pt>
                <c:pt idx="44">
                  <c:v>#N/A</c:v>
                </c:pt>
                <c:pt idx="45">
                  <c:v>#N/A</c:v>
                </c:pt>
                <c:pt idx="46">
                  <c:v>#N/A</c:v>
                </c:pt>
                <c:pt idx="47">
                  <c:v>183.235850847504</c:v>
                </c:pt>
                <c:pt idx="48">
                  <c:v>164.033819453648</c:v>
                </c:pt>
                <c:pt idx="49">
                  <c:v>#N/A</c:v>
                </c:pt>
                <c:pt idx="50">
                  <c:v>#N/A</c:v>
                </c:pt>
                <c:pt idx="51">
                  <c:v>104.406547870848</c:v>
                </c:pt>
                <c:pt idx="52">
                  <c:v>120.876334910208</c:v>
                </c:pt>
                <c:pt idx="53">
                  <c:v>188.667722095169</c:v>
                </c:pt>
                <c:pt idx="54">
                  <c:v>204.721880128304</c:v>
                </c:pt>
                <c:pt idx="55">
                  <c:v>262.544159393487</c:v>
                </c:pt>
                <c:pt idx="56">
                  <c:v>#N/A</c:v>
                </c:pt>
                <c:pt idx="57">
                  <c:v>#N/A</c:v>
                </c:pt>
                <c:pt idx="58">
                  <c:v>277.117071635791</c:v>
                </c:pt>
                <c:pt idx="59">
                  <c:v>249.8502294056</c:v>
                </c:pt>
                <c:pt idx="60">
                  <c:v>253.469261058593</c:v>
                </c:pt>
                <c:pt idx="61">
                  <c:v>243.955676262752</c:v>
                </c:pt>
                <c:pt idx="62">
                  <c:v>152.568862659487</c:v>
                </c:pt>
                <c:pt idx="63">
                  <c:v>#N/A</c:v>
                </c:pt>
                <c:pt idx="64">
                  <c:v>#N/A</c:v>
                </c:pt>
                <c:pt idx="65">
                  <c:v>272.710409679791</c:v>
                </c:pt>
                <c:pt idx="66">
                  <c:v>169.781980955106</c:v>
                </c:pt>
                <c:pt idx="67">
                  <c:v>185.565029807792</c:v>
                </c:pt>
                <c:pt idx="68">
                  <c:v>93.7357559728316</c:v>
                </c:pt>
                <c:pt idx="69">
                  <c:v>171.659415637488</c:v>
                </c:pt>
                <c:pt idx="70">
                  <c:v>#N/A</c:v>
                </c:pt>
                <c:pt idx="71">
                  <c:v>#N/A</c:v>
                </c:pt>
                <c:pt idx="72">
                  <c:v>126.529161520272</c:v>
                </c:pt>
                <c:pt idx="73">
                  <c:v>170.973797148688</c:v>
                </c:pt>
                <c:pt idx="74">
                  <c:v>105.581617411312</c:v>
                </c:pt>
                <c:pt idx="75">
                  <c:v>215.408054855872</c:v>
                </c:pt>
                <c:pt idx="76">
                  <c:v>270.617637341391</c:v>
                </c:pt>
                <c:pt idx="77">
                  <c:v>#N/A</c:v>
                </c:pt>
                <c:pt idx="78">
                  <c:v>#N/A</c:v>
                </c:pt>
                <c:pt idx="79">
                  <c:v>209.085191398352</c:v>
                </c:pt>
                <c:pt idx="80">
                  <c:v>234.987082064112</c:v>
                </c:pt>
                <c:pt idx="81">
                  <c:v>203.204665599792</c:v>
                </c:pt>
                <c:pt idx="82">
                  <c:v>183.014354325952</c:v>
                </c:pt>
                <c:pt idx="83">
                  <c:v>133.109979594817</c:v>
                </c:pt>
                <c:pt idx="84">
                  <c:v>#N/A</c:v>
                </c:pt>
                <c:pt idx="85">
                  <c:v>#N/A</c:v>
                </c:pt>
                <c:pt idx="86">
                  <c:v>255.773631307456</c:v>
                </c:pt>
                <c:pt idx="87">
                  <c:v>233.944807468639</c:v>
                </c:pt>
                <c:pt idx="88">
                  <c:v>205.530291540415</c:v>
                </c:pt>
                <c:pt idx="89">
                  <c:v>196.184409318784</c:v>
                </c:pt>
                <c:pt idx="90">
                  <c:v>#N/A</c:v>
                </c:pt>
                <c:pt idx="91">
                  <c:v>#N/A</c:v>
                </c:pt>
                <c:pt idx="92">
                  <c:v>#N/A</c:v>
                </c:pt>
                <c:pt idx="93">
                  <c:v>#N/A</c:v>
                </c:pt>
                <c:pt idx="94">
                  <c:v>245.398984089984</c:v>
                </c:pt>
                <c:pt idx="95">
                  <c:v>375.461148294705</c:v>
                </c:pt>
                <c:pt idx="96">
                  <c:v>317.645605705616</c:v>
                </c:pt>
                <c:pt idx="97">
                  <c:v>224.340930442817</c:v>
                </c:pt>
                <c:pt idx="98">
                  <c:v>#N/A</c:v>
                </c:pt>
                <c:pt idx="99">
                  <c:v>#N/A</c:v>
                </c:pt>
                <c:pt idx="100">
                  <c:v>182.168339770657</c:v>
                </c:pt>
                <c:pt idx="101">
                  <c:v>180.345069925504</c:v>
                </c:pt>
                <c:pt idx="102">
                  <c:v>159.9792670832</c:v>
                </c:pt>
                <c:pt idx="103">
                  <c:v>120.370678494512</c:v>
                </c:pt>
                <c:pt idx="104">
                  <c:v>208.158417123952</c:v>
                </c:pt>
                <c:pt idx="105">
                  <c:v>#N/A</c:v>
                </c:pt>
                <c:pt idx="106">
                  <c:v>#N/A</c:v>
                </c:pt>
                <c:pt idx="107">
                  <c:v>198.934924706512</c:v>
                </c:pt>
                <c:pt idx="108">
                  <c:v>236.934360991312</c:v>
                </c:pt>
                <c:pt idx="109">
                  <c:v>190.906750491312</c:v>
                </c:pt>
                <c:pt idx="110">
                  <c:v>201.901669125488</c:v>
                </c:pt>
                <c:pt idx="111">
                  <c:v>202.726735968112</c:v>
                </c:pt>
                <c:pt idx="112">
                  <c:v>#N/A</c:v>
                </c:pt>
                <c:pt idx="113">
                  <c:v>#N/A</c:v>
                </c:pt>
                <c:pt idx="114">
                  <c:v>235.604601920449</c:v>
                </c:pt>
                <c:pt idx="115">
                  <c:v>194.682220787648</c:v>
                </c:pt>
                <c:pt idx="116">
                  <c:v>289.972439955967</c:v>
                </c:pt>
                <c:pt idx="117">
                  <c:v>320.916101973407</c:v>
                </c:pt>
                <c:pt idx="118">
                  <c:v>338.282698223247</c:v>
                </c:pt>
                <c:pt idx="119">
                  <c:v>#N/A</c:v>
                </c:pt>
                <c:pt idx="120">
                  <c:v>#N/A</c:v>
                </c:pt>
                <c:pt idx="121">
                  <c:v>#N/A</c:v>
                </c:pt>
                <c:pt idx="122">
                  <c:v>#N/A</c:v>
                </c:pt>
                <c:pt idx="123">
                  <c:v>#N/A</c:v>
                </c:pt>
                <c:pt idx="124">
                  <c:v>353.699899001632</c:v>
                </c:pt>
                <c:pt idx="125">
                  <c:v>378.923547851312</c:v>
                </c:pt>
                <c:pt idx="126">
                  <c:v>#N/A</c:v>
                </c:pt>
                <c:pt idx="127">
                  <c:v>#N/A</c:v>
                </c:pt>
                <c:pt idx="128">
                  <c:v>382.094431022976</c:v>
                </c:pt>
                <c:pt idx="129">
                  <c:v>366.928887652864</c:v>
                </c:pt>
                <c:pt idx="130">
                  <c:v>318.003101419201</c:v>
                </c:pt>
                <c:pt idx="131">
                  <c:v>260.087496406401</c:v>
                </c:pt>
                <c:pt idx="132">
                  <c:v>258.834452507696</c:v>
                </c:pt>
                <c:pt idx="133">
                  <c:v>#N/A</c:v>
                </c:pt>
                <c:pt idx="134">
                  <c:v>#N/A</c:v>
                </c:pt>
                <c:pt idx="135">
                  <c:v>248.663250371776</c:v>
                </c:pt>
                <c:pt idx="136">
                  <c:v>237.864222172258</c:v>
                </c:pt>
                <c:pt idx="137">
                  <c:v>264.803323028336</c:v>
                </c:pt>
                <c:pt idx="138">
                  <c:v>256.145354851296</c:v>
                </c:pt>
                <c:pt idx="139">
                  <c:v>305.238289389616</c:v>
                </c:pt>
                <c:pt idx="140">
                  <c:v>#N/A</c:v>
                </c:pt>
                <c:pt idx="141">
                  <c:v>#N/A</c:v>
                </c:pt>
                <c:pt idx="142">
                  <c:v>297.764259687696</c:v>
                </c:pt>
                <c:pt idx="143">
                  <c:v>333.814762622976</c:v>
                </c:pt>
                <c:pt idx="144">
                  <c:v>#N/A</c:v>
                </c:pt>
                <c:pt idx="145">
                  <c:v>384.3613000336</c:v>
                </c:pt>
                <c:pt idx="146">
                  <c:v>433.62885902016</c:v>
                </c:pt>
                <c:pt idx="147">
                  <c:v>#N/A</c:v>
                </c:pt>
                <c:pt idx="148">
                  <c:v>#N/A</c:v>
                </c:pt>
                <c:pt idx="149">
                  <c:v>466.41623835632</c:v>
                </c:pt>
                <c:pt idx="150">
                  <c:v>534.79815767712</c:v>
                </c:pt>
                <c:pt idx="151">
                  <c:v>551.47951219368</c:v>
                </c:pt>
                <c:pt idx="152">
                  <c:v>502.523900514241</c:v>
                </c:pt>
                <c:pt idx="153">
                  <c:v>429.3937040508</c:v>
                </c:pt>
                <c:pt idx="154">
                  <c:v>#N/A</c:v>
                </c:pt>
                <c:pt idx="155">
                  <c:v>#N/A</c:v>
                </c:pt>
                <c:pt idx="156">
                  <c:v>418.73108806256</c:v>
                </c:pt>
                <c:pt idx="157">
                  <c:v>376.36485434672</c:v>
                </c:pt>
                <c:pt idx="158">
                  <c:v>335.453718715519</c:v>
                </c:pt>
                <c:pt idx="159">
                  <c:v>307.89314709184</c:v>
                </c:pt>
                <c:pt idx="160">
                  <c:v>254.553046715039</c:v>
                </c:pt>
                <c:pt idx="161">
                  <c:v>#N/A</c:v>
                </c:pt>
                <c:pt idx="162">
                  <c:v>#N/A</c:v>
                </c:pt>
                <c:pt idx="163">
                  <c:v>#N/A</c:v>
                </c:pt>
                <c:pt idx="164">
                  <c:v>281.872107467583</c:v>
                </c:pt>
                <c:pt idx="165">
                  <c:v>424.946587760001</c:v>
                </c:pt>
                <c:pt idx="166">
                  <c:v>434.596217682304</c:v>
                </c:pt>
                <c:pt idx="167">
                  <c:v>343.888215236144</c:v>
                </c:pt>
                <c:pt idx="168">
                  <c:v>#N/A</c:v>
                </c:pt>
                <c:pt idx="169">
                  <c:v>#N/A</c:v>
                </c:pt>
                <c:pt idx="170">
                  <c:v>312.618571317807</c:v>
                </c:pt>
                <c:pt idx="171">
                  <c:v>358.803396878512</c:v>
                </c:pt>
                <c:pt idx="172">
                  <c:v>325.224974610593</c:v>
                </c:pt>
                <c:pt idx="173">
                  <c:v>315.882987933953</c:v>
                </c:pt>
                <c:pt idx="174">
                  <c:v>362.543598703392</c:v>
                </c:pt>
                <c:pt idx="175">
                  <c:v>#N/A</c:v>
                </c:pt>
                <c:pt idx="176">
                  <c:v>#N/A</c:v>
                </c:pt>
                <c:pt idx="177">
                  <c:v>413.304921525872</c:v>
                </c:pt>
                <c:pt idx="178">
                  <c:v>439.639158666912</c:v>
                </c:pt>
                <c:pt idx="179">
                  <c:v>411.314718816432</c:v>
                </c:pt>
                <c:pt idx="180">
                  <c:v>393.936266391807</c:v>
                </c:pt>
                <c:pt idx="181">
                  <c:v>418.311010045008</c:v>
                </c:pt>
                <c:pt idx="182">
                  <c:v>#N/A</c:v>
                </c:pt>
                <c:pt idx="183">
                  <c:v>#N/A</c:v>
                </c:pt>
                <c:pt idx="184">
                  <c:v>455.641468121567</c:v>
                </c:pt>
                <c:pt idx="185">
                  <c:v>491.917247092993</c:v>
                </c:pt>
                <c:pt idx="186">
                  <c:v>384.709036369151</c:v>
                </c:pt>
                <c:pt idx="187">
                  <c:v>345.896255186272</c:v>
                </c:pt>
                <c:pt idx="188">
                  <c:v>241.040382444032</c:v>
                </c:pt>
                <c:pt idx="189">
                  <c:v>#N/A</c:v>
                </c:pt>
                <c:pt idx="190">
                  <c:v>#N/A</c:v>
                </c:pt>
                <c:pt idx="191">
                  <c:v>291.532165606832</c:v>
                </c:pt>
                <c:pt idx="192">
                  <c:v>408.070229916673</c:v>
                </c:pt>
                <c:pt idx="193">
                  <c:v>393.092783392832</c:v>
                </c:pt>
                <c:pt idx="194">
                  <c:v>403.021461150912</c:v>
                </c:pt>
                <c:pt idx="195">
                  <c:v>404.552606758401</c:v>
                </c:pt>
                <c:pt idx="196">
                  <c:v>#N/A</c:v>
                </c:pt>
                <c:pt idx="197">
                  <c:v>#N/A</c:v>
                </c:pt>
                <c:pt idx="198">
                  <c:v>459.312658683008</c:v>
                </c:pt>
                <c:pt idx="199">
                  <c:v>290.353384083727</c:v>
                </c:pt>
                <c:pt idx="200">
                  <c:v>450.031538569488</c:v>
                </c:pt>
                <c:pt idx="201">
                  <c:v>609.715021500001</c:v>
                </c:pt>
                <c:pt idx="202">
                  <c:v>644.286941233599</c:v>
                </c:pt>
                <c:pt idx="203">
                  <c:v>#N/A</c:v>
                </c:pt>
                <c:pt idx="204">
                  <c:v>#N/A</c:v>
                </c:pt>
                <c:pt idx="205">
                  <c:v>628.4238539376</c:v>
                </c:pt>
                <c:pt idx="206">
                  <c:v>632.5080868344</c:v>
                </c:pt>
                <c:pt idx="207">
                  <c:v>614.8906106696</c:v>
                </c:pt>
                <c:pt idx="208">
                  <c:v>610.588413845408</c:v>
                </c:pt>
                <c:pt idx="209">
                  <c:v>707.648787610688</c:v>
                </c:pt>
                <c:pt idx="210">
                  <c:v>#N/A</c:v>
                </c:pt>
                <c:pt idx="211">
                  <c:v>#N/A</c:v>
                </c:pt>
                <c:pt idx="212">
                  <c:v>717.079058688351</c:v>
                </c:pt>
                <c:pt idx="213">
                  <c:v>606.005046471072</c:v>
                </c:pt>
                <c:pt idx="214">
                  <c:v>553.1798510592</c:v>
                </c:pt>
                <c:pt idx="215">
                  <c:v>469.440983787199</c:v>
                </c:pt>
                <c:pt idx="216">
                  <c:v>363.195797724799</c:v>
                </c:pt>
                <c:pt idx="217">
                  <c:v>#N/A</c:v>
                </c:pt>
                <c:pt idx="218">
                  <c:v>#N/A</c:v>
                </c:pt>
                <c:pt idx="219">
                  <c:v>#N/A</c:v>
                </c:pt>
                <c:pt idx="220">
                  <c:v>465.8334133888</c:v>
                </c:pt>
                <c:pt idx="221">
                  <c:v>523.9077391344</c:v>
                </c:pt>
                <c:pt idx="222">
                  <c:v>510.138690720001</c:v>
                </c:pt>
                <c:pt idx="223">
                  <c:v>567.470399917072</c:v>
                </c:pt>
                <c:pt idx="224">
                  <c:v>#N/A</c:v>
                </c:pt>
                <c:pt idx="225">
                  <c:v>#N/A</c:v>
                </c:pt>
                <c:pt idx="226">
                  <c:v>524.510160551232</c:v>
                </c:pt>
                <c:pt idx="227">
                  <c:v>541.916782740673</c:v>
                </c:pt>
                <c:pt idx="228">
                  <c:v>478.784723875872</c:v>
                </c:pt>
                <c:pt idx="229">
                  <c:v>485.796827552672</c:v>
                </c:pt>
                <c:pt idx="230">
                  <c:v>474.828322793888</c:v>
                </c:pt>
                <c:pt idx="231">
                  <c:v>#N/A</c:v>
                </c:pt>
                <c:pt idx="232">
                  <c:v>#N/A</c:v>
                </c:pt>
                <c:pt idx="233">
                  <c:v>393.904262847808</c:v>
                </c:pt>
                <c:pt idx="234">
                  <c:v>397.481970746353</c:v>
                </c:pt>
                <c:pt idx="235">
                  <c:v>361.541475990913</c:v>
                </c:pt>
                <c:pt idx="236">
                  <c:v>316.771888202353</c:v>
                </c:pt>
                <c:pt idx="237">
                  <c:v>297.134165066593</c:v>
                </c:pt>
                <c:pt idx="238">
                  <c:v>#N/A</c:v>
                </c:pt>
                <c:pt idx="239">
                  <c:v>#N/A</c:v>
                </c:pt>
                <c:pt idx="240">
                  <c:v>336.351616465872</c:v>
                </c:pt>
                <c:pt idx="241">
                  <c:v>351.381672883633</c:v>
                </c:pt>
                <c:pt idx="242">
                  <c:v>287.009723554848</c:v>
                </c:pt>
                <c:pt idx="243">
                  <c:v>299.256168536848</c:v>
                </c:pt>
                <c:pt idx="244">
                  <c:v>300.749085673328</c:v>
                </c:pt>
                <c:pt idx="245">
                  <c:v>#N/A</c:v>
                </c:pt>
                <c:pt idx="246">
                  <c:v>#N/A</c:v>
                </c:pt>
                <c:pt idx="247">
                  <c:v>273.201660850688</c:v>
                </c:pt>
                <c:pt idx="248">
                  <c:v>301.046796733407</c:v>
                </c:pt>
                <c:pt idx="249">
                  <c:v>241.318225093728</c:v>
                </c:pt>
                <c:pt idx="250">
                  <c:v>233.274511319807</c:v>
                </c:pt>
                <c:pt idx="251">
                  <c:v>216.468051312608</c:v>
                </c:pt>
                <c:pt idx="252">
                  <c:v>#N/A</c:v>
                </c:pt>
                <c:pt idx="253">
                  <c:v>#N/A</c:v>
                </c:pt>
                <c:pt idx="254">
                  <c:v>232.964583438255</c:v>
                </c:pt>
                <c:pt idx="255">
                  <c:v>205.637920568288</c:v>
                </c:pt>
                <c:pt idx="256">
                  <c:v>303.930239503823</c:v>
                </c:pt>
                <c:pt idx="257">
                  <c:v>353.072511385599</c:v>
                </c:pt>
                <c:pt idx="258">
                  <c:v>280.221371660592</c:v>
                </c:pt>
                <c:pt idx="259">
                  <c:v>#N/A</c:v>
                </c:pt>
                <c:pt idx="260">
                  <c:v>#N/A</c:v>
                </c:pt>
                <c:pt idx="261">
                  <c:v>#N/A</c:v>
                </c:pt>
                <c:pt idx="262">
                  <c:v>#N/A</c:v>
                </c:pt>
                <c:pt idx="263">
                  <c:v>233.259804729601</c:v>
                </c:pt>
                <c:pt idx="264">
                  <c:v>317.994380771201</c:v>
                </c:pt>
                <c:pt idx="265">
                  <c:v>405.639549403199</c:v>
                </c:pt>
                <c:pt idx="266">
                  <c:v>#N/A</c:v>
                </c:pt>
                <c:pt idx="267">
                  <c:v>#N/A</c:v>
                </c:pt>
                <c:pt idx="268">
                  <c:v>553.895789011313</c:v>
                </c:pt>
                <c:pt idx="269">
                  <c:v>591.131301372832</c:v>
                </c:pt>
                <c:pt idx="270">
                  <c:v>561.489604115009</c:v>
                </c:pt>
                <c:pt idx="271">
                  <c:v>836.144702616529</c:v>
                </c:pt>
                <c:pt idx="272">
                  <c:v>#N/A</c:v>
                </c:pt>
                <c:pt idx="273">
                  <c:v>#N/A</c:v>
                </c:pt>
                <c:pt idx="274">
                  <c:v>#N/A</c:v>
                </c:pt>
                <c:pt idx="275">
                  <c:v>#N/A</c:v>
                </c:pt>
                <c:pt idx="276">
                  <c:v>#N/A</c:v>
                </c:pt>
                <c:pt idx="277">
                  <c:v>#N/A</c:v>
                </c:pt>
                <c:pt idx="278">
                  <c:v>#N/A</c:v>
                </c:pt>
                <c:pt idx="279">
                  <c:v>608.672842231968</c:v>
                </c:pt>
                <c:pt idx="280">
                  <c:v>#N/A</c:v>
                </c:pt>
                <c:pt idx="281">
                  <c:v>#N/A</c:v>
                </c:pt>
                <c:pt idx="282">
                  <c:v>738.647653902543</c:v>
                </c:pt>
                <c:pt idx="283">
                  <c:v>672.064650050592</c:v>
                </c:pt>
                <c:pt idx="284">
                  <c:v>606.195216473601</c:v>
                </c:pt>
                <c:pt idx="285">
                  <c:v>504.042678871136</c:v>
                </c:pt>
                <c:pt idx="286">
                  <c:v>562.738596056896</c:v>
                </c:pt>
                <c:pt idx="287">
                  <c:v>#N/A</c:v>
                </c:pt>
                <c:pt idx="288">
                  <c:v>#N/A</c:v>
                </c:pt>
                <c:pt idx="289">
                  <c:v>584.978167334401</c:v>
                </c:pt>
                <c:pt idx="290">
                  <c:v>597.735988708801</c:v>
                </c:pt>
                <c:pt idx="291">
                  <c:v>523.715290295999</c:v>
                </c:pt>
                <c:pt idx="292">
                  <c:v>654.457937607999</c:v>
                </c:pt>
                <c:pt idx="293">
                  <c:v>603.730150240001</c:v>
                </c:pt>
                <c:pt idx="294">
                  <c:v>#N/A</c:v>
                </c:pt>
                <c:pt idx="295">
                  <c:v>#N/A</c:v>
                </c:pt>
                <c:pt idx="296">
                  <c:v>606.314555887999</c:v>
                </c:pt>
                <c:pt idx="297">
                  <c:v>544.666261576</c:v>
                </c:pt>
                <c:pt idx="298">
                  <c:v>569.927342336</c:v>
                </c:pt>
                <c:pt idx="299">
                  <c:v>438.426537472</c:v>
                </c:pt>
                <c:pt idx="300">
                  <c:v>417.302813871999</c:v>
                </c:pt>
                <c:pt idx="301">
                  <c:v>#N/A</c:v>
                </c:pt>
                <c:pt idx="302">
                  <c:v>#N/A</c:v>
                </c:pt>
                <c:pt idx="303">
                  <c:v>453.649887072</c:v>
                </c:pt>
                <c:pt idx="304">
                  <c:v>411.407897487999</c:v>
                </c:pt>
                <c:pt idx="305">
                  <c:v>359.2420063032</c:v>
                </c:pt>
                <c:pt idx="306">
                  <c:v>#N/A</c:v>
                </c:pt>
                <c:pt idx="307">
                  <c:v>327.383387192001</c:v>
                </c:pt>
                <c:pt idx="308">
                  <c:v>#N/A</c:v>
                </c:pt>
                <c:pt idx="309">
                  <c:v>#N/A</c:v>
                </c:pt>
                <c:pt idx="310">
                  <c:v>362.9792632</c:v>
                </c:pt>
                <c:pt idx="311">
                  <c:v>367.294075688</c:v>
                </c:pt>
                <c:pt idx="312">
                  <c:v>342.62906432</c:v>
                </c:pt>
                <c:pt idx="313">
                  <c:v>352.618481856</c:v>
                </c:pt>
                <c:pt idx="314">
                  <c:v>302.41591320944</c:v>
                </c:pt>
                <c:pt idx="315">
                  <c:v>#N/A</c:v>
                </c:pt>
                <c:pt idx="316">
                  <c:v>#N/A</c:v>
                </c:pt>
                <c:pt idx="317">
                  <c:v>310.78045635312</c:v>
                </c:pt>
                <c:pt idx="318">
                  <c:v>283.071137128</c:v>
                </c:pt>
                <c:pt idx="319">
                  <c:v>301.270322672</c:v>
                </c:pt>
                <c:pt idx="320">
                  <c:v>293.290650016001</c:v>
                </c:pt>
                <c:pt idx="321">
                  <c:v>259.122931440001</c:v>
                </c:pt>
                <c:pt idx="322">
                  <c:v>#N/A</c:v>
                </c:pt>
                <c:pt idx="323">
                  <c:v>#N/A</c:v>
                </c:pt>
                <c:pt idx="324">
                  <c:v>328.4588964</c:v>
                </c:pt>
                <c:pt idx="325">
                  <c:v>333.646315280001</c:v>
                </c:pt>
                <c:pt idx="326">
                  <c:v>330.893640632</c:v>
                </c:pt>
                <c:pt idx="327">
                  <c:v>393.436258719999</c:v>
                </c:pt>
                <c:pt idx="328">
                  <c:v>505.85297552</c:v>
                </c:pt>
                <c:pt idx="329">
                  <c:v>#N/A</c:v>
                </c:pt>
                <c:pt idx="330">
                  <c:v>#N/A</c:v>
                </c:pt>
                <c:pt idx="331">
                  <c:v>320.178860159999</c:v>
                </c:pt>
                <c:pt idx="332">
                  <c:v>351.302036384</c:v>
                </c:pt>
                <c:pt idx="333">
                  <c:v>379.81009524</c:v>
                </c:pt>
                <c:pt idx="334">
                  <c:v>416.770206976</c:v>
                </c:pt>
                <c:pt idx="335">
                  <c:v>334.070962032</c:v>
                </c:pt>
                <c:pt idx="336">
                  <c:v>#N/A</c:v>
                </c:pt>
                <c:pt idx="337">
                  <c:v>#N/A</c:v>
                </c:pt>
                <c:pt idx="338">
                  <c:v>405.950976288</c:v>
                </c:pt>
                <c:pt idx="339">
                  <c:v>410.895845376001</c:v>
                </c:pt>
                <c:pt idx="340">
                  <c:v>446.783562784</c:v>
                </c:pt>
                <c:pt idx="341">
                  <c:v>507.953938952</c:v>
                </c:pt>
                <c:pt idx="342">
                  <c:v>503.72536692328</c:v>
                </c:pt>
                <c:pt idx="343">
                  <c:v>#N/A</c:v>
                </c:pt>
                <c:pt idx="344">
                  <c:v>#N/A</c:v>
                </c:pt>
                <c:pt idx="345">
                  <c:v>480.011771807599</c:v>
                </c:pt>
                <c:pt idx="346">
                  <c:v>472.50004947024</c:v>
                </c:pt>
                <c:pt idx="347">
                  <c:v>461.862934237119</c:v>
                </c:pt>
                <c:pt idx="348">
                  <c:v>453.1322445152</c:v>
                </c:pt>
                <c:pt idx="349">
                  <c:v>471.24641261232</c:v>
                </c:pt>
                <c:pt idx="350">
                  <c:v>#N/A</c:v>
                </c:pt>
                <c:pt idx="351">
                  <c:v>#N/A</c:v>
                </c:pt>
                <c:pt idx="352">
                  <c:v>466.6972433484</c:v>
                </c:pt>
                <c:pt idx="353">
                  <c:v>433.155956317999</c:v>
                </c:pt>
                <c:pt idx="354">
                  <c:v>520.667382351359</c:v>
                </c:pt>
                <c:pt idx="355">
                  <c:v>505.828618063359</c:v>
                </c:pt>
                <c:pt idx="356">
                  <c:v>490.97519598336</c:v>
                </c:pt>
                <c:pt idx="357">
                  <c:v>#N/A</c:v>
                </c:pt>
                <c:pt idx="358">
                  <c:v>#N/A</c:v>
                </c:pt>
                <c:pt idx="359">
                  <c:v>#N/A</c:v>
                </c:pt>
                <c:pt idx="360">
                  <c:v>455.5523568904</c:v>
                </c:pt>
                <c:pt idx="361">
                  <c:v>494.89186947744</c:v>
                </c:pt>
                <c:pt idx="362">
                  <c:v>441.10970660488</c:v>
                </c:pt>
              </c:numCache>
            </c:numRef>
          </c:val>
          <c:smooth val="0"/>
        </c:ser>
        <c:ser>
          <c:idx val="2"/>
          <c:order val="1"/>
          <c:tx>
            <c:strRef>
              <c:f>PTA现货数据!$AQ$2</c:f>
              <c:strCache>
                <c:ptCount val="1"/>
                <c:pt idx="0">
                  <c:v>2022</c:v>
                </c:pt>
              </c:strCache>
            </c:strRef>
          </c:tx>
          <c:spPr>
            <a:ln w="15875" cap="rnd" cmpd="sng" algn="ctr">
              <a:solidFill>
                <a:srgbClr val="9E9E9E">
                  <a:alpha val="78000"/>
                </a:srgbClr>
              </a:solidFill>
              <a:prstDash val="solid"/>
              <a:round/>
            </a:ln>
            <a:effectLst/>
          </c:spPr>
          <c:marker>
            <c:symbol val="none"/>
          </c:marker>
          <c:dLbls>
            <c:delete val="1"/>
          </c:dLbls>
          <c:cat>
            <c:numRef>
              <c:f>PTA现货数据!$AJ$3:$AJ$365</c:f>
              <c:numCache>
                <c:formatCode>m"月"d"日";@</c:formatCode>
                <c:ptCount val="363"/>
                <c:pt idx="0" c:formatCode="m&quot;月&quot;d&quot;日&quot;;@">
                  <c:v>46024</c:v>
                </c:pt>
                <c:pt idx="1" c:formatCode="m&quot;月&quot;d&quot;日&quot;;@">
                  <c:v>46025</c:v>
                </c:pt>
                <c:pt idx="2" c:formatCode="m&quot;月&quot;d&quot;日&quot;;@">
                  <c:v>46026</c:v>
                </c:pt>
                <c:pt idx="3" c:formatCode="m&quot;月&quot;d&quot;日&quot;;@">
                  <c:v>46027</c:v>
                </c:pt>
                <c:pt idx="4" c:formatCode="m&quot;月&quot;d&quot;日&quot;;@">
                  <c:v>46028</c:v>
                </c:pt>
                <c:pt idx="5" c:formatCode="m&quot;月&quot;d&quot;日&quot;;@">
                  <c:v>46029</c:v>
                </c:pt>
                <c:pt idx="6" c:formatCode="m&quot;月&quot;d&quot;日&quot;;@">
                  <c:v>46030</c:v>
                </c:pt>
                <c:pt idx="7" c:formatCode="m&quot;月&quot;d&quot;日&quot;;@">
                  <c:v>46031</c:v>
                </c:pt>
                <c:pt idx="8" c:formatCode="m&quot;月&quot;d&quot;日&quot;;@">
                  <c:v>46032</c:v>
                </c:pt>
                <c:pt idx="9" c:formatCode="m&quot;月&quot;d&quot;日&quot;;@">
                  <c:v>46033</c:v>
                </c:pt>
                <c:pt idx="10" c:formatCode="m&quot;月&quot;d&quot;日&quot;;@">
                  <c:v>46034</c:v>
                </c:pt>
                <c:pt idx="11" c:formatCode="m&quot;月&quot;d&quot;日&quot;;@">
                  <c:v>46035</c:v>
                </c:pt>
                <c:pt idx="12" c:formatCode="m&quot;月&quot;d&quot;日&quot;;@">
                  <c:v>46036</c:v>
                </c:pt>
                <c:pt idx="13" c:formatCode="m&quot;月&quot;d&quot;日&quot;;@">
                  <c:v>46037</c:v>
                </c:pt>
                <c:pt idx="14" c:formatCode="m&quot;月&quot;d&quot;日&quot;;@">
                  <c:v>46038</c:v>
                </c:pt>
                <c:pt idx="15" c:formatCode="m&quot;月&quot;d&quot;日&quot;;@">
                  <c:v>46039</c:v>
                </c:pt>
                <c:pt idx="16" c:formatCode="m&quot;月&quot;d&quot;日&quot;;@">
                  <c:v>46040</c:v>
                </c:pt>
                <c:pt idx="17" c:formatCode="m&quot;月&quot;d&quot;日&quot;;@">
                  <c:v>46041</c:v>
                </c:pt>
                <c:pt idx="18" c:formatCode="m&quot;月&quot;d&quot;日&quot;;@">
                  <c:v>46042</c:v>
                </c:pt>
                <c:pt idx="19" c:formatCode="m&quot;月&quot;d&quot;日&quot;;@">
                  <c:v>46043</c:v>
                </c:pt>
                <c:pt idx="20" c:formatCode="m&quot;月&quot;d&quot;日&quot;;@">
                  <c:v>46044</c:v>
                </c:pt>
                <c:pt idx="21" c:formatCode="m&quot;月&quot;d&quot;日&quot;;@">
                  <c:v>46045</c:v>
                </c:pt>
                <c:pt idx="22" c:formatCode="m&quot;月&quot;d&quot;日&quot;;@">
                  <c:v>46046</c:v>
                </c:pt>
                <c:pt idx="23" c:formatCode="m&quot;月&quot;d&quot;日&quot;;@">
                  <c:v>46047</c:v>
                </c:pt>
                <c:pt idx="24" c:formatCode="m&quot;月&quot;d&quot;日&quot;;@">
                  <c:v>46048</c:v>
                </c:pt>
                <c:pt idx="25" c:formatCode="m&quot;月&quot;d&quot;日&quot;;@">
                  <c:v>46049</c:v>
                </c:pt>
                <c:pt idx="26" c:formatCode="m&quot;月&quot;d&quot;日&quot;;@">
                  <c:v>46050</c:v>
                </c:pt>
                <c:pt idx="27" c:formatCode="m&quot;月&quot;d&quot;日&quot;;@">
                  <c:v>46051</c:v>
                </c:pt>
                <c:pt idx="28" c:formatCode="m&quot;月&quot;d&quot;日&quot;;@">
                  <c:v>46052</c:v>
                </c:pt>
                <c:pt idx="29" c:formatCode="m&quot;月&quot;d&quot;日&quot;;@">
                  <c:v>46053</c:v>
                </c:pt>
                <c:pt idx="30" c:formatCode="m&quot;月&quot;d&quot;日&quot;;@">
                  <c:v>46054</c:v>
                </c:pt>
                <c:pt idx="31" c:formatCode="m&quot;月&quot;d&quot;日&quot;;@">
                  <c:v>46055</c:v>
                </c:pt>
                <c:pt idx="32" c:formatCode="m&quot;月&quot;d&quot;日&quot;;@">
                  <c:v>46056</c:v>
                </c:pt>
                <c:pt idx="33" c:formatCode="m&quot;月&quot;d&quot;日&quot;;@">
                  <c:v>46057</c:v>
                </c:pt>
                <c:pt idx="34" c:formatCode="m&quot;月&quot;d&quot;日&quot;;@">
                  <c:v>46058</c:v>
                </c:pt>
                <c:pt idx="35" c:formatCode="m&quot;月&quot;d&quot;日&quot;;@">
                  <c:v>46059</c:v>
                </c:pt>
                <c:pt idx="36" c:formatCode="m&quot;月&quot;d&quot;日&quot;;@">
                  <c:v>46060</c:v>
                </c:pt>
                <c:pt idx="37" c:formatCode="m&quot;月&quot;d&quot;日&quot;;@">
                  <c:v>46061</c:v>
                </c:pt>
                <c:pt idx="38" c:formatCode="m&quot;月&quot;d&quot;日&quot;;@">
                  <c:v>46062</c:v>
                </c:pt>
                <c:pt idx="39" c:formatCode="m&quot;月&quot;d&quot;日&quot;;@">
                  <c:v>46063</c:v>
                </c:pt>
                <c:pt idx="40" c:formatCode="m&quot;月&quot;d&quot;日&quot;;@">
                  <c:v>46064</c:v>
                </c:pt>
                <c:pt idx="41" c:formatCode="m&quot;月&quot;d&quot;日&quot;;@">
                  <c:v>46065</c:v>
                </c:pt>
                <c:pt idx="42" c:formatCode="m&quot;月&quot;d&quot;日&quot;;@">
                  <c:v>46066</c:v>
                </c:pt>
                <c:pt idx="43" c:formatCode="m&quot;月&quot;d&quot;日&quot;;@">
                  <c:v>46067</c:v>
                </c:pt>
                <c:pt idx="44" c:formatCode="m&quot;月&quot;d&quot;日&quot;;@">
                  <c:v>46068</c:v>
                </c:pt>
                <c:pt idx="45" c:formatCode="m&quot;月&quot;d&quot;日&quot;;@">
                  <c:v>46069</c:v>
                </c:pt>
                <c:pt idx="46" c:formatCode="m&quot;月&quot;d&quot;日&quot;;@">
                  <c:v>46070</c:v>
                </c:pt>
                <c:pt idx="47" c:formatCode="m&quot;月&quot;d&quot;日&quot;;@">
                  <c:v>46071</c:v>
                </c:pt>
                <c:pt idx="48" c:formatCode="m&quot;月&quot;d&quot;日&quot;;@">
                  <c:v>46072</c:v>
                </c:pt>
                <c:pt idx="49" c:formatCode="m&quot;月&quot;d&quot;日&quot;;@">
                  <c:v>46073</c:v>
                </c:pt>
                <c:pt idx="50" c:formatCode="m&quot;月&quot;d&quot;日&quot;;@">
                  <c:v>46074</c:v>
                </c:pt>
                <c:pt idx="51" c:formatCode="m&quot;月&quot;d&quot;日&quot;;@">
                  <c:v>46075</c:v>
                </c:pt>
                <c:pt idx="52" c:formatCode="m&quot;月&quot;d&quot;日&quot;;@">
                  <c:v>46076</c:v>
                </c:pt>
                <c:pt idx="53" c:formatCode="m&quot;月&quot;d&quot;日&quot;;@">
                  <c:v>46077</c:v>
                </c:pt>
                <c:pt idx="54" c:formatCode="m&quot;月&quot;d&quot;日&quot;;@">
                  <c:v>46078</c:v>
                </c:pt>
                <c:pt idx="55" c:formatCode="m&quot;月&quot;d&quot;日&quot;;@">
                  <c:v>46079</c:v>
                </c:pt>
                <c:pt idx="56" c:formatCode="m&quot;月&quot;d&quot;日&quot;;@">
                  <c:v>46080</c:v>
                </c:pt>
                <c:pt idx="57" c:formatCode="m&quot;月&quot;d&quot;日&quot;;@">
                  <c:v>46081</c:v>
                </c:pt>
                <c:pt idx="58" c:formatCode="m&quot;月&quot;d&quot;日&quot;;@">
                  <c:v>46082</c:v>
                </c:pt>
                <c:pt idx="59" c:formatCode="m&quot;月&quot;d&quot;日&quot;;@">
                  <c:v>46083</c:v>
                </c:pt>
                <c:pt idx="60" c:formatCode="m&quot;月&quot;d&quot;日&quot;;@">
                  <c:v>46084</c:v>
                </c:pt>
                <c:pt idx="61" c:formatCode="m&quot;月&quot;d&quot;日&quot;;@">
                  <c:v>46085</c:v>
                </c:pt>
                <c:pt idx="62" c:formatCode="m&quot;月&quot;d&quot;日&quot;;@">
                  <c:v>46086</c:v>
                </c:pt>
                <c:pt idx="63" c:formatCode="m&quot;月&quot;d&quot;日&quot;;@">
                  <c:v>46087</c:v>
                </c:pt>
                <c:pt idx="64" c:formatCode="m&quot;月&quot;d&quot;日&quot;;@">
                  <c:v>46088</c:v>
                </c:pt>
                <c:pt idx="65" c:formatCode="m&quot;月&quot;d&quot;日&quot;;@">
                  <c:v>46089</c:v>
                </c:pt>
                <c:pt idx="66" c:formatCode="m&quot;月&quot;d&quot;日&quot;;@">
                  <c:v>46090</c:v>
                </c:pt>
                <c:pt idx="67" c:formatCode="m&quot;月&quot;d&quot;日&quot;;@">
                  <c:v>46091</c:v>
                </c:pt>
                <c:pt idx="68" c:formatCode="m&quot;月&quot;d&quot;日&quot;;@">
                  <c:v>46092</c:v>
                </c:pt>
                <c:pt idx="69" c:formatCode="m&quot;月&quot;d&quot;日&quot;;@">
                  <c:v>46093</c:v>
                </c:pt>
                <c:pt idx="70" c:formatCode="m&quot;月&quot;d&quot;日&quot;;@">
                  <c:v>46094</c:v>
                </c:pt>
                <c:pt idx="71" c:formatCode="m&quot;月&quot;d&quot;日&quot;;@">
                  <c:v>46095</c:v>
                </c:pt>
                <c:pt idx="72" c:formatCode="m&quot;月&quot;d&quot;日&quot;;@">
                  <c:v>46096</c:v>
                </c:pt>
                <c:pt idx="73" c:formatCode="m&quot;月&quot;d&quot;日&quot;;@">
                  <c:v>46097</c:v>
                </c:pt>
                <c:pt idx="74" c:formatCode="m&quot;月&quot;d&quot;日&quot;;@">
                  <c:v>46098</c:v>
                </c:pt>
                <c:pt idx="75" c:formatCode="m&quot;月&quot;d&quot;日&quot;;@">
                  <c:v>46099</c:v>
                </c:pt>
                <c:pt idx="76" c:formatCode="m&quot;月&quot;d&quot;日&quot;;@">
                  <c:v>46100</c:v>
                </c:pt>
                <c:pt idx="77" c:formatCode="m&quot;月&quot;d&quot;日&quot;;@">
                  <c:v>46101</c:v>
                </c:pt>
                <c:pt idx="78" c:formatCode="m&quot;月&quot;d&quot;日&quot;;@">
                  <c:v>46102</c:v>
                </c:pt>
                <c:pt idx="79" c:formatCode="m&quot;月&quot;d&quot;日&quot;;@">
                  <c:v>46103</c:v>
                </c:pt>
                <c:pt idx="80" c:formatCode="m&quot;月&quot;d&quot;日&quot;;@">
                  <c:v>46104</c:v>
                </c:pt>
                <c:pt idx="81" c:formatCode="m&quot;月&quot;d&quot;日&quot;;@">
                  <c:v>46105</c:v>
                </c:pt>
                <c:pt idx="82" c:formatCode="m&quot;月&quot;d&quot;日&quot;;@">
                  <c:v>46106</c:v>
                </c:pt>
                <c:pt idx="83" c:formatCode="m&quot;月&quot;d&quot;日&quot;;@">
                  <c:v>46107</c:v>
                </c:pt>
                <c:pt idx="84" c:formatCode="m&quot;月&quot;d&quot;日&quot;;@">
                  <c:v>46108</c:v>
                </c:pt>
                <c:pt idx="85" c:formatCode="m&quot;月&quot;d&quot;日&quot;;@">
                  <c:v>46109</c:v>
                </c:pt>
                <c:pt idx="86" c:formatCode="m&quot;月&quot;d&quot;日&quot;;@">
                  <c:v>46110</c:v>
                </c:pt>
                <c:pt idx="87" c:formatCode="m&quot;月&quot;d&quot;日&quot;;@">
                  <c:v>46111</c:v>
                </c:pt>
                <c:pt idx="88" c:formatCode="m&quot;月&quot;d&quot;日&quot;;@">
                  <c:v>46112</c:v>
                </c:pt>
                <c:pt idx="89" c:formatCode="m&quot;月&quot;d&quot;日&quot;;@">
                  <c:v>46113</c:v>
                </c:pt>
                <c:pt idx="90" c:formatCode="m&quot;月&quot;d&quot;日&quot;;@">
                  <c:v>46114</c:v>
                </c:pt>
                <c:pt idx="91" c:formatCode="m&quot;月&quot;d&quot;日&quot;;@">
                  <c:v>46115</c:v>
                </c:pt>
                <c:pt idx="92" c:formatCode="m&quot;月&quot;d&quot;日&quot;;@">
                  <c:v>46116</c:v>
                </c:pt>
                <c:pt idx="93" c:formatCode="m&quot;月&quot;d&quot;日&quot;;@">
                  <c:v>46117</c:v>
                </c:pt>
                <c:pt idx="94" c:formatCode="m&quot;月&quot;d&quot;日&quot;;@">
                  <c:v>46118</c:v>
                </c:pt>
                <c:pt idx="95" c:formatCode="m&quot;月&quot;d&quot;日&quot;;@">
                  <c:v>46119</c:v>
                </c:pt>
                <c:pt idx="96" c:formatCode="m&quot;月&quot;d&quot;日&quot;;@">
                  <c:v>46120</c:v>
                </c:pt>
                <c:pt idx="97" c:formatCode="m&quot;月&quot;d&quot;日&quot;;@">
                  <c:v>46121</c:v>
                </c:pt>
                <c:pt idx="98" c:formatCode="m&quot;月&quot;d&quot;日&quot;;@">
                  <c:v>46122</c:v>
                </c:pt>
                <c:pt idx="99" c:formatCode="m&quot;月&quot;d&quot;日&quot;;@">
                  <c:v>46123</c:v>
                </c:pt>
                <c:pt idx="100" c:formatCode="m&quot;月&quot;d&quot;日&quot;;@">
                  <c:v>46124</c:v>
                </c:pt>
                <c:pt idx="101" c:formatCode="m&quot;月&quot;d&quot;日&quot;;@">
                  <c:v>46125</c:v>
                </c:pt>
                <c:pt idx="102" c:formatCode="m&quot;月&quot;d&quot;日&quot;;@">
                  <c:v>46126</c:v>
                </c:pt>
                <c:pt idx="103" c:formatCode="m&quot;月&quot;d&quot;日&quot;;@">
                  <c:v>46127</c:v>
                </c:pt>
                <c:pt idx="104" c:formatCode="m&quot;月&quot;d&quot;日&quot;;@">
                  <c:v>46128</c:v>
                </c:pt>
                <c:pt idx="105" c:formatCode="m&quot;月&quot;d&quot;日&quot;;@">
                  <c:v>46129</c:v>
                </c:pt>
                <c:pt idx="106" c:formatCode="m&quot;月&quot;d&quot;日&quot;;@">
                  <c:v>46130</c:v>
                </c:pt>
                <c:pt idx="107" c:formatCode="m&quot;月&quot;d&quot;日&quot;;@">
                  <c:v>46131</c:v>
                </c:pt>
                <c:pt idx="108" c:formatCode="m&quot;月&quot;d&quot;日&quot;;@">
                  <c:v>46132</c:v>
                </c:pt>
                <c:pt idx="109" c:formatCode="m&quot;月&quot;d&quot;日&quot;;@">
                  <c:v>46133</c:v>
                </c:pt>
                <c:pt idx="110" c:formatCode="m&quot;月&quot;d&quot;日&quot;;@">
                  <c:v>46134</c:v>
                </c:pt>
                <c:pt idx="111" c:formatCode="m&quot;月&quot;d&quot;日&quot;;@">
                  <c:v>46135</c:v>
                </c:pt>
                <c:pt idx="112" c:formatCode="m&quot;月&quot;d&quot;日&quot;;@">
                  <c:v>46136</c:v>
                </c:pt>
                <c:pt idx="113" c:formatCode="m&quot;月&quot;d&quot;日&quot;;@">
                  <c:v>46137</c:v>
                </c:pt>
                <c:pt idx="114" c:formatCode="m&quot;月&quot;d&quot;日&quot;;@">
                  <c:v>46138</c:v>
                </c:pt>
                <c:pt idx="115" c:formatCode="m&quot;月&quot;d&quot;日&quot;;@">
                  <c:v>46139</c:v>
                </c:pt>
                <c:pt idx="116" c:formatCode="m&quot;月&quot;d&quot;日&quot;;@">
                  <c:v>46140</c:v>
                </c:pt>
                <c:pt idx="117" c:formatCode="m&quot;月&quot;d&quot;日&quot;;@">
                  <c:v>46141</c:v>
                </c:pt>
                <c:pt idx="118" c:formatCode="m&quot;月&quot;d&quot;日&quot;;@">
                  <c:v>46142</c:v>
                </c:pt>
                <c:pt idx="119" c:formatCode="m&quot;月&quot;d&quot;日&quot;;@">
                  <c:v>46143</c:v>
                </c:pt>
                <c:pt idx="120" c:formatCode="m&quot;月&quot;d&quot;日&quot;;@">
                  <c:v>46144</c:v>
                </c:pt>
                <c:pt idx="121" c:formatCode="m&quot;月&quot;d&quot;日&quot;;@">
                  <c:v>46145</c:v>
                </c:pt>
                <c:pt idx="122" c:formatCode="m&quot;月&quot;d&quot;日&quot;;@">
                  <c:v>46146</c:v>
                </c:pt>
                <c:pt idx="123" c:formatCode="m&quot;月&quot;d&quot;日&quot;;@">
                  <c:v>46147</c:v>
                </c:pt>
                <c:pt idx="124" c:formatCode="m&quot;月&quot;d&quot;日&quot;;@">
                  <c:v>46148</c:v>
                </c:pt>
                <c:pt idx="125" c:formatCode="m&quot;月&quot;d&quot;日&quot;;@">
                  <c:v>46149</c:v>
                </c:pt>
                <c:pt idx="126" c:formatCode="m&quot;月&quot;d&quot;日&quot;;@">
                  <c:v>46150</c:v>
                </c:pt>
                <c:pt idx="127" c:formatCode="m&quot;月&quot;d&quot;日&quot;;@">
                  <c:v>46151</c:v>
                </c:pt>
                <c:pt idx="128" c:formatCode="m&quot;月&quot;d&quot;日&quot;;@">
                  <c:v>46152</c:v>
                </c:pt>
                <c:pt idx="129" c:formatCode="m&quot;月&quot;d&quot;日&quot;;@">
                  <c:v>46153</c:v>
                </c:pt>
                <c:pt idx="130" c:formatCode="m&quot;月&quot;d&quot;日&quot;;@">
                  <c:v>46154</c:v>
                </c:pt>
                <c:pt idx="131" c:formatCode="m&quot;月&quot;d&quot;日&quot;;@">
                  <c:v>46155</c:v>
                </c:pt>
                <c:pt idx="132" c:formatCode="m&quot;月&quot;d&quot;日&quot;;@">
                  <c:v>46156</c:v>
                </c:pt>
                <c:pt idx="133" c:formatCode="m&quot;月&quot;d&quot;日&quot;;@">
                  <c:v>46157</c:v>
                </c:pt>
                <c:pt idx="134" c:formatCode="m&quot;月&quot;d&quot;日&quot;;@">
                  <c:v>46158</c:v>
                </c:pt>
                <c:pt idx="135" c:formatCode="m&quot;月&quot;d&quot;日&quot;;@">
                  <c:v>46159</c:v>
                </c:pt>
                <c:pt idx="136" c:formatCode="m&quot;月&quot;d&quot;日&quot;;@">
                  <c:v>46160</c:v>
                </c:pt>
                <c:pt idx="137" c:formatCode="m&quot;月&quot;d&quot;日&quot;;@">
                  <c:v>46161</c:v>
                </c:pt>
                <c:pt idx="138" c:formatCode="m&quot;月&quot;d&quot;日&quot;;@">
                  <c:v>46162</c:v>
                </c:pt>
                <c:pt idx="139" c:formatCode="m&quot;月&quot;d&quot;日&quot;;@">
                  <c:v>46163</c:v>
                </c:pt>
                <c:pt idx="140" c:formatCode="m&quot;月&quot;d&quot;日&quot;;@">
                  <c:v>46164</c:v>
                </c:pt>
                <c:pt idx="141" c:formatCode="m&quot;月&quot;d&quot;日&quot;;@">
                  <c:v>46165</c:v>
                </c:pt>
                <c:pt idx="142" c:formatCode="m&quot;月&quot;d&quot;日&quot;;@">
                  <c:v>46166</c:v>
                </c:pt>
                <c:pt idx="143" c:formatCode="m&quot;月&quot;d&quot;日&quot;;@">
                  <c:v>46167</c:v>
                </c:pt>
                <c:pt idx="144" c:formatCode="m&quot;月&quot;d&quot;日&quot;;@">
                  <c:v>46168</c:v>
                </c:pt>
                <c:pt idx="145" c:formatCode="m&quot;月&quot;d&quot;日&quot;;@">
                  <c:v>46169</c:v>
                </c:pt>
                <c:pt idx="146" c:formatCode="m&quot;月&quot;d&quot;日&quot;;@">
                  <c:v>46170</c:v>
                </c:pt>
                <c:pt idx="147" c:formatCode="m&quot;月&quot;d&quot;日&quot;;@">
                  <c:v>46171</c:v>
                </c:pt>
                <c:pt idx="148" c:formatCode="m&quot;月&quot;d&quot;日&quot;;@">
                  <c:v>46172</c:v>
                </c:pt>
                <c:pt idx="149" c:formatCode="m&quot;月&quot;d&quot;日&quot;;@">
                  <c:v>46173</c:v>
                </c:pt>
                <c:pt idx="150" c:formatCode="m&quot;月&quot;d&quot;日&quot;;@">
                  <c:v>46174</c:v>
                </c:pt>
                <c:pt idx="151" c:formatCode="m&quot;月&quot;d&quot;日&quot;;@">
                  <c:v>46175</c:v>
                </c:pt>
                <c:pt idx="152" c:formatCode="m&quot;月&quot;d&quot;日&quot;;@">
                  <c:v>46176</c:v>
                </c:pt>
                <c:pt idx="153" c:formatCode="m&quot;月&quot;d&quot;日&quot;;@">
                  <c:v>46177</c:v>
                </c:pt>
                <c:pt idx="154" c:formatCode="m&quot;月&quot;d&quot;日&quot;;@">
                  <c:v>46178</c:v>
                </c:pt>
                <c:pt idx="155" c:formatCode="m&quot;月&quot;d&quot;日&quot;;@">
                  <c:v>46179</c:v>
                </c:pt>
                <c:pt idx="156" c:formatCode="m&quot;月&quot;d&quot;日&quot;;@">
                  <c:v>46180</c:v>
                </c:pt>
                <c:pt idx="157" c:formatCode="m&quot;月&quot;d&quot;日&quot;;@">
                  <c:v>46181</c:v>
                </c:pt>
                <c:pt idx="158" c:formatCode="m&quot;月&quot;d&quot;日&quot;;@">
                  <c:v>46182</c:v>
                </c:pt>
                <c:pt idx="159" c:formatCode="m&quot;月&quot;d&quot;日&quot;;@">
                  <c:v>46183</c:v>
                </c:pt>
                <c:pt idx="160" c:formatCode="m&quot;月&quot;d&quot;日&quot;;@">
                  <c:v>46184</c:v>
                </c:pt>
                <c:pt idx="161" c:formatCode="m&quot;月&quot;d&quot;日&quot;;@">
                  <c:v>46185</c:v>
                </c:pt>
                <c:pt idx="162" c:formatCode="m&quot;月&quot;d&quot;日&quot;;@">
                  <c:v>46186</c:v>
                </c:pt>
                <c:pt idx="163" c:formatCode="m&quot;月&quot;d&quot;日&quot;;@">
                  <c:v>46187</c:v>
                </c:pt>
                <c:pt idx="164" c:formatCode="m&quot;月&quot;d&quot;日&quot;;@">
                  <c:v>46188</c:v>
                </c:pt>
                <c:pt idx="165" c:formatCode="m&quot;月&quot;d&quot;日&quot;;@">
                  <c:v>46189</c:v>
                </c:pt>
                <c:pt idx="166" c:formatCode="m&quot;月&quot;d&quot;日&quot;;@">
                  <c:v>46190</c:v>
                </c:pt>
                <c:pt idx="167" c:formatCode="m&quot;月&quot;d&quot;日&quot;;@">
                  <c:v>46191</c:v>
                </c:pt>
                <c:pt idx="168" c:formatCode="m&quot;月&quot;d&quot;日&quot;;@">
                  <c:v>46192</c:v>
                </c:pt>
                <c:pt idx="169" c:formatCode="m&quot;月&quot;d&quot;日&quot;;@">
                  <c:v>46193</c:v>
                </c:pt>
                <c:pt idx="170" c:formatCode="m&quot;月&quot;d&quot;日&quot;;@">
                  <c:v>46194</c:v>
                </c:pt>
                <c:pt idx="171" c:formatCode="m&quot;月&quot;d&quot;日&quot;;@">
                  <c:v>46195</c:v>
                </c:pt>
                <c:pt idx="172" c:formatCode="m&quot;月&quot;d&quot;日&quot;;@">
                  <c:v>46196</c:v>
                </c:pt>
                <c:pt idx="173" c:formatCode="m&quot;月&quot;d&quot;日&quot;;@">
                  <c:v>46197</c:v>
                </c:pt>
                <c:pt idx="174" c:formatCode="m&quot;月&quot;d&quot;日&quot;;@">
                  <c:v>46198</c:v>
                </c:pt>
                <c:pt idx="175" c:formatCode="m&quot;月&quot;d&quot;日&quot;;@">
                  <c:v>46199</c:v>
                </c:pt>
                <c:pt idx="176" c:formatCode="m&quot;月&quot;d&quot;日&quot;;@">
                  <c:v>46200</c:v>
                </c:pt>
                <c:pt idx="177" c:formatCode="m&quot;月&quot;d&quot;日&quot;;@">
                  <c:v>46201</c:v>
                </c:pt>
                <c:pt idx="178" c:formatCode="m&quot;月&quot;d&quot;日&quot;;@">
                  <c:v>46202</c:v>
                </c:pt>
                <c:pt idx="179" c:formatCode="m&quot;月&quot;d&quot;日&quot;;@">
                  <c:v>46203</c:v>
                </c:pt>
                <c:pt idx="180" c:formatCode="m&quot;月&quot;d&quot;日&quot;;@">
                  <c:v>46204</c:v>
                </c:pt>
                <c:pt idx="181" c:formatCode="m&quot;月&quot;d&quot;日&quot;;@">
                  <c:v>46205</c:v>
                </c:pt>
                <c:pt idx="182" c:formatCode="m&quot;月&quot;d&quot;日&quot;;@">
                  <c:v>46206</c:v>
                </c:pt>
                <c:pt idx="183" c:formatCode="m&quot;月&quot;d&quot;日&quot;;@">
                  <c:v>46207</c:v>
                </c:pt>
                <c:pt idx="184" c:formatCode="m&quot;月&quot;d&quot;日&quot;;@">
                  <c:v>46208</c:v>
                </c:pt>
                <c:pt idx="185" c:formatCode="m&quot;月&quot;d&quot;日&quot;;@">
                  <c:v>46209</c:v>
                </c:pt>
                <c:pt idx="186" c:formatCode="m&quot;月&quot;d&quot;日&quot;;@">
                  <c:v>46210</c:v>
                </c:pt>
                <c:pt idx="187" c:formatCode="m&quot;月&quot;d&quot;日&quot;;@">
                  <c:v>46211</c:v>
                </c:pt>
                <c:pt idx="188" c:formatCode="m&quot;月&quot;d&quot;日&quot;;@">
                  <c:v>46212</c:v>
                </c:pt>
                <c:pt idx="189" c:formatCode="m&quot;月&quot;d&quot;日&quot;;@">
                  <c:v>46213</c:v>
                </c:pt>
                <c:pt idx="190" c:formatCode="m&quot;月&quot;d&quot;日&quot;;@">
                  <c:v>46214</c:v>
                </c:pt>
                <c:pt idx="191" c:formatCode="m&quot;月&quot;d&quot;日&quot;;@">
                  <c:v>46215</c:v>
                </c:pt>
                <c:pt idx="192" c:formatCode="m&quot;月&quot;d&quot;日&quot;;@">
                  <c:v>46216</c:v>
                </c:pt>
                <c:pt idx="193" c:formatCode="m&quot;月&quot;d&quot;日&quot;;@">
                  <c:v>46217</c:v>
                </c:pt>
                <c:pt idx="194" c:formatCode="m&quot;月&quot;d&quot;日&quot;;@">
                  <c:v>46218</c:v>
                </c:pt>
                <c:pt idx="195" c:formatCode="m&quot;月&quot;d&quot;日&quot;;@">
                  <c:v>46219</c:v>
                </c:pt>
                <c:pt idx="196" c:formatCode="m&quot;月&quot;d&quot;日&quot;;@">
                  <c:v>46220</c:v>
                </c:pt>
                <c:pt idx="197" c:formatCode="m&quot;月&quot;d&quot;日&quot;;@">
                  <c:v>46221</c:v>
                </c:pt>
                <c:pt idx="198" c:formatCode="m&quot;月&quot;d&quot;日&quot;;@">
                  <c:v>46222</c:v>
                </c:pt>
                <c:pt idx="199" c:formatCode="m&quot;月&quot;d&quot;日&quot;;@">
                  <c:v>46223</c:v>
                </c:pt>
                <c:pt idx="200" c:formatCode="m&quot;月&quot;d&quot;日&quot;;@">
                  <c:v>46224</c:v>
                </c:pt>
                <c:pt idx="201" c:formatCode="m&quot;月&quot;d&quot;日&quot;;@">
                  <c:v>46225</c:v>
                </c:pt>
                <c:pt idx="202" c:formatCode="m&quot;月&quot;d&quot;日&quot;;@">
                  <c:v>46226</c:v>
                </c:pt>
                <c:pt idx="203" c:formatCode="m&quot;月&quot;d&quot;日&quot;;@">
                  <c:v>46227</c:v>
                </c:pt>
                <c:pt idx="204" c:formatCode="m&quot;月&quot;d&quot;日&quot;;@">
                  <c:v>46228</c:v>
                </c:pt>
                <c:pt idx="205" c:formatCode="m&quot;月&quot;d&quot;日&quot;;@">
                  <c:v>46229</c:v>
                </c:pt>
                <c:pt idx="206" c:formatCode="m&quot;月&quot;d&quot;日&quot;;@">
                  <c:v>46230</c:v>
                </c:pt>
                <c:pt idx="207" c:formatCode="m&quot;月&quot;d&quot;日&quot;;@">
                  <c:v>46231</c:v>
                </c:pt>
                <c:pt idx="208" c:formatCode="m&quot;月&quot;d&quot;日&quot;;@">
                  <c:v>46232</c:v>
                </c:pt>
                <c:pt idx="209" c:formatCode="m&quot;月&quot;d&quot;日&quot;;@">
                  <c:v>46233</c:v>
                </c:pt>
                <c:pt idx="210" c:formatCode="m&quot;月&quot;d&quot;日&quot;;@">
                  <c:v>46234</c:v>
                </c:pt>
                <c:pt idx="211" c:formatCode="m&quot;月&quot;d&quot;日&quot;;@">
                  <c:v>46235</c:v>
                </c:pt>
                <c:pt idx="212" c:formatCode="m&quot;月&quot;d&quot;日&quot;;@">
                  <c:v>46236</c:v>
                </c:pt>
                <c:pt idx="213" c:formatCode="m&quot;月&quot;d&quot;日&quot;;@">
                  <c:v>46237</c:v>
                </c:pt>
                <c:pt idx="214" c:formatCode="m&quot;月&quot;d&quot;日&quot;;@">
                  <c:v>46238</c:v>
                </c:pt>
                <c:pt idx="215" c:formatCode="m&quot;月&quot;d&quot;日&quot;;@">
                  <c:v>46239</c:v>
                </c:pt>
                <c:pt idx="216" c:formatCode="m&quot;月&quot;d&quot;日&quot;;@">
                  <c:v>46240</c:v>
                </c:pt>
                <c:pt idx="217" c:formatCode="m&quot;月&quot;d&quot;日&quot;;@">
                  <c:v>46241</c:v>
                </c:pt>
                <c:pt idx="218" c:formatCode="m&quot;月&quot;d&quot;日&quot;;@">
                  <c:v>46242</c:v>
                </c:pt>
                <c:pt idx="219" c:formatCode="m&quot;月&quot;d&quot;日&quot;;@">
                  <c:v>46243</c:v>
                </c:pt>
                <c:pt idx="220" c:formatCode="m&quot;月&quot;d&quot;日&quot;;@">
                  <c:v>46244</c:v>
                </c:pt>
                <c:pt idx="221" c:formatCode="m&quot;月&quot;d&quot;日&quot;;@">
                  <c:v>46245</c:v>
                </c:pt>
                <c:pt idx="222" c:formatCode="m&quot;月&quot;d&quot;日&quot;;@">
                  <c:v>46246</c:v>
                </c:pt>
                <c:pt idx="223" c:formatCode="m&quot;月&quot;d&quot;日&quot;;@">
                  <c:v>46247</c:v>
                </c:pt>
                <c:pt idx="224" c:formatCode="m&quot;月&quot;d&quot;日&quot;;@">
                  <c:v>46248</c:v>
                </c:pt>
                <c:pt idx="225" c:formatCode="m&quot;月&quot;d&quot;日&quot;;@">
                  <c:v>46249</c:v>
                </c:pt>
                <c:pt idx="226" c:formatCode="m&quot;月&quot;d&quot;日&quot;;@">
                  <c:v>46250</c:v>
                </c:pt>
                <c:pt idx="227" c:formatCode="m&quot;月&quot;d&quot;日&quot;;@">
                  <c:v>46251</c:v>
                </c:pt>
                <c:pt idx="228" c:formatCode="m&quot;月&quot;d&quot;日&quot;;@">
                  <c:v>46252</c:v>
                </c:pt>
                <c:pt idx="229" c:formatCode="m&quot;月&quot;d&quot;日&quot;;@">
                  <c:v>46253</c:v>
                </c:pt>
                <c:pt idx="230" c:formatCode="m&quot;月&quot;d&quot;日&quot;;@">
                  <c:v>46254</c:v>
                </c:pt>
                <c:pt idx="231" c:formatCode="m&quot;月&quot;d&quot;日&quot;;@">
                  <c:v>46255</c:v>
                </c:pt>
                <c:pt idx="232" c:formatCode="m&quot;月&quot;d&quot;日&quot;;@">
                  <c:v>46256</c:v>
                </c:pt>
                <c:pt idx="233" c:formatCode="m&quot;月&quot;d&quot;日&quot;;@">
                  <c:v>46257</c:v>
                </c:pt>
                <c:pt idx="234" c:formatCode="m&quot;月&quot;d&quot;日&quot;;@">
                  <c:v>46258</c:v>
                </c:pt>
                <c:pt idx="235" c:formatCode="m&quot;月&quot;d&quot;日&quot;;@">
                  <c:v>46259</c:v>
                </c:pt>
                <c:pt idx="236" c:formatCode="m&quot;月&quot;d&quot;日&quot;;@">
                  <c:v>46260</c:v>
                </c:pt>
                <c:pt idx="237" c:formatCode="m&quot;月&quot;d&quot;日&quot;;@">
                  <c:v>46261</c:v>
                </c:pt>
                <c:pt idx="238" c:formatCode="m&quot;月&quot;d&quot;日&quot;;@">
                  <c:v>46262</c:v>
                </c:pt>
                <c:pt idx="239" c:formatCode="m&quot;月&quot;d&quot;日&quot;;@">
                  <c:v>46263</c:v>
                </c:pt>
                <c:pt idx="240" c:formatCode="m&quot;月&quot;d&quot;日&quot;;@">
                  <c:v>46264</c:v>
                </c:pt>
                <c:pt idx="241" c:formatCode="m&quot;月&quot;d&quot;日&quot;;@">
                  <c:v>46265</c:v>
                </c:pt>
                <c:pt idx="242" c:formatCode="m&quot;月&quot;d&quot;日&quot;;@">
                  <c:v>46266</c:v>
                </c:pt>
                <c:pt idx="243" c:formatCode="m&quot;月&quot;d&quot;日&quot;;@">
                  <c:v>46267</c:v>
                </c:pt>
                <c:pt idx="244" c:formatCode="m&quot;月&quot;d&quot;日&quot;;@">
                  <c:v>46268</c:v>
                </c:pt>
                <c:pt idx="245" c:formatCode="m&quot;月&quot;d&quot;日&quot;;@">
                  <c:v>46269</c:v>
                </c:pt>
                <c:pt idx="246" c:formatCode="m&quot;月&quot;d&quot;日&quot;;@">
                  <c:v>46270</c:v>
                </c:pt>
                <c:pt idx="247" c:formatCode="m&quot;月&quot;d&quot;日&quot;;@">
                  <c:v>46271</c:v>
                </c:pt>
                <c:pt idx="248" c:formatCode="m&quot;月&quot;d&quot;日&quot;;@">
                  <c:v>46272</c:v>
                </c:pt>
                <c:pt idx="249" c:formatCode="m&quot;月&quot;d&quot;日&quot;;@">
                  <c:v>46273</c:v>
                </c:pt>
                <c:pt idx="250" c:formatCode="m&quot;月&quot;d&quot;日&quot;;@">
                  <c:v>46274</c:v>
                </c:pt>
                <c:pt idx="251" c:formatCode="m&quot;月&quot;d&quot;日&quot;;@">
                  <c:v>46275</c:v>
                </c:pt>
                <c:pt idx="252" c:formatCode="m&quot;月&quot;d&quot;日&quot;;@">
                  <c:v>46276</c:v>
                </c:pt>
                <c:pt idx="253" c:formatCode="m&quot;月&quot;d&quot;日&quot;;@">
                  <c:v>46277</c:v>
                </c:pt>
                <c:pt idx="254" c:formatCode="m&quot;月&quot;d&quot;日&quot;;@">
                  <c:v>46278</c:v>
                </c:pt>
                <c:pt idx="255" c:formatCode="m&quot;月&quot;d&quot;日&quot;;@">
                  <c:v>46279</c:v>
                </c:pt>
                <c:pt idx="256" c:formatCode="m&quot;月&quot;d&quot;日&quot;;@">
                  <c:v>46280</c:v>
                </c:pt>
                <c:pt idx="257" c:formatCode="m&quot;月&quot;d&quot;日&quot;;@">
                  <c:v>46281</c:v>
                </c:pt>
                <c:pt idx="258" c:formatCode="m&quot;月&quot;d&quot;日&quot;;@">
                  <c:v>46282</c:v>
                </c:pt>
                <c:pt idx="259" c:formatCode="m&quot;月&quot;d&quot;日&quot;;@">
                  <c:v>46283</c:v>
                </c:pt>
                <c:pt idx="260" c:formatCode="m&quot;月&quot;d&quot;日&quot;;@">
                  <c:v>46284</c:v>
                </c:pt>
                <c:pt idx="261" c:formatCode="m&quot;月&quot;d&quot;日&quot;;@">
                  <c:v>46285</c:v>
                </c:pt>
                <c:pt idx="262" c:formatCode="m&quot;月&quot;d&quot;日&quot;;@">
                  <c:v>46286</c:v>
                </c:pt>
                <c:pt idx="263" c:formatCode="m&quot;月&quot;d&quot;日&quot;;@">
                  <c:v>46287</c:v>
                </c:pt>
                <c:pt idx="264" c:formatCode="m&quot;月&quot;d&quot;日&quot;;@">
                  <c:v>46288</c:v>
                </c:pt>
                <c:pt idx="265" c:formatCode="m&quot;月&quot;d&quot;日&quot;;@">
                  <c:v>46289</c:v>
                </c:pt>
                <c:pt idx="266" c:formatCode="m&quot;月&quot;d&quot;日&quot;;@">
                  <c:v>46290</c:v>
                </c:pt>
                <c:pt idx="267" c:formatCode="m&quot;月&quot;d&quot;日&quot;;@">
                  <c:v>46291</c:v>
                </c:pt>
                <c:pt idx="268" c:formatCode="m&quot;月&quot;d&quot;日&quot;;@">
                  <c:v>46292</c:v>
                </c:pt>
                <c:pt idx="269" c:formatCode="m&quot;月&quot;d&quot;日&quot;;@">
                  <c:v>46293</c:v>
                </c:pt>
                <c:pt idx="270" c:formatCode="m&quot;月&quot;d&quot;日&quot;;@">
                  <c:v>46294</c:v>
                </c:pt>
                <c:pt idx="271" c:formatCode="m&quot;月&quot;d&quot;日&quot;;@">
                  <c:v>46295</c:v>
                </c:pt>
                <c:pt idx="272" c:formatCode="m&quot;月&quot;d&quot;日&quot;;@">
                  <c:v>46296</c:v>
                </c:pt>
                <c:pt idx="273" c:formatCode="m&quot;月&quot;d&quot;日&quot;;@">
                  <c:v>46297</c:v>
                </c:pt>
                <c:pt idx="274" c:formatCode="m&quot;月&quot;d&quot;日&quot;;@">
                  <c:v>46298</c:v>
                </c:pt>
                <c:pt idx="275" c:formatCode="m&quot;月&quot;d&quot;日&quot;;@">
                  <c:v>46299</c:v>
                </c:pt>
                <c:pt idx="276" c:formatCode="m&quot;月&quot;d&quot;日&quot;;@">
                  <c:v>46300</c:v>
                </c:pt>
                <c:pt idx="277" c:formatCode="m&quot;月&quot;d&quot;日&quot;;@">
                  <c:v>46301</c:v>
                </c:pt>
                <c:pt idx="278" c:formatCode="m&quot;月&quot;d&quot;日&quot;;@">
                  <c:v>46302</c:v>
                </c:pt>
                <c:pt idx="279" c:formatCode="m&quot;月&quot;d&quot;日&quot;;@">
                  <c:v>46303</c:v>
                </c:pt>
                <c:pt idx="280" c:formatCode="m&quot;月&quot;d&quot;日&quot;;@">
                  <c:v>46304</c:v>
                </c:pt>
                <c:pt idx="281" c:formatCode="m&quot;月&quot;d&quot;日&quot;;@">
                  <c:v>46305</c:v>
                </c:pt>
                <c:pt idx="282" c:formatCode="m&quot;月&quot;d&quot;日&quot;;@">
                  <c:v>46306</c:v>
                </c:pt>
                <c:pt idx="283" c:formatCode="m&quot;月&quot;d&quot;日&quot;;@">
                  <c:v>46307</c:v>
                </c:pt>
                <c:pt idx="284" c:formatCode="m&quot;月&quot;d&quot;日&quot;;@">
                  <c:v>46308</c:v>
                </c:pt>
                <c:pt idx="285" c:formatCode="m&quot;月&quot;d&quot;日&quot;;@">
                  <c:v>46309</c:v>
                </c:pt>
                <c:pt idx="286" c:formatCode="m&quot;月&quot;d&quot;日&quot;;@">
                  <c:v>46310</c:v>
                </c:pt>
                <c:pt idx="287" c:formatCode="m&quot;月&quot;d&quot;日&quot;;@">
                  <c:v>46311</c:v>
                </c:pt>
                <c:pt idx="288" c:formatCode="m&quot;月&quot;d&quot;日&quot;;@">
                  <c:v>46312</c:v>
                </c:pt>
                <c:pt idx="289" c:formatCode="m&quot;月&quot;d&quot;日&quot;;@">
                  <c:v>46313</c:v>
                </c:pt>
                <c:pt idx="290" c:formatCode="m&quot;月&quot;d&quot;日&quot;;@">
                  <c:v>46314</c:v>
                </c:pt>
                <c:pt idx="291" c:formatCode="m&quot;月&quot;d&quot;日&quot;;@">
                  <c:v>46315</c:v>
                </c:pt>
                <c:pt idx="292" c:formatCode="m&quot;月&quot;d&quot;日&quot;;@">
                  <c:v>46316</c:v>
                </c:pt>
                <c:pt idx="293" c:formatCode="m&quot;月&quot;d&quot;日&quot;;@">
                  <c:v>46317</c:v>
                </c:pt>
                <c:pt idx="294" c:formatCode="m&quot;月&quot;d&quot;日&quot;;@">
                  <c:v>46318</c:v>
                </c:pt>
                <c:pt idx="295" c:formatCode="m&quot;月&quot;d&quot;日&quot;;@">
                  <c:v>46319</c:v>
                </c:pt>
                <c:pt idx="296" c:formatCode="m&quot;月&quot;d&quot;日&quot;;@">
                  <c:v>46320</c:v>
                </c:pt>
                <c:pt idx="297" c:formatCode="m&quot;月&quot;d&quot;日&quot;;@">
                  <c:v>46321</c:v>
                </c:pt>
                <c:pt idx="298" c:formatCode="m&quot;月&quot;d&quot;日&quot;;@">
                  <c:v>46322</c:v>
                </c:pt>
                <c:pt idx="299" c:formatCode="m&quot;月&quot;d&quot;日&quot;;@">
                  <c:v>46323</c:v>
                </c:pt>
                <c:pt idx="300" c:formatCode="m&quot;月&quot;d&quot;日&quot;;@">
                  <c:v>46324</c:v>
                </c:pt>
                <c:pt idx="301" c:formatCode="m&quot;月&quot;d&quot;日&quot;;@">
                  <c:v>46325</c:v>
                </c:pt>
                <c:pt idx="302" c:formatCode="m&quot;月&quot;d&quot;日&quot;;@">
                  <c:v>46326</c:v>
                </c:pt>
                <c:pt idx="303" c:formatCode="m&quot;月&quot;d&quot;日&quot;;@">
                  <c:v>46327</c:v>
                </c:pt>
                <c:pt idx="304" c:formatCode="m&quot;月&quot;d&quot;日&quot;;@">
                  <c:v>46328</c:v>
                </c:pt>
                <c:pt idx="305" c:formatCode="m&quot;月&quot;d&quot;日&quot;;@">
                  <c:v>46329</c:v>
                </c:pt>
                <c:pt idx="306" c:formatCode="m&quot;月&quot;d&quot;日&quot;;@">
                  <c:v>46330</c:v>
                </c:pt>
                <c:pt idx="307" c:formatCode="m&quot;月&quot;d&quot;日&quot;;@">
                  <c:v>46331</c:v>
                </c:pt>
                <c:pt idx="308" c:formatCode="m&quot;月&quot;d&quot;日&quot;;@">
                  <c:v>46332</c:v>
                </c:pt>
                <c:pt idx="309" c:formatCode="m&quot;月&quot;d&quot;日&quot;;@">
                  <c:v>46333</c:v>
                </c:pt>
                <c:pt idx="310" c:formatCode="m&quot;月&quot;d&quot;日&quot;;@">
                  <c:v>46334</c:v>
                </c:pt>
                <c:pt idx="311" c:formatCode="m&quot;月&quot;d&quot;日&quot;;@">
                  <c:v>46335</c:v>
                </c:pt>
                <c:pt idx="312" c:formatCode="m&quot;月&quot;d&quot;日&quot;;@">
                  <c:v>46336</c:v>
                </c:pt>
                <c:pt idx="313" c:formatCode="m&quot;月&quot;d&quot;日&quot;;@">
                  <c:v>46337</c:v>
                </c:pt>
                <c:pt idx="314" c:formatCode="m&quot;月&quot;d&quot;日&quot;;@">
                  <c:v>46338</c:v>
                </c:pt>
                <c:pt idx="315" c:formatCode="m&quot;月&quot;d&quot;日&quot;;@">
                  <c:v>46339</c:v>
                </c:pt>
                <c:pt idx="316" c:formatCode="m&quot;月&quot;d&quot;日&quot;;@">
                  <c:v>46340</c:v>
                </c:pt>
                <c:pt idx="317" c:formatCode="m&quot;月&quot;d&quot;日&quot;;@">
                  <c:v>46341</c:v>
                </c:pt>
                <c:pt idx="318" c:formatCode="m&quot;月&quot;d&quot;日&quot;;@">
                  <c:v>46342</c:v>
                </c:pt>
                <c:pt idx="319" c:formatCode="m&quot;月&quot;d&quot;日&quot;;@">
                  <c:v>46343</c:v>
                </c:pt>
                <c:pt idx="320" c:formatCode="m&quot;月&quot;d&quot;日&quot;;@">
                  <c:v>46344</c:v>
                </c:pt>
                <c:pt idx="321" c:formatCode="m&quot;月&quot;d&quot;日&quot;;@">
                  <c:v>46345</c:v>
                </c:pt>
                <c:pt idx="322" c:formatCode="m&quot;月&quot;d&quot;日&quot;;@">
                  <c:v>46346</c:v>
                </c:pt>
                <c:pt idx="323" c:formatCode="m&quot;月&quot;d&quot;日&quot;;@">
                  <c:v>46347</c:v>
                </c:pt>
                <c:pt idx="324" c:formatCode="m&quot;月&quot;d&quot;日&quot;;@">
                  <c:v>46348</c:v>
                </c:pt>
                <c:pt idx="325" c:formatCode="m&quot;月&quot;d&quot;日&quot;;@">
                  <c:v>46349</c:v>
                </c:pt>
                <c:pt idx="326" c:formatCode="m&quot;月&quot;d&quot;日&quot;;@">
                  <c:v>46350</c:v>
                </c:pt>
                <c:pt idx="327" c:formatCode="m&quot;月&quot;d&quot;日&quot;;@">
                  <c:v>46351</c:v>
                </c:pt>
                <c:pt idx="328" c:formatCode="m&quot;月&quot;d&quot;日&quot;;@">
                  <c:v>46352</c:v>
                </c:pt>
                <c:pt idx="329" c:formatCode="m&quot;月&quot;d&quot;日&quot;;@">
                  <c:v>46353</c:v>
                </c:pt>
                <c:pt idx="330" c:formatCode="m&quot;月&quot;d&quot;日&quot;;@">
                  <c:v>46354</c:v>
                </c:pt>
                <c:pt idx="331" c:formatCode="m&quot;月&quot;d&quot;日&quot;;@">
                  <c:v>46355</c:v>
                </c:pt>
                <c:pt idx="332" c:formatCode="m&quot;月&quot;d&quot;日&quot;;@">
                  <c:v>46356</c:v>
                </c:pt>
                <c:pt idx="333" c:formatCode="m&quot;月&quot;d&quot;日&quot;;@">
                  <c:v>46357</c:v>
                </c:pt>
                <c:pt idx="334" c:formatCode="m&quot;月&quot;d&quot;日&quot;;@">
                  <c:v>46358</c:v>
                </c:pt>
                <c:pt idx="335" c:formatCode="m&quot;月&quot;d&quot;日&quot;;@">
                  <c:v>46359</c:v>
                </c:pt>
                <c:pt idx="336" c:formatCode="m&quot;月&quot;d&quot;日&quot;;@">
                  <c:v>46360</c:v>
                </c:pt>
                <c:pt idx="337" c:formatCode="m&quot;月&quot;d&quot;日&quot;;@">
                  <c:v>46361</c:v>
                </c:pt>
                <c:pt idx="338" c:formatCode="m&quot;月&quot;d&quot;日&quot;;@">
                  <c:v>46362</c:v>
                </c:pt>
                <c:pt idx="339" c:formatCode="m&quot;月&quot;d&quot;日&quot;;@">
                  <c:v>46363</c:v>
                </c:pt>
                <c:pt idx="340" c:formatCode="m&quot;月&quot;d&quot;日&quot;;@">
                  <c:v>46364</c:v>
                </c:pt>
                <c:pt idx="341" c:formatCode="m&quot;月&quot;d&quot;日&quot;;@">
                  <c:v>46365</c:v>
                </c:pt>
                <c:pt idx="342" c:formatCode="m&quot;月&quot;d&quot;日&quot;;@">
                  <c:v>46366</c:v>
                </c:pt>
                <c:pt idx="343" c:formatCode="m&quot;月&quot;d&quot;日&quot;;@">
                  <c:v>46367</c:v>
                </c:pt>
                <c:pt idx="344" c:formatCode="m&quot;月&quot;d&quot;日&quot;;@">
                  <c:v>46368</c:v>
                </c:pt>
                <c:pt idx="345" c:formatCode="m&quot;月&quot;d&quot;日&quot;;@">
                  <c:v>46369</c:v>
                </c:pt>
                <c:pt idx="346" c:formatCode="m&quot;月&quot;d&quot;日&quot;;@">
                  <c:v>46370</c:v>
                </c:pt>
                <c:pt idx="347" c:formatCode="m&quot;月&quot;d&quot;日&quot;;@">
                  <c:v>46371</c:v>
                </c:pt>
                <c:pt idx="348" c:formatCode="m&quot;月&quot;d&quot;日&quot;;@">
                  <c:v>46372</c:v>
                </c:pt>
                <c:pt idx="349" c:formatCode="m&quot;月&quot;d&quot;日&quot;;@">
                  <c:v>46373</c:v>
                </c:pt>
                <c:pt idx="350" c:formatCode="m&quot;月&quot;d&quot;日&quot;;@">
                  <c:v>46374</c:v>
                </c:pt>
                <c:pt idx="351" c:formatCode="m&quot;月&quot;d&quot;日&quot;;@">
                  <c:v>46375</c:v>
                </c:pt>
                <c:pt idx="352" c:formatCode="m&quot;月&quot;d&quot;日&quot;;@">
                  <c:v>46376</c:v>
                </c:pt>
                <c:pt idx="353" c:formatCode="m&quot;月&quot;d&quot;日&quot;;@">
                  <c:v>46377</c:v>
                </c:pt>
                <c:pt idx="354" c:formatCode="m&quot;月&quot;d&quot;日&quot;;@">
                  <c:v>46378</c:v>
                </c:pt>
                <c:pt idx="355" c:formatCode="m&quot;月&quot;d&quot;日&quot;;@">
                  <c:v>46379</c:v>
                </c:pt>
                <c:pt idx="356" c:formatCode="m&quot;月&quot;d&quot;日&quot;;@">
                  <c:v>46380</c:v>
                </c:pt>
                <c:pt idx="357" c:formatCode="m&quot;月&quot;d&quot;日&quot;;@">
                  <c:v>46381</c:v>
                </c:pt>
                <c:pt idx="358" c:formatCode="m&quot;月&quot;d&quot;日&quot;;@">
                  <c:v>46382</c:v>
                </c:pt>
                <c:pt idx="359" c:formatCode="m&quot;月&quot;d&quot;日&quot;;@">
                  <c:v>46383</c:v>
                </c:pt>
                <c:pt idx="360" c:formatCode="m&quot;月&quot;d&quot;日&quot;;@">
                  <c:v>46384</c:v>
                </c:pt>
                <c:pt idx="361" c:formatCode="m&quot;月&quot;d&quot;日&quot;;@">
                  <c:v>46385</c:v>
                </c:pt>
                <c:pt idx="362" c:formatCode="m&quot;月&quot;d&quot;日&quot;;@">
                  <c:v>46386</c:v>
                </c:pt>
              </c:numCache>
            </c:numRef>
          </c:cat>
          <c:val>
            <c:numRef>
              <c:f>PTA现货数据!$AQ$3:$AQ$365</c:f>
              <c:numCache>
                <c:formatCode>General</c:formatCode>
                <c:ptCount val="363"/>
                <c:pt idx="0">
                  <c:v>#N/A</c:v>
                </c:pt>
                <c:pt idx="1">
                  <c:v>#N/A</c:v>
                </c:pt>
                <c:pt idx="2">
                  <c:v>294.563059118</c:v>
                </c:pt>
                <c:pt idx="3">
                  <c:v>405.386312682959</c:v>
                </c:pt>
                <c:pt idx="4">
                  <c:v>483.9196294</c:v>
                </c:pt>
                <c:pt idx="5">
                  <c:v>501.27546269568</c:v>
                </c:pt>
                <c:pt idx="6">
                  <c:v>#N/A</c:v>
                </c:pt>
                <c:pt idx="7">
                  <c:v>#N/A</c:v>
                </c:pt>
                <c:pt idx="8">
                  <c:v>564.396114718</c:v>
                </c:pt>
                <c:pt idx="9">
                  <c:v>530.559763845439</c:v>
                </c:pt>
                <c:pt idx="10">
                  <c:v>497.545463785841</c:v>
                </c:pt>
                <c:pt idx="11">
                  <c:v>566.678024584337</c:v>
                </c:pt>
                <c:pt idx="12">
                  <c:v>515.547856928961</c:v>
                </c:pt>
                <c:pt idx="13">
                  <c:v>#N/A</c:v>
                </c:pt>
                <c:pt idx="14">
                  <c:v>#N/A</c:v>
                </c:pt>
                <c:pt idx="15">
                  <c:v>477.712186216001</c:v>
                </c:pt>
                <c:pt idx="16">
                  <c:v>467.0756188752</c:v>
                </c:pt>
                <c:pt idx="17">
                  <c:v>436.7675571216</c:v>
                </c:pt>
                <c:pt idx="18">
                  <c:v>460.30568912</c:v>
                </c:pt>
                <c:pt idx="19">
                  <c:v>388.9533677488</c:v>
                </c:pt>
                <c:pt idx="20">
                  <c:v>#N/A</c:v>
                </c:pt>
                <c:pt idx="21">
                  <c:v>#N/A</c:v>
                </c:pt>
                <c:pt idx="22">
                  <c:v>412.216112605601</c:v>
                </c:pt>
                <c:pt idx="23">
                  <c:v>349.8690264832</c:v>
                </c:pt>
                <c:pt idx="24">
                  <c:v>359.9259797968</c:v>
                </c:pt>
                <c:pt idx="25">
                  <c:v>352.150446396943</c:v>
                </c:pt>
                <c:pt idx="26">
                  <c:v>417.456325575265</c:v>
                </c:pt>
                <c:pt idx="27">
                  <c:v>#N/A</c:v>
                </c:pt>
                <c:pt idx="28">
                  <c:v>#N/A</c:v>
                </c:pt>
                <c:pt idx="29">
                  <c:v>#N/A</c:v>
                </c:pt>
                <c:pt idx="30">
                  <c:v>#N/A</c:v>
                </c:pt>
                <c:pt idx="31">
                  <c:v>#N/A</c:v>
                </c:pt>
                <c:pt idx="32">
                  <c:v>#N/A</c:v>
                </c:pt>
                <c:pt idx="33">
                  <c:v>#N/A</c:v>
                </c:pt>
                <c:pt idx="34">
                  <c:v>#N/A</c:v>
                </c:pt>
                <c:pt idx="35">
                  <c:v>#N/A</c:v>
                </c:pt>
                <c:pt idx="36">
                  <c:v>328.0535401016</c:v>
                </c:pt>
                <c:pt idx="37">
                  <c:v>295.684950595536</c:v>
                </c:pt>
                <c:pt idx="38">
                  <c:v>335.689998688161</c:v>
                </c:pt>
                <c:pt idx="39">
                  <c:v>281.689501601264</c:v>
                </c:pt>
                <c:pt idx="40">
                  <c:v>310.607898550545</c:v>
                </c:pt>
                <c:pt idx="41">
                  <c:v>#N/A</c:v>
                </c:pt>
                <c:pt idx="42">
                  <c:v>#N/A</c:v>
                </c:pt>
                <c:pt idx="43">
                  <c:v>248.479459098624</c:v>
                </c:pt>
                <c:pt idx="44">
                  <c:v>193.410183731263</c:v>
                </c:pt>
                <c:pt idx="45">
                  <c:v>136.329565542401</c:v>
                </c:pt>
                <c:pt idx="46">
                  <c:v>110.885912268001</c:v>
                </c:pt>
                <c:pt idx="47">
                  <c:v>79.5077357855989</c:v>
                </c:pt>
                <c:pt idx="48">
                  <c:v>#N/A</c:v>
                </c:pt>
                <c:pt idx="49">
                  <c:v>#N/A</c:v>
                </c:pt>
                <c:pt idx="50">
                  <c:v>91.2623202511995</c:v>
                </c:pt>
                <c:pt idx="51">
                  <c:v>28.5783987184004</c:v>
                </c:pt>
                <c:pt idx="52">
                  <c:v>121.6627653696</c:v>
                </c:pt>
                <c:pt idx="53">
                  <c:v>57.8441480543997</c:v>
                </c:pt>
                <c:pt idx="54">
                  <c:v>247.5822447552</c:v>
                </c:pt>
                <c:pt idx="55">
                  <c:v>#N/A</c:v>
                </c:pt>
                <c:pt idx="56">
                  <c:v>#N/A</c:v>
                </c:pt>
                <c:pt idx="57">
                  <c:v>137.4969691648</c:v>
                </c:pt>
                <c:pt idx="58">
                  <c:v>75.9900644672316</c:v>
                </c:pt>
                <c:pt idx="59">
                  <c:v>309.671888915792</c:v>
                </c:pt>
                <c:pt idx="60">
                  <c:v>-118.566863481599</c:v>
                </c:pt>
                <c:pt idx="61">
                  <c:v>107.965519129088</c:v>
                </c:pt>
                <c:pt idx="62">
                  <c:v>#N/A</c:v>
                </c:pt>
                <c:pt idx="63">
                  <c:v>#N/A</c:v>
                </c:pt>
                <c:pt idx="64">
                  <c:v>452.184125380143</c:v>
                </c:pt>
                <c:pt idx="65">
                  <c:v>300.808827530208</c:v>
                </c:pt>
                <c:pt idx="66">
                  <c:v>-306.534102755199</c:v>
                </c:pt>
                <c:pt idx="67">
                  <c:v>-110.121364266834</c:v>
                </c:pt>
                <c:pt idx="68">
                  <c:v>-134.097047315297</c:v>
                </c:pt>
                <c:pt idx="69">
                  <c:v>#N/A</c:v>
                </c:pt>
                <c:pt idx="70">
                  <c:v>#N/A</c:v>
                </c:pt>
                <c:pt idx="71">
                  <c:v>-326.212533723697</c:v>
                </c:pt>
                <c:pt idx="72">
                  <c:v>121.67192989296</c:v>
                </c:pt>
                <c:pt idx="73">
                  <c:v>86.3232972707046</c:v>
                </c:pt>
                <c:pt idx="74">
                  <c:v>-430.052623399216</c:v>
                </c:pt>
                <c:pt idx="75">
                  <c:v>128.715782363201</c:v>
                </c:pt>
                <c:pt idx="76">
                  <c:v>#N/A</c:v>
                </c:pt>
                <c:pt idx="77">
                  <c:v>#N/A</c:v>
                </c:pt>
                <c:pt idx="78">
                  <c:v>-44.3092284769764</c:v>
                </c:pt>
                <c:pt idx="79">
                  <c:v>103.020896384304</c:v>
                </c:pt>
                <c:pt idx="80">
                  <c:v>74.74721852536</c:v>
                </c:pt>
                <c:pt idx="81">
                  <c:v>104.91593972144</c:v>
                </c:pt>
                <c:pt idx="82">
                  <c:v>175.94650796016</c:v>
                </c:pt>
                <c:pt idx="83">
                  <c:v>#N/A</c:v>
                </c:pt>
                <c:pt idx="84">
                  <c:v>#N/A</c:v>
                </c:pt>
                <c:pt idx="85">
                  <c:v>185.605147159999</c:v>
                </c:pt>
                <c:pt idx="86">
                  <c:v>146.71171382832</c:v>
                </c:pt>
                <c:pt idx="87">
                  <c:v>142.22391371408</c:v>
                </c:pt>
                <c:pt idx="88">
                  <c:v>317.563517739696</c:v>
                </c:pt>
                <c:pt idx="89">
                  <c:v>322.214288175183</c:v>
                </c:pt>
                <c:pt idx="90">
                  <c:v>#N/A</c:v>
                </c:pt>
                <c:pt idx="91">
                  <c:v>#N/A</c:v>
                </c:pt>
                <c:pt idx="92">
                  <c:v>#N/A</c:v>
                </c:pt>
                <c:pt idx="93">
                  <c:v>#N/A</c:v>
                </c:pt>
                <c:pt idx="94">
                  <c:v>257.269168154559</c:v>
                </c:pt>
                <c:pt idx="95">
                  <c:v>406.870512751808</c:v>
                </c:pt>
                <c:pt idx="96">
                  <c:v>301.004546602064</c:v>
                </c:pt>
                <c:pt idx="97">
                  <c:v>#N/A</c:v>
                </c:pt>
                <c:pt idx="98">
                  <c:v>#N/A</c:v>
                </c:pt>
                <c:pt idx="99">
                  <c:v>258.928993955201</c:v>
                </c:pt>
                <c:pt idx="100">
                  <c:v>238.74208406944</c:v>
                </c:pt>
                <c:pt idx="102">
                  <c:v>206.751759512001</c:v>
                </c:pt>
                <c:pt idx="103">
                  <c:v>#N/A</c:v>
                </c:pt>
                <c:pt idx="104">
                  <c:v>#N/A</c:v>
                </c:pt>
                <c:pt idx="105">
                  <c:v>#N/A</c:v>
                </c:pt>
                <c:pt idx="106">
                  <c:v>188.316857008481</c:v>
                </c:pt>
                <c:pt idx="107">
                  <c:v>170.064089630159</c:v>
                </c:pt>
                <c:pt idx="108">
                  <c:v>207.051644101904</c:v>
                </c:pt>
                <c:pt idx="109">
                  <c:v>221.940584168256</c:v>
                </c:pt>
                <c:pt idx="110">
                  <c:v>239.156673686512</c:v>
                </c:pt>
                <c:pt idx="111">
                  <c:v>#N/A</c:v>
                </c:pt>
                <c:pt idx="112">
                  <c:v>#N/A</c:v>
                </c:pt>
                <c:pt idx="113">
                  <c:v>287.142282579088</c:v>
                </c:pt>
                <c:pt idx="114">
                  <c:v>259.347467988943</c:v>
                </c:pt>
                <c:pt idx="115">
                  <c:v>219.498327489056</c:v>
                </c:pt>
                <c:pt idx="116">
                  <c:v>211.592335281696</c:v>
                </c:pt>
                <c:pt idx="117">
                  <c:v>239.600738089425</c:v>
                </c:pt>
                <c:pt idx="118">
                  <c:v>#N/A</c:v>
                </c:pt>
                <c:pt idx="119">
                  <c:v>#N/A</c:v>
                </c:pt>
                <c:pt idx="120">
                  <c:v>#N/A</c:v>
                </c:pt>
                <c:pt idx="121">
                  <c:v>#N/A</c:v>
                </c:pt>
                <c:pt idx="122">
                  <c:v>#N/A</c:v>
                </c:pt>
                <c:pt idx="123">
                  <c:v>323.532406404001</c:v>
                </c:pt>
                <c:pt idx="124">
                  <c:v>287.724616445601</c:v>
                </c:pt>
                <c:pt idx="125">
                  <c:v>#N/A</c:v>
                </c:pt>
                <c:pt idx="126">
                  <c:v>#N/A</c:v>
                </c:pt>
                <c:pt idx="127">
                  <c:v>88.1034959719682</c:v>
                </c:pt>
                <c:pt idx="128">
                  <c:v>-39.0116197245115</c:v>
                </c:pt>
                <c:pt idx="129">
                  <c:v>-157.008104704</c:v>
                </c:pt>
                <c:pt idx="130">
                  <c:v>21.0814773681277</c:v>
                </c:pt>
                <c:pt idx="131">
                  <c:v>-119.55719183184</c:v>
                </c:pt>
                <c:pt idx="132">
                  <c:v>#N/A</c:v>
                </c:pt>
                <c:pt idx="133">
                  <c:v>#N/A</c:v>
                </c:pt>
                <c:pt idx="134">
                  <c:v>#N/A</c:v>
                </c:pt>
                <c:pt idx="135">
                  <c:v>-39.6812526835047</c:v>
                </c:pt>
                <c:pt idx="136">
                  <c:v>-18.0040325234877</c:v>
                </c:pt>
                <c:pt idx="137">
                  <c:v>-15.3460400367994</c:v>
                </c:pt>
                <c:pt idx="138">
                  <c:v>-53.08716448</c:v>
                </c:pt>
                <c:pt idx="139">
                  <c:v>#N/A</c:v>
                </c:pt>
                <c:pt idx="140">
                  <c:v>#N/A</c:v>
                </c:pt>
                <c:pt idx="141">
                  <c:v>-91.1439430592009</c:v>
                </c:pt>
                <c:pt idx="142">
                  <c:v>-117.698652243728</c:v>
                </c:pt>
                <c:pt idx="143">
                  <c:v>-35.3686003023049</c:v>
                </c:pt>
                <c:pt idx="144">
                  <c:v>-5.63618592932926</c:v>
                </c:pt>
                <c:pt idx="145">
                  <c:v>62.2732145901136</c:v>
                </c:pt>
                <c:pt idx="146">
                  <c:v>#N/A</c:v>
                </c:pt>
                <c:pt idx="147">
                  <c:v>#N/A</c:v>
                </c:pt>
                <c:pt idx="148">
                  <c:v>143.303175869376</c:v>
                </c:pt>
                <c:pt idx="149">
                  <c:v>177.713097751312</c:v>
                </c:pt>
                <c:pt idx="150">
                  <c:v>220.540581543249</c:v>
                </c:pt>
                <c:pt idx="151">
                  <c:v>150.5130164256</c:v>
                </c:pt>
                <c:pt idx="152">
                  <c:v>#N/A</c:v>
                </c:pt>
                <c:pt idx="153">
                  <c:v>#N/A</c:v>
                </c:pt>
                <c:pt idx="154">
                  <c:v>#N/A</c:v>
                </c:pt>
                <c:pt idx="155">
                  <c:v>-201.427460739199</c:v>
                </c:pt>
                <c:pt idx="156">
                  <c:v>-303.774188548208</c:v>
                </c:pt>
                <c:pt idx="157">
                  <c:v>-202.683480518992</c:v>
                </c:pt>
                <c:pt idx="158">
                  <c:v>-150.939703758401</c:v>
                </c:pt>
                <c:pt idx="159">
                  <c:v>293.593320921391</c:v>
                </c:pt>
                <c:pt idx="160">
                  <c:v>#N/A</c:v>
                </c:pt>
                <c:pt idx="161">
                  <c:v>#N/A</c:v>
                </c:pt>
                <c:pt idx="162">
                  <c:v>407.693795012833</c:v>
                </c:pt>
                <c:pt idx="163">
                  <c:v>347.100560079663</c:v>
                </c:pt>
                <c:pt idx="164">
                  <c:v>635.2182010048</c:v>
                </c:pt>
                <c:pt idx="165">
                  <c:v>653.715645275201</c:v>
                </c:pt>
                <c:pt idx="166">
                  <c:v>333.1694944336</c:v>
                </c:pt>
                <c:pt idx="167">
                  <c:v>#N/A</c:v>
                </c:pt>
                <c:pt idx="168">
                  <c:v>#N/A</c:v>
                </c:pt>
                <c:pt idx="169">
                  <c:v>235.153422853473</c:v>
                </c:pt>
                <c:pt idx="170">
                  <c:v>270.891941114929</c:v>
                </c:pt>
                <c:pt idx="171">
                  <c:v>229.294334768209</c:v>
                </c:pt>
                <c:pt idx="172">
                  <c:v>12.6665940038729</c:v>
                </c:pt>
                <c:pt idx="173">
                  <c:v>269.4252205952</c:v>
                </c:pt>
                <c:pt idx="174">
                  <c:v>#N/A</c:v>
                </c:pt>
                <c:pt idx="175">
                  <c:v>#N/A</c:v>
                </c:pt>
                <c:pt idx="176">
                  <c:v>158.320702818689</c:v>
                </c:pt>
                <c:pt idx="177">
                  <c:v>89.3177233472006</c:v>
                </c:pt>
                <c:pt idx="178">
                  <c:v>244.542829877407</c:v>
                </c:pt>
                <c:pt idx="179">
                  <c:v>155.778502900272</c:v>
                </c:pt>
                <c:pt idx="180">
                  <c:v>324.42544774925</c:v>
                </c:pt>
                <c:pt idx="181">
                  <c:v>#N/A</c:v>
                </c:pt>
                <c:pt idx="182">
                  <c:v>#N/A</c:v>
                </c:pt>
                <c:pt idx="183">
                  <c:v>320.034017481809</c:v>
                </c:pt>
                <c:pt idx="184">
                  <c:v>208.904031115088</c:v>
                </c:pt>
                <c:pt idx="185">
                  <c:v>28.196600812832</c:v>
                </c:pt>
                <c:pt idx="186">
                  <c:v>314.961772036801</c:v>
                </c:pt>
                <c:pt idx="187">
                  <c:v>393.881630988</c:v>
                </c:pt>
                <c:pt idx="188">
                  <c:v>#N/A</c:v>
                </c:pt>
                <c:pt idx="189">
                  <c:v>#N/A</c:v>
                </c:pt>
                <c:pt idx="190">
                  <c:v>#N/A</c:v>
                </c:pt>
                <c:pt idx="191">
                  <c:v>456.8764485424</c:v>
                </c:pt>
                <c:pt idx="192">
                  <c:v>251.862373115201</c:v>
                </c:pt>
                <c:pt idx="193">
                  <c:v>422.026299654401</c:v>
                </c:pt>
                <c:pt idx="194">
                  <c:v>284.068742556175</c:v>
                </c:pt>
                <c:pt idx="195">
                  <c:v>#N/A</c:v>
                </c:pt>
                <c:pt idx="196">
                  <c:v>#N/A</c:v>
                </c:pt>
                <c:pt idx="197">
                  <c:v>328.903602567297</c:v>
                </c:pt>
                <c:pt idx="198">
                  <c:v>227.151542672177</c:v>
                </c:pt>
                <c:pt idx="199">
                  <c:v>263.171135032352</c:v>
                </c:pt>
                <c:pt idx="200">
                  <c:v>267.420372292017</c:v>
                </c:pt>
                <c:pt idx="201">
                  <c:v>35.4816282260963</c:v>
                </c:pt>
                <c:pt idx="202">
                  <c:v>#N/A</c:v>
                </c:pt>
                <c:pt idx="203">
                  <c:v>#N/A</c:v>
                </c:pt>
                <c:pt idx="204">
                  <c:v>136.629998662736</c:v>
                </c:pt>
                <c:pt idx="205">
                  <c:v>102.078935279824</c:v>
                </c:pt>
                <c:pt idx="206">
                  <c:v>84.8397488011042</c:v>
                </c:pt>
                <c:pt idx="207">
                  <c:v>200.072332550847</c:v>
                </c:pt>
                <c:pt idx="208">
                  <c:v>189.197187899807</c:v>
                </c:pt>
                <c:pt idx="209">
                  <c:v>#N/A</c:v>
                </c:pt>
                <c:pt idx="210">
                  <c:v>#N/A</c:v>
                </c:pt>
                <c:pt idx="211">
                  <c:v>284.748142192016</c:v>
                </c:pt>
                <c:pt idx="212">
                  <c:v>317.110181230256</c:v>
                </c:pt>
                <c:pt idx="213">
                  <c:v>355.381370912737</c:v>
                </c:pt>
                <c:pt idx="214">
                  <c:v>421.119706189056</c:v>
                </c:pt>
                <c:pt idx="215">
                  <c:v>291.958461017601</c:v>
                </c:pt>
                <c:pt idx="216">
                  <c:v>#N/A</c:v>
                </c:pt>
                <c:pt idx="217">
                  <c:v>#N/A</c:v>
                </c:pt>
                <c:pt idx="218">
                  <c:v>326.963248672</c:v>
                </c:pt>
                <c:pt idx="219">
                  <c:v>449.446548832</c:v>
                </c:pt>
                <c:pt idx="220">
                  <c:v>377.194733518177</c:v>
                </c:pt>
                <c:pt idx="221">
                  <c:v>302.641345034752</c:v>
                </c:pt>
                <c:pt idx="222">
                  <c:v>307.943645501792</c:v>
                </c:pt>
                <c:pt idx="223">
                  <c:v>#N/A</c:v>
                </c:pt>
                <c:pt idx="224">
                  <c:v>#N/A</c:v>
                </c:pt>
                <c:pt idx="225">
                  <c:v>488.113562742433</c:v>
                </c:pt>
                <c:pt idx="226">
                  <c:v>495.548603230401</c:v>
                </c:pt>
                <c:pt idx="227">
                  <c:v>492.9218962432</c:v>
                </c:pt>
                <c:pt idx="228">
                  <c:v>350.508411091199</c:v>
                </c:pt>
                <c:pt idx="229">
                  <c:v>325.0820794776</c:v>
                </c:pt>
                <c:pt idx="230">
                  <c:v>#N/A</c:v>
                </c:pt>
                <c:pt idx="231">
                  <c:v>#N/A</c:v>
                </c:pt>
                <c:pt idx="232">
                  <c:v>319.800498228641</c:v>
                </c:pt>
                <c:pt idx="233">
                  <c:v>319.277099271024</c:v>
                </c:pt>
                <c:pt idx="234">
                  <c:v>352.6547973808</c:v>
                </c:pt>
                <c:pt idx="235">
                  <c:v>418.846926750544</c:v>
                </c:pt>
                <c:pt idx="236">
                  <c:v>478.115249555665</c:v>
                </c:pt>
                <c:pt idx="237">
                  <c:v>#N/A</c:v>
                </c:pt>
                <c:pt idx="238">
                  <c:v>#N/A</c:v>
                </c:pt>
                <c:pt idx="239">
                  <c:v>421.279112844769</c:v>
                </c:pt>
                <c:pt idx="240">
                  <c:v>412.480998738208</c:v>
                </c:pt>
                <c:pt idx="241">
                  <c:v>505.346008241249</c:v>
                </c:pt>
                <c:pt idx="242">
                  <c:v>660.336691973952</c:v>
                </c:pt>
                <c:pt idx="243">
                  <c:v>669.929723442191</c:v>
                </c:pt>
                <c:pt idx="244">
                  <c:v>#N/A</c:v>
                </c:pt>
                <c:pt idx="245">
                  <c:v>#N/A</c:v>
                </c:pt>
                <c:pt idx="246">
                  <c:v>858.477790767408</c:v>
                </c:pt>
                <c:pt idx="247">
                  <c:v>810.917820636799</c:v>
                </c:pt>
                <c:pt idx="248">
                  <c:v>693.661500211199</c:v>
                </c:pt>
                <c:pt idx="249">
                  <c:v>701.1228946832</c:v>
                </c:pt>
                <c:pt idx="250">
                  <c:v>658.829565072399</c:v>
                </c:pt>
                <c:pt idx="251">
                  <c:v>#N/A</c:v>
                </c:pt>
                <c:pt idx="252">
                  <c:v>#N/A</c:v>
                </c:pt>
                <c:pt idx="253">
                  <c:v>#N/A</c:v>
                </c:pt>
                <c:pt idx="254">
                  <c:v>540.439089290671</c:v>
                </c:pt>
                <c:pt idx="255">
                  <c:v>491.7747220128</c:v>
                </c:pt>
                <c:pt idx="256">
                  <c:v>701.656070152177</c:v>
                </c:pt>
                <c:pt idx="257">
                  <c:v>756.558098416001</c:v>
                </c:pt>
                <c:pt idx="258">
                  <c:v>#N/A</c:v>
                </c:pt>
                <c:pt idx="259">
                  <c:v>#N/A</c:v>
                </c:pt>
                <c:pt idx="260">
                  <c:v>675.602370865599</c:v>
                </c:pt>
                <c:pt idx="261">
                  <c:v>710.207838800001</c:v>
                </c:pt>
                <c:pt idx="262">
                  <c:v>598.338509927999</c:v>
                </c:pt>
                <c:pt idx="263">
                  <c:v>594.9831653376</c:v>
                </c:pt>
                <c:pt idx="264">
                  <c:v>702.531558725264</c:v>
                </c:pt>
                <c:pt idx="265">
                  <c:v>#N/A</c:v>
                </c:pt>
                <c:pt idx="266">
                  <c:v>#N/A</c:v>
                </c:pt>
                <c:pt idx="267">
                  <c:v>576.588254335073</c:v>
                </c:pt>
                <c:pt idx="268">
                  <c:v>449.034147764767</c:v>
                </c:pt>
                <c:pt idx="269">
                  <c:v>401.588099228624</c:v>
                </c:pt>
                <c:pt idx="270">
                  <c:v>244.661442721584</c:v>
                </c:pt>
                <c:pt idx="271">
                  <c:v>232.6480662144</c:v>
                </c:pt>
                <c:pt idx="272">
                  <c:v>#N/A</c:v>
                </c:pt>
                <c:pt idx="273">
                  <c:v>#N/A</c:v>
                </c:pt>
                <c:pt idx="274">
                  <c:v>#N/A</c:v>
                </c:pt>
                <c:pt idx="275">
                  <c:v>#N/A</c:v>
                </c:pt>
                <c:pt idx="276">
                  <c:v>#N/A</c:v>
                </c:pt>
                <c:pt idx="277">
                  <c:v>#N/A</c:v>
                </c:pt>
                <c:pt idx="278">
                  <c:v>#N/A</c:v>
                </c:pt>
                <c:pt idx="279">
                  <c:v>#N/A</c:v>
                </c:pt>
                <c:pt idx="280">
                  <c:v>#N/A</c:v>
                </c:pt>
                <c:pt idx="281">
                  <c:v>195.185355910399</c:v>
                </c:pt>
                <c:pt idx="282">
                  <c:v>154.8891464832</c:v>
                </c:pt>
                <c:pt idx="283">
                  <c:v>43.6986848721772</c:v>
                </c:pt>
                <c:pt idx="284">
                  <c:v>-20.6542512233445</c:v>
                </c:pt>
                <c:pt idx="285">
                  <c:v>62.238433874737</c:v>
                </c:pt>
                <c:pt idx="286">
                  <c:v>#N/A</c:v>
                </c:pt>
                <c:pt idx="287">
                  <c:v>#N/A</c:v>
                </c:pt>
                <c:pt idx="288">
                  <c:v>250.117169524176</c:v>
                </c:pt>
                <c:pt idx="289">
                  <c:v>367.717434757296</c:v>
                </c:pt>
                <c:pt idx="290">
                  <c:v>376.337550285696</c:v>
                </c:pt>
                <c:pt idx="291">
                  <c:v>245.3195486304</c:v>
                </c:pt>
                <c:pt idx="292">
                  <c:v>328.501162474239</c:v>
                </c:pt>
                <c:pt idx="293">
                  <c:v>#N/A</c:v>
                </c:pt>
                <c:pt idx="294">
                  <c:v>#N/A</c:v>
                </c:pt>
                <c:pt idx="295">
                  <c:v>#N/A</c:v>
                </c:pt>
                <c:pt idx="296">
                  <c:v>274.8348576928</c:v>
                </c:pt>
                <c:pt idx="297">
                  <c:v>244.559619423217</c:v>
                </c:pt>
                <c:pt idx="298">
                  <c:v>252.6397052928</c:v>
                </c:pt>
                <c:pt idx="299">
                  <c:v>234.10755272</c:v>
                </c:pt>
                <c:pt idx="300">
                  <c:v>#N/A</c:v>
                </c:pt>
                <c:pt idx="301">
                  <c:v>#N/A</c:v>
                </c:pt>
                <c:pt idx="302">
                  <c:v>128.341367835201</c:v>
                </c:pt>
                <c:pt idx="303">
                  <c:v>86.5619445504008</c:v>
                </c:pt>
                <c:pt idx="304">
                  <c:v>78.2440450591994</c:v>
                </c:pt>
                <c:pt idx="305">
                  <c:v>-56.0549945810872</c:v>
                </c:pt>
                <c:pt idx="306">
                  <c:v>-173.224601002113</c:v>
                </c:pt>
                <c:pt idx="307">
                  <c:v>#N/A</c:v>
                </c:pt>
                <c:pt idx="308">
                  <c:v>#N/A</c:v>
                </c:pt>
                <c:pt idx="309">
                  <c:v>-59.8227651412808</c:v>
                </c:pt>
                <c:pt idx="310">
                  <c:v>-101.7297060544</c:v>
                </c:pt>
                <c:pt idx="311">
                  <c:v>-8.94606817183922</c:v>
                </c:pt>
                <c:pt idx="312">
                  <c:v>66.4492890227048</c:v>
                </c:pt>
                <c:pt idx="313">
                  <c:v>19.2228372014561</c:v>
                </c:pt>
                <c:pt idx="314">
                  <c:v>#N/A</c:v>
                </c:pt>
                <c:pt idx="315">
                  <c:v>#N/A</c:v>
                </c:pt>
                <c:pt idx="316">
                  <c:v>184.245909185601</c:v>
                </c:pt>
                <c:pt idx="317">
                  <c:v>347.746009676063</c:v>
                </c:pt>
                <c:pt idx="318">
                  <c:v>420.331255672</c:v>
                </c:pt>
                <c:pt idx="319">
                  <c:v>383.6548091136</c:v>
                </c:pt>
                <c:pt idx="320">
                  <c:v>417.9557454592</c:v>
                </c:pt>
                <c:pt idx="321">
                  <c:v>#N/A</c:v>
                </c:pt>
                <c:pt idx="322">
                  <c:v>#N/A</c:v>
                </c:pt>
                <c:pt idx="323">
                  <c:v>360.082978918401</c:v>
                </c:pt>
                <c:pt idx="324">
                  <c:v>313.594940095872</c:v>
                </c:pt>
                <c:pt idx="325">
                  <c:v>186.682994187808</c:v>
                </c:pt>
                <c:pt idx="326">
                  <c:v>218.021976328128</c:v>
                </c:pt>
                <c:pt idx="327">
                  <c:v>164.871090338849</c:v>
                </c:pt>
                <c:pt idx="328">
                  <c:v>#N/A</c:v>
                </c:pt>
                <c:pt idx="329">
                  <c:v>#N/A</c:v>
                </c:pt>
                <c:pt idx="330">
                  <c:v>179.846744860479</c:v>
                </c:pt>
                <c:pt idx="331">
                  <c:v>237.695978631024</c:v>
                </c:pt>
                <c:pt idx="332">
                  <c:v>327.192528655808</c:v>
                </c:pt>
                <c:pt idx="333">
                  <c:v>364.633858153599</c:v>
                </c:pt>
                <c:pt idx="334">
                  <c:v>275.990405304224</c:v>
                </c:pt>
                <c:pt idx="335">
                  <c:v>#N/A</c:v>
                </c:pt>
                <c:pt idx="336">
                  <c:v>#N/A</c:v>
                </c:pt>
                <c:pt idx="337">
                  <c:v>347.32896706216</c:v>
                </c:pt>
                <c:pt idx="338">
                  <c:v>235.534983434256</c:v>
                </c:pt>
                <c:pt idx="339">
                  <c:v>207.4703932448</c:v>
                </c:pt>
                <c:pt idx="340">
                  <c:v>205.858358312545</c:v>
                </c:pt>
                <c:pt idx="341">
                  <c:v>159.674346627248</c:v>
                </c:pt>
                <c:pt idx="342">
                  <c:v>#N/A</c:v>
                </c:pt>
                <c:pt idx="343">
                  <c:v>#N/A</c:v>
                </c:pt>
                <c:pt idx="344">
                  <c:v>272.332846515905</c:v>
                </c:pt>
                <c:pt idx="345">
                  <c:v>271.475249695105</c:v>
                </c:pt>
                <c:pt idx="346">
                  <c:v>280.669676346624</c:v>
                </c:pt>
                <c:pt idx="347">
                  <c:v>257.669129782929</c:v>
                </c:pt>
                <c:pt idx="348">
                  <c:v>278.181622424064</c:v>
                </c:pt>
                <c:pt idx="349">
                  <c:v>#N/A</c:v>
                </c:pt>
                <c:pt idx="350">
                  <c:v>#N/A</c:v>
                </c:pt>
                <c:pt idx="351">
                  <c:v>316.701829073376</c:v>
                </c:pt>
                <c:pt idx="352">
                  <c:v>304.691113575936</c:v>
                </c:pt>
                <c:pt idx="353">
                  <c:v>230.345823936575</c:v>
                </c:pt>
                <c:pt idx="354">
                  <c:v>326.513560548256</c:v>
                </c:pt>
                <c:pt idx="355">
                  <c:v>278.702582125216</c:v>
                </c:pt>
                <c:pt idx="356">
                  <c:v>#N/A</c:v>
                </c:pt>
                <c:pt idx="357">
                  <c:v>#N/A</c:v>
                </c:pt>
                <c:pt idx="358">
                  <c:v>#N/A</c:v>
                </c:pt>
                <c:pt idx="359">
                  <c:v>396.481238158015</c:v>
                </c:pt>
                <c:pt idx="360">
                  <c:v>325.032635348176</c:v>
                </c:pt>
                <c:pt idx="361">
                  <c:v>373.971935264</c:v>
                </c:pt>
                <c:pt idx="362">
                  <c:v>355.282056003199</c:v>
                </c:pt>
              </c:numCache>
            </c:numRef>
          </c:val>
          <c:smooth val="0"/>
        </c:ser>
        <c:ser>
          <c:idx val="3"/>
          <c:order val="2"/>
          <c:tx>
            <c:strRef>
              <c:f>PTA现货数据!$AR$2</c:f>
              <c:strCache>
                <c:ptCount val="1"/>
                <c:pt idx="0">
                  <c:v>2023</c:v>
                </c:pt>
              </c:strCache>
            </c:strRef>
          </c:tx>
          <c:spPr>
            <a:ln w="15875" cap="rnd" cmpd="sng" algn="ctr">
              <a:solidFill>
                <a:srgbClr val="616161"/>
              </a:solidFill>
              <a:prstDash val="solid"/>
              <a:round/>
            </a:ln>
            <a:effectLst/>
          </c:spPr>
          <c:marker>
            <c:symbol val="none"/>
          </c:marker>
          <c:dLbls>
            <c:delete val="1"/>
          </c:dLbls>
          <c:cat>
            <c:numRef>
              <c:f>PTA现货数据!$AJ$3:$AJ$365</c:f>
              <c:numCache>
                <c:formatCode>m"月"d"日";@</c:formatCode>
                <c:ptCount val="363"/>
                <c:pt idx="0" c:formatCode="m&quot;月&quot;d&quot;日&quot;;@">
                  <c:v>46024</c:v>
                </c:pt>
                <c:pt idx="1" c:formatCode="m&quot;月&quot;d&quot;日&quot;;@">
                  <c:v>46025</c:v>
                </c:pt>
                <c:pt idx="2" c:formatCode="m&quot;月&quot;d&quot;日&quot;;@">
                  <c:v>46026</c:v>
                </c:pt>
                <c:pt idx="3" c:formatCode="m&quot;月&quot;d&quot;日&quot;;@">
                  <c:v>46027</c:v>
                </c:pt>
                <c:pt idx="4" c:formatCode="m&quot;月&quot;d&quot;日&quot;;@">
                  <c:v>46028</c:v>
                </c:pt>
                <c:pt idx="5" c:formatCode="m&quot;月&quot;d&quot;日&quot;;@">
                  <c:v>46029</c:v>
                </c:pt>
                <c:pt idx="6" c:formatCode="m&quot;月&quot;d&quot;日&quot;;@">
                  <c:v>46030</c:v>
                </c:pt>
                <c:pt idx="7" c:formatCode="m&quot;月&quot;d&quot;日&quot;;@">
                  <c:v>46031</c:v>
                </c:pt>
                <c:pt idx="8" c:formatCode="m&quot;月&quot;d&quot;日&quot;;@">
                  <c:v>46032</c:v>
                </c:pt>
                <c:pt idx="9" c:formatCode="m&quot;月&quot;d&quot;日&quot;;@">
                  <c:v>46033</c:v>
                </c:pt>
                <c:pt idx="10" c:formatCode="m&quot;月&quot;d&quot;日&quot;;@">
                  <c:v>46034</c:v>
                </c:pt>
                <c:pt idx="11" c:formatCode="m&quot;月&quot;d&quot;日&quot;;@">
                  <c:v>46035</c:v>
                </c:pt>
                <c:pt idx="12" c:formatCode="m&quot;月&quot;d&quot;日&quot;;@">
                  <c:v>46036</c:v>
                </c:pt>
                <c:pt idx="13" c:formatCode="m&quot;月&quot;d&quot;日&quot;;@">
                  <c:v>46037</c:v>
                </c:pt>
                <c:pt idx="14" c:formatCode="m&quot;月&quot;d&quot;日&quot;;@">
                  <c:v>46038</c:v>
                </c:pt>
                <c:pt idx="15" c:formatCode="m&quot;月&quot;d&quot;日&quot;;@">
                  <c:v>46039</c:v>
                </c:pt>
                <c:pt idx="16" c:formatCode="m&quot;月&quot;d&quot;日&quot;;@">
                  <c:v>46040</c:v>
                </c:pt>
                <c:pt idx="17" c:formatCode="m&quot;月&quot;d&quot;日&quot;;@">
                  <c:v>46041</c:v>
                </c:pt>
                <c:pt idx="18" c:formatCode="m&quot;月&quot;d&quot;日&quot;;@">
                  <c:v>46042</c:v>
                </c:pt>
                <c:pt idx="19" c:formatCode="m&quot;月&quot;d&quot;日&quot;;@">
                  <c:v>46043</c:v>
                </c:pt>
                <c:pt idx="20" c:formatCode="m&quot;月&quot;d&quot;日&quot;;@">
                  <c:v>46044</c:v>
                </c:pt>
                <c:pt idx="21" c:formatCode="m&quot;月&quot;d&quot;日&quot;;@">
                  <c:v>46045</c:v>
                </c:pt>
                <c:pt idx="22" c:formatCode="m&quot;月&quot;d&quot;日&quot;;@">
                  <c:v>46046</c:v>
                </c:pt>
                <c:pt idx="23" c:formatCode="m&quot;月&quot;d&quot;日&quot;;@">
                  <c:v>46047</c:v>
                </c:pt>
                <c:pt idx="24" c:formatCode="m&quot;月&quot;d&quot;日&quot;;@">
                  <c:v>46048</c:v>
                </c:pt>
                <c:pt idx="25" c:formatCode="m&quot;月&quot;d&quot;日&quot;;@">
                  <c:v>46049</c:v>
                </c:pt>
                <c:pt idx="26" c:formatCode="m&quot;月&quot;d&quot;日&quot;;@">
                  <c:v>46050</c:v>
                </c:pt>
                <c:pt idx="27" c:formatCode="m&quot;月&quot;d&quot;日&quot;;@">
                  <c:v>46051</c:v>
                </c:pt>
                <c:pt idx="28" c:formatCode="m&quot;月&quot;d&quot;日&quot;;@">
                  <c:v>46052</c:v>
                </c:pt>
                <c:pt idx="29" c:formatCode="m&quot;月&quot;d&quot;日&quot;;@">
                  <c:v>46053</c:v>
                </c:pt>
                <c:pt idx="30" c:formatCode="m&quot;月&quot;d&quot;日&quot;;@">
                  <c:v>46054</c:v>
                </c:pt>
                <c:pt idx="31" c:formatCode="m&quot;月&quot;d&quot;日&quot;;@">
                  <c:v>46055</c:v>
                </c:pt>
                <c:pt idx="32" c:formatCode="m&quot;月&quot;d&quot;日&quot;;@">
                  <c:v>46056</c:v>
                </c:pt>
                <c:pt idx="33" c:formatCode="m&quot;月&quot;d&quot;日&quot;;@">
                  <c:v>46057</c:v>
                </c:pt>
                <c:pt idx="34" c:formatCode="m&quot;月&quot;d&quot;日&quot;;@">
                  <c:v>46058</c:v>
                </c:pt>
                <c:pt idx="35" c:formatCode="m&quot;月&quot;d&quot;日&quot;;@">
                  <c:v>46059</c:v>
                </c:pt>
                <c:pt idx="36" c:formatCode="m&quot;月&quot;d&quot;日&quot;;@">
                  <c:v>46060</c:v>
                </c:pt>
                <c:pt idx="37" c:formatCode="m&quot;月&quot;d&quot;日&quot;;@">
                  <c:v>46061</c:v>
                </c:pt>
                <c:pt idx="38" c:formatCode="m&quot;月&quot;d&quot;日&quot;;@">
                  <c:v>46062</c:v>
                </c:pt>
                <c:pt idx="39" c:formatCode="m&quot;月&quot;d&quot;日&quot;;@">
                  <c:v>46063</c:v>
                </c:pt>
                <c:pt idx="40" c:formatCode="m&quot;月&quot;d&quot;日&quot;;@">
                  <c:v>46064</c:v>
                </c:pt>
                <c:pt idx="41" c:formatCode="m&quot;月&quot;d&quot;日&quot;;@">
                  <c:v>46065</c:v>
                </c:pt>
                <c:pt idx="42" c:formatCode="m&quot;月&quot;d&quot;日&quot;;@">
                  <c:v>46066</c:v>
                </c:pt>
                <c:pt idx="43" c:formatCode="m&quot;月&quot;d&quot;日&quot;;@">
                  <c:v>46067</c:v>
                </c:pt>
                <c:pt idx="44" c:formatCode="m&quot;月&quot;d&quot;日&quot;;@">
                  <c:v>46068</c:v>
                </c:pt>
                <c:pt idx="45" c:formatCode="m&quot;月&quot;d&quot;日&quot;;@">
                  <c:v>46069</c:v>
                </c:pt>
                <c:pt idx="46" c:formatCode="m&quot;月&quot;d&quot;日&quot;;@">
                  <c:v>46070</c:v>
                </c:pt>
                <c:pt idx="47" c:formatCode="m&quot;月&quot;d&quot;日&quot;;@">
                  <c:v>46071</c:v>
                </c:pt>
                <c:pt idx="48" c:formatCode="m&quot;月&quot;d&quot;日&quot;;@">
                  <c:v>46072</c:v>
                </c:pt>
                <c:pt idx="49" c:formatCode="m&quot;月&quot;d&quot;日&quot;;@">
                  <c:v>46073</c:v>
                </c:pt>
                <c:pt idx="50" c:formatCode="m&quot;月&quot;d&quot;日&quot;;@">
                  <c:v>46074</c:v>
                </c:pt>
                <c:pt idx="51" c:formatCode="m&quot;月&quot;d&quot;日&quot;;@">
                  <c:v>46075</c:v>
                </c:pt>
                <c:pt idx="52" c:formatCode="m&quot;月&quot;d&quot;日&quot;;@">
                  <c:v>46076</c:v>
                </c:pt>
                <c:pt idx="53" c:formatCode="m&quot;月&quot;d&quot;日&quot;;@">
                  <c:v>46077</c:v>
                </c:pt>
                <c:pt idx="54" c:formatCode="m&quot;月&quot;d&quot;日&quot;;@">
                  <c:v>46078</c:v>
                </c:pt>
                <c:pt idx="55" c:formatCode="m&quot;月&quot;d&quot;日&quot;;@">
                  <c:v>46079</c:v>
                </c:pt>
                <c:pt idx="56" c:formatCode="m&quot;月&quot;d&quot;日&quot;;@">
                  <c:v>46080</c:v>
                </c:pt>
                <c:pt idx="57" c:formatCode="m&quot;月&quot;d&quot;日&quot;;@">
                  <c:v>46081</c:v>
                </c:pt>
                <c:pt idx="58" c:formatCode="m&quot;月&quot;d&quot;日&quot;;@">
                  <c:v>46082</c:v>
                </c:pt>
                <c:pt idx="59" c:formatCode="m&quot;月&quot;d&quot;日&quot;;@">
                  <c:v>46083</c:v>
                </c:pt>
                <c:pt idx="60" c:formatCode="m&quot;月&quot;d&quot;日&quot;;@">
                  <c:v>46084</c:v>
                </c:pt>
                <c:pt idx="61" c:formatCode="m&quot;月&quot;d&quot;日&quot;;@">
                  <c:v>46085</c:v>
                </c:pt>
                <c:pt idx="62" c:formatCode="m&quot;月&quot;d&quot;日&quot;;@">
                  <c:v>46086</c:v>
                </c:pt>
                <c:pt idx="63" c:formatCode="m&quot;月&quot;d&quot;日&quot;;@">
                  <c:v>46087</c:v>
                </c:pt>
                <c:pt idx="64" c:formatCode="m&quot;月&quot;d&quot;日&quot;;@">
                  <c:v>46088</c:v>
                </c:pt>
                <c:pt idx="65" c:formatCode="m&quot;月&quot;d&quot;日&quot;;@">
                  <c:v>46089</c:v>
                </c:pt>
                <c:pt idx="66" c:formatCode="m&quot;月&quot;d&quot;日&quot;;@">
                  <c:v>46090</c:v>
                </c:pt>
                <c:pt idx="67" c:formatCode="m&quot;月&quot;d&quot;日&quot;;@">
                  <c:v>46091</c:v>
                </c:pt>
                <c:pt idx="68" c:formatCode="m&quot;月&quot;d&quot;日&quot;;@">
                  <c:v>46092</c:v>
                </c:pt>
                <c:pt idx="69" c:formatCode="m&quot;月&quot;d&quot;日&quot;;@">
                  <c:v>46093</c:v>
                </c:pt>
                <c:pt idx="70" c:formatCode="m&quot;月&quot;d&quot;日&quot;;@">
                  <c:v>46094</c:v>
                </c:pt>
                <c:pt idx="71" c:formatCode="m&quot;月&quot;d&quot;日&quot;;@">
                  <c:v>46095</c:v>
                </c:pt>
                <c:pt idx="72" c:formatCode="m&quot;月&quot;d&quot;日&quot;;@">
                  <c:v>46096</c:v>
                </c:pt>
                <c:pt idx="73" c:formatCode="m&quot;月&quot;d&quot;日&quot;;@">
                  <c:v>46097</c:v>
                </c:pt>
                <c:pt idx="74" c:formatCode="m&quot;月&quot;d&quot;日&quot;;@">
                  <c:v>46098</c:v>
                </c:pt>
                <c:pt idx="75" c:formatCode="m&quot;月&quot;d&quot;日&quot;;@">
                  <c:v>46099</c:v>
                </c:pt>
                <c:pt idx="76" c:formatCode="m&quot;月&quot;d&quot;日&quot;;@">
                  <c:v>46100</c:v>
                </c:pt>
                <c:pt idx="77" c:formatCode="m&quot;月&quot;d&quot;日&quot;;@">
                  <c:v>46101</c:v>
                </c:pt>
                <c:pt idx="78" c:formatCode="m&quot;月&quot;d&quot;日&quot;;@">
                  <c:v>46102</c:v>
                </c:pt>
                <c:pt idx="79" c:formatCode="m&quot;月&quot;d&quot;日&quot;;@">
                  <c:v>46103</c:v>
                </c:pt>
                <c:pt idx="80" c:formatCode="m&quot;月&quot;d&quot;日&quot;;@">
                  <c:v>46104</c:v>
                </c:pt>
                <c:pt idx="81" c:formatCode="m&quot;月&quot;d&quot;日&quot;;@">
                  <c:v>46105</c:v>
                </c:pt>
                <c:pt idx="82" c:formatCode="m&quot;月&quot;d&quot;日&quot;;@">
                  <c:v>46106</c:v>
                </c:pt>
                <c:pt idx="83" c:formatCode="m&quot;月&quot;d&quot;日&quot;;@">
                  <c:v>46107</c:v>
                </c:pt>
                <c:pt idx="84" c:formatCode="m&quot;月&quot;d&quot;日&quot;;@">
                  <c:v>46108</c:v>
                </c:pt>
                <c:pt idx="85" c:formatCode="m&quot;月&quot;d&quot;日&quot;;@">
                  <c:v>46109</c:v>
                </c:pt>
                <c:pt idx="86" c:formatCode="m&quot;月&quot;d&quot;日&quot;;@">
                  <c:v>46110</c:v>
                </c:pt>
                <c:pt idx="87" c:formatCode="m&quot;月&quot;d&quot;日&quot;;@">
                  <c:v>46111</c:v>
                </c:pt>
                <c:pt idx="88" c:formatCode="m&quot;月&quot;d&quot;日&quot;;@">
                  <c:v>46112</c:v>
                </c:pt>
                <c:pt idx="89" c:formatCode="m&quot;月&quot;d&quot;日&quot;;@">
                  <c:v>46113</c:v>
                </c:pt>
                <c:pt idx="90" c:formatCode="m&quot;月&quot;d&quot;日&quot;;@">
                  <c:v>46114</c:v>
                </c:pt>
                <c:pt idx="91" c:formatCode="m&quot;月&quot;d&quot;日&quot;;@">
                  <c:v>46115</c:v>
                </c:pt>
                <c:pt idx="92" c:formatCode="m&quot;月&quot;d&quot;日&quot;;@">
                  <c:v>46116</c:v>
                </c:pt>
                <c:pt idx="93" c:formatCode="m&quot;月&quot;d&quot;日&quot;;@">
                  <c:v>46117</c:v>
                </c:pt>
                <c:pt idx="94" c:formatCode="m&quot;月&quot;d&quot;日&quot;;@">
                  <c:v>46118</c:v>
                </c:pt>
                <c:pt idx="95" c:formatCode="m&quot;月&quot;d&quot;日&quot;;@">
                  <c:v>46119</c:v>
                </c:pt>
                <c:pt idx="96" c:formatCode="m&quot;月&quot;d&quot;日&quot;;@">
                  <c:v>46120</c:v>
                </c:pt>
                <c:pt idx="97" c:formatCode="m&quot;月&quot;d&quot;日&quot;;@">
                  <c:v>46121</c:v>
                </c:pt>
                <c:pt idx="98" c:formatCode="m&quot;月&quot;d&quot;日&quot;;@">
                  <c:v>46122</c:v>
                </c:pt>
                <c:pt idx="99" c:formatCode="m&quot;月&quot;d&quot;日&quot;;@">
                  <c:v>46123</c:v>
                </c:pt>
                <c:pt idx="100" c:formatCode="m&quot;月&quot;d&quot;日&quot;;@">
                  <c:v>46124</c:v>
                </c:pt>
                <c:pt idx="101" c:formatCode="m&quot;月&quot;d&quot;日&quot;;@">
                  <c:v>46125</c:v>
                </c:pt>
                <c:pt idx="102" c:formatCode="m&quot;月&quot;d&quot;日&quot;;@">
                  <c:v>46126</c:v>
                </c:pt>
                <c:pt idx="103" c:formatCode="m&quot;月&quot;d&quot;日&quot;;@">
                  <c:v>46127</c:v>
                </c:pt>
                <c:pt idx="104" c:formatCode="m&quot;月&quot;d&quot;日&quot;;@">
                  <c:v>46128</c:v>
                </c:pt>
                <c:pt idx="105" c:formatCode="m&quot;月&quot;d&quot;日&quot;;@">
                  <c:v>46129</c:v>
                </c:pt>
                <c:pt idx="106" c:formatCode="m&quot;月&quot;d&quot;日&quot;;@">
                  <c:v>46130</c:v>
                </c:pt>
                <c:pt idx="107" c:formatCode="m&quot;月&quot;d&quot;日&quot;;@">
                  <c:v>46131</c:v>
                </c:pt>
                <c:pt idx="108" c:formatCode="m&quot;月&quot;d&quot;日&quot;;@">
                  <c:v>46132</c:v>
                </c:pt>
                <c:pt idx="109" c:formatCode="m&quot;月&quot;d&quot;日&quot;;@">
                  <c:v>46133</c:v>
                </c:pt>
                <c:pt idx="110" c:formatCode="m&quot;月&quot;d&quot;日&quot;;@">
                  <c:v>46134</c:v>
                </c:pt>
                <c:pt idx="111" c:formatCode="m&quot;月&quot;d&quot;日&quot;;@">
                  <c:v>46135</c:v>
                </c:pt>
                <c:pt idx="112" c:formatCode="m&quot;月&quot;d&quot;日&quot;;@">
                  <c:v>46136</c:v>
                </c:pt>
                <c:pt idx="113" c:formatCode="m&quot;月&quot;d&quot;日&quot;;@">
                  <c:v>46137</c:v>
                </c:pt>
                <c:pt idx="114" c:formatCode="m&quot;月&quot;d&quot;日&quot;;@">
                  <c:v>46138</c:v>
                </c:pt>
                <c:pt idx="115" c:formatCode="m&quot;月&quot;d&quot;日&quot;;@">
                  <c:v>46139</c:v>
                </c:pt>
                <c:pt idx="116" c:formatCode="m&quot;月&quot;d&quot;日&quot;;@">
                  <c:v>46140</c:v>
                </c:pt>
                <c:pt idx="117" c:formatCode="m&quot;月&quot;d&quot;日&quot;;@">
                  <c:v>46141</c:v>
                </c:pt>
                <c:pt idx="118" c:formatCode="m&quot;月&quot;d&quot;日&quot;;@">
                  <c:v>46142</c:v>
                </c:pt>
                <c:pt idx="119" c:formatCode="m&quot;月&quot;d&quot;日&quot;;@">
                  <c:v>46143</c:v>
                </c:pt>
                <c:pt idx="120" c:formatCode="m&quot;月&quot;d&quot;日&quot;;@">
                  <c:v>46144</c:v>
                </c:pt>
                <c:pt idx="121" c:formatCode="m&quot;月&quot;d&quot;日&quot;;@">
                  <c:v>46145</c:v>
                </c:pt>
                <c:pt idx="122" c:formatCode="m&quot;月&quot;d&quot;日&quot;;@">
                  <c:v>46146</c:v>
                </c:pt>
                <c:pt idx="123" c:formatCode="m&quot;月&quot;d&quot;日&quot;;@">
                  <c:v>46147</c:v>
                </c:pt>
                <c:pt idx="124" c:formatCode="m&quot;月&quot;d&quot;日&quot;;@">
                  <c:v>46148</c:v>
                </c:pt>
                <c:pt idx="125" c:formatCode="m&quot;月&quot;d&quot;日&quot;;@">
                  <c:v>46149</c:v>
                </c:pt>
                <c:pt idx="126" c:formatCode="m&quot;月&quot;d&quot;日&quot;;@">
                  <c:v>46150</c:v>
                </c:pt>
                <c:pt idx="127" c:formatCode="m&quot;月&quot;d&quot;日&quot;;@">
                  <c:v>46151</c:v>
                </c:pt>
                <c:pt idx="128" c:formatCode="m&quot;月&quot;d&quot;日&quot;;@">
                  <c:v>46152</c:v>
                </c:pt>
                <c:pt idx="129" c:formatCode="m&quot;月&quot;d&quot;日&quot;;@">
                  <c:v>46153</c:v>
                </c:pt>
                <c:pt idx="130" c:formatCode="m&quot;月&quot;d&quot;日&quot;;@">
                  <c:v>46154</c:v>
                </c:pt>
                <c:pt idx="131" c:formatCode="m&quot;月&quot;d&quot;日&quot;;@">
                  <c:v>46155</c:v>
                </c:pt>
                <c:pt idx="132" c:formatCode="m&quot;月&quot;d&quot;日&quot;;@">
                  <c:v>46156</c:v>
                </c:pt>
                <c:pt idx="133" c:formatCode="m&quot;月&quot;d&quot;日&quot;;@">
                  <c:v>46157</c:v>
                </c:pt>
                <c:pt idx="134" c:formatCode="m&quot;月&quot;d&quot;日&quot;;@">
                  <c:v>46158</c:v>
                </c:pt>
                <c:pt idx="135" c:formatCode="m&quot;月&quot;d&quot;日&quot;;@">
                  <c:v>46159</c:v>
                </c:pt>
                <c:pt idx="136" c:formatCode="m&quot;月&quot;d&quot;日&quot;;@">
                  <c:v>46160</c:v>
                </c:pt>
                <c:pt idx="137" c:formatCode="m&quot;月&quot;d&quot;日&quot;;@">
                  <c:v>46161</c:v>
                </c:pt>
                <c:pt idx="138" c:formatCode="m&quot;月&quot;d&quot;日&quot;;@">
                  <c:v>46162</c:v>
                </c:pt>
                <c:pt idx="139" c:formatCode="m&quot;月&quot;d&quot;日&quot;;@">
                  <c:v>46163</c:v>
                </c:pt>
                <c:pt idx="140" c:formatCode="m&quot;月&quot;d&quot;日&quot;;@">
                  <c:v>46164</c:v>
                </c:pt>
                <c:pt idx="141" c:formatCode="m&quot;月&quot;d&quot;日&quot;;@">
                  <c:v>46165</c:v>
                </c:pt>
                <c:pt idx="142" c:formatCode="m&quot;月&quot;d&quot;日&quot;;@">
                  <c:v>46166</c:v>
                </c:pt>
                <c:pt idx="143" c:formatCode="m&quot;月&quot;d&quot;日&quot;;@">
                  <c:v>46167</c:v>
                </c:pt>
                <c:pt idx="144" c:formatCode="m&quot;月&quot;d&quot;日&quot;;@">
                  <c:v>46168</c:v>
                </c:pt>
                <c:pt idx="145" c:formatCode="m&quot;月&quot;d&quot;日&quot;;@">
                  <c:v>46169</c:v>
                </c:pt>
                <c:pt idx="146" c:formatCode="m&quot;月&quot;d&quot;日&quot;;@">
                  <c:v>46170</c:v>
                </c:pt>
                <c:pt idx="147" c:formatCode="m&quot;月&quot;d&quot;日&quot;;@">
                  <c:v>46171</c:v>
                </c:pt>
                <c:pt idx="148" c:formatCode="m&quot;月&quot;d&quot;日&quot;;@">
                  <c:v>46172</c:v>
                </c:pt>
                <c:pt idx="149" c:formatCode="m&quot;月&quot;d&quot;日&quot;;@">
                  <c:v>46173</c:v>
                </c:pt>
                <c:pt idx="150" c:formatCode="m&quot;月&quot;d&quot;日&quot;;@">
                  <c:v>46174</c:v>
                </c:pt>
                <c:pt idx="151" c:formatCode="m&quot;月&quot;d&quot;日&quot;;@">
                  <c:v>46175</c:v>
                </c:pt>
                <c:pt idx="152" c:formatCode="m&quot;月&quot;d&quot;日&quot;;@">
                  <c:v>46176</c:v>
                </c:pt>
                <c:pt idx="153" c:formatCode="m&quot;月&quot;d&quot;日&quot;;@">
                  <c:v>46177</c:v>
                </c:pt>
                <c:pt idx="154" c:formatCode="m&quot;月&quot;d&quot;日&quot;;@">
                  <c:v>46178</c:v>
                </c:pt>
                <c:pt idx="155" c:formatCode="m&quot;月&quot;d&quot;日&quot;;@">
                  <c:v>46179</c:v>
                </c:pt>
                <c:pt idx="156" c:formatCode="m&quot;月&quot;d&quot;日&quot;;@">
                  <c:v>46180</c:v>
                </c:pt>
                <c:pt idx="157" c:formatCode="m&quot;月&quot;d&quot;日&quot;;@">
                  <c:v>46181</c:v>
                </c:pt>
                <c:pt idx="158" c:formatCode="m&quot;月&quot;d&quot;日&quot;;@">
                  <c:v>46182</c:v>
                </c:pt>
                <c:pt idx="159" c:formatCode="m&quot;月&quot;d&quot;日&quot;;@">
                  <c:v>46183</c:v>
                </c:pt>
                <c:pt idx="160" c:formatCode="m&quot;月&quot;d&quot;日&quot;;@">
                  <c:v>46184</c:v>
                </c:pt>
                <c:pt idx="161" c:formatCode="m&quot;月&quot;d&quot;日&quot;;@">
                  <c:v>46185</c:v>
                </c:pt>
                <c:pt idx="162" c:formatCode="m&quot;月&quot;d&quot;日&quot;;@">
                  <c:v>46186</c:v>
                </c:pt>
                <c:pt idx="163" c:formatCode="m&quot;月&quot;d&quot;日&quot;;@">
                  <c:v>46187</c:v>
                </c:pt>
                <c:pt idx="164" c:formatCode="m&quot;月&quot;d&quot;日&quot;;@">
                  <c:v>46188</c:v>
                </c:pt>
                <c:pt idx="165" c:formatCode="m&quot;月&quot;d&quot;日&quot;;@">
                  <c:v>46189</c:v>
                </c:pt>
                <c:pt idx="166" c:formatCode="m&quot;月&quot;d&quot;日&quot;;@">
                  <c:v>46190</c:v>
                </c:pt>
                <c:pt idx="167" c:formatCode="m&quot;月&quot;d&quot;日&quot;;@">
                  <c:v>46191</c:v>
                </c:pt>
                <c:pt idx="168" c:formatCode="m&quot;月&quot;d&quot;日&quot;;@">
                  <c:v>46192</c:v>
                </c:pt>
                <c:pt idx="169" c:formatCode="m&quot;月&quot;d&quot;日&quot;;@">
                  <c:v>46193</c:v>
                </c:pt>
                <c:pt idx="170" c:formatCode="m&quot;月&quot;d&quot;日&quot;;@">
                  <c:v>46194</c:v>
                </c:pt>
                <c:pt idx="171" c:formatCode="m&quot;月&quot;d&quot;日&quot;;@">
                  <c:v>46195</c:v>
                </c:pt>
                <c:pt idx="172" c:formatCode="m&quot;月&quot;d&quot;日&quot;;@">
                  <c:v>46196</c:v>
                </c:pt>
                <c:pt idx="173" c:formatCode="m&quot;月&quot;d&quot;日&quot;;@">
                  <c:v>46197</c:v>
                </c:pt>
                <c:pt idx="174" c:formatCode="m&quot;月&quot;d&quot;日&quot;;@">
                  <c:v>46198</c:v>
                </c:pt>
                <c:pt idx="175" c:formatCode="m&quot;月&quot;d&quot;日&quot;;@">
                  <c:v>46199</c:v>
                </c:pt>
                <c:pt idx="176" c:formatCode="m&quot;月&quot;d&quot;日&quot;;@">
                  <c:v>46200</c:v>
                </c:pt>
                <c:pt idx="177" c:formatCode="m&quot;月&quot;d&quot;日&quot;;@">
                  <c:v>46201</c:v>
                </c:pt>
                <c:pt idx="178" c:formatCode="m&quot;月&quot;d&quot;日&quot;;@">
                  <c:v>46202</c:v>
                </c:pt>
                <c:pt idx="179" c:formatCode="m&quot;月&quot;d&quot;日&quot;;@">
                  <c:v>46203</c:v>
                </c:pt>
                <c:pt idx="180" c:formatCode="m&quot;月&quot;d&quot;日&quot;;@">
                  <c:v>46204</c:v>
                </c:pt>
                <c:pt idx="181" c:formatCode="m&quot;月&quot;d&quot;日&quot;;@">
                  <c:v>46205</c:v>
                </c:pt>
                <c:pt idx="182" c:formatCode="m&quot;月&quot;d&quot;日&quot;;@">
                  <c:v>46206</c:v>
                </c:pt>
                <c:pt idx="183" c:formatCode="m&quot;月&quot;d&quot;日&quot;;@">
                  <c:v>46207</c:v>
                </c:pt>
                <c:pt idx="184" c:formatCode="m&quot;月&quot;d&quot;日&quot;;@">
                  <c:v>46208</c:v>
                </c:pt>
                <c:pt idx="185" c:formatCode="m&quot;月&quot;d&quot;日&quot;;@">
                  <c:v>46209</c:v>
                </c:pt>
                <c:pt idx="186" c:formatCode="m&quot;月&quot;d&quot;日&quot;;@">
                  <c:v>46210</c:v>
                </c:pt>
                <c:pt idx="187" c:formatCode="m&quot;月&quot;d&quot;日&quot;;@">
                  <c:v>46211</c:v>
                </c:pt>
                <c:pt idx="188" c:formatCode="m&quot;月&quot;d&quot;日&quot;;@">
                  <c:v>46212</c:v>
                </c:pt>
                <c:pt idx="189" c:formatCode="m&quot;月&quot;d&quot;日&quot;;@">
                  <c:v>46213</c:v>
                </c:pt>
                <c:pt idx="190" c:formatCode="m&quot;月&quot;d&quot;日&quot;;@">
                  <c:v>46214</c:v>
                </c:pt>
                <c:pt idx="191" c:formatCode="m&quot;月&quot;d&quot;日&quot;;@">
                  <c:v>46215</c:v>
                </c:pt>
                <c:pt idx="192" c:formatCode="m&quot;月&quot;d&quot;日&quot;;@">
                  <c:v>46216</c:v>
                </c:pt>
                <c:pt idx="193" c:formatCode="m&quot;月&quot;d&quot;日&quot;;@">
                  <c:v>46217</c:v>
                </c:pt>
                <c:pt idx="194" c:formatCode="m&quot;月&quot;d&quot;日&quot;;@">
                  <c:v>46218</c:v>
                </c:pt>
                <c:pt idx="195" c:formatCode="m&quot;月&quot;d&quot;日&quot;;@">
                  <c:v>46219</c:v>
                </c:pt>
                <c:pt idx="196" c:formatCode="m&quot;月&quot;d&quot;日&quot;;@">
                  <c:v>46220</c:v>
                </c:pt>
                <c:pt idx="197" c:formatCode="m&quot;月&quot;d&quot;日&quot;;@">
                  <c:v>46221</c:v>
                </c:pt>
                <c:pt idx="198" c:formatCode="m&quot;月&quot;d&quot;日&quot;;@">
                  <c:v>46222</c:v>
                </c:pt>
                <c:pt idx="199" c:formatCode="m&quot;月&quot;d&quot;日&quot;;@">
                  <c:v>46223</c:v>
                </c:pt>
                <c:pt idx="200" c:formatCode="m&quot;月&quot;d&quot;日&quot;;@">
                  <c:v>46224</c:v>
                </c:pt>
                <c:pt idx="201" c:formatCode="m&quot;月&quot;d&quot;日&quot;;@">
                  <c:v>46225</c:v>
                </c:pt>
                <c:pt idx="202" c:formatCode="m&quot;月&quot;d&quot;日&quot;;@">
                  <c:v>46226</c:v>
                </c:pt>
                <c:pt idx="203" c:formatCode="m&quot;月&quot;d&quot;日&quot;;@">
                  <c:v>46227</c:v>
                </c:pt>
                <c:pt idx="204" c:formatCode="m&quot;月&quot;d&quot;日&quot;;@">
                  <c:v>46228</c:v>
                </c:pt>
                <c:pt idx="205" c:formatCode="m&quot;月&quot;d&quot;日&quot;;@">
                  <c:v>46229</c:v>
                </c:pt>
                <c:pt idx="206" c:formatCode="m&quot;月&quot;d&quot;日&quot;;@">
                  <c:v>46230</c:v>
                </c:pt>
                <c:pt idx="207" c:formatCode="m&quot;月&quot;d&quot;日&quot;;@">
                  <c:v>46231</c:v>
                </c:pt>
                <c:pt idx="208" c:formatCode="m&quot;月&quot;d&quot;日&quot;;@">
                  <c:v>46232</c:v>
                </c:pt>
                <c:pt idx="209" c:formatCode="m&quot;月&quot;d&quot;日&quot;;@">
                  <c:v>46233</c:v>
                </c:pt>
                <c:pt idx="210" c:formatCode="m&quot;月&quot;d&quot;日&quot;;@">
                  <c:v>46234</c:v>
                </c:pt>
                <c:pt idx="211" c:formatCode="m&quot;月&quot;d&quot;日&quot;;@">
                  <c:v>46235</c:v>
                </c:pt>
                <c:pt idx="212" c:formatCode="m&quot;月&quot;d&quot;日&quot;;@">
                  <c:v>46236</c:v>
                </c:pt>
                <c:pt idx="213" c:formatCode="m&quot;月&quot;d&quot;日&quot;;@">
                  <c:v>46237</c:v>
                </c:pt>
                <c:pt idx="214" c:formatCode="m&quot;月&quot;d&quot;日&quot;;@">
                  <c:v>46238</c:v>
                </c:pt>
                <c:pt idx="215" c:formatCode="m&quot;月&quot;d&quot;日&quot;;@">
                  <c:v>46239</c:v>
                </c:pt>
                <c:pt idx="216" c:formatCode="m&quot;月&quot;d&quot;日&quot;;@">
                  <c:v>46240</c:v>
                </c:pt>
                <c:pt idx="217" c:formatCode="m&quot;月&quot;d&quot;日&quot;;@">
                  <c:v>46241</c:v>
                </c:pt>
                <c:pt idx="218" c:formatCode="m&quot;月&quot;d&quot;日&quot;;@">
                  <c:v>46242</c:v>
                </c:pt>
                <c:pt idx="219" c:formatCode="m&quot;月&quot;d&quot;日&quot;;@">
                  <c:v>46243</c:v>
                </c:pt>
                <c:pt idx="220" c:formatCode="m&quot;月&quot;d&quot;日&quot;;@">
                  <c:v>46244</c:v>
                </c:pt>
                <c:pt idx="221" c:formatCode="m&quot;月&quot;d&quot;日&quot;;@">
                  <c:v>46245</c:v>
                </c:pt>
                <c:pt idx="222" c:formatCode="m&quot;月&quot;d&quot;日&quot;;@">
                  <c:v>46246</c:v>
                </c:pt>
                <c:pt idx="223" c:formatCode="m&quot;月&quot;d&quot;日&quot;;@">
                  <c:v>46247</c:v>
                </c:pt>
                <c:pt idx="224" c:formatCode="m&quot;月&quot;d&quot;日&quot;;@">
                  <c:v>46248</c:v>
                </c:pt>
                <c:pt idx="225" c:formatCode="m&quot;月&quot;d&quot;日&quot;;@">
                  <c:v>46249</c:v>
                </c:pt>
                <c:pt idx="226" c:formatCode="m&quot;月&quot;d&quot;日&quot;;@">
                  <c:v>46250</c:v>
                </c:pt>
                <c:pt idx="227" c:formatCode="m&quot;月&quot;d&quot;日&quot;;@">
                  <c:v>46251</c:v>
                </c:pt>
                <c:pt idx="228" c:formatCode="m&quot;月&quot;d&quot;日&quot;;@">
                  <c:v>46252</c:v>
                </c:pt>
                <c:pt idx="229" c:formatCode="m&quot;月&quot;d&quot;日&quot;;@">
                  <c:v>46253</c:v>
                </c:pt>
                <c:pt idx="230" c:formatCode="m&quot;月&quot;d&quot;日&quot;;@">
                  <c:v>46254</c:v>
                </c:pt>
                <c:pt idx="231" c:formatCode="m&quot;月&quot;d&quot;日&quot;;@">
                  <c:v>46255</c:v>
                </c:pt>
                <c:pt idx="232" c:formatCode="m&quot;月&quot;d&quot;日&quot;;@">
                  <c:v>46256</c:v>
                </c:pt>
                <c:pt idx="233" c:formatCode="m&quot;月&quot;d&quot;日&quot;;@">
                  <c:v>46257</c:v>
                </c:pt>
                <c:pt idx="234" c:formatCode="m&quot;月&quot;d&quot;日&quot;;@">
                  <c:v>46258</c:v>
                </c:pt>
                <c:pt idx="235" c:formatCode="m&quot;月&quot;d&quot;日&quot;;@">
                  <c:v>46259</c:v>
                </c:pt>
                <c:pt idx="236" c:formatCode="m&quot;月&quot;d&quot;日&quot;;@">
                  <c:v>46260</c:v>
                </c:pt>
                <c:pt idx="237" c:formatCode="m&quot;月&quot;d&quot;日&quot;;@">
                  <c:v>46261</c:v>
                </c:pt>
                <c:pt idx="238" c:formatCode="m&quot;月&quot;d&quot;日&quot;;@">
                  <c:v>46262</c:v>
                </c:pt>
                <c:pt idx="239" c:formatCode="m&quot;月&quot;d&quot;日&quot;;@">
                  <c:v>46263</c:v>
                </c:pt>
                <c:pt idx="240" c:formatCode="m&quot;月&quot;d&quot;日&quot;;@">
                  <c:v>46264</c:v>
                </c:pt>
                <c:pt idx="241" c:formatCode="m&quot;月&quot;d&quot;日&quot;;@">
                  <c:v>46265</c:v>
                </c:pt>
                <c:pt idx="242" c:formatCode="m&quot;月&quot;d&quot;日&quot;;@">
                  <c:v>46266</c:v>
                </c:pt>
                <c:pt idx="243" c:formatCode="m&quot;月&quot;d&quot;日&quot;;@">
                  <c:v>46267</c:v>
                </c:pt>
                <c:pt idx="244" c:formatCode="m&quot;月&quot;d&quot;日&quot;;@">
                  <c:v>46268</c:v>
                </c:pt>
                <c:pt idx="245" c:formatCode="m&quot;月&quot;d&quot;日&quot;;@">
                  <c:v>46269</c:v>
                </c:pt>
                <c:pt idx="246" c:formatCode="m&quot;月&quot;d&quot;日&quot;;@">
                  <c:v>46270</c:v>
                </c:pt>
                <c:pt idx="247" c:formatCode="m&quot;月&quot;d&quot;日&quot;;@">
                  <c:v>46271</c:v>
                </c:pt>
                <c:pt idx="248" c:formatCode="m&quot;月&quot;d&quot;日&quot;;@">
                  <c:v>46272</c:v>
                </c:pt>
                <c:pt idx="249" c:formatCode="m&quot;月&quot;d&quot;日&quot;;@">
                  <c:v>46273</c:v>
                </c:pt>
                <c:pt idx="250" c:formatCode="m&quot;月&quot;d&quot;日&quot;;@">
                  <c:v>46274</c:v>
                </c:pt>
                <c:pt idx="251" c:formatCode="m&quot;月&quot;d&quot;日&quot;;@">
                  <c:v>46275</c:v>
                </c:pt>
                <c:pt idx="252" c:formatCode="m&quot;月&quot;d&quot;日&quot;;@">
                  <c:v>46276</c:v>
                </c:pt>
                <c:pt idx="253" c:formatCode="m&quot;月&quot;d&quot;日&quot;;@">
                  <c:v>46277</c:v>
                </c:pt>
                <c:pt idx="254" c:formatCode="m&quot;月&quot;d&quot;日&quot;;@">
                  <c:v>46278</c:v>
                </c:pt>
                <c:pt idx="255" c:formatCode="m&quot;月&quot;d&quot;日&quot;;@">
                  <c:v>46279</c:v>
                </c:pt>
                <c:pt idx="256" c:formatCode="m&quot;月&quot;d&quot;日&quot;;@">
                  <c:v>46280</c:v>
                </c:pt>
                <c:pt idx="257" c:formatCode="m&quot;月&quot;d&quot;日&quot;;@">
                  <c:v>46281</c:v>
                </c:pt>
                <c:pt idx="258" c:formatCode="m&quot;月&quot;d&quot;日&quot;;@">
                  <c:v>46282</c:v>
                </c:pt>
                <c:pt idx="259" c:formatCode="m&quot;月&quot;d&quot;日&quot;;@">
                  <c:v>46283</c:v>
                </c:pt>
                <c:pt idx="260" c:formatCode="m&quot;月&quot;d&quot;日&quot;;@">
                  <c:v>46284</c:v>
                </c:pt>
                <c:pt idx="261" c:formatCode="m&quot;月&quot;d&quot;日&quot;;@">
                  <c:v>46285</c:v>
                </c:pt>
                <c:pt idx="262" c:formatCode="m&quot;月&quot;d&quot;日&quot;;@">
                  <c:v>46286</c:v>
                </c:pt>
                <c:pt idx="263" c:formatCode="m&quot;月&quot;d&quot;日&quot;;@">
                  <c:v>46287</c:v>
                </c:pt>
                <c:pt idx="264" c:formatCode="m&quot;月&quot;d&quot;日&quot;;@">
                  <c:v>46288</c:v>
                </c:pt>
                <c:pt idx="265" c:formatCode="m&quot;月&quot;d&quot;日&quot;;@">
                  <c:v>46289</c:v>
                </c:pt>
                <c:pt idx="266" c:formatCode="m&quot;月&quot;d&quot;日&quot;;@">
                  <c:v>46290</c:v>
                </c:pt>
                <c:pt idx="267" c:formatCode="m&quot;月&quot;d&quot;日&quot;;@">
                  <c:v>46291</c:v>
                </c:pt>
                <c:pt idx="268" c:formatCode="m&quot;月&quot;d&quot;日&quot;;@">
                  <c:v>46292</c:v>
                </c:pt>
                <c:pt idx="269" c:formatCode="m&quot;月&quot;d&quot;日&quot;;@">
                  <c:v>46293</c:v>
                </c:pt>
                <c:pt idx="270" c:formatCode="m&quot;月&quot;d&quot;日&quot;;@">
                  <c:v>46294</c:v>
                </c:pt>
                <c:pt idx="271" c:formatCode="m&quot;月&quot;d&quot;日&quot;;@">
                  <c:v>46295</c:v>
                </c:pt>
                <c:pt idx="272" c:formatCode="m&quot;月&quot;d&quot;日&quot;;@">
                  <c:v>46296</c:v>
                </c:pt>
                <c:pt idx="273" c:formatCode="m&quot;月&quot;d&quot;日&quot;;@">
                  <c:v>46297</c:v>
                </c:pt>
                <c:pt idx="274" c:formatCode="m&quot;月&quot;d&quot;日&quot;;@">
                  <c:v>46298</c:v>
                </c:pt>
                <c:pt idx="275" c:formatCode="m&quot;月&quot;d&quot;日&quot;;@">
                  <c:v>46299</c:v>
                </c:pt>
                <c:pt idx="276" c:formatCode="m&quot;月&quot;d&quot;日&quot;;@">
                  <c:v>46300</c:v>
                </c:pt>
                <c:pt idx="277" c:formatCode="m&quot;月&quot;d&quot;日&quot;;@">
                  <c:v>46301</c:v>
                </c:pt>
                <c:pt idx="278" c:formatCode="m&quot;月&quot;d&quot;日&quot;;@">
                  <c:v>46302</c:v>
                </c:pt>
                <c:pt idx="279" c:formatCode="m&quot;月&quot;d&quot;日&quot;;@">
                  <c:v>46303</c:v>
                </c:pt>
                <c:pt idx="280" c:formatCode="m&quot;月&quot;d&quot;日&quot;;@">
                  <c:v>46304</c:v>
                </c:pt>
                <c:pt idx="281" c:formatCode="m&quot;月&quot;d&quot;日&quot;;@">
                  <c:v>46305</c:v>
                </c:pt>
                <c:pt idx="282" c:formatCode="m&quot;月&quot;d&quot;日&quot;;@">
                  <c:v>46306</c:v>
                </c:pt>
                <c:pt idx="283" c:formatCode="m&quot;月&quot;d&quot;日&quot;;@">
                  <c:v>46307</c:v>
                </c:pt>
                <c:pt idx="284" c:formatCode="m&quot;月&quot;d&quot;日&quot;;@">
                  <c:v>46308</c:v>
                </c:pt>
                <c:pt idx="285" c:formatCode="m&quot;月&quot;d&quot;日&quot;;@">
                  <c:v>46309</c:v>
                </c:pt>
                <c:pt idx="286" c:formatCode="m&quot;月&quot;d&quot;日&quot;;@">
                  <c:v>46310</c:v>
                </c:pt>
                <c:pt idx="287" c:formatCode="m&quot;月&quot;d&quot;日&quot;;@">
                  <c:v>46311</c:v>
                </c:pt>
                <c:pt idx="288" c:formatCode="m&quot;月&quot;d&quot;日&quot;;@">
                  <c:v>46312</c:v>
                </c:pt>
                <c:pt idx="289" c:formatCode="m&quot;月&quot;d&quot;日&quot;;@">
                  <c:v>46313</c:v>
                </c:pt>
                <c:pt idx="290" c:formatCode="m&quot;月&quot;d&quot;日&quot;;@">
                  <c:v>46314</c:v>
                </c:pt>
                <c:pt idx="291" c:formatCode="m&quot;月&quot;d&quot;日&quot;;@">
                  <c:v>46315</c:v>
                </c:pt>
                <c:pt idx="292" c:formatCode="m&quot;月&quot;d&quot;日&quot;;@">
                  <c:v>46316</c:v>
                </c:pt>
                <c:pt idx="293" c:formatCode="m&quot;月&quot;d&quot;日&quot;;@">
                  <c:v>46317</c:v>
                </c:pt>
                <c:pt idx="294" c:formatCode="m&quot;月&quot;d&quot;日&quot;;@">
                  <c:v>46318</c:v>
                </c:pt>
                <c:pt idx="295" c:formatCode="m&quot;月&quot;d&quot;日&quot;;@">
                  <c:v>46319</c:v>
                </c:pt>
                <c:pt idx="296" c:formatCode="m&quot;月&quot;d&quot;日&quot;;@">
                  <c:v>46320</c:v>
                </c:pt>
                <c:pt idx="297" c:formatCode="m&quot;月&quot;d&quot;日&quot;;@">
                  <c:v>46321</c:v>
                </c:pt>
                <c:pt idx="298" c:formatCode="m&quot;月&quot;d&quot;日&quot;;@">
                  <c:v>46322</c:v>
                </c:pt>
                <c:pt idx="299" c:formatCode="m&quot;月&quot;d&quot;日&quot;;@">
                  <c:v>46323</c:v>
                </c:pt>
                <c:pt idx="300" c:formatCode="m&quot;月&quot;d&quot;日&quot;;@">
                  <c:v>46324</c:v>
                </c:pt>
                <c:pt idx="301" c:formatCode="m&quot;月&quot;d&quot;日&quot;;@">
                  <c:v>46325</c:v>
                </c:pt>
                <c:pt idx="302" c:formatCode="m&quot;月&quot;d&quot;日&quot;;@">
                  <c:v>46326</c:v>
                </c:pt>
                <c:pt idx="303" c:formatCode="m&quot;月&quot;d&quot;日&quot;;@">
                  <c:v>46327</c:v>
                </c:pt>
                <c:pt idx="304" c:formatCode="m&quot;月&quot;d&quot;日&quot;;@">
                  <c:v>46328</c:v>
                </c:pt>
                <c:pt idx="305" c:formatCode="m&quot;月&quot;d&quot;日&quot;;@">
                  <c:v>46329</c:v>
                </c:pt>
                <c:pt idx="306" c:formatCode="m&quot;月&quot;d&quot;日&quot;;@">
                  <c:v>46330</c:v>
                </c:pt>
                <c:pt idx="307" c:formatCode="m&quot;月&quot;d&quot;日&quot;;@">
                  <c:v>46331</c:v>
                </c:pt>
                <c:pt idx="308" c:formatCode="m&quot;月&quot;d&quot;日&quot;;@">
                  <c:v>46332</c:v>
                </c:pt>
                <c:pt idx="309" c:formatCode="m&quot;月&quot;d&quot;日&quot;;@">
                  <c:v>46333</c:v>
                </c:pt>
                <c:pt idx="310" c:formatCode="m&quot;月&quot;d&quot;日&quot;;@">
                  <c:v>46334</c:v>
                </c:pt>
                <c:pt idx="311" c:formatCode="m&quot;月&quot;d&quot;日&quot;;@">
                  <c:v>46335</c:v>
                </c:pt>
                <c:pt idx="312" c:formatCode="m&quot;月&quot;d&quot;日&quot;;@">
                  <c:v>46336</c:v>
                </c:pt>
                <c:pt idx="313" c:formatCode="m&quot;月&quot;d&quot;日&quot;;@">
                  <c:v>46337</c:v>
                </c:pt>
                <c:pt idx="314" c:formatCode="m&quot;月&quot;d&quot;日&quot;;@">
                  <c:v>46338</c:v>
                </c:pt>
                <c:pt idx="315" c:formatCode="m&quot;月&quot;d&quot;日&quot;;@">
                  <c:v>46339</c:v>
                </c:pt>
                <c:pt idx="316" c:formatCode="m&quot;月&quot;d&quot;日&quot;;@">
                  <c:v>46340</c:v>
                </c:pt>
                <c:pt idx="317" c:formatCode="m&quot;月&quot;d&quot;日&quot;;@">
                  <c:v>46341</c:v>
                </c:pt>
                <c:pt idx="318" c:formatCode="m&quot;月&quot;d&quot;日&quot;;@">
                  <c:v>46342</c:v>
                </c:pt>
                <c:pt idx="319" c:formatCode="m&quot;月&quot;d&quot;日&quot;;@">
                  <c:v>46343</c:v>
                </c:pt>
                <c:pt idx="320" c:formatCode="m&quot;月&quot;d&quot;日&quot;;@">
                  <c:v>46344</c:v>
                </c:pt>
                <c:pt idx="321" c:formatCode="m&quot;月&quot;d&quot;日&quot;;@">
                  <c:v>46345</c:v>
                </c:pt>
                <c:pt idx="322" c:formatCode="m&quot;月&quot;d&quot;日&quot;;@">
                  <c:v>46346</c:v>
                </c:pt>
                <c:pt idx="323" c:formatCode="m&quot;月&quot;d&quot;日&quot;;@">
                  <c:v>46347</c:v>
                </c:pt>
                <c:pt idx="324" c:formatCode="m&quot;月&quot;d&quot;日&quot;;@">
                  <c:v>46348</c:v>
                </c:pt>
                <c:pt idx="325" c:formatCode="m&quot;月&quot;d&quot;日&quot;;@">
                  <c:v>46349</c:v>
                </c:pt>
                <c:pt idx="326" c:formatCode="m&quot;月&quot;d&quot;日&quot;;@">
                  <c:v>46350</c:v>
                </c:pt>
                <c:pt idx="327" c:formatCode="m&quot;月&quot;d&quot;日&quot;;@">
                  <c:v>46351</c:v>
                </c:pt>
                <c:pt idx="328" c:formatCode="m&quot;月&quot;d&quot;日&quot;;@">
                  <c:v>46352</c:v>
                </c:pt>
                <c:pt idx="329" c:formatCode="m&quot;月&quot;d&quot;日&quot;;@">
                  <c:v>46353</c:v>
                </c:pt>
                <c:pt idx="330" c:formatCode="m&quot;月&quot;d&quot;日&quot;;@">
                  <c:v>46354</c:v>
                </c:pt>
                <c:pt idx="331" c:formatCode="m&quot;月&quot;d&quot;日&quot;;@">
                  <c:v>46355</c:v>
                </c:pt>
                <c:pt idx="332" c:formatCode="m&quot;月&quot;d&quot;日&quot;;@">
                  <c:v>46356</c:v>
                </c:pt>
                <c:pt idx="333" c:formatCode="m&quot;月&quot;d&quot;日&quot;;@">
                  <c:v>46357</c:v>
                </c:pt>
                <c:pt idx="334" c:formatCode="m&quot;月&quot;d&quot;日&quot;;@">
                  <c:v>46358</c:v>
                </c:pt>
                <c:pt idx="335" c:formatCode="m&quot;月&quot;d&quot;日&quot;;@">
                  <c:v>46359</c:v>
                </c:pt>
                <c:pt idx="336" c:formatCode="m&quot;月&quot;d&quot;日&quot;;@">
                  <c:v>46360</c:v>
                </c:pt>
                <c:pt idx="337" c:formatCode="m&quot;月&quot;d&quot;日&quot;;@">
                  <c:v>46361</c:v>
                </c:pt>
                <c:pt idx="338" c:formatCode="m&quot;月&quot;d&quot;日&quot;;@">
                  <c:v>46362</c:v>
                </c:pt>
                <c:pt idx="339" c:formatCode="m&quot;月&quot;d&quot;日&quot;;@">
                  <c:v>46363</c:v>
                </c:pt>
                <c:pt idx="340" c:formatCode="m&quot;月&quot;d&quot;日&quot;;@">
                  <c:v>46364</c:v>
                </c:pt>
                <c:pt idx="341" c:formatCode="m&quot;月&quot;d&quot;日&quot;;@">
                  <c:v>46365</c:v>
                </c:pt>
                <c:pt idx="342" c:formatCode="m&quot;月&quot;d&quot;日&quot;;@">
                  <c:v>46366</c:v>
                </c:pt>
                <c:pt idx="343" c:formatCode="m&quot;月&quot;d&quot;日&quot;;@">
                  <c:v>46367</c:v>
                </c:pt>
                <c:pt idx="344" c:formatCode="m&quot;月&quot;d&quot;日&quot;;@">
                  <c:v>46368</c:v>
                </c:pt>
                <c:pt idx="345" c:formatCode="m&quot;月&quot;d&quot;日&quot;;@">
                  <c:v>46369</c:v>
                </c:pt>
                <c:pt idx="346" c:formatCode="m&quot;月&quot;d&quot;日&quot;;@">
                  <c:v>46370</c:v>
                </c:pt>
                <c:pt idx="347" c:formatCode="m&quot;月&quot;d&quot;日&quot;;@">
                  <c:v>46371</c:v>
                </c:pt>
                <c:pt idx="348" c:formatCode="m&quot;月&quot;d&quot;日&quot;;@">
                  <c:v>46372</c:v>
                </c:pt>
                <c:pt idx="349" c:formatCode="m&quot;月&quot;d&quot;日&quot;;@">
                  <c:v>46373</c:v>
                </c:pt>
                <c:pt idx="350" c:formatCode="m&quot;月&quot;d&quot;日&quot;;@">
                  <c:v>46374</c:v>
                </c:pt>
                <c:pt idx="351" c:formatCode="m&quot;月&quot;d&quot;日&quot;;@">
                  <c:v>46375</c:v>
                </c:pt>
                <c:pt idx="352" c:formatCode="m&quot;月&quot;d&quot;日&quot;;@">
                  <c:v>46376</c:v>
                </c:pt>
                <c:pt idx="353" c:formatCode="m&quot;月&quot;d&quot;日&quot;;@">
                  <c:v>46377</c:v>
                </c:pt>
                <c:pt idx="354" c:formatCode="m&quot;月&quot;d&quot;日&quot;;@">
                  <c:v>46378</c:v>
                </c:pt>
                <c:pt idx="355" c:formatCode="m&quot;月&quot;d&quot;日&quot;;@">
                  <c:v>46379</c:v>
                </c:pt>
                <c:pt idx="356" c:formatCode="m&quot;月&quot;d&quot;日&quot;;@">
                  <c:v>46380</c:v>
                </c:pt>
                <c:pt idx="357" c:formatCode="m&quot;月&quot;d&quot;日&quot;;@">
                  <c:v>46381</c:v>
                </c:pt>
                <c:pt idx="358" c:formatCode="m&quot;月&quot;d&quot;日&quot;;@">
                  <c:v>46382</c:v>
                </c:pt>
                <c:pt idx="359" c:formatCode="m&quot;月&quot;d&quot;日&quot;;@">
                  <c:v>46383</c:v>
                </c:pt>
                <c:pt idx="360" c:formatCode="m&quot;月&quot;d&quot;日&quot;;@">
                  <c:v>46384</c:v>
                </c:pt>
                <c:pt idx="361" c:formatCode="m&quot;月&quot;d&quot;日&quot;;@">
                  <c:v>46385</c:v>
                </c:pt>
                <c:pt idx="362" c:formatCode="m&quot;月&quot;d&quot;日&quot;;@">
                  <c:v>46386</c:v>
                </c:pt>
              </c:numCache>
            </c:numRef>
          </c:cat>
          <c:val>
            <c:numRef>
              <c:f>PTA现货数据!$AR$3:$AR$365</c:f>
              <c:numCache>
                <c:formatCode>General</c:formatCode>
                <c:ptCount val="363"/>
                <c:pt idx="0">
                  <c:v>#N/A</c:v>
                </c:pt>
                <c:pt idx="1">
                  <c:v>288.280212182401</c:v>
                </c:pt>
                <c:pt idx="2">
                  <c:v>394.721893855807</c:v>
                </c:pt>
                <c:pt idx="3">
                  <c:v>203.141281408127</c:v>
                </c:pt>
                <c:pt idx="4">
                  <c:v>130.699237714208</c:v>
                </c:pt>
                <c:pt idx="5">
                  <c:v>#N/A</c:v>
                </c:pt>
                <c:pt idx="6">
                  <c:v>#N/A</c:v>
                </c:pt>
                <c:pt idx="7">
                  <c:v>169.61961535136</c:v>
                </c:pt>
                <c:pt idx="8">
                  <c:v>182.480988294735</c:v>
                </c:pt>
                <c:pt idx="9">
                  <c:v>152.709093648815</c:v>
                </c:pt>
                <c:pt idx="10">
                  <c:v>192.986969722063</c:v>
                </c:pt>
                <c:pt idx="11">
                  <c:v>306.273115062368</c:v>
                </c:pt>
                <c:pt idx="12">
                  <c:v>#N/A</c:v>
                </c:pt>
                <c:pt idx="13">
                  <c:v>#N/A</c:v>
                </c:pt>
                <c:pt idx="14">
                  <c:v>166.230608668801</c:v>
                </c:pt>
                <c:pt idx="15">
                  <c:v>135.097225113601</c:v>
                </c:pt>
                <c:pt idx="16">
                  <c:v>70.3222241343992</c:v>
                </c:pt>
                <c:pt idx="17">
                  <c:v>195.168297611199</c:v>
                </c:pt>
                <c:pt idx="18">
                  <c:v>222.006580888801</c:v>
                </c:pt>
                <c:pt idx="19">
                  <c:v>#N/A</c:v>
                </c:pt>
                <c:pt idx="20">
                  <c:v>#N/A</c:v>
                </c:pt>
                <c:pt idx="21">
                  <c:v>#N/A</c:v>
                </c:pt>
                <c:pt idx="22">
                  <c:v>#N/A</c:v>
                </c:pt>
                <c:pt idx="23">
                  <c:v>#N/A</c:v>
                </c:pt>
                <c:pt idx="24">
                  <c:v>#N/A</c:v>
                </c:pt>
                <c:pt idx="25">
                  <c:v>#N/A</c:v>
                </c:pt>
                <c:pt idx="26">
                  <c:v>#N/A</c:v>
                </c:pt>
                <c:pt idx="27">
                  <c:v>#N/A</c:v>
                </c:pt>
                <c:pt idx="28">
                  <c:v>53.1745541343998</c:v>
                </c:pt>
                <c:pt idx="29">
                  <c:v>61.1461811839999</c:v>
                </c:pt>
                <c:pt idx="30">
                  <c:v>42.6139607632003</c:v>
                </c:pt>
                <c:pt idx="31">
                  <c:v>140.381431849601</c:v>
                </c:pt>
                <c:pt idx="32">
                  <c:v>76.6457517312001</c:v>
                </c:pt>
                <c:pt idx="33">
                  <c:v>#N/A</c:v>
                </c:pt>
                <c:pt idx="34">
                  <c:v>#N/A</c:v>
                </c:pt>
                <c:pt idx="35">
                  <c:v>62.45064576</c:v>
                </c:pt>
                <c:pt idx="36">
                  <c:v>63.4701037600007</c:v>
                </c:pt>
                <c:pt idx="37">
                  <c:v>40.5375529568009</c:v>
                </c:pt>
                <c:pt idx="38">
                  <c:v>44.4956207519999</c:v>
                </c:pt>
                <c:pt idx="39">
                  <c:v>-12.0983549440007</c:v>
                </c:pt>
                <c:pt idx="40">
                  <c:v>#N/A</c:v>
                </c:pt>
                <c:pt idx="41">
                  <c:v>#N/A</c:v>
                </c:pt>
                <c:pt idx="42">
                  <c:v>-53.6981406814539</c:v>
                </c:pt>
                <c:pt idx="43">
                  <c:v>-68.0162227742394</c:v>
                </c:pt>
                <c:pt idx="44">
                  <c:v>-22.7060997817607</c:v>
                </c:pt>
                <c:pt idx="45">
                  <c:v>-25.9406134896008</c:v>
                </c:pt>
                <c:pt idx="46">
                  <c:v>25.3781662360007</c:v>
                </c:pt>
                <c:pt idx="47">
                  <c:v>#N/A</c:v>
                </c:pt>
                <c:pt idx="48">
                  <c:v>#N/A</c:v>
                </c:pt>
                <c:pt idx="49">
                  <c:v>44.1805048552005</c:v>
                </c:pt>
                <c:pt idx="50">
                  <c:v>81.3853562560007</c:v>
                </c:pt>
                <c:pt idx="51">
                  <c:v>159.1909001216</c:v>
                </c:pt>
                <c:pt idx="52">
                  <c:v>119.225853595201</c:v>
                </c:pt>
                <c:pt idx="53">
                  <c:v>99.835418179201</c:v>
                </c:pt>
                <c:pt idx="54">
                  <c:v>#N/A</c:v>
                </c:pt>
                <c:pt idx="55">
                  <c:v>#N/A</c:v>
                </c:pt>
                <c:pt idx="56">
                  <c:v>119.472810767905</c:v>
                </c:pt>
                <c:pt idx="57">
                  <c:v>62.6019797724321</c:v>
                </c:pt>
                <c:pt idx="58">
                  <c:v>95.6449279446888</c:v>
                </c:pt>
                <c:pt idx="59">
                  <c:v>225.650128345599</c:v>
                </c:pt>
                <c:pt idx="60">
                  <c:v>222.438651836799</c:v>
                </c:pt>
                <c:pt idx="61">
                  <c:v>#N/A</c:v>
                </c:pt>
                <c:pt idx="62">
                  <c:v>#N/A</c:v>
                </c:pt>
                <c:pt idx="63">
                  <c:v>194.6372475424</c:v>
                </c:pt>
                <c:pt idx="64">
                  <c:v>208.449684017602</c:v>
                </c:pt>
                <c:pt idx="65">
                  <c:v>244.943732886401</c:v>
                </c:pt>
                <c:pt idx="66">
                  <c:v>226.9050787584</c:v>
                </c:pt>
                <c:pt idx="67">
                  <c:v>266.392628243199</c:v>
                </c:pt>
                <c:pt idx="68">
                  <c:v>#N/A</c:v>
                </c:pt>
                <c:pt idx="69">
                  <c:v>#N/A</c:v>
                </c:pt>
                <c:pt idx="70">
                  <c:v>270.3738351248</c:v>
                </c:pt>
                <c:pt idx="71">
                  <c:v>311.6938237888</c:v>
                </c:pt>
                <c:pt idx="72">
                  <c:v>140.701887488</c:v>
                </c:pt>
                <c:pt idx="73">
                  <c:v>133.9098418624</c:v>
                </c:pt>
                <c:pt idx="74">
                  <c:v>116.898531960992</c:v>
                </c:pt>
                <c:pt idx="75">
                  <c:v>#N/A</c:v>
                </c:pt>
                <c:pt idx="76">
                  <c:v>#N/A</c:v>
                </c:pt>
                <c:pt idx="77">
                  <c:v>324.864374886752</c:v>
                </c:pt>
                <c:pt idx="78">
                  <c:v>297.461421495647</c:v>
                </c:pt>
                <c:pt idx="79">
                  <c:v>222.338076887808</c:v>
                </c:pt>
                <c:pt idx="80">
                  <c:v>223.699211336801</c:v>
                </c:pt>
                <c:pt idx="81">
                  <c:v>280.093142263377</c:v>
                </c:pt>
                <c:pt idx="82">
                  <c:v>#N/A</c:v>
                </c:pt>
                <c:pt idx="83">
                  <c:v>#N/A</c:v>
                </c:pt>
                <c:pt idx="84">
                  <c:v>341.423739517409</c:v>
                </c:pt>
                <c:pt idx="85">
                  <c:v>329.522306628352</c:v>
                </c:pt>
                <c:pt idx="86">
                  <c:v>380.7568068256</c:v>
                </c:pt>
                <c:pt idx="87">
                  <c:v>452.463006131199</c:v>
                </c:pt>
                <c:pt idx="88">
                  <c:v>498.366013353599</c:v>
                </c:pt>
                <c:pt idx="89">
                  <c:v>#N/A</c:v>
                </c:pt>
                <c:pt idx="90">
                  <c:v>#N/A</c:v>
                </c:pt>
                <c:pt idx="91">
                  <c:v>473.4857527296</c:v>
                </c:pt>
                <c:pt idx="92">
                  <c:v>405.2443665536</c:v>
                </c:pt>
                <c:pt idx="93">
                  <c:v>#N/A</c:v>
                </c:pt>
                <c:pt idx="94">
                  <c:v>413.6732883776</c:v>
                </c:pt>
                <c:pt idx="95">
                  <c:v>#N/A</c:v>
                </c:pt>
                <c:pt idx="96">
                  <c:v>#N/A</c:v>
                </c:pt>
                <c:pt idx="97">
                  <c:v>#N/A</c:v>
                </c:pt>
                <c:pt idx="98">
                  <c:v>279.007705542401</c:v>
                </c:pt>
                <c:pt idx="99">
                  <c:v>283.564223452831</c:v>
                </c:pt>
                <c:pt idx="100">
                  <c:v>310.244913751631</c:v>
                </c:pt>
                <c:pt idx="102">
                  <c:v>238.815937442704</c:v>
                </c:pt>
                <c:pt idx="103">
                  <c:v>#N/A</c:v>
                </c:pt>
                <c:pt idx="104">
                  <c:v>#N/A</c:v>
                </c:pt>
                <c:pt idx="105">
                  <c:v>311.599895529633</c:v>
                </c:pt>
                <c:pt idx="106">
                  <c:v>324.304331755328</c:v>
                </c:pt>
                <c:pt idx="107">
                  <c:v>333.629177929887</c:v>
                </c:pt>
                <c:pt idx="108">
                  <c:v>344.089080065249</c:v>
                </c:pt>
                <c:pt idx="109">
                  <c:v>377.532424743807</c:v>
                </c:pt>
                <c:pt idx="110">
                  <c:v>#N/A</c:v>
                </c:pt>
                <c:pt idx="111">
                  <c:v>#N/A</c:v>
                </c:pt>
                <c:pt idx="112">
                  <c:v>371.389820678448</c:v>
                </c:pt>
                <c:pt idx="113">
                  <c:v>198.922792368929</c:v>
                </c:pt>
                <c:pt idx="114">
                  <c:v>222.686284681072</c:v>
                </c:pt>
                <c:pt idx="115">
                  <c:v>347.5426255584</c:v>
                </c:pt>
                <c:pt idx="116">
                  <c:v>364.612588996802</c:v>
                </c:pt>
                <c:pt idx="117">
                  <c:v>#N/A</c:v>
                </c:pt>
                <c:pt idx="118">
                  <c:v>#N/A</c:v>
                </c:pt>
                <c:pt idx="119">
                  <c:v>#N/A</c:v>
                </c:pt>
                <c:pt idx="120">
                  <c:v>#N/A</c:v>
                </c:pt>
                <c:pt idx="121">
                  <c:v>#N/A</c:v>
                </c:pt>
                <c:pt idx="122">
                  <c:v>487.482136005952</c:v>
                </c:pt>
                <c:pt idx="123">
                  <c:v>382.2547463232</c:v>
                </c:pt>
                <c:pt idx="124">
                  <c:v>#N/A</c:v>
                </c:pt>
                <c:pt idx="125">
                  <c:v>#N/A</c:v>
                </c:pt>
                <c:pt idx="126">
                  <c:v>378.272900864</c:v>
                </c:pt>
                <c:pt idx="127">
                  <c:v>317.179630619199</c:v>
                </c:pt>
                <c:pt idx="128">
                  <c:v>239.3136361344</c:v>
                </c:pt>
                <c:pt idx="129">
                  <c:v>196.306484144</c:v>
                </c:pt>
                <c:pt idx="130">
                  <c:v>278.086750371199</c:v>
                </c:pt>
                <c:pt idx="131">
                  <c:v>#N/A</c:v>
                </c:pt>
                <c:pt idx="132">
                  <c:v>#N/A</c:v>
                </c:pt>
                <c:pt idx="133">
                  <c:v>221.750587821936</c:v>
                </c:pt>
                <c:pt idx="134">
                  <c:v>269.906345287792</c:v>
                </c:pt>
                <c:pt idx="135">
                  <c:v>222.481135566336</c:v>
                </c:pt>
                <c:pt idx="136">
                  <c:v>206.4206665888</c:v>
                </c:pt>
                <c:pt idx="137">
                  <c:v>134.877945761599</c:v>
                </c:pt>
                <c:pt idx="138">
                  <c:v>#N/A</c:v>
                </c:pt>
                <c:pt idx="139">
                  <c:v>#N/A</c:v>
                </c:pt>
                <c:pt idx="140">
                  <c:v>188.859384703999</c:v>
                </c:pt>
                <c:pt idx="141">
                  <c:v>184.710197096</c:v>
                </c:pt>
                <c:pt idx="142">
                  <c:v>113.132230968256</c:v>
                </c:pt>
                <c:pt idx="143">
                  <c:v>82.4743066560004</c:v>
                </c:pt>
                <c:pt idx="144">
                  <c:v>58.6995181696002</c:v>
                </c:pt>
                <c:pt idx="145">
                  <c:v>#N/A</c:v>
                </c:pt>
                <c:pt idx="146">
                  <c:v>#N/A</c:v>
                </c:pt>
                <c:pt idx="147">
                  <c:v>152.985423490576</c:v>
                </c:pt>
                <c:pt idx="148">
                  <c:v>179.322132764863</c:v>
                </c:pt>
                <c:pt idx="149">
                  <c:v>158.143600764799</c:v>
                </c:pt>
                <c:pt idx="150">
                  <c:v>207.551481121488</c:v>
                </c:pt>
                <c:pt idx="151">
                  <c:v>#N/A</c:v>
                </c:pt>
                <c:pt idx="152">
                  <c:v>#N/A</c:v>
                </c:pt>
                <c:pt idx="153">
                  <c:v>#N/A</c:v>
                </c:pt>
                <c:pt idx="154">
                  <c:v>231.603588552528</c:v>
                </c:pt>
                <c:pt idx="155">
                  <c:v>188.702321231568</c:v>
                </c:pt>
                <c:pt idx="156">
                  <c:v>215.148679140687</c:v>
                </c:pt>
                <c:pt idx="157">
                  <c:v>118.076965001792</c:v>
                </c:pt>
                <c:pt idx="158">
                  <c:v>52.2250716672006</c:v>
                </c:pt>
                <c:pt idx="159">
                  <c:v>#N/A</c:v>
                </c:pt>
                <c:pt idx="160">
                  <c:v>#N/A</c:v>
                </c:pt>
                <c:pt idx="161">
                  <c:v>38.8445056364471</c:v>
                </c:pt>
                <c:pt idx="162">
                  <c:v>-45.6504376835519</c:v>
                </c:pt>
                <c:pt idx="163">
                  <c:v>13.3888743264006</c:v>
                </c:pt>
                <c:pt idx="164">
                  <c:v>142.139585894399</c:v>
                </c:pt>
                <c:pt idx="165">
                  <c:v>175.234711421952</c:v>
                </c:pt>
                <c:pt idx="166">
                  <c:v>#N/A</c:v>
                </c:pt>
                <c:pt idx="167">
                  <c:v>#N/A</c:v>
                </c:pt>
                <c:pt idx="168">
                  <c:v>119.108792057793</c:v>
                </c:pt>
                <c:pt idx="169">
                  <c:v>81.0020178134564</c:v>
                </c:pt>
                <c:pt idx="170">
                  <c:v>118.698007018257</c:v>
                </c:pt>
                <c:pt idx="171">
                  <c:v>#N/A</c:v>
                </c:pt>
                <c:pt idx="172">
                  <c:v>#N/A</c:v>
                </c:pt>
                <c:pt idx="173">
                  <c:v>#N/A</c:v>
                </c:pt>
                <c:pt idx="174">
                  <c:v>#N/A</c:v>
                </c:pt>
                <c:pt idx="175">
                  <c:v>150.8748729752</c:v>
                </c:pt>
                <c:pt idx="176">
                  <c:v>84.1658402129597</c:v>
                </c:pt>
                <c:pt idx="177">
                  <c:v>89.4393309923198</c:v>
                </c:pt>
                <c:pt idx="178">
                  <c:v>#N/A</c:v>
                </c:pt>
                <c:pt idx="179">
                  <c:v>55.2117066828632</c:v>
                </c:pt>
                <c:pt idx="180">
                  <c:v>#N/A</c:v>
                </c:pt>
                <c:pt idx="181">
                  <c:v>#N/A</c:v>
                </c:pt>
                <c:pt idx="182">
                  <c:v>80.8733997068794</c:v>
                </c:pt>
                <c:pt idx="183">
                  <c:v>100.08965248</c:v>
                </c:pt>
                <c:pt idx="184">
                  <c:v>114.82694550528</c:v>
                </c:pt>
                <c:pt idx="185">
                  <c:v>52.5006329697599</c:v>
                </c:pt>
                <c:pt idx="186">
                  <c:v>109.7327611104</c:v>
                </c:pt>
                <c:pt idx="187">
                  <c:v>#N/A</c:v>
                </c:pt>
                <c:pt idx="188">
                  <c:v>#N/A</c:v>
                </c:pt>
                <c:pt idx="189">
                  <c:v>186.83617137856</c:v>
                </c:pt>
                <c:pt idx="190">
                  <c:v>143.39517776144</c:v>
                </c:pt>
                <c:pt idx="191">
                  <c:v>177.769962169584</c:v>
                </c:pt>
                <c:pt idx="192">
                  <c:v>145.410550796016</c:v>
                </c:pt>
                <c:pt idx="194">
                  <c:v>#N/A</c:v>
                </c:pt>
                <c:pt idx="195">
                  <c:v>#N/A</c:v>
                </c:pt>
                <c:pt idx="196">
                  <c:v>126.427075967999</c:v>
                </c:pt>
                <c:pt idx="197">
                  <c:v>123.893852177601</c:v>
                </c:pt>
                <c:pt idx="198">
                  <c:v>50.6203873168006</c:v>
                </c:pt>
                <c:pt idx="199">
                  <c:v>49.1671597985751</c:v>
                </c:pt>
                <c:pt idx="200">
                  <c:v>64.9910928307372</c:v>
                </c:pt>
                <c:pt idx="201">
                  <c:v>#N/A</c:v>
                </c:pt>
                <c:pt idx="202">
                  <c:v>#N/A</c:v>
                </c:pt>
                <c:pt idx="203">
                  <c:v>4.97161197870537</c:v>
                </c:pt>
                <c:pt idx="204">
                  <c:v>-63.9587533449603</c:v>
                </c:pt>
                <c:pt idx="205">
                  <c:v>-6.95073206768029</c:v>
                </c:pt>
                <c:pt idx="206">
                  <c:v>-61.7012848312006</c:v>
                </c:pt>
                <c:pt idx="207">
                  <c:v>-164.561354341105</c:v>
                </c:pt>
                <c:pt idx="208">
                  <c:v>#N/A</c:v>
                </c:pt>
                <c:pt idx="209">
                  <c:v>#N/A</c:v>
                </c:pt>
                <c:pt idx="210">
                  <c:v>-131.07317888848</c:v>
                </c:pt>
                <c:pt idx="211">
                  <c:v>-79.9092694831998</c:v>
                </c:pt>
                <c:pt idx="212">
                  <c:v>-45.5099456835042</c:v>
                </c:pt>
                <c:pt idx="213">
                  <c:v>-11.1871415071992</c:v>
                </c:pt>
                <c:pt idx="214">
                  <c:v>-43.9617919040002</c:v>
                </c:pt>
                <c:pt idx="215">
                  <c:v>#N/A</c:v>
                </c:pt>
                <c:pt idx="216">
                  <c:v>#N/A</c:v>
                </c:pt>
                <c:pt idx="217">
                  <c:v>-82.624119470177</c:v>
                </c:pt>
                <c:pt idx="218">
                  <c:v>-164.059605639504</c:v>
                </c:pt>
                <c:pt idx="219">
                  <c:v>#N/A</c:v>
                </c:pt>
                <c:pt idx="220">
                  <c:v>-245.497161121424</c:v>
                </c:pt>
                <c:pt idx="221">
                  <c:v>-174.515552542208</c:v>
                </c:pt>
                <c:pt idx="222">
                  <c:v>#N/A</c:v>
                </c:pt>
                <c:pt idx="223">
                  <c:v>#N/A</c:v>
                </c:pt>
                <c:pt idx="224">
                  <c:v>-146.797753792928</c:v>
                </c:pt>
                <c:pt idx="225">
                  <c:v>-172.410199130847</c:v>
                </c:pt>
                <c:pt idx="226">
                  <c:v>-62.3303580417132</c:v>
                </c:pt>
                <c:pt idx="227">
                  <c:v>-72.6403413551507</c:v>
                </c:pt>
                <c:pt idx="228">
                  <c:v>-48.4480379729139</c:v>
                </c:pt>
                <c:pt idx="229">
                  <c:v>#N/A</c:v>
                </c:pt>
                <c:pt idx="230">
                  <c:v>#N/A</c:v>
                </c:pt>
                <c:pt idx="231">
                  <c:v>-20.5137440394728</c:v>
                </c:pt>
                <c:pt idx="232">
                  <c:v>-17.2225978557926</c:v>
                </c:pt>
                <c:pt idx="233">
                  <c:v>57.0339032693273</c:v>
                </c:pt>
                <c:pt idx="234">
                  <c:v>9.46742802468907</c:v>
                </c:pt>
                <c:pt idx="235">
                  <c:v>28.2350164286872</c:v>
                </c:pt>
                <c:pt idx="236">
                  <c:v>#N/A</c:v>
                </c:pt>
                <c:pt idx="237">
                  <c:v>#N/A</c:v>
                </c:pt>
                <c:pt idx="238">
                  <c:v>-37.6405807825131</c:v>
                </c:pt>
                <c:pt idx="239">
                  <c:v>-91.342391641072</c:v>
                </c:pt>
                <c:pt idx="240">
                  <c:v>-91.5141638427513</c:v>
                </c:pt>
                <c:pt idx="241">
                  <c:v>-75.7451321215995</c:v>
                </c:pt>
                <c:pt idx="242">
                  <c:v>#N/A</c:v>
                </c:pt>
                <c:pt idx="243">
                  <c:v>#N/A</c:v>
                </c:pt>
                <c:pt idx="244">
                  <c:v>#N/A</c:v>
                </c:pt>
                <c:pt idx="245">
                  <c:v>-98.9739456143989</c:v>
                </c:pt>
                <c:pt idx="246">
                  <c:v>-138.843501926399</c:v>
                </c:pt>
                <c:pt idx="247">
                  <c:v>-172.698603511138</c:v>
                </c:pt>
                <c:pt idx="248">
                  <c:v>-167.849385640063</c:v>
                </c:pt>
                <c:pt idx="249">
                  <c:v>-213.769040110336</c:v>
                </c:pt>
                <c:pt idx="250">
                  <c:v>#N/A</c:v>
                </c:pt>
                <c:pt idx="251">
                  <c:v>#N/A</c:v>
                </c:pt>
                <c:pt idx="252">
                  <c:v>-231.317532378784</c:v>
                </c:pt>
                <c:pt idx="253">
                  <c:v>-206.3535450032</c:v>
                </c:pt>
                <c:pt idx="254">
                  <c:v>-176.687454944</c:v>
                </c:pt>
                <c:pt idx="255">
                  <c:v>-161.3094774752</c:v>
                </c:pt>
                <c:pt idx="256">
                  <c:v>-168.268659409599</c:v>
                </c:pt>
                <c:pt idx="257">
                  <c:v>#N/A</c:v>
                </c:pt>
                <c:pt idx="258">
                  <c:v>#N/A</c:v>
                </c:pt>
                <c:pt idx="259">
                  <c:v>-242.275230607999</c:v>
                </c:pt>
                <c:pt idx="260">
                  <c:v>-206.775584663552</c:v>
                </c:pt>
                <c:pt idx="261">
                  <c:v>-146.572076124431</c:v>
                </c:pt>
                <c:pt idx="262">
                  <c:v>-129.410122432592</c:v>
                </c:pt>
                <c:pt idx="263">
                  <c:v>-193.652152889552</c:v>
                </c:pt>
                <c:pt idx="264">
                  <c:v>#N/A</c:v>
                </c:pt>
                <c:pt idx="265">
                  <c:v>#N/A</c:v>
                </c:pt>
                <c:pt idx="266">
                  <c:v>-200.124289810192</c:v>
                </c:pt>
                <c:pt idx="267">
                  <c:v>-184.669476613743</c:v>
                </c:pt>
                <c:pt idx="268">
                  <c:v>-223.423253703903</c:v>
                </c:pt>
                <c:pt idx="269">
                  <c:v>-194.773356252384</c:v>
                </c:pt>
                <c:pt idx="270">
                  <c:v>#N/A</c:v>
                </c:pt>
                <c:pt idx="271">
                  <c:v>#N/A</c:v>
                </c:pt>
                <c:pt idx="272">
                  <c:v>#N/A</c:v>
                </c:pt>
                <c:pt idx="273">
                  <c:v>#N/A</c:v>
                </c:pt>
                <c:pt idx="274">
                  <c:v>#N/A</c:v>
                </c:pt>
                <c:pt idx="275">
                  <c:v>#N/A</c:v>
                </c:pt>
                <c:pt idx="276">
                  <c:v>#N/A</c:v>
                </c:pt>
                <c:pt idx="277">
                  <c:v>#N/A</c:v>
                </c:pt>
                <c:pt idx="278">
                  <c:v>#N/A</c:v>
                </c:pt>
                <c:pt idx="279">
                  <c:v>#N/A</c:v>
                </c:pt>
                <c:pt idx="280">
                  <c:v>-99.398787308799</c:v>
                </c:pt>
                <c:pt idx="281">
                  <c:v>-80.2715285644326</c:v>
                </c:pt>
                <c:pt idx="282">
                  <c:v>-31.4770314818716</c:v>
                </c:pt>
                <c:pt idx="283">
                  <c:v>-65.7561878967526</c:v>
                </c:pt>
                <c:pt idx="284">
                  <c:v>-77.3812634260166</c:v>
                </c:pt>
                <c:pt idx="285">
                  <c:v>#N/A</c:v>
                </c:pt>
                <c:pt idx="286">
                  <c:v>#N/A</c:v>
                </c:pt>
                <c:pt idx="287">
                  <c:v>-69.3727316378727</c:v>
                </c:pt>
                <c:pt idx="288">
                  <c:v>-33.231655244801</c:v>
                </c:pt>
                <c:pt idx="289">
                  <c:v>-33.5157961020159</c:v>
                </c:pt>
                <c:pt idx="290">
                  <c:v>-23.8852712960006</c:v>
                </c:pt>
                <c:pt idx="291">
                  <c:v>-39.7580491936014</c:v>
                </c:pt>
                <c:pt idx="292">
                  <c:v>#N/A</c:v>
                </c:pt>
                <c:pt idx="293">
                  <c:v>#N/A</c:v>
                </c:pt>
                <c:pt idx="294">
                  <c:v>-101.055910352</c:v>
                </c:pt>
                <c:pt idx="295">
                  <c:v>-79.9049794524317</c:v>
                </c:pt>
                <c:pt idx="296">
                  <c:v>21.7404714114573</c:v>
                </c:pt>
                <c:pt idx="297">
                  <c:v>25.0452850431993</c:v>
                </c:pt>
                <c:pt idx="298">
                  <c:v>22.6896559647994</c:v>
                </c:pt>
                <c:pt idx="299">
                  <c:v>#N/A</c:v>
                </c:pt>
                <c:pt idx="300">
                  <c:v>#N/A</c:v>
                </c:pt>
                <c:pt idx="301">
                  <c:v>65.4254238551348</c:v>
                </c:pt>
                <c:pt idx="302">
                  <c:v>29.1516432551043</c:v>
                </c:pt>
                <c:pt idx="303">
                  <c:v>66.6492850548157</c:v>
                </c:pt>
                <c:pt idx="304">
                  <c:v>55.2417378820155</c:v>
                </c:pt>
                <c:pt idx="305">
                  <c:v>37.1541219730561</c:v>
                </c:pt>
                <c:pt idx="306">
                  <c:v>#N/A</c:v>
                </c:pt>
                <c:pt idx="307">
                  <c:v>#N/A</c:v>
                </c:pt>
                <c:pt idx="308">
                  <c:v>46.0601828554718</c:v>
                </c:pt>
                <c:pt idx="309">
                  <c:v>119.143128056001</c:v>
                </c:pt>
                <c:pt idx="310">
                  <c:v>87.5604379831511</c:v>
                </c:pt>
                <c:pt idx="311">
                  <c:v>197.446039663569</c:v>
                </c:pt>
                <c:pt idx="312">
                  <c:v>171.158464665167</c:v>
                </c:pt>
                <c:pt idx="313">
                  <c:v>#N/A</c:v>
                </c:pt>
                <c:pt idx="314">
                  <c:v>#N/A</c:v>
                </c:pt>
                <c:pt idx="315">
                  <c:v>#N/A</c:v>
                </c:pt>
                <c:pt idx="316">
                  <c:v>124.901720662609</c:v>
                </c:pt>
                <c:pt idx="317">
                  <c:v>146.825138936</c:v>
                </c:pt>
                <c:pt idx="318">
                  <c:v>160.602624913728</c:v>
                </c:pt>
                <c:pt idx="319">
                  <c:v>289.363403101248</c:v>
                </c:pt>
                <c:pt idx="320">
                  <c:v>#N/A</c:v>
                </c:pt>
                <c:pt idx="321">
                  <c:v>#N/A</c:v>
                </c:pt>
                <c:pt idx="322">
                  <c:v>292.868271328784</c:v>
                </c:pt>
                <c:pt idx="323">
                  <c:v>301.9667478216</c:v>
                </c:pt>
                <c:pt idx="324">
                  <c:v>204.53530007088</c:v>
                </c:pt>
                <c:pt idx="325">
                  <c:v>144.5168550032</c:v>
                </c:pt>
                <c:pt idx="326">
                  <c:v>198.953910275521</c:v>
                </c:pt>
                <c:pt idx="327">
                  <c:v>#N/A</c:v>
                </c:pt>
                <c:pt idx="328">
                  <c:v>#N/A</c:v>
                </c:pt>
                <c:pt idx="329">
                  <c:v>205.891000504481</c:v>
                </c:pt>
                <c:pt idx="330">
                  <c:v>177.016072210321</c:v>
                </c:pt>
                <c:pt idx="331">
                  <c:v>125.724798855999</c:v>
                </c:pt>
                <c:pt idx="332">
                  <c:v>57.4788928959997</c:v>
                </c:pt>
                <c:pt idx="333">
                  <c:v>74.9755853280003</c:v>
                </c:pt>
                <c:pt idx="334">
                  <c:v>#N/A</c:v>
                </c:pt>
                <c:pt idx="335">
                  <c:v>#N/A</c:v>
                </c:pt>
                <c:pt idx="336">
                  <c:v>174.364223539999</c:v>
                </c:pt>
                <c:pt idx="337">
                  <c:v>205.24161648</c:v>
                </c:pt>
                <c:pt idx="338">
                  <c:v>200.02319163656</c:v>
                </c:pt>
                <c:pt idx="339">
                  <c:v>275.647336081744</c:v>
                </c:pt>
                <c:pt idx="340">
                  <c:v>274.058378617598</c:v>
                </c:pt>
                <c:pt idx="341">
                  <c:v>#N/A</c:v>
                </c:pt>
                <c:pt idx="342">
                  <c:v>#N/A</c:v>
                </c:pt>
                <c:pt idx="343">
                  <c:v>257.715337340017</c:v>
                </c:pt>
                <c:pt idx="344">
                  <c:v>222.627252765839</c:v>
                </c:pt>
                <c:pt idx="345">
                  <c:v>226.562890100177</c:v>
                </c:pt>
                <c:pt idx="346">
                  <c:v>168.32129088272</c:v>
                </c:pt>
                <c:pt idx="347">
                  <c:v>161.19862457856</c:v>
                </c:pt>
                <c:pt idx="348">
                  <c:v>#N/A</c:v>
                </c:pt>
                <c:pt idx="349">
                  <c:v>#N/A</c:v>
                </c:pt>
                <c:pt idx="350">
                  <c:v>119.94357486</c:v>
                </c:pt>
                <c:pt idx="351">
                  <c:v>173.76433526704</c:v>
                </c:pt>
                <c:pt idx="352">
                  <c:v>113.587850704</c:v>
                </c:pt>
                <c:pt idx="353">
                  <c:v>148.794527464</c:v>
                </c:pt>
                <c:pt idx="354">
                  <c:v>153.678508032001</c:v>
                </c:pt>
                <c:pt idx="355">
                  <c:v>#N/A</c:v>
                </c:pt>
                <c:pt idx="356">
                  <c:v>#N/A</c:v>
                </c:pt>
                <c:pt idx="357">
                  <c:v>#N/A</c:v>
                </c:pt>
                <c:pt idx="358">
                  <c:v>164.19242592416</c:v>
                </c:pt>
                <c:pt idx="359">
                  <c:v>166.049626499922</c:v>
                </c:pt>
                <c:pt idx="360">
                  <c:v>181.259203684161</c:v>
                </c:pt>
                <c:pt idx="361">
                  <c:v>#N/A</c:v>
                </c:pt>
                <c:pt idx="362">
                  <c:v>#N/A</c:v>
                </c:pt>
              </c:numCache>
            </c:numRef>
          </c:val>
          <c:smooth val="0"/>
        </c:ser>
        <c:ser>
          <c:idx val="4"/>
          <c:order val="3"/>
          <c:tx>
            <c:strRef>
              <c:f>PTA现货数据!$AS$2</c:f>
              <c:strCache>
                <c:ptCount val="1"/>
                <c:pt idx="0">
                  <c:v>2024</c:v>
                </c:pt>
              </c:strCache>
            </c:strRef>
          </c:tx>
          <c:spPr>
            <a:ln w="15875" cap="rnd" cmpd="sng" algn="ctr">
              <a:solidFill>
                <a:srgbClr val="E57373">
                  <a:alpha val="80000"/>
                </a:srgbClr>
              </a:solidFill>
              <a:prstDash val="solid"/>
              <a:round/>
            </a:ln>
            <a:effectLst/>
          </c:spPr>
          <c:marker>
            <c:symbol val="none"/>
          </c:marker>
          <c:dLbls>
            <c:delete val="1"/>
          </c:dLbls>
          <c:cat>
            <c:numRef>
              <c:f>PTA现货数据!$AJ$3:$AJ$365</c:f>
              <c:numCache>
                <c:formatCode>m"月"d"日";@</c:formatCode>
                <c:ptCount val="363"/>
                <c:pt idx="0" c:formatCode="m&quot;月&quot;d&quot;日&quot;;@">
                  <c:v>46024</c:v>
                </c:pt>
                <c:pt idx="1" c:formatCode="m&quot;月&quot;d&quot;日&quot;;@">
                  <c:v>46025</c:v>
                </c:pt>
                <c:pt idx="2" c:formatCode="m&quot;月&quot;d&quot;日&quot;;@">
                  <c:v>46026</c:v>
                </c:pt>
                <c:pt idx="3" c:formatCode="m&quot;月&quot;d&quot;日&quot;;@">
                  <c:v>46027</c:v>
                </c:pt>
                <c:pt idx="4" c:formatCode="m&quot;月&quot;d&quot;日&quot;;@">
                  <c:v>46028</c:v>
                </c:pt>
                <c:pt idx="5" c:formatCode="m&quot;月&quot;d&quot;日&quot;;@">
                  <c:v>46029</c:v>
                </c:pt>
                <c:pt idx="6" c:formatCode="m&quot;月&quot;d&quot;日&quot;;@">
                  <c:v>46030</c:v>
                </c:pt>
                <c:pt idx="7" c:formatCode="m&quot;月&quot;d&quot;日&quot;;@">
                  <c:v>46031</c:v>
                </c:pt>
                <c:pt idx="8" c:formatCode="m&quot;月&quot;d&quot;日&quot;;@">
                  <c:v>46032</c:v>
                </c:pt>
                <c:pt idx="9" c:formatCode="m&quot;月&quot;d&quot;日&quot;;@">
                  <c:v>46033</c:v>
                </c:pt>
                <c:pt idx="10" c:formatCode="m&quot;月&quot;d&quot;日&quot;;@">
                  <c:v>46034</c:v>
                </c:pt>
                <c:pt idx="11" c:formatCode="m&quot;月&quot;d&quot;日&quot;;@">
                  <c:v>46035</c:v>
                </c:pt>
                <c:pt idx="12" c:formatCode="m&quot;月&quot;d&quot;日&quot;;@">
                  <c:v>46036</c:v>
                </c:pt>
                <c:pt idx="13" c:formatCode="m&quot;月&quot;d&quot;日&quot;;@">
                  <c:v>46037</c:v>
                </c:pt>
                <c:pt idx="14" c:formatCode="m&quot;月&quot;d&quot;日&quot;;@">
                  <c:v>46038</c:v>
                </c:pt>
                <c:pt idx="15" c:formatCode="m&quot;月&quot;d&quot;日&quot;;@">
                  <c:v>46039</c:v>
                </c:pt>
                <c:pt idx="16" c:formatCode="m&quot;月&quot;d&quot;日&quot;;@">
                  <c:v>46040</c:v>
                </c:pt>
                <c:pt idx="17" c:formatCode="m&quot;月&quot;d&quot;日&quot;;@">
                  <c:v>46041</c:v>
                </c:pt>
                <c:pt idx="18" c:formatCode="m&quot;月&quot;d&quot;日&quot;;@">
                  <c:v>46042</c:v>
                </c:pt>
                <c:pt idx="19" c:formatCode="m&quot;月&quot;d&quot;日&quot;;@">
                  <c:v>46043</c:v>
                </c:pt>
                <c:pt idx="20" c:formatCode="m&quot;月&quot;d&quot;日&quot;;@">
                  <c:v>46044</c:v>
                </c:pt>
                <c:pt idx="21" c:formatCode="m&quot;月&quot;d&quot;日&quot;;@">
                  <c:v>46045</c:v>
                </c:pt>
                <c:pt idx="22" c:formatCode="m&quot;月&quot;d&quot;日&quot;;@">
                  <c:v>46046</c:v>
                </c:pt>
                <c:pt idx="23" c:formatCode="m&quot;月&quot;d&quot;日&quot;;@">
                  <c:v>46047</c:v>
                </c:pt>
                <c:pt idx="24" c:formatCode="m&quot;月&quot;d&quot;日&quot;;@">
                  <c:v>46048</c:v>
                </c:pt>
                <c:pt idx="25" c:formatCode="m&quot;月&quot;d&quot;日&quot;;@">
                  <c:v>46049</c:v>
                </c:pt>
                <c:pt idx="26" c:formatCode="m&quot;月&quot;d&quot;日&quot;;@">
                  <c:v>46050</c:v>
                </c:pt>
                <c:pt idx="27" c:formatCode="m&quot;月&quot;d&quot;日&quot;;@">
                  <c:v>46051</c:v>
                </c:pt>
                <c:pt idx="28" c:formatCode="m&quot;月&quot;d&quot;日&quot;;@">
                  <c:v>46052</c:v>
                </c:pt>
                <c:pt idx="29" c:formatCode="m&quot;月&quot;d&quot;日&quot;;@">
                  <c:v>46053</c:v>
                </c:pt>
                <c:pt idx="30" c:formatCode="m&quot;月&quot;d&quot;日&quot;;@">
                  <c:v>46054</c:v>
                </c:pt>
                <c:pt idx="31" c:formatCode="m&quot;月&quot;d&quot;日&quot;;@">
                  <c:v>46055</c:v>
                </c:pt>
                <c:pt idx="32" c:formatCode="m&quot;月&quot;d&quot;日&quot;;@">
                  <c:v>46056</c:v>
                </c:pt>
                <c:pt idx="33" c:formatCode="m&quot;月&quot;d&quot;日&quot;;@">
                  <c:v>46057</c:v>
                </c:pt>
                <c:pt idx="34" c:formatCode="m&quot;月&quot;d&quot;日&quot;;@">
                  <c:v>46058</c:v>
                </c:pt>
                <c:pt idx="35" c:formatCode="m&quot;月&quot;d&quot;日&quot;;@">
                  <c:v>46059</c:v>
                </c:pt>
                <c:pt idx="36" c:formatCode="m&quot;月&quot;d&quot;日&quot;;@">
                  <c:v>46060</c:v>
                </c:pt>
                <c:pt idx="37" c:formatCode="m&quot;月&quot;d&quot;日&quot;;@">
                  <c:v>46061</c:v>
                </c:pt>
                <c:pt idx="38" c:formatCode="m&quot;月&quot;d&quot;日&quot;;@">
                  <c:v>46062</c:v>
                </c:pt>
                <c:pt idx="39" c:formatCode="m&quot;月&quot;d&quot;日&quot;;@">
                  <c:v>46063</c:v>
                </c:pt>
                <c:pt idx="40" c:formatCode="m&quot;月&quot;d&quot;日&quot;;@">
                  <c:v>46064</c:v>
                </c:pt>
                <c:pt idx="41" c:formatCode="m&quot;月&quot;d&quot;日&quot;;@">
                  <c:v>46065</c:v>
                </c:pt>
                <c:pt idx="42" c:formatCode="m&quot;月&quot;d&quot;日&quot;;@">
                  <c:v>46066</c:v>
                </c:pt>
                <c:pt idx="43" c:formatCode="m&quot;月&quot;d&quot;日&quot;;@">
                  <c:v>46067</c:v>
                </c:pt>
                <c:pt idx="44" c:formatCode="m&quot;月&quot;d&quot;日&quot;;@">
                  <c:v>46068</c:v>
                </c:pt>
                <c:pt idx="45" c:formatCode="m&quot;月&quot;d&quot;日&quot;;@">
                  <c:v>46069</c:v>
                </c:pt>
                <c:pt idx="46" c:formatCode="m&quot;月&quot;d&quot;日&quot;;@">
                  <c:v>46070</c:v>
                </c:pt>
                <c:pt idx="47" c:formatCode="m&quot;月&quot;d&quot;日&quot;;@">
                  <c:v>46071</c:v>
                </c:pt>
                <c:pt idx="48" c:formatCode="m&quot;月&quot;d&quot;日&quot;;@">
                  <c:v>46072</c:v>
                </c:pt>
                <c:pt idx="49" c:formatCode="m&quot;月&quot;d&quot;日&quot;;@">
                  <c:v>46073</c:v>
                </c:pt>
                <c:pt idx="50" c:formatCode="m&quot;月&quot;d&quot;日&quot;;@">
                  <c:v>46074</c:v>
                </c:pt>
                <c:pt idx="51" c:formatCode="m&quot;月&quot;d&quot;日&quot;;@">
                  <c:v>46075</c:v>
                </c:pt>
                <c:pt idx="52" c:formatCode="m&quot;月&quot;d&quot;日&quot;;@">
                  <c:v>46076</c:v>
                </c:pt>
                <c:pt idx="53" c:formatCode="m&quot;月&quot;d&quot;日&quot;;@">
                  <c:v>46077</c:v>
                </c:pt>
                <c:pt idx="54" c:formatCode="m&quot;月&quot;d&quot;日&quot;;@">
                  <c:v>46078</c:v>
                </c:pt>
                <c:pt idx="55" c:formatCode="m&quot;月&quot;d&quot;日&quot;;@">
                  <c:v>46079</c:v>
                </c:pt>
                <c:pt idx="56" c:formatCode="m&quot;月&quot;d&quot;日&quot;;@">
                  <c:v>46080</c:v>
                </c:pt>
                <c:pt idx="57" c:formatCode="m&quot;月&quot;d&quot;日&quot;;@">
                  <c:v>46081</c:v>
                </c:pt>
                <c:pt idx="58" c:formatCode="m&quot;月&quot;d&quot;日&quot;;@">
                  <c:v>46082</c:v>
                </c:pt>
                <c:pt idx="59" c:formatCode="m&quot;月&quot;d&quot;日&quot;;@">
                  <c:v>46083</c:v>
                </c:pt>
                <c:pt idx="60" c:formatCode="m&quot;月&quot;d&quot;日&quot;;@">
                  <c:v>46084</c:v>
                </c:pt>
                <c:pt idx="61" c:formatCode="m&quot;月&quot;d&quot;日&quot;;@">
                  <c:v>46085</c:v>
                </c:pt>
                <c:pt idx="62" c:formatCode="m&quot;月&quot;d&quot;日&quot;;@">
                  <c:v>46086</c:v>
                </c:pt>
                <c:pt idx="63" c:formatCode="m&quot;月&quot;d&quot;日&quot;;@">
                  <c:v>46087</c:v>
                </c:pt>
                <c:pt idx="64" c:formatCode="m&quot;月&quot;d&quot;日&quot;;@">
                  <c:v>46088</c:v>
                </c:pt>
                <c:pt idx="65" c:formatCode="m&quot;月&quot;d&quot;日&quot;;@">
                  <c:v>46089</c:v>
                </c:pt>
                <c:pt idx="66" c:formatCode="m&quot;月&quot;d&quot;日&quot;;@">
                  <c:v>46090</c:v>
                </c:pt>
                <c:pt idx="67" c:formatCode="m&quot;月&quot;d&quot;日&quot;;@">
                  <c:v>46091</c:v>
                </c:pt>
                <c:pt idx="68" c:formatCode="m&quot;月&quot;d&quot;日&quot;;@">
                  <c:v>46092</c:v>
                </c:pt>
                <c:pt idx="69" c:formatCode="m&quot;月&quot;d&quot;日&quot;;@">
                  <c:v>46093</c:v>
                </c:pt>
                <c:pt idx="70" c:formatCode="m&quot;月&quot;d&quot;日&quot;;@">
                  <c:v>46094</c:v>
                </c:pt>
                <c:pt idx="71" c:formatCode="m&quot;月&quot;d&quot;日&quot;;@">
                  <c:v>46095</c:v>
                </c:pt>
                <c:pt idx="72" c:formatCode="m&quot;月&quot;d&quot;日&quot;;@">
                  <c:v>46096</c:v>
                </c:pt>
                <c:pt idx="73" c:formatCode="m&quot;月&quot;d&quot;日&quot;;@">
                  <c:v>46097</c:v>
                </c:pt>
                <c:pt idx="74" c:formatCode="m&quot;月&quot;d&quot;日&quot;;@">
                  <c:v>46098</c:v>
                </c:pt>
                <c:pt idx="75" c:formatCode="m&quot;月&quot;d&quot;日&quot;;@">
                  <c:v>46099</c:v>
                </c:pt>
                <c:pt idx="76" c:formatCode="m&quot;月&quot;d&quot;日&quot;;@">
                  <c:v>46100</c:v>
                </c:pt>
                <c:pt idx="77" c:formatCode="m&quot;月&quot;d&quot;日&quot;;@">
                  <c:v>46101</c:v>
                </c:pt>
                <c:pt idx="78" c:formatCode="m&quot;月&quot;d&quot;日&quot;;@">
                  <c:v>46102</c:v>
                </c:pt>
                <c:pt idx="79" c:formatCode="m&quot;月&quot;d&quot;日&quot;;@">
                  <c:v>46103</c:v>
                </c:pt>
                <c:pt idx="80" c:formatCode="m&quot;月&quot;d&quot;日&quot;;@">
                  <c:v>46104</c:v>
                </c:pt>
                <c:pt idx="81" c:formatCode="m&quot;月&quot;d&quot;日&quot;;@">
                  <c:v>46105</c:v>
                </c:pt>
                <c:pt idx="82" c:formatCode="m&quot;月&quot;d&quot;日&quot;;@">
                  <c:v>46106</c:v>
                </c:pt>
                <c:pt idx="83" c:formatCode="m&quot;月&quot;d&quot;日&quot;;@">
                  <c:v>46107</c:v>
                </c:pt>
                <c:pt idx="84" c:formatCode="m&quot;月&quot;d&quot;日&quot;;@">
                  <c:v>46108</c:v>
                </c:pt>
                <c:pt idx="85" c:formatCode="m&quot;月&quot;d&quot;日&quot;;@">
                  <c:v>46109</c:v>
                </c:pt>
                <c:pt idx="86" c:formatCode="m&quot;月&quot;d&quot;日&quot;;@">
                  <c:v>46110</c:v>
                </c:pt>
                <c:pt idx="87" c:formatCode="m&quot;月&quot;d&quot;日&quot;;@">
                  <c:v>46111</c:v>
                </c:pt>
                <c:pt idx="88" c:formatCode="m&quot;月&quot;d&quot;日&quot;;@">
                  <c:v>46112</c:v>
                </c:pt>
                <c:pt idx="89" c:formatCode="m&quot;月&quot;d&quot;日&quot;;@">
                  <c:v>46113</c:v>
                </c:pt>
                <c:pt idx="90" c:formatCode="m&quot;月&quot;d&quot;日&quot;;@">
                  <c:v>46114</c:v>
                </c:pt>
                <c:pt idx="91" c:formatCode="m&quot;月&quot;d&quot;日&quot;;@">
                  <c:v>46115</c:v>
                </c:pt>
                <c:pt idx="92" c:formatCode="m&quot;月&quot;d&quot;日&quot;;@">
                  <c:v>46116</c:v>
                </c:pt>
                <c:pt idx="93" c:formatCode="m&quot;月&quot;d&quot;日&quot;;@">
                  <c:v>46117</c:v>
                </c:pt>
                <c:pt idx="94" c:formatCode="m&quot;月&quot;d&quot;日&quot;;@">
                  <c:v>46118</c:v>
                </c:pt>
                <c:pt idx="95" c:formatCode="m&quot;月&quot;d&quot;日&quot;;@">
                  <c:v>46119</c:v>
                </c:pt>
                <c:pt idx="96" c:formatCode="m&quot;月&quot;d&quot;日&quot;;@">
                  <c:v>46120</c:v>
                </c:pt>
                <c:pt idx="97" c:formatCode="m&quot;月&quot;d&quot;日&quot;;@">
                  <c:v>46121</c:v>
                </c:pt>
                <c:pt idx="98" c:formatCode="m&quot;月&quot;d&quot;日&quot;;@">
                  <c:v>46122</c:v>
                </c:pt>
                <c:pt idx="99" c:formatCode="m&quot;月&quot;d&quot;日&quot;;@">
                  <c:v>46123</c:v>
                </c:pt>
                <c:pt idx="100" c:formatCode="m&quot;月&quot;d&quot;日&quot;;@">
                  <c:v>46124</c:v>
                </c:pt>
                <c:pt idx="101" c:formatCode="m&quot;月&quot;d&quot;日&quot;;@">
                  <c:v>46125</c:v>
                </c:pt>
                <c:pt idx="102" c:formatCode="m&quot;月&quot;d&quot;日&quot;;@">
                  <c:v>46126</c:v>
                </c:pt>
                <c:pt idx="103" c:formatCode="m&quot;月&quot;d&quot;日&quot;;@">
                  <c:v>46127</c:v>
                </c:pt>
                <c:pt idx="104" c:formatCode="m&quot;月&quot;d&quot;日&quot;;@">
                  <c:v>46128</c:v>
                </c:pt>
                <c:pt idx="105" c:formatCode="m&quot;月&quot;d&quot;日&quot;;@">
                  <c:v>46129</c:v>
                </c:pt>
                <c:pt idx="106" c:formatCode="m&quot;月&quot;d&quot;日&quot;;@">
                  <c:v>46130</c:v>
                </c:pt>
                <c:pt idx="107" c:formatCode="m&quot;月&quot;d&quot;日&quot;;@">
                  <c:v>46131</c:v>
                </c:pt>
                <c:pt idx="108" c:formatCode="m&quot;月&quot;d&quot;日&quot;;@">
                  <c:v>46132</c:v>
                </c:pt>
                <c:pt idx="109" c:formatCode="m&quot;月&quot;d&quot;日&quot;;@">
                  <c:v>46133</c:v>
                </c:pt>
                <c:pt idx="110" c:formatCode="m&quot;月&quot;d&quot;日&quot;;@">
                  <c:v>46134</c:v>
                </c:pt>
                <c:pt idx="111" c:formatCode="m&quot;月&quot;d&quot;日&quot;;@">
                  <c:v>46135</c:v>
                </c:pt>
                <c:pt idx="112" c:formatCode="m&quot;月&quot;d&quot;日&quot;;@">
                  <c:v>46136</c:v>
                </c:pt>
                <c:pt idx="113" c:formatCode="m&quot;月&quot;d&quot;日&quot;;@">
                  <c:v>46137</c:v>
                </c:pt>
                <c:pt idx="114" c:formatCode="m&quot;月&quot;d&quot;日&quot;;@">
                  <c:v>46138</c:v>
                </c:pt>
                <c:pt idx="115" c:formatCode="m&quot;月&quot;d&quot;日&quot;;@">
                  <c:v>46139</c:v>
                </c:pt>
                <c:pt idx="116" c:formatCode="m&quot;月&quot;d&quot;日&quot;;@">
                  <c:v>46140</c:v>
                </c:pt>
                <c:pt idx="117" c:formatCode="m&quot;月&quot;d&quot;日&quot;;@">
                  <c:v>46141</c:v>
                </c:pt>
                <c:pt idx="118" c:formatCode="m&quot;月&quot;d&quot;日&quot;;@">
                  <c:v>46142</c:v>
                </c:pt>
                <c:pt idx="119" c:formatCode="m&quot;月&quot;d&quot;日&quot;;@">
                  <c:v>46143</c:v>
                </c:pt>
                <c:pt idx="120" c:formatCode="m&quot;月&quot;d&quot;日&quot;;@">
                  <c:v>46144</c:v>
                </c:pt>
                <c:pt idx="121" c:formatCode="m&quot;月&quot;d&quot;日&quot;;@">
                  <c:v>46145</c:v>
                </c:pt>
                <c:pt idx="122" c:formatCode="m&quot;月&quot;d&quot;日&quot;;@">
                  <c:v>46146</c:v>
                </c:pt>
                <c:pt idx="123" c:formatCode="m&quot;月&quot;d&quot;日&quot;;@">
                  <c:v>46147</c:v>
                </c:pt>
                <c:pt idx="124" c:formatCode="m&quot;月&quot;d&quot;日&quot;;@">
                  <c:v>46148</c:v>
                </c:pt>
                <c:pt idx="125" c:formatCode="m&quot;月&quot;d&quot;日&quot;;@">
                  <c:v>46149</c:v>
                </c:pt>
                <c:pt idx="126" c:formatCode="m&quot;月&quot;d&quot;日&quot;;@">
                  <c:v>46150</c:v>
                </c:pt>
                <c:pt idx="127" c:formatCode="m&quot;月&quot;d&quot;日&quot;;@">
                  <c:v>46151</c:v>
                </c:pt>
                <c:pt idx="128" c:formatCode="m&quot;月&quot;d&quot;日&quot;;@">
                  <c:v>46152</c:v>
                </c:pt>
                <c:pt idx="129" c:formatCode="m&quot;月&quot;d&quot;日&quot;;@">
                  <c:v>46153</c:v>
                </c:pt>
                <c:pt idx="130" c:formatCode="m&quot;月&quot;d&quot;日&quot;;@">
                  <c:v>46154</c:v>
                </c:pt>
                <c:pt idx="131" c:formatCode="m&quot;月&quot;d&quot;日&quot;;@">
                  <c:v>46155</c:v>
                </c:pt>
                <c:pt idx="132" c:formatCode="m&quot;月&quot;d&quot;日&quot;;@">
                  <c:v>46156</c:v>
                </c:pt>
                <c:pt idx="133" c:formatCode="m&quot;月&quot;d&quot;日&quot;;@">
                  <c:v>46157</c:v>
                </c:pt>
                <c:pt idx="134" c:formatCode="m&quot;月&quot;d&quot;日&quot;;@">
                  <c:v>46158</c:v>
                </c:pt>
                <c:pt idx="135" c:formatCode="m&quot;月&quot;d&quot;日&quot;;@">
                  <c:v>46159</c:v>
                </c:pt>
                <c:pt idx="136" c:formatCode="m&quot;月&quot;d&quot;日&quot;;@">
                  <c:v>46160</c:v>
                </c:pt>
                <c:pt idx="137" c:formatCode="m&quot;月&quot;d&quot;日&quot;;@">
                  <c:v>46161</c:v>
                </c:pt>
                <c:pt idx="138" c:formatCode="m&quot;月&quot;d&quot;日&quot;;@">
                  <c:v>46162</c:v>
                </c:pt>
                <c:pt idx="139" c:formatCode="m&quot;月&quot;d&quot;日&quot;;@">
                  <c:v>46163</c:v>
                </c:pt>
                <c:pt idx="140" c:formatCode="m&quot;月&quot;d&quot;日&quot;;@">
                  <c:v>46164</c:v>
                </c:pt>
                <c:pt idx="141" c:formatCode="m&quot;月&quot;d&quot;日&quot;;@">
                  <c:v>46165</c:v>
                </c:pt>
                <c:pt idx="142" c:formatCode="m&quot;月&quot;d&quot;日&quot;;@">
                  <c:v>46166</c:v>
                </c:pt>
                <c:pt idx="143" c:formatCode="m&quot;月&quot;d&quot;日&quot;;@">
                  <c:v>46167</c:v>
                </c:pt>
                <c:pt idx="144" c:formatCode="m&quot;月&quot;d&quot;日&quot;;@">
                  <c:v>46168</c:v>
                </c:pt>
                <c:pt idx="145" c:formatCode="m&quot;月&quot;d&quot;日&quot;;@">
                  <c:v>46169</c:v>
                </c:pt>
                <c:pt idx="146" c:formatCode="m&quot;月&quot;d&quot;日&quot;;@">
                  <c:v>46170</c:v>
                </c:pt>
                <c:pt idx="147" c:formatCode="m&quot;月&quot;d&quot;日&quot;;@">
                  <c:v>46171</c:v>
                </c:pt>
                <c:pt idx="148" c:formatCode="m&quot;月&quot;d&quot;日&quot;;@">
                  <c:v>46172</c:v>
                </c:pt>
                <c:pt idx="149" c:formatCode="m&quot;月&quot;d&quot;日&quot;;@">
                  <c:v>46173</c:v>
                </c:pt>
                <c:pt idx="150" c:formatCode="m&quot;月&quot;d&quot;日&quot;;@">
                  <c:v>46174</c:v>
                </c:pt>
                <c:pt idx="151" c:formatCode="m&quot;月&quot;d&quot;日&quot;;@">
                  <c:v>46175</c:v>
                </c:pt>
                <c:pt idx="152" c:formatCode="m&quot;月&quot;d&quot;日&quot;;@">
                  <c:v>46176</c:v>
                </c:pt>
                <c:pt idx="153" c:formatCode="m&quot;月&quot;d&quot;日&quot;;@">
                  <c:v>46177</c:v>
                </c:pt>
                <c:pt idx="154" c:formatCode="m&quot;月&quot;d&quot;日&quot;;@">
                  <c:v>46178</c:v>
                </c:pt>
                <c:pt idx="155" c:formatCode="m&quot;月&quot;d&quot;日&quot;;@">
                  <c:v>46179</c:v>
                </c:pt>
                <c:pt idx="156" c:formatCode="m&quot;月&quot;d&quot;日&quot;;@">
                  <c:v>46180</c:v>
                </c:pt>
                <c:pt idx="157" c:formatCode="m&quot;月&quot;d&quot;日&quot;;@">
                  <c:v>46181</c:v>
                </c:pt>
                <c:pt idx="158" c:formatCode="m&quot;月&quot;d&quot;日&quot;;@">
                  <c:v>46182</c:v>
                </c:pt>
                <c:pt idx="159" c:formatCode="m&quot;月&quot;d&quot;日&quot;;@">
                  <c:v>46183</c:v>
                </c:pt>
                <c:pt idx="160" c:formatCode="m&quot;月&quot;d&quot;日&quot;;@">
                  <c:v>46184</c:v>
                </c:pt>
                <c:pt idx="161" c:formatCode="m&quot;月&quot;d&quot;日&quot;;@">
                  <c:v>46185</c:v>
                </c:pt>
                <c:pt idx="162" c:formatCode="m&quot;月&quot;d&quot;日&quot;;@">
                  <c:v>46186</c:v>
                </c:pt>
                <c:pt idx="163" c:formatCode="m&quot;月&quot;d&quot;日&quot;;@">
                  <c:v>46187</c:v>
                </c:pt>
                <c:pt idx="164" c:formatCode="m&quot;月&quot;d&quot;日&quot;;@">
                  <c:v>46188</c:v>
                </c:pt>
                <c:pt idx="165" c:formatCode="m&quot;月&quot;d&quot;日&quot;;@">
                  <c:v>46189</c:v>
                </c:pt>
                <c:pt idx="166" c:formatCode="m&quot;月&quot;d&quot;日&quot;;@">
                  <c:v>46190</c:v>
                </c:pt>
                <c:pt idx="167" c:formatCode="m&quot;月&quot;d&quot;日&quot;;@">
                  <c:v>46191</c:v>
                </c:pt>
                <c:pt idx="168" c:formatCode="m&quot;月&quot;d&quot;日&quot;;@">
                  <c:v>46192</c:v>
                </c:pt>
                <c:pt idx="169" c:formatCode="m&quot;月&quot;d&quot;日&quot;;@">
                  <c:v>46193</c:v>
                </c:pt>
                <c:pt idx="170" c:formatCode="m&quot;月&quot;d&quot;日&quot;;@">
                  <c:v>46194</c:v>
                </c:pt>
                <c:pt idx="171" c:formatCode="m&quot;月&quot;d&quot;日&quot;;@">
                  <c:v>46195</c:v>
                </c:pt>
                <c:pt idx="172" c:formatCode="m&quot;月&quot;d&quot;日&quot;;@">
                  <c:v>46196</c:v>
                </c:pt>
                <c:pt idx="173" c:formatCode="m&quot;月&quot;d&quot;日&quot;;@">
                  <c:v>46197</c:v>
                </c:pt>
                <c:pt idx="174" c:formatCode="m&quot;月&quot;d&quot;日&quot;;@">
                  <c:v>46198</c:v>
                </c:pt>
                <c:pt idx="175" c:formatCode="m&quot;月&quot;d&quot;日&quot;;@">
                  <c:v>46199</c:v>
                </c:pt>
                <c:pt idx="176" c:formatCode="m&quot;月&quot;d&quot;日&quot;;@">
                  <c:v>46200</c:v>
                </c:pt>
                <c:pt idx="177" c:formatCode="m&quot;月&quot;d&quot;日&quot;;@">
                  <c:v>46201</c:v>
                </c:pt>
                <c:pt idx="178" c:formatCode="m&quot;月&quot;d&quot;日&quot;;@">
                  <c:v>46202</c:v>
                </c:pt>
                <c:pt idx="179" c:formatCode="m&quot;月&quot;d&quot;日&quot;;@">
                  <c:v>46203</c:v>
                </c:pt>
                <c:pt idx="180" c:formatCode="m&quot;月&quot;d&quot;日&quot;;@">
                  <c:v>46204</c:v>
                </c:pt>
                <c:pt idx="181" c:formatCode="m&quot;月&quot;d&quot;日&quot;;@">
                  <c:v>46205</c:v>
                </c:pt>
                <c:pt idx="182" c:formatCode="m&quot;月&quot;d&quot;日&quot;;@">
                  <c:v>46206</c:v>
                </c:pt>
                <c:pt idx="183" c:formatCode="m&quot;月&quot;d&quot;日&quot;;@">
                  <c:v>46207</c:v>
                </c:pt>
                <c:pt idx="184" c:formatCode="m&quot;月&quot;d&quot;日&quot;;@">
                  <c:v>46208</c:v>
                </c:pt>
                <c:pt idx="185" c:formatCode="m&quot;月&quot;d&quot;日&quot;;@">
                  <c:v>46209</c:v>
                </c:pt>
                <c:pt idx="186" c:formatCode="m&quot;月&quot;d&quot;日&quot;;@">
                  <c:v>46210</c:v>
                </c:pt>
                <c:pt idx="187" c:formatCode="m&quot;月&quot;d&quot;日&quot;;@">
                  <c:v>46211</c:v>
                </c:pt>
                <c:pt idx="188" c:formatCode="m&quot;月&quot;d&quot;日&quot;;@">
                  <c:v>46212</c:v>
                </c:pt>
                <c:pt idx="189" c:formatCode="m&quot;月&quot;d&quot;日&quot;;@">
                  <c:v>46213</c:v>
                </c:pt>
                <c:pt idx="190" c:formatCode="m&quot;月&quot;d&quot;日&quot;;@">
                  <c:v>46214</c:v>
                </c:pt>
                <c:pt idx="191" c:formatCode="m&quot;月&quot;d&quot;日&quot;;@">
                  <c:v>46215</c:v>
                </c:pt>
                <c:pt idx="192" c:formatCode="m&quot;月&quot;d&quot;日&quot;;@">
                  <c:v>46216</c:v>
                </c:pt>
                <c:pt idx="193" c:formatCode="m&quot;月&quot;d&quot;日&quot;;@">
                  <c:v>46217</c:v>
                </c:pt>
                <c:pt idx="194" c:formatCode="m&quot;月&quot;d&quot;日&quot;;@">
                  <c:v>46218</c:v>
                </c:pt>
                <c:pt idx="195" c:formatCode="m&quot;月&quot;d&quot;日&quot;;@">
                  <c:v>46219</c:v>
                </c:pt>
                <c:pt idx="196" c:formatCode="m&quot;月&quot;d&quot;日&quot;;@">
                  <c:v>46220</c:v>
                </c:pt>
                <c:pt idx="197" c:formatCode="m&quot;月&quot;d&quot;日&quot;;@">
                  <c:v>46221</c:v>
                </c:pt>
                <c:pt idx="198" c:formatCode="m&quot;月&quot;d&quot;日&quot;;@">
                  <c:v>46222</c:v>
                </c:pt>
                <c:pt idx="199" c:formatCode="m&quot;月&quot;d&quot;日&quot;;@">
                  <c:v>46223</c:v>
                </c:pt>
                <c:pt idx="200" c:formatCode="m&quot;月&quot;d&quot;日&quot;;@">
                  <c:v>46224</c:v>
                </c:pt>
                <c:pt idx="201" c:formatCode="m&quot;月&quot;d&quot;日&quot;;@">
                  <c:v>46225</c:v>
                </c:pt>
                <c:pt idx="202" c:formatCode="m&quot;月&quot;d&quot;日&quot;;@">
                  <c:v>46226</c:v>
                </c:pt>
                <c:pt idx="203" c:formatCode="m&quot;月&quot;d&quot;日&quot;;@">
                  <c:v>46227</c:v>
                </c:pt>
                <c:pt idx="204" c:formatCode="m&quot;月&quot;d&quot;日&quot;;@">
                  <c:v>46228</c:v>
                </c:pt>
                <c:pt idx="205" c:formatCode="m&quot;月&quot;d&quot;日&quot;;@">
                  <c:v>46229</c:v>
                </c:pt>
                <c:pt idx="206" c:formatCode="m&quot;月&quot;d&quot;日&quot;;@">
                  <c:v>46230</c:v>
                </c:pt>
                <c:pt idx="207" c:formatCode="m&quot;月&quot;d&quot;日&quot;;@">
                  <c:v>46231</c:v>
                </c:pt>
                <c:pt idx="208" c:formatCode="m&quot;月&quot;d&quot;日&quot;;@">
                  <c:v>46232</c:v>
                </c:pt>
                <c:pt idx="209" c:formatCode="m&quot;月&quot;d&quot;日&quot;;@">
                  <c:v>46233</c:v>
                </c:pt>
                <c:pt idx="210" c:formatCode="m&quot;月&quot;d&quot;日&quot;;@">
                  <c:v>46234</c:v>
                </c:pt>
                <c:pt idx="211" c:formatCode="m&quot;月&quot;d&quot;日&quot;;@">
                  <c:v>46235</c:v>
                </c:pt>
                <c:pt idx="212" c:formatCode="m&quot;月&quot;d&quot;日&quot;;@">
                  <c:v>46236</c:v>
                </c:pt>
                <c:pt idx="213" c:formatCode="m&quot;月&quot;d&quot;日&quot;;@">
                  <c:v>46237</c:v>
                </c:pt>
                <c:pt idx="214" c:formatCode="m&quot;月&quot;d&quot;日&quot;;@">
                  <c:v>46238</c:v>
                </c:pt>
                <c:pt idx="215" c:formatCode="m&quot;月&quot;d&quot;日&quot;;@">
                  <c:v>46239</c:v>
                </c:pt>
                <c:pt idx="216" c:formatCode="m&quot;月&quot;d&quot;日&quot;;@">
                  <c:v>46240</c:v>
                </c:pt>
                <c:pt idx="217" c:formatCode="m&quot;月&quot;d&quot;日&quot;;@">
                  <c:v>46241</c:v>
                </c:pt>
                <c:pt idx="218" c:formatCode="m&quot;月&quot;d&quot;日&quot;;@">
                  <c:v>46242</c:v>
                </c:pt>
                <c:pt idx="219" c:formatCode="m&quot;月&quot;d&quot;日&quot;;@">
                  <c:v>46243</c:v>
                </c:pt>
                <c:pt idx="220" c:formatCode="m&quot;月&quot;d&quot;日&quot;;@">
                  <c:v>46244</c:v>
                </c:pt>
                <c:pt idx="221" c:formatCode="m&quot;月&quot;d&quot;日&quot;;@">
                  <c:v>46245</c:v>
                </c:pt>
                <c:pt idx="222" c:formatCode="m&quot;月&quot;d&quot;日&quot;;@">
                  <c:v>46246</c:v>
                </c:pt>
                <c:pt idx="223" c:formatCode="m&quot;月&quot;d&quot;日&quot;;@">
                  <c:v>46247</c:v>
                </c:pt>
                <c:pt idx="224" c:formatCode="m&quot;月&quot;d&quot;日&quot;;@">
                  <c:v>46248</c:v>
                </c:pt>
                <c:pt idx="225" c:formatCode="m&quot;月&quot;d&quot;日&quot;;@">
                  <c:v>46249</c:v>
                </c:pt>
                <c:pt idx="226" c:formatCode="m&quot;月&quot;d&quot;日&quot;;@">
                  <c:v>46250</c:v>
                </c:pt>
                <c:pt idx="227" c:formatCode="m&quot;月&quot;d&quot;日&quot;;@">
                  <c:v>46251</c:v>
                </c:pt>
                <c:pt idx="228" c:formatCode="m&quot;月&quot;d&quot;日&quot;;@">
                  <c:v>46252</c:v>
                </c:pt>
                <c:pt idx="229" c:formatCode="m&quot;月&quot;d&quot;日&quot;;@">
                  <c:v>46253</c:v>
                </c:pt>
                <c:pt idx="230" c:formatCode="m&quot;月&quot;d&quot;日&quot;;@">
                  <c:v>46254</c:v>
                </c:pt>
                <c:pt idx="231" c:formatCode="m&quot;月&quot;d&quot;日&quot;;@">
                  <c:v>46255</c:v>
                </c:pt>
                <c:pt idx="232" c:formatCode="m&quot;月&quot;d&quot;日&quot;;@">
                  <c:v>46256</c:v>
                </c:pt>
                <c:pt idx="233" c:formatCode="m&quot;月&quot;d&quot;日&quot;;@">
                  <c:v>46257</c:v>
                </c:pt>
                <c:pt idx="234" c:formatCode="m&quot;月&quot;d&quot;日&quot;;@">
                  <c:v>46258</c:v>
                </c:pt>
                <c:pt idx="235" c:formatCode="m&quot;月&quot;d&quot;日&quot;;@">
                  <c:v>46259</c:v>
                </c:pt>
                <c:pt idx="236" c:formatCode="m&quot;月&quot;d&quot;日&quot;;@">
                  <c:v>46260</c:v>
                </c:pt>
                <c:pt idx="237" c:formatCode="m&quot;月&quot;d&quot;日&quot;;@">
                  <c:v>46261</c:v>
                </c:pt>
                <c:pt idx="238" c:formatCode="m&quot;月&quot;d&quot;日&quot;;@">
                  <c:v>46262</c:v>
                </c:pt>
                <c:pt idx="239" c:formatCode="m&quot;月&quot;d&quot;日&quot;;@">
                  <c:v>46263</c:v>
                </c:pt>
                <c:pt idx="240" c:formatCode="m&quot;月&quot;d&quot;日&quot;;@">
                  <c:v>46264</c:v>
                </c:pt>
                <c:pt idx="241" c:formatCode="m&quot;月&quot;d&quot;日&quot;;@">
                  <c:v>46265</c:v>
                </c:pt>
                <c:pt idx="242" c:formatCode="m&quot;月&quot;d&quot;日&quot;;@">
                  <c:v>46266</c:v>
                </c:pt>
                <c:pt idx="243" c:formatCode="m&quot;月&quot;d&quot;日&quot;;@">
                  <c:v>46267</c:v>
                </c:pt>
                <c:pt idx="244" c:formatCode="m&quot;月&quot;d&quot;日&quot;;@">
                  <c:v>46268</c:v>
                </c:pt>
                <c:pt idx="245" c:formatCode="m&quot;月&quot;d&quot;日&quot;;@">
                  <c:v>46269</c:v>
                </c:pt>
                <c:pt idx="246" c:formatCode="m&quot;月&quot;d&quot;日&quot;;@">
                  <c:v>46270</c:v>
                </c:pt>
                <c:pt idx="247" c:formatCode="m&quot;月&quot;d&quot;日&quot;;@">
                  <c:v>46271</c:v>
                </c:pt>
                <c:pt idx="248" c:formatCode="m&quot;月&quot;d&quot;日&quot;;@">
                  <c:v>46272</c:v>
                </c:pt>
                <c:pt idx="249" c:formatCode="m&quot;月&quot;d&quot;日&quot;;@">
                  <c:v>46273</c:v>
                </c:pt>
                <c:pt idx="250" c:formatCode="m&quot;月&quot;d&quot;日&quot;;@">
                  <c:v>46274</c:v>
                </c:pt>
                <c:pt idx="251" c:formatCode="m&quot;月&quot;d&quot;日&quot;;@">
                  <c:v>46275</c:v>
                </c:pt>
                <c:pt idx="252" c:formatCode="m&quot;月&quot;d&quot;日&quot;;@">
                  <c:v>46276</c:v>
                </c:pt>
                <c:pt idx="253" c:formatCode="m&quot;月&quot;d&quot;日&quot;;@">
                  <c:v>46277</c:v>
                </c:pt>
                <c:pt idx="254" c:formatCode="m&quot;月&quot;d&quot;日&quot;;@">
                  <c:v>46278</c:v>
                </c:pt>
                <c:pt idx="255" c:formatCode="m&quot;月&quot;d&quot;日&quot;;@">
                  <c:v>46279</c:v>
                </c:pt>
                <c:pt idx="256" c:formatCode="m&quot;月&quot;d&quot;日&quot;;@">
                  <c:v>46280</c:v>
                </c:pt>
                <c:pt idx="257" c:formatCode="m&quot;月&quot;d&quot;日&quot;;@">
                  <c:v>46281</c:v>
                </c:pt>
                <c:pt idx="258" c:formatCode="m&quot;月&quot;d&quot;日&quot;;@">
                  <c:v>46282</c:v>
                </c:pt>
                <c:pt idx="259" c:formatCode="m&quot;月&quot;d&quot;日&quot;;@">
                  <c:v>46283</c:v>
                </c:pt>
                <c:pt idx="260" c:formatCode="m&quot;月&quot;d&quot;日&quot;;@">
                  <c:v>46284</c:v>
                </c:pt>
                <c:pt idx="261" c:formatCode="m&quot;月&quot;d&quot;日&quot;;@">
                  <c:v>46285</c:v>
                </c:pt>
                <c:pt idx="262" c:formatCode="m&quot;月&quot;d&quot;日&quot;;@">
                  <c:v>46286</c:v>
                </c:pt>
                <c:pt idx="263" c:formatCode="m&quot;月&quot;d&quot;日&quot;;@">
                  <c:v>46287</c:v>
                </c:pt>
                <c:pt idx="264" c:formatCode="m&quot;月&quot;d&quot;日&quot;;@">
                  <c:v>46288</c:v>
                </c:pt>
                <c:pt idx="265" c:formatCode="m&quot;月&quot;d&quot;日&quot;;@">
                  <c:v>46289</c:v>
                </c:pt>
                <c:pt idx="266" c:formatCode="m&quot;月&quot;d&quot;日&quot;;@">
                  <c:v>46290</c:v>
                </c:pt>
                <c:pt idx="267" c:formatCode="m&quot;月&quot;d&quot;日&quot;;@">
                  <c:v>46291</c:v>
                </c:pt>
                <c:pt idx="268" c:formatCode="m&quot;月&quot;d&quot;日&quot;;@">
                  <c:v>46292</c:v>
                </c:pt>
                <c:pt idx="269" c:formatCode="m&quot;月&quot;d&quot;日&quot;;@">
                  <c:v>46293</c:v>
                </c:pt>
                <c:pt idx="270" c:formatCode="m&quot;月&quot;d&quot;日&quot;;@">
                  <c:v>46294</c:v>
                </c:pt>
                <c:pt idx="271" c:formatCode="m&quot;月&quot;d&quot;日&quot;;@">
                  <c:v>46295</c:v>
                </c:pt>
                <c:pt idx="272" c:formatCode="m&quot;月&quot;d&quot;日&quot;;@">
                  <c:v>46296</c:v>
                </c:pt>
                <c:pt idx="273" c:formatCode="m&quot;月&quot;d&quot;日&quot;;@">
                  <c:v>46297</c:v>
                </c:pt>
                <c:pt idx="274" c:formatCode="m&quot;月&quot;d&quot;日&quot;;@">
                  <c:v>46298</c:v>
                </c:pt>
                <c:pt idx="275" c:formatCode="m&quot;月&quot;d&quot;日&quot;;@">
                  <c:v>46299</c:v>
                </c:pt>
                <c:pt idx="276" c:formatCode="m&quot;月&quot;d&quot;日&quot;;@">
                  <c:v>46300</c:v>
                </c:pt>
                <c:pt idx="277" c:formatCode="m&quot;月&quot;d&quot;日&quot;;@">
                  <c:v>46301</c:v>
                </c:pt>
                <c:pt idx="278" c:formatCode="m&quot;月&quot;d&quot;日&quot;;@">
                  <c:v>46302</c:v>
                </c:pt>
                <c:pt idx="279" c:formatCode="m&quot;月&quot;d&quot;日&quot;;@">
                  <c:v>46303</c:v>
                </c:pt>
                <c:pt idx="280" c:formatCode="m&quot;月&quot;d&quot;日&quot;;@">
                  <c:v>46304</c:v>
                </c:pt>
                <c:pt idx="281" c:formatCode="m&quot;月&quot;d&quot;日&quot;;@">
                  <c:v>46305</c:v>
                </c:pt>
                <c:pt idx="282" c:formatCode="m&quot;月&quot;d&quot;日&quot;;@">
                  <c:v>46306</c:v>
                </c:pt>
                <c:pt idx="283" c:formatCode="m&quot;月&quot;d&quot;日&quot;;@">
                  <c:v>46307</c:v>
                </c:pt>
                <c:pt idx="284" c:formatCode="m&quot;月&quot;d&quot;日&quot;;@">
                  <c:v>46308</c:v>
                </c:pt>
                <c:pt idx="285" c:formatCode="m&quot;月&quot;d&quot;日&quot;;@">
                  <c:v>46309</c:v>
                </c:pt>
                <c:pt idx="286" c:formatCode="m&quot;月&quot;d&quot;日&quot;;@">
                  <c:v>46310</c:v>
                </c:pt>
                <c:pt idx="287" c:formatCode="m&quot;月&quot;d&quot;日&quot;;@">
                  <c:v>46311</c:v>
                </c:pt>
                <c:pt idx="288" c:formatCode="m&quot;月&quot;d&quot;日&quot;;@">
                  <c:v>46312</c:v>
                </c:pt>
                <c:pt idx="289" c:formatCode="m&quot;月&quot;d&quot;日&quot;;@">
                  <c:v>46313</c:v>
                </c:pt>
                <c:pt idx="290" c:formatCode="m&quot;月&quot;d&quot;日&quot;;@">
                  <c:v>46314</c:v>
                </c:pt>
                <c:pt idx="291" c:formatCode="m&quot;月&quot;d&quot;日&quot;;@">
                  <c:v>46315</c:v>
                </c:pt>
                <c:pt idx="292" c:formatCode="m&quot;月&quot;d&quot;日&quot;;@">
                  <c:v>46316</c:v>
                </c:pt>
                <c:pt idx="293" c:formatCode="m&quot;月&quot;d&quot;日&quot;;@">
                  <c:v>46317</c:v>
                </c:pt>
                <c:pt idx="294" c:formatCode="m&quot;月&quot;d&quot;日&quot;;@">
                  <c:v>46318</c:v>
                </c:pt>
                <c:pt idx="295" c:formatCode="m&quot;月&quot;d&quot;日&quot;;@">
                  <c:v>46319</c:v>
                </c:pt>
                <c:pt idx="296" c:formatCode="m&quot;月&quot;d&quot;日&quot;;@">
                  <c:v>46320</c:v>
                </c:pt>
                <c:pt idx="297" c:formatCode="m&quot;月&quot;d&quot;日&quot;;@">
                  <c:v>46321</c:v>
                </c:pt>
                <c:pt idx="298" c:formatCode="m&quot;月&quot;d&quot;日&quot;;@">
                  <c:v>46322</c:v>
                </c:pt>
                <c:pt idx="299" c:formatCode="m&quot;月&quot;d&quot;日&quot;;@">
                  <c:v>46323</c:v>
                </c:pt>
                <c:pt idx="300" c:formatCode="m&quot;月&quot;d&quot;日&quot;;@">
                  <c:v>46324</c:v>
                </c:pt>
                <c:pt idx="301" c:formatCode="m&quot;月&quot;d&quot;日&quot;;@">
                  <c:v>46325</c:v>
                </c:pt>
                <c:pt idx="302" c:formatCode="m&quot;月&quot;d&quot;日&quot;;@">
                  <c:v>46326</c:v>
                </c:pt>
                <c:pt idx="303" c:formatCode="m&quot;月&quot;d&quot;日&quot;;@">
                  <c:v>46327</c:v>
                </c:pt>
                <c:pt idx="304" c:formatCode="m&quot;月&quot;d&quot;日&quot;;@">
                  <c:v>46328</c:v>
                </c:pt>
                <c:pt idx="305" c:formatCode="m&quot;月&quot;d&quot;日&quot;;@">
                  <c:v>46329</c:v>
                </c:pt>
                <c:pt idx="306" c:formatCode="m&quot;月&quot;d&quot;日&quot;;@">
                  <c:v>46330</c:v>
                </c:pt>
                <c:pt idx="307" c:formatCode="m&quot;月&quot;d&quot;日&quot;;@">
                  <c:v>46331</c:v>
                </c:pt>
                <c:pt idx="308" c:formatCode="m&quot;月&quot;d&quot;日&quot;;@">
                  <c:v>46332</c:v>
                </c:pt>
                <c:pt idx="309" c:formatCode="m&quot;月&quot;d&quot;日&quot;;@">
                  <c:v>46333</c:v>
                </c:pt>
                <c:pt idx="310" c:formatCode="m&quot;月&quot;d&quot;日&quot;;@">
                  <c:v>46334</c:v>
                </c:pt>
                <c:pt idx="311" c:formatCode="m&quot;月&quot;d&quot;日&quot;;@">
                  <c:v>46335</c:v>
                </c:pt>
                <c:pt idx="312" c:formatCode="m&quot;月&quot;d&quot;日&quot;;@">
                  <c:v>46336</c:v>
                </c:pt>
                <c:pt idx="313" c:formatCode="m&quot;月&quot;d&quot;日&quot;;@">
                  <c:v>46337</c:v>
                </c:pt>
                <c:pt idx="314" c:formatCode="m&quot;月&quot;d&quot;日&quot;;@">
                  <c:v>46338</c:v>
                </c:pt>
                <c:pt idx="315" c:formatCode="m&quot;月&quot;d&quot;日&quot;;@">
                  <c:v>46339</c:v>
                </c:pt>
                <c:pt idx="316" c:formatCode="m&quot;月&quot;d&quot;日&quot;;@">
                  <c:v>46340</c:v>
                </c:pt>
                <c:pt idx="317" c:formatCode="m&quot;月&quot;d&quot;日&quot;;@">
                  <c:v>46341</c:v>
                </c:pt>
                <c:pt idx="318" c:formatCode="m&quot;月&quot;d&quot;日&quot;;@">
                  <c:v>46342</c:v>
                </c:pt>
                <c:pt idx="319" c:formatCode="m&quot;月&quot;d&quot;日&quot;;@">
                  <c:v>46343</c:v>
                </c:pt>
                <c:pt idx="320" c:formatCode="m&quot;月&quot;d&quot;日&quot;;@">
                  <c:v>46344</c:v>
                </c:pt>
                <c:pt idx="321" c:formatCode="m&quot;月&quot;d&quot;日&quot;;@">
                  <c:v>46345</c:v>
                </c:pt>
                <c:pt idx="322" c:formatCode="m&quot;月&quot;d&quot;日&quot;;@">
                  <c:v>46346</c:v>
                </c:pt>
                <c:pt idx="323" c:formatCode="m&quot;月&quot;d&quot;日&quot;;@">
                  <c:v>46347</c:v>
                </c:pt>
                <c:pt idx="324" c:formatCode="m&quot;月&quot;d&quot;日&quot;;@">
                  <c:v>46348</c:v>
                </c:pt>
                <c:pt idx="325" c:formatCode="m&quot;月&quot;d&quot;日&quot;;@">
                  <c:v>46349</c:v>
                </c:pt>
                <c:pt idx="326" c:formatCode="m&quot;月&quot;d&quot;日&quot;;@">
                  <c:v>46350</c:v>
                </c:pt>
                <c:pt idx="327" c:formatCode="m&quot;月&quot;d&quot;日&quot;;@">
                  <c:v>46351</c:v>
                </c:pt>
                <c:pt idx="328" c:formatCode="m&quot;月&quot;d&quot;日&quot;;@">
                  <c:v>46352</c:v>
                </c:pt>
                <c:pt idx="329" c:formatCode="m&quot;月&quot;d&quot;日&quot;;@">
                  <c:v>46353</c:v>
                </c:pt>
                <c:pt idx="330" c:formatCode="m&quot;月&quot;d&quot;日&quot;;@">
                  <c:v>46354</c:v>
                </c:pt>
                <c:pt idx="331" c:formatCode="m&quot;月&quot;d&quot;日&quot;;@">
                  <c:v>46355</c:v>
                </c:pt>
                <c:pt idx="332" c:formatCode="m&quot;月&quot;d&quot;日&quot;;@">
                  <c:v>46356</c:v>
                </c:pt>
                <c:pt idx="333" c:formatCode="m&quot;月&quot;d&quot;日&quot;;@">
                  <c:v>46357</c:v>
                </c:pt>
                <c:pt idx="334" c:formatCode="m&quot;月&quot;d&quot;日&quot;;@">
                  <c:v>46358</c:v>
                </c:pt>
                <c:pt idx="335" c:formatCode="m&quot;月&quot;d&quot;日&quot;;@">
                  <c:v>46359</c:v>
                </c:pt>
                <c:pt idx="336" c:formatCode="m&quot;月&quot;d&quot;日&quot;;@">
                  <c:v>46360</c:v>
                </c:pt>
                <c:pt idx="337" c:formatCode="m&quot;月&quot;d&quot;日&quot;;@">
                  <c:v>46361</c:v>
                </c:pt>
                <c:pt idx="338" c:formatCode="m&quot;月&quot;d&quot;日&quot;;@">
                  <c:v>46362</c:v>
                </c:pt>
                <c:pt idx="339" c:formatCode="m&quot;月&quot;d&quot;日&quot;;@">
                  <c:v>46363</c:v>
                </c:pt>
                <c:pt idx="340" c:formatCode="m&quot;月&quot;d&quot;日&quot;;@">
                  <c:v>46364</c:v>
                </c:pt>
                <c:pt idx="341" c:formatCode="m&quot;月&quot;d&quot;日&quot;;@">
                  <c:v>46365</c:v>
                </c:pt>
                <c:pt idx="342" c:formatCode="m&quot;月&quot;d&quot;日&quot;;@">
                  <c:v>46366</c:v>
                </c:pt>
                <c:pt idx="343" c:formatCode="m&quot;月&quot;d&quot;日&quot;;@">
                  <c:v>46367</c:v>
                </c:pt>
                <c:pt idx="344" c:formatCode="m&quot;月&quot;d&quot;日&quot;;@">
                  <c:v>46368</c:v>
                </c:pt>
                <c:pt idx="345" c:formatCode="m&quot;月&quot;d&quot;日&quot;;@">
                  <c:v>46369</c:v>
                </c:pt>
                <c:pt idx="346" c:formatCode="m&quot;月&quot;d&quot;日&quot;;@">
                  <c:v>46370</c:v>
                </c:pt>
                <c:pt idx="347" c:formatCode="m&quot;月&quot;d&quot;日&quot;;@">
                  <c:v>46371</c:v>
                </c:pt>
                <c:pt idx="348" c:formatCode="m&quot;月&quot;d&quot;日&quot;;@">
                  <c:v>46372</c:v>
                </c:pt>
                <c:pt idx="349" c:formatCode="m&quot;月&quot;d&quot;日&quot;;@">
                  <c:v>46373</c:v>
                </c:pt>
                <c:pt idx="350" c:formatCode="m&quot;月&quot;d&quot;日&quot;;@">
                  <c:v>46374</c:v>
                </c:pt>
                <c:pt idx="351" c:formatCode="m&quot;月&quot;d&quot;日&quot;;@">
                  <c:v>46375</c:v>
                </c:pt>
                <c:pt idx="352" c:formatCode="m&quot;月&quot;d&quot;日&quot;;@">
                  <c:v>46376</c:v>
                </c:pt>
                <c:pt idx="353" c:formatCode="m&quot;月&quot;d&quot;日&quot;;@">
                  <c:v>46377</c:v>
                </c:pt>
                <c:pt idx="354" c:formatCode="m&quot;月&quot;d&quot;日&quot;;@">
                  <c:v>46378</c:v>
                </c:pt>
                <c:pt idx="355" c:formatCode="m&quot;月&quot;d&quot;日&quot;;@">
                  <c:v>46379</c:v>
                </c:pt>
                <c:pt idx="356" c:formatCode="m&quot;月&quot;d&quot;日&quot;;@">
                  <c:v>46380</c:v>
                </c:pt>
                <c:pt idx="357" c:formatCode="m&quot;月&quot;d&quot;日&quot;;@">
                  <c:v>46381</c:v>
                </c:pt>
                <c:pt idx="358" c:formatCode="m&quot;月&quot;d&quot;日&quot;;@">
                  <c:v>46382</c:v>
                </c:pt>
                <c:pt idx="359" c:formatCode="m&quot;月&quot;d&quot;日&quot;;@">
                  <c:v>46383</c:v>
                </c:pt>
                <c:pt idx="360" c:formatCode="m&quot;月&quot;d&quot;日&quot;;@">
                  <c:v>46384</c:v>
                </c:pt>
                <c:pt idx="361" c:formatCode="m&quot;月&quot;d&quot;日&quot;;@">
                  <c:v>46385</c:v>
                </c:pt>
                <c:pt idx="362" c:formatCode="m&quot;月&quot;d&quot;日&quot;;@">
                  <c:v>46386</c:v>
                </c:pt>
              </c:numCache>
            </c:numRef>
          </c:cat>
          <c:val>
            <c:numRef>
              <c:f>PTA现货数据!$AS$3:$AS$365</c:f>
              <c:numCache>
                <c:formatCode>General</c:formatCode>
                <c:ptCount val="363"/>
                <c:pt idx="0">
                  <c:v>389.90469811589</c:v>
                </c:pt>
                <c:pt idx="1">
                  <c:v>395.415180741</c:v>
                </c:pt>
                <c:pt idx="2">
                  <c:v>345.266833920001</c:v>
                </c:pt>
                <c:pt idx="3">
                  <c:v>338.7965948952</c:v>
                </c:pt>
                <c:pt idx="4">
                  <c:v>#N/A</c:v>
                </c:pt>
                <c:pt idx="5">
                  <c:v>#N/A</c:v>
                </c:pt>
                <c:pt idx="6">
                  <c:v>338.76956875117</c:v>
                </c:pt>
                <c:pt idx="7">
                  <c:v>272.10453356523</c:v>
                </c:pt>
                <c:pt idx="8">
                  <c:v>263.786401652605</c:v>
                </c:pt>
                <c:pt idx="9">
                  <c:v>252.238795044365</c:v>
                </c:pt>
                <c:pt idx="10">
                  <c:v>214.350162206291</c:v>
                </c:pt>
                <c:pt idx="11">
                  <c:v>#N/A</c:v>
                </c:pt>
                <c:pt idx="12">
                  <c:v>#N/A</c:v>
                </c:pt>
                <c:pt idx="13">
                  <c:v>165.104705197312</c:v>
                </c:pt>
                <c:pt idx="14">
                  <c:v>173.572005069651</c:v>
                </c:pt>
                <c:pt idx="15">
                  <c:v>214.5869900206</c:v>
                </c:pt>
                <c:pt idx="16">
                  <c:v>210.6312090675</c:v>
                </c:pt>
                <c:pt idx="17">
                  <c:v>226.859572761001</c:v>
                </c:pt>
                <c:pt idx="18">
                  <c:v>#N/A</c:v>
                </c:pt>
                <c:pt idx="19">
                  <c:v>#N/A</c:v>
                </c:pt>
                <c:pt idx="20">
                  <c:v>217.761095524501</c:v>
                </c:pt>
                <c:pt idx="21">
                  <c:v>215.151983812382</c:v>
                </c:pt>
                <c:pt idx="22">
                  <c:v>289.863811289437</c:v>
                </c:pt>
                <c:pt idx="23">
                  <c:v>383.03552094</c:v>
                </c:pt>
                <c:pt idx="24">
                  <c:v>380.500054607427</c:v>
                </c:pt>
                <c:pt idx="25">
                  <c:v>#N/A</c:v>
                </c:pt>
                <c:pt idx="26">
                  <c:v>#N/A</c:v>
                </c:pt>
                <c:pt idx="27">
                  <c:v>370.508181559134</c:v>
                </c:pt>
                <c:pt idx="28">
                  <c:v>376.214049846339</c:v>
                </c:pt>
                <c:pt idx="29">
                  <c:v>418.599196681198</c:v>
                </c:pt>
                <c:pt idx="30">
                  <c:v>374.576930338281</c:v>
                </c:pt>
                <c:pt idx="31">
                  <c:v>349.259402860501</c:v>
                </c:pt>
                <c:pt idx="32">
                  <c:v>#N/A</c:v>
                </c:pt>
                <c:pt idx="33">
                  <c:v>#N/A</c:v>
                </c:pt>
                <c:pt idx="34">
                  <c:v>305.466411550501</c:v>
                </c:pt>
                <c:pt idx="35">
                  <c:v>323.692564104001</c:v>
                </c:pt>
                <c:pt idx="36">
                  <c:v>354.957602319657</c:v>
                </c:pt>
                <c:pt idx="37">
                  <c:v>395.711317666085</c:v>
                </c:pt>
                <c:pt idx="39">
                  <c:v>#N/A</c:v>
                </c:pt>
                <c:pt idx="40">
                  <c:v>#N/A</c:v>
                </c:pt>
                <c:pt idx="41">
                  <c:v>#N/A</c:v>
                </c:pt>
                <c:pt idx="42">
                  <c:v>#N/A</c:v>
                </c:pt>
                <c:pt idx="43">
                  <c:v>#N/A</c:v>
                </c:pt>
                <c:pt idx="44">
                  <c:v>#N/A</c:v>
                </c:pt>
                <c:pt idx="45">
                  <c:v>#N/A</c:v>
                </c:pt>
                <c:pt idx="46">
                  <c:v>#N/A</c:v>
                </c:pt>
                <c:pt idx="47">
                  <c:v>#N/A</c:v>
                </c:pt>
                <c:pt idx="48">
                  <c:v>352.963110780899</c:v>
                </c:pt>
                <c:pt idx="49">
                  <c:v>326.585028297601</c:v>
                </c:pt>
                <c:pt idx="50">
                  <c:v>307.948351230551</c:v>
                </c:pt>
                <c:pt idx="51">
                  <c:v>311.407085926433</c:v>
                </c:pt>
                <c:pt idx="52">
                  <c:v>294.7997279192</c:v>
                </c:pt>
                <c:pt idx="53">
                  <c:v>#N/A</c:v>
                </c:pt>
                <c:pt idx="54">
                  <c:v>#N/A</c:v>
                </c:pt>
                <c:pt idx="55">
                  <c:v>286.655344268009</c:v>
                </c:pt>
                <c:pt idx="56">
                  <c:v>205.40705414581</c:v>
                </c:pt>
                <c:pt idx="57">
                  <c:v>292.37916044035</c:v>
                </c:pt>
                <c:pt idx="58">
                  <c:v>278.194868517699</c:v>
                </c:pt>
                <c:pt idx="59">
                  <c:v>308.638758886202</c:v>
                </c:pt>
                <c:pt idx="60">
                  <c:v>#N/A</c:v>
                </c:pt>
                <c:pt idx="61">
                  <c:v>#N/A</c:v>
                </c:pt>
                <c:pt idx="62">
                  <c:v>338.3687441408</c:v>
                </c:pt>
                <c:pt idx="63">
                  <c:v>333.601125953602</c:v>
                </c:pt>
                <c:pt idx="64">
                  <c:v>287.5091953206</c:v>
                </c:pt>
                <c:pt idx="65">
                  <c:v>356.597425529099</c:v>
                </c:pt>
                <c:pt idx="66">
                  <c:v>332.17979941045</c:v>
                </c:pt>
                <c:pt idx="67">
                  <c:v>#N/A</c:v>
                </c:pt>
                <c:pt idx="68">
                  <c:v>#N/A</c:v>
                </c:pt>
                <c:pt idx="69">
                  <c:v>284.97758768562</c:v>
                </c:pt>
                <c:pt idx="70">
                  <c:v>301.323305517554</c:v>
                </c:pt>
                <c:pt idx="71">
                  <c:v>239.060990696784</c:v>
                </c:pt>
                <c:pt idx="72">
                  <c:v>149.149125737877</c:v>
                </c:pt>
                <c:pt idx="73">
                  <c:v>218.34672562</c:v>
                </c:pt>
                <c:pt idx="74">
                  <c:v>#N/A</c:v>
                </c:pt>
                <c:pt idx="75">
                  <c:v>#N/A</c:v>
                </c:pt>
                <c:pt idx="76">
                  <c:v>194.119347942954</c:v>
                </c:pt>
                <c:pt idx="77">
                  <c:v>218.672664029154</c:v>
                </c:pt>
                <c:pt idx="78">
                  <c:v>293.749166401</c:v>
                </c:pt>
                <c:pt idx="79">
                  <c:v>232.50264254776</c:v>
                </c:pt>
                <c:pt idx="80">
                  <c:v>192.131457239377</c:v>
                </c:pt>
                <c:pt idx="81">
                  <c:v>#N/A</c:v>
                </c:pt>
                <c:pt idx="82">
                  <c:v>#N/A</c:v>
                </c:pt>
                <c:pt idx="83">
                  <c:v>187.920443622477</c:v>
                </c:pt>
                <c:pt idx="84">
                  <c:v>152.00933747012</c:v>
                </c:pt>
                <c:pt idx="85">
                  <c:v>159.596659193</c:v>
                </c:pt>
                <c:pt idx="86">
                  <c:v>142.670105017898</c:v>
                </c:pt>
                <c:pt idx="87">
                  <c:v>#N/A</c:v>
                </c:pt>
                <c:pt idx="88">
                  <c:v>#N/A</c:v>
                </c:pt>
                <c:pt idx="89">
                  <c:v>#N/A</c:v>
                </c:pt>
                <c:pt idx="90">
                  <c:v>191.632428730233</c:v>
                </c:pt>
                <c:pt idx="91">
                  <c:v>186.1319040016</c:v>
                </c:pt>
                <c:pt idx="92">
                  <c:v>194.9188240336</c:v>
                </c:pt>
                <c:pt idx="93">
                  <c:v>#N/A</c:v>
                </c:pt>
                <c:pt idx="94">
                  <c:v>#N/A</c:v>
                </c:pt>
                <c:pt idx="95">
                  <c:v>#N/A</c:v>
                </c:pt>
                <c:pt idx="96">
                  <c:v>#N/A</c:v>
                </c:pt>
                <c:pt idx="97">
                  <c:v>229.9914691128</c:v>
                </c:pt>
                <c:pt idx="98">
                  <c:v>225.2262057768</c:v>
                </c:pt>
                <c:pt idx="99">
                  <c:v>#N/A</c:v>
                </c:pt>
                <c:pt idx="100">
                  <c:v>193.260253405242</c:v>
                </c:pt>
                <c:pt idx="101">
                  <c:v>182.827956345158</c:v>
                </c:pt>
                <c:pt idx="102">
                  <c:v>#N/A</c:v>
                </c:pt>
                <c:pt idx="103">
                  <c:v>#N/A</c:v>
                </c:pt>
                <c:pt idx="104">
                  <c:v>170.208044507</c:v>
                </c:pt>
                <c:pt idx="105">
                  <c:v>133.636412833317</c:v>
                </c:pt>
                <c:pt idx="106">
                  <c:v>161.866615135357</c:v>
                </c:pt>
                <c:pt idx="107">
                  <c:v>170.721672539533</c:v>
                </c:pt>
                <c:pt idx="108">
                  <c:v>167.2649577968</c:v>
                </c:pt>
                <c:pt idx="109">
                  <c:v>#N/A</c:v>
                </c:pt>
                <c:pt idx="110">
                  <c:v>#N/A</c:v>
                </c:pt>
                <c:pt idx="111">
                  <c:v>210.146809583718</c:v>
                </c:pt>
                <c:pt idx="112">
                  <c:v>188.196754308413</c:v>
                </c:pt>
                <c:pt idx="113">
                  <c:v>205.662437953</c:v>
                </c:pt>
                <c:pt idx="114">
                  <c:v>228.925882009</c:v>
                </c:pt>
                <c:pt idx="115">
                  <c:v>202.290385216</c:v>
                </c:pt>
                <c:pt idx="116">
                  <c:v>#N/A</c:v>
                </c:pt>
                <c:pt idx="117">
                  <c:v>#N/A</c:v>
                </c:pt>
                <c:pt idx="118">
                  <c:v>242.268555464401</c:v>
                </c:pt>
                <c:pt idx="119">
                  <c:v>230.550392659538</c:v>
                </c:pt>
                <c:pt idx="120">
                  <c:v>#N/A</c:v>
                </c:pt>
                <c:pt idx="121">
                  <c:v>#N/A</c:v>
                </c:pt>
                <c:pt idx="122">
                  <c:v>#N/A</c:v>
                </c:pt>
                <c:pt idx="123">
                  <c:v>#N/A</c:v>
                </c:pt>
                <c:pt idx="124">
                  <c:v>#N/A</c:v>
                </c:pt>
                <c:pt idx="125">
                  <c:v>217.399828334757</c:v>
                </c:pt>
                <c:pt idx="126">
                  <c:v>257.625890940798</c:v>
                </c:pt>
                <c:pt idx="127">
                  <c:v>309.1611733088</c:v>
                </c:pt>
                <c:pt idx="128">
                  <c:v>273.934019561</c:v>
                </c:pt>
                <c:pt idx="129">
                  <c:v>237.145891201258</c:v>
                </c:pt>
                <c:pt idx="130">
                  <c:v>#N/A</c:v>
                </c:pt>
                <c:pt idx="131">
                  <c:v>#N/A</c:v>
                </c:pt>
                <c:pt idx="132">
                  <c:v>268.8194368736</c:v>
                </c:pt>
                <c:pt idx="133">
                  <c:v>291.832637229901</c:v>
                </c:pt>
                <c:pt idx="134">
                  <c:v>267.459173879401</c:v>
                </c:pt>
                <c:pt idx="135">
                  <c:v>256.345198618799</c:v>
                </c:pt>
                <c:pt idx="136">
                  <c:v>254.630627747501</c:v>
                </c:pt>
                <c:pt idx="137">
                  <c:v>#N/A</c:v>
                </c:pt>
                <c:pt idx="138">
                  <c:v>#N/A</c:v>
                </c:pt>
                <c:pt idx="139">
                  <c:v>215.266475169038</c:v>
                </c:pt>
                <c:pt idx="140">
                  <c:v>299.943370970783</c:v>
                </c:pt>
                <c:pt idx="141">
                  <c:v>#N/A</c:v>
                </c:pt>
                <c:pt idx="142">
                  <c:v>283.190141588698</c:v>
                </c:pt>
                <c:pt idx="143">
                  <c:v>207.290385216</c:v>
                </c:pt>
                <c:pt idx="144">
                  <c:v>#N/A</c:v>
                </c:pt>
                <c:pt idx="145">
                  <c:v>#N/A</c:v>
                </c:pt>
                <c:pt idx="146">
                  <c:v>238.742243920388</c:v>
                </c:pt>
                <c:pt idx="147">
                  <c:v>238.256191532712</c:v>
                </c:pt>
                <c:pt idx="148">
                  <c:v>217.395728851898</c:v>
                </c:pt>
                <c:pt idx="149">
                  <c:v>207.604436522682</c:v>
                </c:pt>
                <c:pt idx="151">
                  <c:v>#N/A</c:v>
                </c:pt>
                <c:pt idx="152">
                  <c:v>#N/A</c:v>
                </c:pt>
                <c:pt idx="153">
                  <c:v>231.176729769868</c:v>
                </c:pt>
                <c:pt idx="154">
                  <c:v>268.440118136898</c:v>
                </c:pt>
                <c:pt idx="155">
                  <c:v>258.129279828302</c:v>
                </c:pt>
                <c:pt idx="156">
                  <c:v>332.508466474401</c:v>
                </c:pt>
                <c:pt idx="157">
                  <c:v>278.568507994542</c:v>
                </c:pt>
                <c:pt idx="158">
                  <c:v>#N/A</c:v>
                </c:pt>
                <c:pt idx="159">
                  <c:v>#N/A</c:v>
                </c:pt>
                <c:pt idx="160">
                  <c:v>#N/A</c:v>
                </c:pt>
                <c:pt idx="161">
                  <c:v>276.149687705418</c:v>
                </c:pt>
                <c:pt idx="162">
                  <c:v>243.114427321378</c:v>
                </c:pt>
                <c:pt idx="163">
                  <c:v>255.288274421437</c:v>
                </c:pt>
                <c:pt idx="164">
                  <c:v>258.431651323529</c:v>
                </c:pt>
                <c:pt idx="165">
                  <c:v>#N/A</c:v>
                </c:pt>
                <c:pt idx="166">
                  <c:v>#N/A</c:v>
                </c:pt>
                <c:pt idx="167">
                  <c:v>#N/A</c:v>
                </c:pt>
                <c:pt idx="168">
                  <c:v>250.669196425067</c:v>
                </c:pt>
                <c:pt idx="169">
                  <c:v>241.902438504423</c:v>
                </c:pt>
                <c:pt idx="170">
                  <c:v>228.418689066124</c:v>
                </c:pt>
                <c:pt idx="171">
                  <c:v>241.462976877057</c:v>
                </c:pt>
                <c:pt idx="172">
                  <c:v>#N/A</c:v>
                </c:pt>
                <c:pt idx="173">
                  <c:v>#N/A</c:v>
                </c:pt>
                <c:pt idx="174">
                  <c:v>220.9293777239</c:v>
                </c:pt>
                <c:pt idx="175">
                  <c:v>242.960731204499</c:v>
                </c:pt>
                <c:pt idx="176">
                  <c:v>256.796204592099</c:v>
                </c:pt>
                <c:pt idx="177">
                  <c:v>241.623348691303</c:v>
                </c:pt>
                <c:pt idx="178">
                  <c:v>258.062176554899</c:v>
                </c:pt>
                <c:pt idx="179">
                  <c:v>#N/A</c:v>
                </c:pt>
                <c:pt idx="180">
                  <c:v>#N/A</c:v>
                </c:pt>
                <c:pt idx="181">
                  <c:v>277.9383091004</c:v>
                </c:pt>
                <c:pt idx="182">
                  <c:v>283.281577633222</c:v>
                </c:pt>
                <c:pt idx="183">
                  <c:v>344.589325798757</c:v>
                </c:pt>
                <c:pt idx="184">
                  <c:v>402.4578991203</c:v>
                </c:pt>
                <c:pt idx="185">
                  <c:v>316.438722736701</c:v>
                </c:pt>
                <c:pt idx="186">
                  <c:v>#N/A</c:v>
                </c:pt>
                <c:pt idx="187">
                  <c:v>#N/A</c:v>
                </c:pt>
                <c:pt idx="188">
                  <c:v>307.847080192413</c:v>
                </c:pt>
                <c:pt idx="189">
                  <c:v>316.431394306066</c:v>
                </c:pt>
                <c:pt idx="190">
                  <c:v>309.850095017727</c:v>
                </c:pt>
                <c:pt idx="191">
                  <c:v>297.053632373617</c:v>
                </c:pt>
                <c:pt idx="192">
                  <c:v>313.013221775902</c:v>
                </c:pt>
                <c:pt idx="193">
                  <c:v>#N/A</c:v>
                </c:pt>
                <c:pt idx="194">
                  <c:v>#N/A</c:v>
                </c:pt>
                <c:pt idx="195">
                  <c:v>324.953919709852</c:v>
                </c:pt>
                <c:pt idx="196">
                  <c:v>328.371579576</c:v>
                </c:pt>
                <c:pt idx="197">
                  <c:v>329.798947436801</c:v>
                </c:pt>
                <c:pt idx="198">
                  <c:v>321.6567256128</c:v>
                </c:pt>
                <c:pt idx="199">
                  <c:v>329.387354493393</c:v>
                </c:pt>
                <c:pt idx="200">
                  <c:v>#N/A</c:v>
                </c:pt>
                <c:pt idx="201">
                  <c:v>#N/A</c:v>
                </c:pt>
                <c:pt idx="202">
                  <c:v>324.887390180749</c:v>
                </c:pt>
                <c:pt idx="203">
                  <c:v>319.63136384215</c:v>
                </c:pt>
                <c:pt idx="204">
                  <c:v>342.914253742849</c:v>
                </c:pt>
                <c:pt idx="205">
                  <c:v>322.514585231147</c:v>
                </c:pt>
                <c:pt idx="206">
                  <c:v>324.414409125009</c:v>
                </c:pt>
                <c:pt idx="207">
                  <c:v>#N/A</c:v>
                </c:pt>
                <c:pt idx="208">
                  <c:v>#N/A</c:v>
                </c:pt>
                <c:pt idx="209">
                  <c:v>322.0751606536</c:v>
                </c:pt>
                <c:pt idx="210">
                  <c:v>282.1896643813</c:v>
                </c:pt>
                <c:pt idx="211">
                  <c:v>246.037047137001</c:v>
                </c:pt>
                <c:pt idx="212">
                  <c:v>310.406468751648</c:v>
                </c:pt>
                <c:pt idx="213">
                  <c:v>278.640006724741</c:v>
                </c:pt>
                <c:pt idx="214">
                  <c:v>#N/A</c:v>
                </c:pt>
                <c:pt idx="215">
                  <c:v>#N/A</c:v>
                </c:pt>
                <c:pt idx="216">
                  <c:v>326.807351851599</c:v>
                </c:pt>
                <c:pt idx="217">
                  <c:v>320.880609883135</c:v>
                </c:pt>
                <c:pt idx="218">
                  <c:v>251.076012858219</c:v>
                </c:pt>
                <c:pt idx="219">
                  <c:v>244.607385712101</c:v>
                </c:pt>
                <c:pt idx="220">
                  <c:v>#N/A</c:v>
                </c:pt>
                <c:pt idx="221">
                  <c:v>#N/A</c:v>
                </c:pt>
                <c:pt idx="222">
                  <c:v>#N/A</c:v>
                </c:pt>
                <c:pt idx="223">
                  <c:v>216.543472558301</c:v>
                </c:pt>
                <c:pt idx="224">
                  <c:v>277.488151286824</c:v>
                </c:pt>
                <c:pt idx="225">
                  <c:v>334.41471272585</c:v>
                </c:pt>
                <c:pt idx="226">
                  <c:v>288.95084319477</c:v>
                </c:pt>
                <c:pt idx="227">
                  <c:v>307.507079550321</c:v>
                </c:pt>
                <c:pt idx="228">
                  <c:v>#N/A</c:v>
                </c:pt>
                <c:pt idx="229">
                  <c:v>#N/A</c:v>
                </c:pt>
                <c:pt idx="230">
                  <c:v>328.45880173568</c:v>
                </c:pt>
                <c:pt idx="231">
                  <c:v>334.024590824999</c:v>
                </c:pt>
                <c:pt idx="232">
                  <c:v>304.630497213499</c:v>
                </c:pt>
                <c:pt idx="233">
                  <c:v>344.702502029245</c:v>
                </c:pt>
                <c:pt idx="234">
                  <c:v>271.571048737501</c:v>
                </c:pt>
                <c:pt idx="235">
                  <c:v>#N/A</c:v>
                </c:pt>
                <c:pt idx="236">
                  <c:v>#N/A</c:v>
                </c:pt>
                <c:pt idx="237">
                  <c:v>287.3259930146</c:v>
                </c:pt>
                <c:pt idx="238">
                  <c:v>313.572702066001</c:v>
                </c:pt>
                <c:pt idx="239">
                  <c:v>341.25898311</c:v>
                </c:pt>
                <c:pt idx="240">
                  <c:v>321.280849165751</c:v>
                </c:pt>
                <c:pt idx="241">
                  <c:v>322.392382439001</c:v>
                </c:pt>
                <c:pt idx="242">
                  <c:v>#N/A</c:v>
                </c:pt>
                <c:pt idx="243">
                  <c:v>#N/A</c:v>
                </c:pt>
                <c:pt idx="244">
                  <c:v>327.598831295189</c:v>
                </c:pt>
                <c:pt idx="245">
                  <c:v>251.874693783001</c:v>
                </c:pt>
                <c:pt idx="246">
                  <c:v>284.898329416222</c:v>
                </c:pt>
                <c:pt idx="247">
                  <c:v>321.389625253561</c:v>
                </c:pt>
                <c:pt idx="248">
                  <c:v>284.603247864499</c:v>
                </c:pt>
                <c:pt idx="249">
                  <c:v>#N/A</c:v>
                </c:pt>
                <c:pt idx="250">
                  <c:v>#N/A</c:v>
                </c:pt>
                <c:pt idx="251">
                  <c:v>322.303871571999</c:v>
                </c:pt>
                <c:pt idx="252">
                  <c:v>358.539455264</c:v>
                </c:pt>
                <c:pt idx="253">
                  <c:v>190.25417129</c:v>
                </c:pt>
                <c:pt idx="254">
                  <c:v>220.434165138601</c:v>
                </c:pt>
                <c:pt idx="255">
                  <c:v>285.1484589807</c:v>
                </c:pt>
                <c:pt idx="256">
                  <c:v>#N/A</c:v>
                </c:pt>
                <c:pt idx="257">
                  <c:v>#N/A</c:v>
                </c:pt>
                <c:pt idx="258">
                  <c:v>#N/A</c:v>
                </c:pt>
                <c:pt idx="259">
                  <c:v>#N/A</c:v>
                </c:pt>
                <c:pt idx="260">
                  <c:v>327.492077259073</c:v>
                </c:pt>
                <c:pt idx="261">
                  <c:v>181.387429243571</c:v>
                </c:pt>
                <c:pt idx="262">
                  <c:v>300.132438709773</c:v>
                </c:pt>
                <c:pt idx="263">
                  <c:v>#N/A</c:v>
                </c:pt>
                <c:pt idx="264">
                  <c:v>#N/A</c:v>
                </c:pt>
                <c:pt idx="265">
                  <c:v>351.503636052663</c:v>
                </c:pt>
                <c:pt idx="266">
                  <c:v>270.230343095928</c:v>
                </c:pt>
                <c:pt idx="267">
                  <c:v>407.984285274077</c:v>
                </c:pt>
                <c:pt idx="268">
                  <c:v>352.733440818628</c:v>
                </c:pt>
                <c:pt idx="269">
                  <c:v>291.193413101673</c:v>
                </c:pt>
                <c:pt idx="270">
                  <c:v>#N/A</c:v>
                </c:pt>
                <c:pt idx="271">
                  <c:v>#N/A</c:v>
                </c:pt>
                <c:pt idx="272">
                  <c:v>285.135103045277</c:v>
                </c:pt>
                <c:pt idx="273">
                  <c:v>#N/A</c:v>
                </c:pt>
                <c:pt idx="274">
                  <c:v>#N/A</c:v>
                </c:pt>
                <c:pt idx="275">
                  <c:v>#N/A</c:v>
                </c:pt>
                <c:pt idx="276">
                  <c:v>#N/A</c:v>
                </c:pt>
                <c:pt idx="277">
                  <c:v>#N/A</c:v>
                </c:pt>
                <c:pt idx="278">
                  <c:v>#N/A</c:v>
                </c:pt>
                <c:pt idx="279">
                  <c:v>#N/A</c:v>
                </c:pt>
                <c:pt idx="280">
                  <c:v>452.5144002896</c:v>
                </c:pt>
                <c:pt idx="281">
                  <c:v>422.665413737408</c:v>
                </c:pt>
                <c:pt idx="282">
                  <c:v>346.24189776415</c:v>
                </c:pt>
                <c:pt idx="283">
                  <c:v>378.490027291276</c:v>
                </c:pt>
                <c:pt idx="284">
                  <c:v>#N/A</c:v>
                </c:pt>
                <c:pt idx="285">
                  <c:v>#N/A</c:v>
                </c:pt>
                <c:pt idx="286">
                  <c:v>369.588246682766</c:v>
                </c:pt>
                <c:pt idx="287">
                  <c:v>428.806702825557</c:v>
                </c:pt>
                <c:pt idx="288">
                  <c:v>372.799878580001</c:v>
                </c:pt>
                <c:pt idx="289">
                  <c:v>367.874616040001</c:v>
                </c:pt>
                <c:pt idx="290">
                  <c:v>328.22221032689</c:v>
                </c:pt>
                <c:pt idx="291">
                  <c:v>#N/A</c:v>
                </c:pt>
                <c:pt idx="292">
                  <c:v>#N/A</c:v>
                </c:pt>
                <c:pt idx="293">
                  <c:v>316.719760594729</c:v>
                </c:pt>
                <c:pt idx="294">
                  <c:v>341.91763208238</c:v>
                </c:pt>
                <c:pt idx="295">
                  <c:v>360.335112085969</c:v>
                </c:pt>
                <c:pt idx="296">
                  <c:v>324.002493729145</c:v>
                </c:pt>
                <c:pt idx="297">
                  <c:v>329.36660408736</c:v>
                </c:pt>
                <c:pt idx="298">
                  <c:v>#N/A</c:v>
                </c:pt>
                <c:pt idx="299">
                  <c:v>#N/A</c:v>
                </c:pt>
                <c:pt idx="300">
                  <c:v>328.81106205699</c:v>
                </c:pt>
                <c:pt idx="301">
                  <c:v>350.789446321481</c:v>
                </c:pt>
                <c:pt idx="302">
                  <c:v>303.84412837625</c:v>
                </c:pt>
                <c:pt idx="303">
                  <c:v>#N/A</c:v>
                </c:pt>
                <c:pt idx="304">
                  <c:v>290.071915387518</c:v>
                </c:pt>
                <c:pt idx="305">
                  <c:v>#N/A</c:v>
                </c:pt>
                <c:pt idx="306">
                  <c:v>#N/A</c:v>
                </c:pt>
                <c:pt idx="307">
                  <c:v>301.928910861002</c:v>
                </c:pt>
                <c:pt idx="308">
                  <c:v>351.671699246191</c:v>
                </c:pt>
                <c:pt idx="309">
                  <c:v>429.121145963815</c:v>
                </c:pt>
                <c:pt idx="310">
                  <c:v>348.442033430129</c:v>
                </c:pt>
                <c:pt idx="311">
                  <c:v>365.345089392025</c:v>
                </c:pt>
                <c:pt idx="312">
                  <c:v>#N/A</c:v>
                </c:pt>
                <c:pt idx="313">
                  <c:v>#N/A</c:v>
                </c:pt>
                <c:pt idx="314">
                  <c:v>313.12163661067</c:v>
                </c:pt>
                <c:pt idx="315">
                  <c:v>351.465383792978</c:v>
                </c:pt>
                <c:pt idx="316">
                  <c:v>347.350288296368</c:v>
                </c:pt>
                <c:pt idx="317">
                  <c:v>336.328239030998</c:v>
                </c:pt>
                <c:pt idx="318">
                  <c:v>357.792690718912</c:v>
                </c:pt>
                <c:pt idx="319">
                  <c:v>#N/A</c:v>
                </c:pt>
                <c:pt idx="320">
                  <c:v>#N/A</c:v>
                </c:pt>
                <c:pt idx="321">
                  <c:v>293.311572751881</c:v>
                </c:pt>
                <c:pt idx="322">
                  <c:v>298.307029898599</c:v>
                </c:pt>
                <c:pt idx="323">
                  <c:v>279.641529817502</c:v>
                </c:pt>
                <c:pt idx="324">
                  <c:v>281.0443515394</c:v>
                </c:pt>
                <c:pt idx="325">
                  <c:v>282.013190445194</c:v>
                </c:pt>
                <c:pt idx="326">
                  <c:v>#N/A</c:v>
                </c:pt>
                <c:pt idx="327">
                  <c:v>#N/A</c:v>
                </c:pt>
                <c:pt idx="328">
                  <c:v>280.708720758027</c:v>
                </c:pt>
                <c:pt idx="329">
                  <c:v>267.477483887867</c:v>
                </c:pt>
                <c:pt idx="330">
                  <c:v>283.111081679182</c:v>
                </c:pt>
                <c:pt idx="331">
                  <c:v>308.468131193566</c:v>
                </c:pt>
                <c:pt idx="332">
                  <c:v>275.487535449445</c:v>
                </c:pt>
                <c:pt idx="333">
                  <c:v>#N/A</c:v>
                </c:pt>
                <c:pt idx="334">
                  <c:v>#N/A</c:v>
                </c:pt>
                <c:pt idx="335">
                  <c:v>260.6379690624</c:v>
                </c:pt>
                <c:pt idx="336">
                  <c:v>250.9685310384</c:v>
                </c:pt>
                <c:pt idx="337">
                  <c:v>257.9389696896</c:v>
                </c:pt>
                <c:pt idx="338">
                  <c:v>253.970761356401</c:v>
                </c:pt>
                <c:pt idx="339">
                  <c:v>219.241729842114</c:v>
                </c:pt>
                <c:pt idx="340">
                  <c:v>#N/A</c:v>
                </c:pt>
                <c:pt idx="341">
                  <c:v>#N/A</c:v>
                </c:pt>
                <c:pt idx="342">
                  <c:v>194.288977129023</c:v>
                </c:pt>
                <c:pt idx="343">
                  <c:v>251.791643123564</c:v>
                </c:pt>
                <c:pt idx="344">
                  <c:v>234.588530096</c:v>
                </c:pt>
                <c:pt idx="345">
                  <c:v>220.355649909263</c:v>
                </c:pt>
                <c:pt idx="346">
                  <c:v>207.153374996868</c:v>
                </c:pt>
                <c:pt idx="347">
                  <c:v>#N/A</c:v>
                </c:pt>
                <c:pt idx="348">
                  <c:v>#N/A</c:v>
                </c:pt>
                <c:pt idx="349">
                  <c:v>212.568793148122</c:v>
                </c:pt>
                <c:pt idx="350">
                  <c:v>255.632629886498</c:v>
                </c:pt>
                <c:pt idx="351">
                  <c:v>228.329622879827</c:v>
                </c:pt>
                <c:pt idx="352">
                  <c:v>205.560070833388</c:v>
                </c:pt>
                <c:pt idx="353">
                  <c:v>209.643561380547</c:v>
                </c:pt>
                <c:pt idx="354">
                  <c:v>#N/A</c:v>
                </c:pt>
                <c:pt idx="355">
                  <c:v>#N/A</c:v>
                </c:pt>
                <c:pt idx="356">
                  <c:v>203.705695750838</c:v>
                </c:pt>
                <c:pt idx="357">
                  <c:v>212.238385943678</c:v>
                </c:pt>
                <c:pt idx="358">
                  <c:v>#N/A</c:v>
                </c:pt>
                <c:pt idx="359">
                  <c:v>223.844046997213</c:v>
                </c:pt>
                <c:pt idx="360">
                  <c:v>203.008931641079</c:v>
                </c:pt>
                <c:pt idx="361">
                  <c:v>#N/A</c:v>
                </c:pt>
                <c:pt idx="362">
                  <c:v>#N/A</c:v>
                </c:pt>
              </c:numCache>
            </c:numRef>
          </c:val>
          <c:smooth val="0"/>
        </c:ser>
        <c:ser>
          <c:idx val="5"/>
          <c:order val="4"/>
          <c:tx>
            <c:strRef>
              <c:f>PTA现货数据!$AT$2</c:f>
              <c:strCache>
                <c:ptCount val="1"/>
                <c:pt idx="0">
                  <c:v>2025</c:v>
                </c:pt>
              </c:strCache>
            </c:strRef>
          </c:tx>
          <c:spPr>
            <a:ln w="15875" cap="rnd" cmpd="sng" algn="ctr">
              <a:solidFill>
                <a:srgbClr val="FF0000">
                  <a:alpha val="79000"/>
                </a:srgbClr>
              </a:solidFill>
              <a:prstDash val="solid"/>
              <a:round/>
            </a:ln>
            <a:effectLst/>
          </c:spPr>
          <c:marker>
            <c:symbol val="none"/>
          </c:marker>
          <c:dLbls>
            <c:delete val="1"/>
          </c:dLbls>
          <c:cat>
            <c:numRef>
              <c:f>PTA现货数据!$AJ$3:$AJ$365</c:f>
              <c:numCache>
                <c:formatCode>m"月"d"日";@</c:formatCode>
                <c:ptCount val="363"/>
                <c:pt idx="0" c:formatCode="m&quot;月&quot;d&quot;日&quot;;@">
                  <c:v>46024</c:v>
                </c:pt>
                <c:pt idx="1" c:formatCode="m&quot;月&quot;d&quot;日&quot;;@">
                  <c:v>46025</c:v>
                </c:pt>
                <c:pt idx="2" c:formatCode="m&quot;月&quot;d&quot;日&quot;;@">
                  <c:v>46026</c:v>
                </c:pt>
                <c:pt idx="3" c:formatCode="m&quot;月&quot;d&quot;日&quot;;@">
                  <c:v>46027</c:v>
                </c:pt>
                <c:pt idx="4" c:formatCode="m&quot;月&quot;d&quot;日&quot;;@">
                  <c:v>46028</c:v>
                </c:pt>
                <c:pt idx="5" c:formatCode="m&quot;月&quot;d&quot;日&quot;;@">
                  <c:v>46029</c:v>
                </c:pt>
                <c:pt idx="6" c:formatCode="m&quot;月&quot;d&quot;日&quot;;@">
                  <c:v>46030</c:v>
                </c:pt>
                <c:pt idx="7" c:formatCode="m&quot;月&quot;d&quot;日&quot;;@">
                  <c:v>46031</c:v>
                </c:pt>
                <c:pt idx="8" c:formatCode="m&quot;月&quot;d&quot;日&quot;;@">
                  <c:v>46032</c:v>
                </c:pt>
                <c:pt idx="9" c:formatCode="m&quot;月&quot;d&quot;日&quot;;@">
                  <c:v>46033</c:v>
                </c:pt>
                <c:pt idx="10" c:formatCode="m&quot;月&quot;d&quot;日&quot;;@">
                  <c:v>46034</c:v>
                </c:pt>
                <c:pt idx="11" c:formatCode="m&quot;月&quot;d&quot;日&quot;;@">
                  <c:v>46035</c:v>
                </c:pt>
                <c:pt idx="12" c:formatCode="m&quot;月&quot;d&quot;日&quot;;@">
                  <c:v>46036</c:v>
                </c:pt>
                <c:pt idx="13" c:formatCode="m&quot;月&quot;d&quot;日&quot;;@">
                  <c:v>46037</c:v>
                </c:pt>
                <c:pt idx="14" c:formatCode="m&quot;月&quot;d&quot;日&quot;;@">
                  <c:v>46038</c:v>
                </c:pt>
                <c:pt idx="15" c:formatCode="m&quot;月&quot;d&quot;日&quot;;@">
                  <c:v>46039</c:v>
                </c:pt>
                <c:pt idx="16" c:formatCode="m&quot;月&quot;d&quot;日&quot;;@">
                  <c:v>46040</c:v>
                </c:pt>
                <c:pt idx="17" c:formatCode="m&quot;月&quot;d&quot;日&quot;;@">
                  <c:v>46041</c:v>
                </c:pt>
                <c:pt idx="18" c:formatCode="m&quot;月&quot;d&quot;日&quot;;@">
                  <c:v>46042</c:v>
                </c:pt>
                <c:pt idx="19" c:formatCode="m&quot;月&quot;d&quot;日&quot;;@">
                  <c:v>46043</c:v>
                </c:pt>
                <c:pt idx="20" c:formatCode="m&quot;月&quot;d&quot;日&quot;;@">
                  <c:v>46044</c:v>
                </c:pt>
                <c:pt idx="21" c:formatCode="m&quot;月&quot;d&quot;日&quot;;@">
                  <c:v>46045</c:v>
                </c:pt>
                <c:pt idx="22" c:formatCode="m&quot;月&quot;d&quot;日&quot;;@">
                  <c:v>46046</c:v>
                </c:pt>
                <c:pt idx="23" c:formatCode="m&quot;月&quot;d&quot;日&quot;;@">
                  <c:v>46047</c:v>
                </c:pt>
                <c:pt idx="24" c:formatCode="m&quot;月&quot;d&quot;日&quot;;@">
                  <c:v>46048</c:v>
                </c:pt>
                <c:pt idx="25" c:formatCode="m&quot;月&quot;d&quot;日&quot;;@">
                  <c:v>46049</c:v>
                </c:pt>
                <c:pt idx="26" c:formatCode="m&quot;月&quot;d&quot;日&quot;;@">
                  <c:v>46050</c:v>
                </c:pt>
                <c:pt idx="27" c:formatCode="m&quot;月&quot;d&quot;日&quot;;@">
                  <c:v>46051</c:v>
                </c:pt>
                <c:pt idx="28" c:formatCode="m&quot;月&quot;d&quot;日&quot;;@">
                  <c:v>46052</c:v>
                </c:pt>
                <c:pt idx="29" c:formatCode="m&quot;月&quot;d&quot;日&quot;;@">
                  <c:v>46053</c:v>
                </c:pt>
                <c:pt idx="30" c:formatCode="m&quot;月&quot;d&quot;日&quot;;@">
                  <c:v>46054</c:v>
                </c:pt>
                <c:pt idx="31" c:formatCode="m&quot;月&quot;d&quot;日&quot;;@">
                  <c:v>46055</c:v>
                </c:pt>
                <c:pt idx="32" c:formatCode="m&quot;月&quot;d&quot;日&quot;;@">
                  <c:v>46056</c:v>
                </c:pt>
                <c:pt idx="33" c:formatCode="m&quot;月&quot;d&quot;日&quot;;@">
                  <c:v>46057</c:v>
                </c:pt>
                <c:pt idx="34" c:formatCode="m&quot;月&quot;d&quot;日&quot;;@">
                  <c:v>46058</c:v>
                </c:pt>
                <c:pt idx="35" c:formatCode="m&quot;月&quot;d&quot;日&quot;;@">
                  <c:v>46059</c:v>
                </c:pt>
                <c:pt idx="36" c:formatCode="m&quot;月&quot;d&quot;日&quot;;@">
                  <c:v>46060</c:v>
                </c:pt>
                <c:pt idx="37" c:formatCode="m&quot;月&quot;d&quot;日&quot;;@">
                  <c:v>46061</c:v>
                </c:pt>
                <c:pt idx="38" c:formatCode="m&quot;月&quot;d&quot;日&quot;;@">
                  <c:v>46062</c:v>
                </c:pt>
                <c:pt idx="39" c:formatCode="m&quot;月&quot;d&quot;日&quot;;@">
                  <c:v>46063</c:v>
                </c:pt>
                <c:pt idx="40" c:formatCode="m&quot;月&quot;d&quot;日&quot;;@">
                  <c:v>46064</c:v>
                </c:pt>
                <c:pt idx="41" c:formatCode="m&quot;月&quot;d&quot;日&quot;;@">
                  <c:v>46065</c:v>
                </c:pt>
                <c:pt idx="42" c:formatCode="m&quot;月&quot;d&quot;日&quot;;@">
                  <c:v>46066</c:v>
                </c:pt>
                <c:pt idx="43" c:formatCode="m&quot;月&quot;d&quot;日&quot;;@">
                  <c:v>46067</c:v>
                </c:pt>
                <c:pt idx="44" c:formatCode="m&quot;月&quot;d&quot;日&quot;;@">
                  <c:v>46068</c:v>
                </c:pt>
                <c:pt idx="45" c:formatCode="m&quot;月&quot;d&quot;日&quot;;@">
                  <c:v>46069</c:v>
                </c:pt>
                <c:pt idx="46" c:formatCode="m&quot;月&quot;d&quot;日&quot;;@">
                  <c:v>46070</c:v>
                </c:pt>
                <c:pt idx="47" c:formatCode="m&quot;月&quot;d&quot;日&quot;;@">
                  <c:v>46071</c:v>
                </c:pt>
                <c:pt idx="48" c:formatCode="m&quot;月&quot;d&quot;日&quot;;@">
                  <c:v>46072</c:v>
                </c:pt>
                <c:pt idx="49" c:formatCode="m&quot;月&quot;d&quot;日&quot;;@">
                  <c:v>46073</c:v>
                </c:pt>
                <c:pt idx="50" c:formatCode="m&quot;月&quot;d&quot;日&quot;;@">
                  <c:v>46074</c:v>
                </c:pt>
                <c:pt idx="51" c:formatCode="m&quot;月&quot;d&quot;日&quot;;@">
                  <c:v>46075</c:v>
                </c:pt>
                <c:pt idx="52" c:formatCode="m&quot;月&quot;d&quot;日&quot;;@">
                  <c:v>46076</c:v>
                </c:pt>
                <c:pt idx="53" c:formatCode="m&quot;月&quot;d&quot;日&quot;;@">
                  <c:v>46077</c:v>
                </c:pt>
                <c:pt idx="54" c:formatCode="m&quot;月&quot;d&quot;日&quot;;@">
                  <c:v>46078</c:v>
                </c:pt>
                <c:pt idx="55" c:formatCode="m&quot;月&quot;d&quot;日&quot;;@">
                  <c:v>46079</c:v>
                </c:pt>
                <c:pt idx="56" c:formatCode="m&quot;月&quot;d&quot;日&quot;;@">
                  <c:v>46080</c:v>
                </c:pt>
                <c:pt idx="57" c:formatCode="m&quot;月&quot;d&quot;日&quot;;@">
                  <c:v>46081</c:v>
                </c:pt>
                <c:pt idx="58" c:formatCode="m&quot;月&quot;d&quot;日&quot;;@">
                  <c:v>46082</c:v>
                </c:pt>
                <c:pt idx="59" c:formatCode="m&quot;月&quot;d&quot;日&quot;;@">
                  <c:v>46083</c:v>
                </c:pt>
                <c:pt idx="60" c:formatCode="m&quot;月&quot;d&quot;日&quot;;@">
                  <c:v>46084</c:v>
                </c:pt>
                <c:pt idx="61" c:formatCode="m&quot;月&quot;d&quot;日&quot;;@">
                  <c:v>46085</c:v>
                </c:pt>
                <c:pt idx="62" c:formatCode="m&quot;月&quot;d&quot;日&quot;;@">
                  <c:v>46086</c:v>
                </c:pt>
                <c:pt idx="63" c:formatCode="m&quot;月&quot;d&quot;日&quot;;@">
                  <c:v>46087</c:v>
                </c:pt>
                <c:pt idx="64" c:formatCode="m&quot;月&quot;d&quot;日&quot;;@">
                  <c:v>46088</c:v>
                </c:pt>
                <c:pt idx="65" c:formatCode="m&quot;月&quot;d&quot;日&quot;;@">
                  <c:v>46089</c:v>
                </c:pt>
                <c:pt idx="66" c:formatCode="m&quot;月&quot;d&quot;日&quot;;@">
                  <c:v>46090</c:v>
                </c:pt>
                <c:pt idx="67" c:formatCode="m&quot;月&quot;d&quot;日&quot;;@">
                  <c:v>46091</c:v>
                </c:pt>
                <c:pt idx="68" c:formatCode="m&quot;月&quot;d&quot;日&quot;;@">
                  <c:v>46092</c:v>
                </c:pt>
                <c:pt idx="69" c:formatCode="m&quot;月&quot;d&quot;日&quot;;@">
                  <c:v>46093</c:v>
                </c:pt>
                <c:pt idx="70" c:formatCode="m&quot;月&quot;d&quot;日&quot;;@">
                  <c:v>46094</c:v>
                </c:pt>
                <c:pt idx="71" c:formatCode="m&quot;月&quot;d&quot;日&quot;;@">
                  <c:v>46095</c:v>
                </c:pt>
                <c:pt idx="72" c:formatCode="m&quot;月&quot;d&quot;日&quot;;@">
                  <c:v>46096</c:v>
                </c:pt>
                <c:pt idx="73" c:formatCode="m&quot;月&quot;d&quot;日&quot;;@">
                  <c:v>46097</c:v>
                </c:pt>
                <c:pt idx="74" c:formatCode="m&quot;月&quot;d&quot;日&quot;;@">
                  <c:v>46098</c:v>
                </c:pt>
                <c:pt idx="75" c:formatCode="m&quot;月&quot;d&quot;日&quot;;@">
                  <c:v>46099</c:v>
                </c:pt>
                <c:pt idx="76" c:formatCode="m&quot;月&quot;d&quot;日&quot;;@">
                  <c:v>46100</c:v>
                </c:pt>
                <c:pt idx="77" c:formatCode="m&quot;月&quot;d&quot;日&quot;;@">
                  <c:v>46101</c:v>
                </c:pt>
                <c:pt idx="78" c:formatCode="m&quot;月&quot;d&quot;日&quot;;@">
                  <c:v>46102</c:v>
                </c:pt>
                <c:pt idx="79" c:formatCode="m&quot;月&quot;d&quot;日&quot;;@">
                  <c:v>46103</c:v>
                </c:pt>
                <c:pt idx="80" c:formatCode="m&quot;月&quot;d&quot;日&quot;;@">
                  <c:v>46104</c:v>
                </c:pt>
                <c:pt idx="81" c:formatCode="m&quot;月&quot;d&quot;日&quot;;@">
                  <c:v>46105</c:v>
                </c:pt>
                <c:pt idx="82" c:formatCode="m&quot;月&quot;d&quot;日&quot;;@">
                  <c:v>46106</c:v>
                </c:pt>
                <c:pt idx="83" c:formatCode="m&quot;月&quot;d&quot;日&quot;;@">
                  <c:v>46107</c:v>
                </c:pt>
                <c:pt idx="84" c:formatCode="m&quot;月&quot;d&quot;日&quot;;@">
                  <c:v>46108</c:v>
                </c:pt>
                <c:pt idx="85" c:formatCode="m&quot;月&quot;d&quot;日&quot;;@">
                  <c:v>46109</c:v>
                </c:pt>
                <c:pt idx="86" c:formatCode="m&quot;月&quot;d&quot;日&quot;;@">
                  <c:v>46110</c:v>
                </c:pt>
                <c:pt idx="87" c:formatCode="m&quot;月&quot;d&quot;日&quot;;@">
                  <c:v>46111</c:v>
                </c:pt>
                <c:pt idx="88" c:formatCode="m&quot;月&quot;d&quot;日&quot;;@">
                  <c:v>46112</c:v>
                </c:pt>
                <c:pt idx="89" c:formatCode="m&quot;月&quot;d&quot;日&quot;;@">
                  <c:v>46113</c:v>
                </c:pt>
                <c:pt idx="90" c:formatCode="m&quot;月&quot;d&quot;日&quot;;@">
                  <c:v>46114</c:v>
                </c:pt>
                <c:pt idx="91" c:formatCode="m&quot;月&quot;d&quot;日&quot;;@">
                  <c:v>46115</c:v>
                </c:pt>
                <c:pt idx="92" c:formatCode="m&quot;月&quot;d&quot;日&quot;;@">
                  <c:v>46116</c:v>
                </c:pt>
                <c:pt idx="93" c:formatCode="m&quot;月&quot;d&quot;日&quot;;@">
                  <c:v>46117</c:v>
                </c:pt>
                <c:pt idx="94" c:formatCode="m&quot;月&quot;d&quot;日&quot;;@">
                  <c:v>46118</c:v>
                </c:pt>
                <c:pt idx="95" c:formatCode="m&quot;月&quot;d&quot;日&quot;;@">
                  <c:v>46119</c:v>
                </c:pt>
                <c:pt idx="96" c:formatCode="m&quot;月&quot;d&quot;日&quot;;@">
                  <c:v>46120</c:v>
                </c:pt>
                <c:pt idx="97" c:formatCode="m&quot;月&quot;d&quot;日&quot;;@">
                  <c:v>46121</c:v>
                </c:pt>
                <c:pt idx="98" c:formatCode="m&quot;月&quot;d&quot;日&quot;;@">
                  <c:v>46122</c:v>
                </c:pt>
                <c:pt idx="99" c:formatCode="m&quot;月&quot;d&quot;日&quot;;@">
                  <c:v>46123</c:v>
                </c:pt>
                <c:pt idx="100" c:formatCode="m&quot;月&quot;d&quot;日&quot;;@">
                  <c:v>46124</c:v>
                </c:pt>
                <c:pt idx="101" c:formatCode="m&quot;月&quot;d&quot;日&quot;;@">
                  <c:v>46125</c:v>
                </c:pt>
                <c:pt idx="102" c:formatCode="m&quot;月&quot;d&quot;日&quot;;@">
                  <c:v>46126</c:v>
                </c:pt>
                <c:pt idx="103" c:formatCode="m&quot;月&quot;d&quot;日&quot;;@">
                  <c:v>46127</c:v>
                </c:pt>
                <c:pt idx="104" c:formatCode="m&quot;月&quot;d&quot;日&quot;;@">
                  <c:v>46128</c:v>
                </c:pt>
                <c:pt idx="105" c:formatCode="m&quot;月&quot;d&quot;日&quot;;@">
                  <c:v>46129</c:v>
                </c:pt>
                <c:pt idx="106" c:formatCode="m&quot;月&quot;d&quot;日&quot;;@">
                  <c:v>46130</c:v>
                </c:pt>
                <c:pt idx="107" c:formatCode="m&quot;月&quot;d&quot;日&quot;;@">
                  <c:v>46131</c:v>
                </c:pt>
                <c:pt idx="108" c:formatCode="m&quot;月&quot;d&quot;日&quot;;@">
                  <c:v>46132</c:v>
                </c:pt>
                <c:pt idx="109" c:formatCode="m&quot;月&quot;d&quot;日&quot;;@">
                  <c:v>46133</c:v>
                </c:pt>
                <c:pt idx="110" c:formatCode="m&quot;月&quot;d&quot;日&quot;;@">
                  <c:v>46134</c:v>
                </c:pt>
                <c:pt idx="111" c:formatCode="m&quot;月&quot;d&quot;日&quot;;@">
                  <c:v>46135</c:v>
                </c:pt>
                <c:pt idx="112" c:formatCode="m&quot;月&quot;d&quot;日&quot;;@">
                  <c:v>46136</c:v>
                </c:pt>
                <c:pt idx="113" c:formatCode="m&quot;月&quot;d&quot;日&quot;;@">
                  <c:v>46137</c:v>
                </c:pt>
                <c:pt idx="114" c:formatCode="m&quot;月&quot;d&quot;日&quot;;@">
                  <c:v>46138</c:v>
                </c:pt>
                <c:pt idx="115" c:formatCode="m&quot;月&quot;d&quot;日&quot;;@">
                  <c:v>46139</c:v>
                </c:pt>
                <c:pt idx="116" c:formatCode="m&quot;月&quot;d&quot;日&quot;;@">
                  <c:v>46140</c:v>
                </c:pt>
                <c:pt idx="117" c:formatCode="m&quot;月&quot;d&quot;日&quot;;@">
                  <c:v>46141</c:v>
                </c:pt>
                <c:pt idx="118" c:formatCode="m&quot;月&quot;d&quot;日&quot;;@">
                  <c:v>46142</c:v>
                </c:pt>
                <c:pt idx="119" c:formatCode="m&quot;月&quot;d&quot;日&quot;;@">
                  <c:v>46143</c:v>
                </c:pt>
                <c:pt idx="120" c:formatCode="m&quot;月&quot;d&quot;日&quot;;@">
                  <c:v>46144</c:v>
                </c:pt>
                <c:pt idx="121" c:formatCode="m&quot;月&quot;d&quot;日&quot;;@">
                  <c:v>46145</c:v>
                </c:pt>
                <c:pt idx="122" c:formatCode="m&quot;月&quot;d&quot;日&quot;;@">
                  <c:v>46146</c:v>
                </c:pt>
                <c:pt idx="123" c:formatCode="m&quot;月&quot;d&quot;日&quot;;@">
                  <c:v>46147</c:v>
                </c:pt>
                <c:pt idx="124" c:formatCode="m&quot;月&quot;d&quot;日&quot;;@">
                  <c:v>46148</c:v>
                </c:pt>
                <c:pt idx="125" c:formatCode="m&quot;月&quot;d&quot;日&quot;;@">
                  <c:v>46149</c:v>
                </c:pt>
                <c:pt idx="126" c:formatCode="m&quot;月&quot;d&quot;日&quot;;@">
                  <c:v>46150</c:v>
                </c:pt>
                <c:pt idx="127" c:formatCode="m&quot;月&quot;d&quot;日&quot;;@">
                  <c:v>46151</c:v>
                </c:pt>
                <c:pt idx="128" c:formatCode="m&quot;月&quot;d&quot;日&quot;;@">
                  <c:v>46152</c:v>
                </c:pt>
                <c:pt idx="129" c:formatCode="m&quot;月&quot;d&quot;日&quot;;@">
                  <c:v>46153</c:v>
                </c:pt>
                <c:pt idx="130" c:formatCode="m&quot;月&quot;d&quot;日&quot;;@">
                  <c:v>46154</c:v>
                </c:pt>
                <c:pt idx="131" c:formatCode="m&quot;月&quot;d&quot;日&quot;;@">
                  <c:v>46155</c:v>
                </c:pt>
                <c:pt idx="132" c:formatCode="m&quot;月&quot;d&quot;日&quot;;@">
                  <c:v>46156</c:v>
                </c:pt>
                <c:pt idx="133" c:formatCode="m&quot;月&quot;d&quot;日&quot;;@">
                  <c:v>46157</c:v>
                </c:pt>
                <c:pt idx="134" c:formatCode="m&quot;月&quot;d&quot;日&quot;;@">
                  <c:v>46158</c:v>
                </c:pt>
                <c:pt idx="135" c:formatCode="m&quot;月&quot;d&quot;日&quot;;@">
                  <c:v>46159</c:v>
                </c:pt>
                <c:pt idx="136" c:formatCode="m&quot;月&quot;d&quot;日&quot;;@">
                  <c:v>46160</c:v>
                </c:pt>
                <c:pt idx="137" c:formatCode="m&quot;月&quot;d&quot;日&quot;;@">
                  <c:v>46161</c:v>
                </c:pt>
                <c:pt idx="138" c:formatCode="m&quot;月&quot;d&quot;日&quot;;@">
                  <c:v>46162</c:v>
                </c:pt>
                <c:pt idx="139" c:formatCode="m&quot;月&quot;d&quot;日&quot;;@">
                  <c:v>46163</c:v>
                </c:pt>
                <c:pt idx="140" c:formatCode="m&quot;月&quot;d&quot;日&quot;;@">
                  <c:v>46164</c:v>
                </c:pt>
                <c:pt idx="141" c:formatCode="m&quot;月&quot;d&quot;日&quot;;@">
                  <c:v>46165</c:v>
                </c:pt>
                <c:pt idx="142" c:formatCode="m&quot;月&quot;d&quot;日&quot;;@">
                  <c:v>46166</c:v>
                </c:pt>
                <c:pt idx="143" c:formatCode="m&quot;月&quot;d&quot;日&quot;;@">
                  <c:v>46167</c:v>
                </c:pt>
                <c:pt idx="144" c:formatCode="m&quot;月&quot;d&quot;日&quot;;@">
                  <c:v>46168</c:v>
                </c:pt>
                <c:pt idx="145" c:formatCode="m&quot;月&quot;d&quot;日&quot;;@">
                  <c:v>46169</c:v>
                </c:pt>
                <c:pt idx="146" c:formatCode="m&quot;月&quot;d&quot;日&quot;;@">
                  <c:v>46170</c:v>
                </c:pt>
                <c:pt idx="147" c:formatCode="m&quot;月&quot;d&quot;日&quot;;@">
                  <c:v>46171</c:v>
                </c:pt>
                <c:pt idx="148" c:formatCode="m&quot;月&quot;d&quot;日&quot;;@">
                  <c:v>46172</c:v>
                </c:pt>
                <c:pt idx="149" c:formatCode="m&quot;月&quot;d&quot;日&quot;;@">
                  <c:v>46173</c:v>
                </c:pt>
                <c:pt idx="150" c:formatCode="m&quot;月&quot;d&quot;日&quot;;@">
                  <c:v>46174</c:v>
                </c:pt>
                <c:pt idx="151" c:formatCode="m&quot;月&quot;d&quot;日&quot;;@">
                  <c:v>46175</c:v>
                </c:pt>
                <c:pt idx="152" c:formatCode="m&quot;月&quot;d&quot;日&quot;;@">
                  <c:v>46176</c:v>
                </c:pt>
                <c:pt idx="153" c:formatCode="m&quot;月&quot;d&quot;日&quot;;@">
                  <c:v>46177</c:v>
                </c:pt>
                <c:pt idx="154" c:formatCode="m&quot;月&quot;d&quot;日&quot;;@">
                  <c:v>46178</c:v>
                </c:pt>
                <c:pt idx="155" c:formatCode="m&quot;月&quot;d&quot;日&quot;;@">
                  <c:v>46179</c:v>
                </c:pt>
                <c:pt idx="156" c:formatCode="m&quot;月&quot;d&quot;日&quot;;@">
                  <c:v>46180</c:v>
                </c:pt>
                <c:pt idx="157" c:formatCode="m&quot;月&quot;d&quot;日&quot;;@">
                  <c:v>46181</c:v>
                </c:pt>
                <c:pt idx="158" c:formatCode="m&quot;月&quot;d&quot;日&quot;;@">
                  <c:v>46182</c:v>
                </c:pt>
                <c:pt idx="159" c:formatCode="m&quot;月&quot;d&quot;日&quot;;@">
                  <c:v>46183</c:v>
                </c:pt>
                <c:pt idx="160" c:formatCode="m&quot;月&quot;d&quot;日&quot;;@">
                  <c:v>46184</c:v>
                </c:pt>
                <c:pt idx="161" c:formatCode="m&quot;月&quot;d&quot;日&quot;;@">
                  <c:v>46185</c:v>
                </c:pt>
                <c:pt idx="162" c:formatCode="m&quot;月&quot;d&quot;日&quot;;@">
                  <c:v>46186</c:v>
                </c:pt>
                <c:pt idx="163" c:formatCode="m&quot;月&quot;d&quot;日&quot;;@">
                  <c:v>46187</c:v>
                </c:pt>
                <c:pt idx="164" c:formatCode="m&quot;月&quot;d&quot;日&quot;;@">
                  <c:v>46188</c:v>
                </c:pt>
                <c:pt idx="165" c:formatCode="m&quot;月&quot;d&quot;日&quot;;@">
                  <c:v>46189</c:v>
                </c:pt>
                <c:pt idx="166" c:formatCode="m&quot;月&quot;d&quot;日&quot;;@">
                  <c:v>46190</c:v>
                </c:pt>
                <c:pt idx="167" c:formatCode="m&quot;月&quot;d&quot;日&quot;;@">
                  <c:v>46191</c:v>
                </c:pt>
                <c:pt idx="168" c:formatCode="m&quot;月&quot;d&quot;日&quot;;@">
                  <c:v>46192</c:v>
                </c:pt>
                <c:pt idx="169" c:formatCode="m&quot;月&quot;d&quot;日&quot;;@">
                  <c:v>46193</c:v>
                </c:pt>
                <c:pt idx="170" c:formatCode="m&quot;月&quot;d&quot;日&quot;;@">
                  <c:v>46194</c:v>
                </c:pt>
                <c:pt idx="171" c:formatCode="m&quot;月&quot;d&quot;日&quot;;@">
                  <c:v>46195</c:v>
                </c:pt>
                <c:pt idx="172" c:formatCode="m&quot;月&quot;d&quot;日&quot;;@">
                  <c:v>46196</c:v>
                </c:pt>
                <c:pt idx="173" c:formatCode="m&quot;月&quot;d&quot;日&quot;;@">
                  <c:v>46197</c:v>
                </c:pt>
                <c:pt idx="174" c:formatCode="m&quot;月&quot;d&quot;日&quot;;@">
                  <c:v>46198</c:v>
                </c:pt>
                <c:pt idx="175" c:formatCode="m&quot;月&quot;d&quot;日&quot;;@">
                  <c:v>46199</c:v>
                </c:pt>
                <c:pt idx="176" c:formatCode="m&quot;月&quot;d&quot;日&quot;;@">
                  <c:v>46200</c:v>
                </c:pt>
                <c:pt idx="177" c:formatCode="m&quot;月&quot;d&quot;日&quot;;@">
                  <c:v>46201</c:v>
                </c:pt>
                <c:pt idx="178" c:formatCode="m&quot;月&quot;d&quot;日&quot;;@">
                  <c:v>46202</c:v>
                </c:pt>
                <c:pt idx="179" c:formatCode="m&quot;月&quot;d&quot;日&quot;;@">
                  <c:v>46203</c:v>
                </c:pt>
                <c:pt idx="180" c:formatCode="m&quot;月&quot;d&quot;日&quot;;@">
                  <c:v>46204</c:v>
                </c:pt>
                <c:pt idx="181" c:formatCode="m&quot;月&quot;d&quot;日&quot;;@">
                  <c:v>46205</c:v>
                </c:pt>
                <c:pt idx="182" c:formatCode="m&quot;月&quot;d&quot;日&quot;;@">
                  <c:v>46206</c:v>
                </c:pt>
                <c:pt idx="183" c:formatCode="m&quot;月&quot;d&quot;日&quot;;@">
                  <c:v>46207</c:v>
                </c:pt>
                <c:pt idx="184" c:formatCode="m&quot;月&quot;d&quot;日&quot;;@">
                  <c:v>46208</c:v>
                </c:pt>
                <c:pt idx="185" c:formatCode="m&quot;月&quot;d&quot;日&quot;;@">
                  <c:v>46209</c:v>
                </c:pt>
                <c:pt idx="186" c:formatCode="m&quot;月&quot;d&quot;日&quot;;@">
                  <c:v>46210</c:v>
                </c:pt>
                <c:pt idx="187" c:formatCode="m&quot;月&quot;d&quot;日&quot;;@">
                  <c:v>46211</c:v>
                </c:pt>
                <c:pt idx="188" c:formatCode="m&quot;月&quot;d&quot;日&quot;;@">
                  <c:v>46212</c:v>
                </c:pt>
                <c:pt idx="189" c:formatCode="m&quot;月&quot;d&quot;日&quot;;@">
                  <c:v>46213</c:v>
                </c:pt>
                <c:pt idx="190" c:formatCode="m&quot;月&quot;d&quot;日&quot;;@">
                  <c:v>46214</c:v>
                </c:pt>
                <c:pt idx="191" c:formatCode="m&quot;月&quot;d&quot;日&quot;;@">
                  <c:v>46215</c:v>
                </c:pt>
                <c:pt idx="192" c:formatCode="m&quot;月&quot;d&quot;日&quot;;@">
                  <c:v>46216</c:v>
                </c:pt>
                <c:pt idx="193" c:formatCode="m&quot;月&quot;d&quot;日&quot;;@">
                  <c:v>46217</c:v>
                </c:pt>
                <c:pt idx="194" c:formatCode="m&quot;月&quot;d&quot;日&quot;;@">
                  <c:v>46218</c:v>
                </c:pt>
                <c:pt idx="195" c:formatCode="m&quot;月&quot;d&quot;日&quot;;@">
                  <c:v>46219</c:v>
                </c:pt>
                <c:pt idx="196" c:formatCode="m&quot;月&quot;d&quot;日&quot;;@">
                  <c:v>46220</c:v>
                </c:pt>
                <c:pt idx="197" c:formatCode="m&quot;月&quot;d&quot;日&quot;;@">
                  <c:v>46221</c:v>
                </c:pt>
                <c:pt idx="198" c:formatCode="m&quot;月&quot;d&quot;日&quot;;@">
                  <c:v>46222</c:v>
                </c:pt>
                <c:pt idx="199" c:formatCode="m&quot;月&quot;d&quot;日&quot;;@">
                  <c:v>46223</c:v>
                </c:pt>
                <c:pt idx="200" c:formatCode="m&quot;月&quot;d&quot;日&quot;;@">
                  <c:v>46224</c:v>
                </c:pt>
                <c:pt idx="201" c:formatCode="m&quot;月&quot;d&quot;日&quot;;@">
                  <c:v>46225</c:v>
                </c:pt>
                <c:pt idx="202" c:formatCode="m&quot;月&quot;d&quot;日&quot;;@">
                  <c:v>46226</c:v>
                </c:pt>
                <c:pt idx="203" c:formatCode="m&quot;月&quot;d&quot;日&quot;;@">
                  <c:v>46227</c:v>
                </c:pt>
                <c:pt idx="204" c:formatCode="m&quot;月&quot;d&quot;日&quot;;@">
                  <c:v>46228</c:v>
                </c:pt>
                <c:pt idx="205" c:formatCode="m&quot;月&quot;d&quot;日&quot;;@">
                  <c:v>46229</c:v>
                </c:pt>
                <c:pt idx="206" c:formatCode="m&quot;月&quot;d&quot;日&quot;;@">
                  <c:v>46230</c:v>
                </c:pt>
                <c:pt idx="207" c:formatCode="m&quot;月&quot;d&quot;日&quot;;@">
                  <c:v>46231</c:v>
                </c:pt>
                <c:pt idx="208" c:formatCode="m&quot;月&quot;d&quot;日&quot;;@">
                  <c:v>46232</c:v>
                </c:pt>
                <c:pt idx="209" c:formatCode="m&quot;月&quot;d&quot;日&quot;;@">
                  <c:v>46233</c:v>
                </c:pt>
                <c:pt idx="210" c:formatCode="m&quot;月&quot;d&quot;日&quot;;@">
                  <c:v>46234</c:v>
                </c:pt>
                <c:pt idx="211" c:formatCode="m&quot;月&quot;d&quot;日&quot;;@">
                  <c:v>46235</c:v>
                </c:pt>
                <c:pt idx="212" c:formatCode="m&quot;月&quot;d&quot;日&quot;;@">
                  <c:v>46236</c:v>
                </c:pt>
                <c:pt idx="213" c:formatCode="m&quot;月&quot;d&quot;日&quot;;@">
                  <c:v>46237</c:v>
                </c:pt>
                <c:pt idx="214" c:formatCode="m&quot;月&quot;d&quot;日&quot;;@">
                  <c:v>46238</c:v>
                </c:pt>
                <c:pt idx="215" c:formatCode="m&quot;月&quot;d&quot;日&quot;;@">
                  <c:v>46239</c:v>
                </c:pt>
                <c:pt idx="216" c:formatCode="m&quot;月&quot;d&quot;日&quot;;@">
                  <c:v>46240</c:v>
                </c:pt>
                <c:pt idx="217" c:formatCode="m&quot;月&quot;d&quot;日&quot;;@">
                  <c:v>46241</c:v>
                </c:pt>
                <c:pt idx="218" c:formatCode="m&quot;月&quot;d&quot;日&quot;;@">
                  <c:v>46242</c:v>
                </c:pt>
                <c:pt idx="219" c:formatCode="m&quot;月&quot;d&quot;日&quot;;@">
                  <c:v>46243</c:v>
                </c:pt>
                <c:pt idx="220" c:formatCode="m&quot;月&quot;d&quot;日&quot;;@">
                  <c:v>46244</c:v>
                </c:pt>
                <c:pt idx="221" c:formatCode="m&quot;月&quot;d&quot;日&quot;;@">
                  <c:v>46245</c:v>
                </c:pt>
                <c:pt idx="222" c:formatCode="m&quot;月&quot;d&quot;日&quot;;@">
                  <c:v>46246</c:v>
                </c:pt>
                <c:pt idx="223" c:formatCode="m&quot;月&quot;d&quot;日&quot;;@">
                  <c:v>46247</c:v>
                </c:pt>
                <c:pt idx="224" c:formatCode="m&quot;月&quot;d&quot;日&quot;;@">
                  <c:v>46248</c:v>
                </c:pt>
                <c:pt idx="225" c:formatCode="m&quot;月&quot;d&quot;日&quot;;@">
                  <c:v>46249</c:v>
                </c:pt>
                <c:pt idx="226" c:formatCode="m&quot;月&quot;d&quot;日&quot;;@">
                  <c:v>46250</c:v>
                </c:pt>
                <c:pt idx="227" c:formatCode="m&quot;月&quot;d&quot;日&quot;;@">
                  <c:v>46251</c:v>
                </c:pt>
                <c:pt idx="228" c:formatCode="m&quot;月&quot;d&quot;日&quot;;@">
                  <c:v>46252</c:v>
                </c:pt>
                <c:pt idx="229" c:formatCode="m&quot;月&quot;d&quot;日&quot;;@">
                  <c:v>46253</c:v>
                </c:pt>
                <c:pt idx="230" c:formatCode="m&quot;月&quot;d&quot;日&quot;;@">
                  <c:v>46254</c:v>
                </c:pt>
                <c:pt idx="231" c:formatCode="m&quot;月&quot;d&quot;日&quot;;@">
                  <c:v>46255</c:v>
                </c:pt>
                <c:pt idx="232" c:formatCode="m&quot;月&quot;d&quot;日&quot;;@">
                  <c:v>46256</c:v>
                </c:pt>
                <c:pt idx="233" c:formatCode="m&quot;月&quot;d&quot;日&quot;;@">
                  <c:v>46257</c:v>
                </c:pt>
                <c:pt idx="234" c:formatCode="m&quot;月&quot;d&quot;日&quot;;@">
                  <c:v>46258</c:v>
                </c:pt>
                <c:pt idx="235" c:formatCode="m&quot;月&quot;d&quot;日&quot;;@">
                  <c:v>46259</c:v>
                </c:pt>
                <c:pt idx="236" c:formatCode="m&quot;月&quot;d&quot;日&quot;;@">
                  <c:v>46260</c:v>
                </c:pt>
                <c:pt idx="237" c:formatCode="m&quot;月&quot;d&quot;日&quot;;@">
                  <c:v>46261</c:v>
                </c:pt>
                <c:pt idx="238" c:formatCode="m&quot;月&quot;d&quot;日&quot;;@">
                  <c:v>46262</c:v>
                </c:pt>
                <c:pt idx="239" c:formatCode="m&quot;月&quot;d&quot;日&quot;;@">
                  <c:v>46263</c:v>
                </c:pt>
                <c:pt idx="240" c:formatCode="m&quot;月&quot;d&quot;日&quot;;@">
                  <c:v>46264</c:v>
                </c:pt>
                <c:pt idx="241" c:formatCode="m&quot;月&quot;d&quot;日&quot;;@">
                  <c:v>46265</c:v>
                </c:pt>
                <c:pt idx="242" c:formatCode="m&quot;月&quot;d&quot;日&quot;;@">
                  <c:v>46266</c:v>
                </c:pt>
                <c:pt idx="243" c:formatCode="m&quot;月&quot;d&quot;日&quot;;@">
                  <c:v>46267</c:v>
                </c:pt>
                <c:pt idx="244" c:formatCode="m&quot;月&quot;d&quot;日&quot;;@">
                  <c:v>46268</c:v>
                </c:pt>
                <c:pt idx="245" c:formatCode="m&quot;月&quot;d&quot;日&quot;;@">
                  <c:v>46269</c:v>
                </c:pt>
                <c:pt idx="246" c:formatCode="m&quot;月&quot;d&quot;日&quot;;@">
                  <c:v>46270</c:v>
                </c:pt>
                <c:pt idx="247" c:formatCode="m&quot;月&quot;d&quot;日&quot;;@">
                  <c:v>46271</c:v>
                </c:pt>
                <c:pt idx="248" c:formatCode="m&quot;月&quot;d&quot;日&quot;;@">
                  <c:v>46272</c:v>
                </c:pt>
                <c:pt idx="249" c:formatCode="m&quot;月&quot;d&quot;日&quot;;@">
                  <c:v>46273</c:v>
                </c:pt>
                <c:pt idx="250" c:formatCode="m&quot;月&quot;d&quot;日&quot;;@">
                  <c:v>46274</c:v>
                </c:pt>
                <c:pt idx="251" c:formatCode="m&quot;月&quot;d&quot;日&quot;;@">
                  <c:v>46275</c:v>
                </c:pt>
                <c:pt idx="252" c:formatCode="m&quot;月&quot;d&quot;日&quot;;@">
                  <c:v>46276</c:v>
                </c:pt>
                <c:pt idx="253" c:formatCode="m&quot;月&quot;d&quot;日&quot;;@">
                  <c:v>46277</c:v>
                </c:pt>
                <c:pt idx="254" c:formatCode="m&quot;月&quot;d&quot;日&quot;;@">
                  <c:v>46278</c:v>
                </c:pt>
                <c:pt idx="255" c:formatCode="m&quot;月&quot;d&quot;日&quot;;@">
                  <c:v>46279</c:v>
                </c:pt>
                <c:pt idx="256" c:formatCode="m&quot;月&quot;d&quot;日&quot;;@">
                  <c:v>46280</c:v>
                </c:pt>
                <c:pt idx="257" c:formatCode="m&quot;月&quot;d&quot;日&quot;;@">
                  <c:v>46281</c:v>
                </c:pt>
                <c:pt idx="258" c:formatCode="m&quot;月&quot;d&quot;日&quot;;@">
                  <c:v>46282</c:v>
                </c:pt>
                <c:pt idx="259" c:formatCode="m&quot;月&quot;d&quot;日&quot;;@">
                  <c:v>46283</c:v>
                </c:pt>
                <c:pt idx="260" c:formatCode="m&quot;月&quot;d&quot;日&quot;;@">
                  <c:v>46284</c:v>
                </c:pt>
                <c:pt idx="261" c:formatCode="m&quot;月&quot;d&quot;日&quot;;@">
                  <c:v>46285</c:v>
                </c:pt>
                <c:pt idx="262" c:formatCode="m&quot;月&quot;d&quot;日&quot;;@">
                  <c:v>46286</c:v>
                </c:pt>
                <c:pt idx="263" c:formatCode="m&quot;月&quot;d&quot;日&quot;;@">
                  <c:v>46287</c:v>
                </c:pt>
                <c:pt idx="264" c:formatCode="m&quot;月&quot;d&quot;日&quot;;@">
                  <c:v>46288</c:v>
                </c:pt>
                <c:pt idx="265" c:formatCode="m&quot;月&quot;d&quot;日&quot;;@">
                  <c:v>46289</c:v>
                </c:pt>
                <c:pt idx="266" c:formatCode="m&quot;月&quot;d&quot;日&quot;;@">
                  <c:v>46290</c:v>
                </c:pt>
                <c:pt idx="267" c:formatCode="m&quot;月&quot;d&quot;日&quot;;@">
                  <c:v>46291</c:v>
                </c:pt>
                <c:pt idx="268" c:formatCode="m&quot;月&quot;d&quot;日&quot;;@">
                  <c:v>46292</c:v>
                </c:pt>
                <c:pt idx="269" c:formatCode="m&quot;月&quot;d&quot;日&quot;;@">
                  <c:v>46293</c:v>
                </c:pt>
                <c:pt idx="270" c:formatCode="m&quot;月&quot;d&quot;日&quot;;@">
                  <c:v>46294</c:v>
                </c:pt>
                <c:pt idx="271" c:formatCode="m&quot;月&quot;d&quot;日&quot;;@">
                  <c:v>46295</c:v>
                </c:pt>
                <c:pt idx="272" c:formatCode="m&quot;月&quot;d&quot;日&quot;;@">
                  <c:v>46296</c:v>
                </c:pt>
                <c:pt idx="273" c:formatCode="m&quot;月&quot;d&quot;日&quot;;@">
                  <c:v>46297</c:v>
                </c:pt>
                <c:pt idx="274" c:formatCode="m&quot;月&quot;d&quot;日&quot;;@">
                  <c:v>46298</c:v>
                </c:pt>
                <c:pt idx="275" c:formatCode="m&quot;月&quot;d&quot;日&quot;;@">
                  <c:v>46299</c:v>
                </c:pt>
                <c:pt idx="276" c:formatCode="m&quot;月&quot;d&quot;日&quot;;@">
                  <c:v>46300</c:v>
                </c:pt>
                <c:pt idx="277" c:formatCode="m&quot;月&quot;d&quot;日&quot;;@">
                  <c:v>46301</c:v>
                </c:pt>
                <c:pt idx="278" c:formatCode="m&quot;月&quot;d&quot;日&quot;;@">
                  <c:v>46302</c:v>
                </c:pt>
                <c:pt idx="279" c:formatCode="m&quot;月&quot;d&quot;日&quot;;@">
                  <c:v>46303</c:v>
                </c:pt>
                <c:pt idx="280" c:formatCode="m&quot;月&quot;d&quot;日&quot;;@">
                  <c:v>46304</c:v>
                </c:pt>
                <c:pt idx="281" c:formatCode="m&quot;月&quot;d&quot;日&quot;;@">
                  <c:v>46305</c:v>
                </c:pt>
                <c:pt idx="282" c:formatCode="m&quot;月&quot;d&quot;日&quot;;@">
                  <c:v>46306</c:v>
                </c:pt>
                <c:pt idx="283" c:formatCode="m&quot;月&quot;d&quot;日&quot;;@">
                  <c:v>46307</c:v>
                </c:pt>
                <c:pt idx="284" c:formatCode="m&quot;月&quot;d&quot;日&quot;;@">
                  <c:v>46308</c:v>
                </c:pt>
                <c:pt idx="285" c:formatCode="m&quot;月&quot;d&quot;日&quot;;@">
                  <c:v>46309</c:v>
                </c:pt>
                <c:pt idx="286" c:formatCode="m&quot;月&quot;d&quot;日&quot;;@">
                  <c:v>46310</c:v>
                </c:pt>
                <c:pt idx="287" c:formatCode="m&quot;月&quot;d&quot;日&quot;;@">
                  <c:v>46311</c:v>
                </c:pt>
                <c:pt idx="288" c:formatCode="m&quot;月&quot;d&quot;日&quot;;@">
                  <c:v>46312</c:v>
                </c:pt>
                <c:pt idx="289" c:formatCode="m&quot;月&quot;d&quot;日&quot;;@">
                  <c:v>46313</c:v>
                </c:pt>
                <c:pt idx="290" c:formatCode="m&quot;月&quot;d&quot;日&quot;;@">
                  <c:v>46314</c:v>
                </c:pt>
                <c:pt idx="291" c:formatCode="m&quot;月&quot;d&quot;日&quot;;@">
                  <c:v>46315</c:v>
                </c:pt>
                <c:pt idx="292" c:formatCode="m&quot;月&quot;d&quot;日&quot;;@">
                  <c:v>46316</c:v>
                </c:pt>
                <c:pt idx="293" c:formatCode="m&quot;月&quot;d&quot;日&quot;;@">
                  <c:v>46317</c:v>
                </c:pt>
                <c:pt idx="294" c:formatCode="m&quot;月&quot;d&quot;日&quot;;@">
                  <c:v>46318</c:v>
                </c:pt>
                <c:pt idx="295" c:formatCode="m&quot;月&quot;d&quot;日&quot;;@">
                  <c:v>46319</c:v>
                </c:pt>
                <c:pt idx="296" c:formatCode="m&quot;月&quot;d&quot;日&quot;;@">
                  <c:v>46320</c:v>
                </c:pt>
                <c:pt idx="297" c:formatCode="m&quot;月&quot;d&quot;日&quot;;@">
                  <c:v>46321</c:v>
                </c:pt>
                <c:pt idx="298" c:formatCode="m&quot;月&quot;d&quot;日&quot;;@">
                  <c:v>46322</c:v>
                </c:pt>
                <c:pt idx="299" c:formatCode="m&quot;月&quot;d&quot;日&quot;;@">
                  <c:v>46323</c:v>
                </c:pt>
                <c:pt idx="300" c:formatCode="m&quot;月&quot;d&quot;日&quot;;@">
                  <c:v>46324</c:v>
                </c:pt>
                <c:pt idx="301" c:formatCode="m&quot;月&quot;d&quot;日&quot;;@">
                  <c:v>46325</c:v>
                </c:pt>
                <c:pt idx="302" c:formatCode="m&quot;月&quot;d&quot;日&quot;;@">
                  <c:v>46326</c:v>
                </c:pt>
                <c:pt idx="303" c:formatCode="m&quot;月&quot;d&quot;日&quot;;@">
                  <c:v>46327</c:v>
                </c:pt>
                <c:pt idx="304" c:formatCode="m&quot;月&quot;d&quot;日&quot;;@">
                  <c:v>46328</c:v>
                </c:pt>
                <c:pt idx="305" c:formatCode="m&quot;月&quot;d&quot;日&quot;;@">
                  <c:v>46329</c:v>
                </c:pt>
                <c:pt idx="306" c:formatCode="m&quot;月&quot;d&quot;日&quot;;@">
                  <c:v>46330</c:v>
                </c:pt>
                <c:pt idx="307" c:formatCode="m&quot;月&quot;d&quot;日&quot;;@">
                  <c:v>46331</c:v>
                </c:pt>
                <c:pt idx="308" c:formatCode="m&quot;月&quot;d&quot;日&quot;;@">
                  <c:v>46332</c:v>
                </c:pt>
                <c:pt idx="309" c:formatCode="m&quot;月&quot;d&quot;日&quot;;@">
                  <c:v>46333</c:v>
                </c:pt>
                <c:pt idx="310" c:formatCode="m&quot;月&quot;d&quot;日&quot;;@">
                  <c:v>46334</c:v>
                </c:pt>
                <c:pt idx="311" c:formatCode="m&quot;月&quot;d&quot;日&quot;;@">
                  <c:v>46335</c:v>
                </c:pt>
                <c:pt idx="312" c:formatCode="m&quot;月&quot;d&quot;日&quot;;@">
                  <c:v>46336</c:v>
                </c:pt>
                <c:pt idx="313" c:formatCode="m&quot;月&quot;d&quot;日&quot;;@">
                  <c:v>46337</c:v>
                </c:pt>
                <c:pt idx="314" c:formatCode="m&quot;月&quot;d&quot;日&quot;;@">
                  <c:v>46338</c:v>
                </c:pt>
                <c:pt idx="315" c:formatCode="m&quot;月&quot;d&quot;日&quot;;@">
                  <c:v>46339</c:v>
                </c:pt>
                <c:pt idx="316" c:formatCode="m&quot;月&quot;d&quot;日&quot;;@">
                  <c:v>46340</c:v>
                </c:pt>
                <c:pt idx="317" c:formatCode="m&quot;月&quot;d&quot;日&quot;;@">
                  <c:v>46341</c:v>
                </c:pt>
                <c:pt idx="318" c:formatCode="m&quot;月&quot;d&quot;日&quot;;@">
                  <c:v>46342</c:v>
                </c:pt>
                <c:pt idx="319" c:formatCode="m&quot;月&quot;d&quot;日&quot;;@">
                  <c:v>46343</c:v>
                </c:pt>
                <c:pt idx="320" c:formatCode="m&quot;月&quot;d&quot;日&quot;;@">
                  <c:v>46344</c:v>
                </c:pt>
                <c:pt idx="321" c:formatCode="m&quot;月&quot;d&quot;日&quot;;@">
                  <c:v>46345</c:v>
                </c:pt>
                <c:pt idx="322" c:formatCode="m&quot;月&quot;d&quot;日&quot;;@">
                  <c:v>46346</c:v>
                </c:pt>
                <c:pt idx="323" c:formatCode="m&quot;月&quot;d&quot;日&quot;;@">
                  <c:v>46347</c:v>
                </c:pt>
                <c:pt idx="324" c:formatCode="m&quot;月&quot;d&quot;日&quot;;@">
                  <c:v>46348</c:v>
                </c:pt>
                <c:pt idx="325" c:formatCode="m&quot;月&quot;d&quot;日&quot;;@">
                  <c:v>46349</c:v>
                </c:pt>
                <c:pt idx="326" c:formatCode="m&quot;月&quot;d&quot;日&quot;;@">
                  <c:v>46350</c:v>
                </c:pt>
                <c:pt idx="327" c:formatCode="m&quot;月&quot;d&quot;日&quot;;@">
                  <c:v>46351</c:v>
                </c:pt>
                <c:pt idx="328" c:formatCode="m&quot;月&quot;d&quot;日&quot;;@">
                  <c:v>46352</c:v>
                </c:pt>
                <c:pt idx="329" c:formatCode="m&quot;月&quot;d&quot;日&quot;;@">
                  <c:v>46353</c:v>
                </c:pt>
                <c:pt idx="330" c:formatCode="m&quot;月&quot;d&quot;日&quot;;@">
                  <c:v>46354</c:v>
                </c:pt>
                <c:pt idx="331" c:formatCode="m&quot;月&quot;d&quot;日&quot;;@">
                  <c:v>46355</c:v>
                </c:pt>
                <c:pt idx="332" c:formatCode="m&quot;月&quot;d&quot;日&quot;;@">
                  <c:v>46356</c:v>
                </c:pt>
                <c:pt idx="333" c:formatCode="m&quot;月&quot;d&quot;日&quot;;@">
                  <c:v>46357</c:v>
                </c:pt>
                <c:pt idx="334" c:formatCode="m&quot;月&quot;d&quot;日&quot;;@">
                  <c:v>46358</c:v>
                </c:pt>
                <c:pt idx="335" c:formatCode="m&quot;月&quot;d&quot;日&quot;;@">
                  <c:v>46359</c:v>
                </c:pt>
                <c:pt idx="336" c:formatCode="m&quot;月&quot;d&quot;日&quot;;@">
                  <c:v>46360</c:v>
                </c:pt>
                <c:pt idx="337" c:formatCode="m&quot;月&quot;d&quot;日&quot;;@">
                  <c:v>46361</c:v>
                </c:pt>
                <c:pt idx="338" c:formatCode="m&quot;月&quot;d&quot;日&quot;;@">
                  <c:v>46362</c:v>
                </c:pt>
                <c:pt idx="339" c:formatCode="m&quot;月&quot;d&quot;日&quot;;@">
                  <c:v>46363</c:v>
                </c:pt>
                <c:pt idx="340" c:formatCode="m&quot;月&quot;d&quot;日&quot;;@">
                  <c:v>46364</c:v>
                </c:pt>
                <c:pt idx="341" c:formatCode="m&quot;月&quot;d&quot;日&quot;;@">
                  <c:v>46365</c:v>
                </c:pt>
                <c:pt idx="342" c:formatCode="m&quot;月&quot;d&quot;日&quot;;@">
                  <c:v>46366</c:v>
                </c:pt>
                <c:pt idx="343" c:formatCode="m&quot;月&quot;d&quot;日&quot;;@">
                  <c:v>46367</c:v>
                </c:pt>
                <c:pt idx="344" c:formatCode="m&quot;月&quot;d&quot;日&quot;;@">
                  <c:v>46368</c:v>
                </c:pt>
                <c:pt idx="345" c:formatCode="m&quot;月&quot;d&quot;日&quot;;@">
                  <c:v>46369</c:v>
                </c:pt>
                <c:pt idx="346" c:formatCode="m&quot;月&quot;d&quot;日&quot;;@">
                  <c:v>46370</c:v>
                </c:pt>
                <c:pt idx="347" c:formatCode="m&quot;月&quot;d&quot;日&quot;;@">
                  <c:v>46371</c:v>
                </c:pt>
                <c:pt idx="348" c:formatCode="m&quot;月&quot;d&quot;日&quot;;@">
                  <c:v>46372</c:v>
                </c:pt>
                <c:pt idx="349" c:formatCode="m&quot;月&quot;d&quot;日&quot;;@">
                  <c:v>46373</c:v>
                </c:pt>
                <c:pt idx="350" c:formatCode="m&quot;月&quot;d&quot;日&quot;;@">
                  <c:v>46374</c:v>
                </c:pt>
                <c:pt idx="351" c:formatCode="m&quot;月&quot;d&quot;日&quot;;@">
                  <c:v>46375</c:v>
                </c:pt>
                <c:pt idx="352" c:formatCode="m&quot;月&quot;d&quot;日&quot;;@">
                  <c:v>46376</c:v>
                </c:pt>
                <c:pt idx="353" c:formatCode="m&quot;月&quot;d&quot;日&quot;;@">
                  <c:v>46377</c:v>
                </c:pt>
                <c:pt idx="354" c:formatCode="m&quot;月&quot;d&quot;日&quot;;@">
                  <c:v>46378</c:v>
                </c:pt>
                <c:pt idx="355" c:formatCode="m&quot;月&quot;d&quot;日&quot;;@">
                  <c:v>46379</c:v>
                </c:pt>
                <c:pt idx="356" c:formatCode="m&quot;月&quot;d&quot;日&quot;;@">
                  <c:v>46380</c:v>
                </c:pt>
                <c:pt idx="357" c:formatCode="m&quot;月&quot;d&quot;日&quot;;@">
                  <c:v>46381</c:v>
                </c:pt>
                <c:pt idx="358" c:formatCode="m&quot;月&quot;d&quot;日&quot;;@">
                  <c:v>46382</c:v>
                </c:pt>
                <c:pt idx="359" c:formatCode="m&quot;月&quot;d&quot;日&quot;;@">
                  <c:v>46383</c:v>
                </c:pt>
                <c:pt idx="360" c:formatCode="m&quot;月&quot;d&quot;日&quot;;@">
                  <c:v>46384</c:v>
                </c:pt>
                <c:pt idx="361" c:formatCode="m&quot;月&quot;d&quot;日&quot;;@">
                  <c:v>46385</c:v>
                </c:pt>
                <c:pt idx="362" c:formatCode="m&quot;月&quot;d&quot;日&quot;;@">
                  <c:v>46386</c:v>
                </c:pt>
              </c:numCache>
            </c:numRef>
          </c:cat>
          <c:val>
            <c:numRef>
              <c:f>PTA现货数据!$AT$3:$AT$365</c:f>
              <c:numCache>
                <c:formatCode>General</c:formatCode>
                <c:ptCount val="363"/>
                <c:pt idx="0">
                  <c:v>179.264915496901</c:v>
                </c:pt>
                <c:pt idx="1">
                  <c:v>195.441300857</c:v>
                </c:pt>
                <c:pt idx="2">
                  <c:v>#N/A</c:v>
                </c:pt>
                <c:pt idx="3">
                  <c:v>#N/A</c:v>
                </c:pt>
                <c:pt idx="4">
                  <c:v>223.499383283392</c:v>
                </c:pt>
                <c:pt idx="5">
                  <c:v>257.207175783717</c:v>
                </c:pt>
                <c:pt idx="6">
                  <c:v>149.115040025793</c:v>
                </c:pt>
                <c:pt idx="7">
                  <c:v>211.801174108614</c:v>
                </c:pt>
                <c:pt idx="8">
                  <c:v>198.4569213934</c:v>
                </c:pt>
                <c:pt idx="9">
                  <c:v>#N/A</c:v>
                </c:pt>
                <c:pt idx="10">
                  <c:v>#N/A</c:v>
                </c:pt>
                <c:pt idx="11">
                  <c:v>182.647851938842</c:v>
                </c:pt>
                <c:pt idx="12">
                  <c:v>203.564409254801</c:v>
                </c:pt>
                <c:pt idx="13">
                  <c:v>154.135838449696</c:v>
                </c:pt>
                <c:pt idx="14">
                  <c:v>157.312984552269</c:v>
                </c:pt>
                <c:pt idx="15">
                  <c:v>174.303099898614</c:v>
                </c:pt>
                <c:pt idx="16">
                  <c:v>#N/A</c:v>
                </c:pt>
                <c:pt idx="17">
                  <c:v>#N/A</c:v>
                </c:pt>
                <c:pt idx="18">
                  <c:v>195.433895527528</c:v>
                </c:pt>
                <c:pt idx="19">
                  <c:v>219.840364430467</c:v>
                </c:pt>
                <c:pt idx="20">
                  <c:v>228.374599961167</c:v>
                </c:pt>
                <c:pt idx="21">
                  <c:v>236.628694796552</c:v>
                </c:pt>
                <c:pt idx="22">
                  <c:v>201.588272062468</c:v>
                </c:pt>
                <c:pt idx="23">
                  <c:v>#N/A</c:v>
                </c:pt>
                <c:pt idx="24">
                  <c:v>#N/A</c:v>
                </c:pt>
                <c:pt idx="25">
                  <c:v>171.419407026972</c:v>
                </c:pt>
                <c:pt idx="26">
                  <c:v>#N/A</c:v>
                </c:pt>
                <c:pt idx="27">
                  <c:v>#N/A</c:v>
                </c:pt>
                <c:pt idx="28">
                  <c:v>#N/A</c:v>
                </c:pt>
                <c:pt idx="29">
                  <c:v>#N/A</c:v>
                </c:pt>
                <c:pt idx="30">
                  <c:v>#N/A</c:v>
                </c:pt>
                <c:pt idx="31">
                  <c:v>#N/A</c:v>
                </c:pt>
                <c:pt idx="32">
                  <c:v>#N/A</c:v>
                </c:pt>
                <c:pt idx="33">
                  <c:v>#N/A</c:v>
                </c:pt>
                <c:pt idx="34">
                  <c:v>160.512960393599</c:v>
                </c:pt>
                <c:pt idx="35">
                  <c:v>144.495629283399</c:v>
                </c:pt>
                <c:pt idx="36">
                  <c:v>145.269419033822</c:v>
                </c:pt>
                <c:pt idx="37">
                  <c:v>#N/A</c:v>
                </c:pt>
                <c:pt idx="38">
                  <c:v>#N/A</c:v>
                </c:pt>
                <c:pt idx="39">
                  <c:v>149.419278927237</c:v>
                </c:pt>
                <c:pt idx="40">
                  <c:v>167.049523620267</c:v>
                </c:pt>
                <c:pt idx="41">
                  <c:v>199.406271841999</c:v>
                </c:pt>
                <c:pt idx="42">
                  <c:v>229.172005595601</c:v>
                </c:pt>
                <c:pt idx="43">
                  <c:v>192.696709946536</c:v>
                </c:pt>
                <c:pt idx="44">
                  <c:v>#N/A</c:v>
                </c:pt>
                <c:pt idx="45">
                  <c:v>#N/A</c:v>
                </c:pt>
                <c:pt idx="46">
                  <c:v>197.9029519563</c:v>
                </c:pt>
                <c:pt idx="47">
                  <c:v>198.8367004691</c:v>
                </c:pt>
                <c:pt idx="48">
                  <c:v>175.078431071718</c:v>
                </c:pt>
                <c:pt idx="49">
                  <c:v>162.979348946502</c:v>
                </c:pt>
                <c:pt idx="50">
                  <c:v>218.524797625843</c:v>
                </c:pt>
                <c:pt idx="51">
                  <c:v>#N/A</c:v>
                </c:pt>
                <c:pt idx="52">
                  <c:v>#N/A</c:v>
                </c:pt>
                <c:pt idx="53">
                  <c:v>199.580740236019</c:v>
                </c:pt>
                <c:pt idx="54">
                  <c:v>160.977864092953</c:v>
                </c:pt>
                <c:pt idx="55">
                  <c:v>208.305533167843</c:v>
                </c:pt>
                <c:pt idx="56">
                  <c:v>177.177971604788</c:v>
                </c:pt>
                <c:pt idx="57">
                  <c:v>219.823795742601</c:v>
                </c:pt>
                <c:pt idx="58">
                  <c:v>#N/A</c:v>
                </c:pt>
                <c:pt idx="59">
                  <c:v>#N/A</c:v>
                </c:pt>
                <c:pt idx="60">
                  <c:v>245.820532137902</c:v>
                </c:pt>
                <c:pt idx="61">
                  <c:v>258.218394024</c:v>
                </c:pt>
                <c:pt idx="62">
                  <c:v>247.581266370441</c:v>
                </c:pt>
                <c:pt idx="63">
                  <c:v>236.328900573551</c:v>
                </c:pt>
                <c:pt idx="64">
                  <c:v>242.143327898601</c:v>
                </c:pt>
                <c:pt idx="65">
                  <c:v>#N/A</c:v>
                </c:pt>
                <c:pt idx="66">
                  <c:v>#N/A</c:v>
                </c:pt>
                <c:pt idx="67">
                  <c:v>273.702821945846</c:v>
                </c:pt>
                <c:pt idx="68">
                  <c:v>226.617849958607</c:v>
                </c:pt>
                <c:pt idx="69">
                  <c:v>267.3326977232</c:v>
                </c:pt>
                <c:pt idx="70">
                  <c:v>214.785898607401</c:v>
                </c:pt>
                <c:pt idx="71">
                  <c:v>177.947165145909</c:v>
                </c:pt>
                <c:pt idx="72">
                  <c:v>#N/A</c:v>
                </c:pt>
                <c:pt idx="73">
                  <c:v>#N/A</c:v>
                </c:pt>
                <c:pt idx="74">
                  <c:v>233.96703412249</c:v>
                </c:pt>
                <c:pt idx="75">
                  <c:v>228.386617885199</c:v>
                </c:pt>
                <c:pt idx="76">
                  <c:v>273.464622598041</c:v>
                </c:pt>
                <c:pt idx="77">
                  <c:v>233.474667533312</c:v>
                </c:pt>
                <c:pt idx="78">
                  <c:v>259.3549859319</c:v>
                </c:pt>
                <c:pt idx="79">
                  <c:v>#N/A</c:v>
                </c:pt>
                <c:pt idx="80">
                  <c:v>#N/A</c:v>
                </c:pt>
                <c:pt idx="81">
                  <c:v>202.254430658707</c:v>
                </c:pt>
                <c:pt idx="82">
                  <c:v>243.484905619212</c:v>
                </c:pt>
                <c:pt idx="83">
                  <c:v>238.104889038904</c:v>
                </c:pt>
                <c:pt idx="84">
                  <c:v>260.159590262388</c:v>
                </c:pt>
                <c:pt idx="85">
                  <c:v>238.930686828424</c:v>
                </c:pt>
                <c:pt idx="86">
                  <c:v>#N/A</c:v>
                </c:pt>
                <c:pt idx="87">
                  <c:v>#N/A</c:v>
                </c:pt>
                <c:pt idx="88">
                  <c:v>#N/A</c:v>
                </c:pt>
                <c:pt idx="89">
                  <c:v>187.7096770595</c:v>
                </c:pt>
                <c:pt idx="90">
                  <c:v>226.3477192051</c:v>
                </c:pt>
                <c:pt idx="91">
                  <c:v>200.814850157899</c:v>
                </c:pt>
                <c:pt idx="92">
                  <c:v>#N/A</c:v>
                </c:pt>
                <c:pt idx="93">
                  <c:v>#N/A</c:v>
                </c:pt>
                <c:pt idx="94">
                  <c:v>#N/A</c:v>
                </c:pt>
                <c:pt idx="95">
                  <c:v>486.093285671</c:v>
                </c:pt>
                <c:pt idx="96">
                  <c:v>356.038117496</c:v>
                </c:pt>
                <c:pt idx="97">
                  <c:v>242.9250964127</c:v>
                </c:pt>
                <c:pt idx="98">
                  <c:v>164.4793471476</c:v>
                </c:pt>
                <c:pt idx="99">
                  <c:v>259.202331840368</c:v>
                </c:pt>
                <c:pt idx="100">
                  <c:v>#N/A</c:v>
                </c:pt>
                <c:pt idx="101">
                  <c:v>#N/A</c:v>
                </c:pt>
                <c:pt idx="102">
                  <c:v>274.115053402212</c:v>
                </c:pt>
                <c:pt idx="103">
                  <c:v>286.542533934753</c:v>
                </c:pt>
                <c:pt idx="104">
                  <c:v>270.340842905201</c:v>
                </c:pt>
                <c:pt idx="105">
                  <c:v>206.827532626</c:v>
                </c:pt>
                <c:pt idx="106">
                  <c:v>#N/A</c:v>
                </c:pt>
                <c:pt idx="107">
                  <c:v>#N/A</c:v>
                </c:pt>
                <c:pt idx="108">
                  <c:v>#N/A</c:v>
                </c:pt>
                <c:pt idx="109">
                  <c:v>249.6315790586</c:v>
                </c:pt>
                <c:pt idx="110">
                  <c:v>218.2916878968</c:v>
                </c:pt>
                <c:pt idx="111">
                  <c:v>200.42127295</c:v>
                </c:pt>
                <c:pt idx="112">
                  <c:v>242.5096979904</c:v>
                </c:pt>
                <c:pt idx="113">
                  <c:v>277.478584915199</c:v>
                </c:pt>
                <c:pt idx="114">
                  <c:v>#N/A</c:v>
                </c:pt>
                <c:pt idx="115">
                  <c:v>#N/A</c:v>
                </c:pt>
                <c:pt idx="116">
                  <c:v>388.0794856828</c:v>
                </c:pt>
                <c:pt idx="117">
                  <c:v>370.8258101536</c:v>
                </c:pt>
                <c:pt idx="118">
                  <c:v>442.7882756474</c:v>
                </c:pt>
                <c:pt idx="119">
                  <c:v>#N/A</c:v>
                </c:pt>
                <c:pt idx="120">
                  <c:v>#N/A</c:v>
                </c:pt>
                <c:pt idx="121">
                  <c:v>#N/A</c:v>
                </c:pt>
                <c:pt idx="122">
                  <c:v>#N/A</c:v>
                </c:pt>
                <c:pt idx="123">
                  <c:v>#N/A</c:v>
                </c:pt>
                <c:pt idx="124">
                  <c:v>389.3330706424</c:v>
                </c:pt>
                <c:pt idx="125">
                  <c:v>370.993954963935</c:v>
                </c:pt>
                <c:pt idx="126">
                  <c:v>350.206044475244</c:v>
                </c:pt>
                <c:pt idx="127">
                  <c:v>412.766770647434</c:v>
                </c:pt>
                <c:pt idx="128">
                  <c:v>#N/A</c:v>
                </c:pt>
                <c:pt idx="129">
                  <c:v>#N/A</c:v>
                </c:pt>
                <c:pt idx="130">
                  <c:v>#N/A</c:v>
                </c:pt>
                <c:pt idx="131">
                  <c:v>338.014223728796</c:v>
                </c:pt>
                <c:pt idx="132">
                  <c:v>375.1068697314</c:v>
                </c:pt>
                <c:pt idx="133">
                  <c:v>367.38233647414</c:v>
                </c:pt>
                <c:pt idx="134">
                  <c:v>428.006710502946</c:v>
                </c:pt>
                <c:pt idx="135">
                  <c:v>#N/A</c:v>
                </c:pt>
                <c:pt idx="136">
                  <c:v>#N/A</c:v>
                </c:pt>
                <c:pt idx="137">
                  <c:v>408.520238123633</c:v>
                </c:pt>
                <c:pt idx="138">
                  <c:v>339.907869048754</c:v>
                </c:pt>
                <c:pt idx="139">
                  <c:v>341.032241271921</c:v>
                </c:pt>
                <c:pt idx="140">
                  <c:v>377.934390265134</c:v>
                </c:pt>
                <c:pt idx="141">
                  <c:v>379.096440631694</c:v>
                </c:pt>
                <c:pt idx="142">
                  <c:v>#N/A</c:v>
                </c:pt>
                <c:pt idx="143">
                  <c:v>#N/A</c:v>
                </c:pt>
                <c:pt idx="144">
                  <c:v>388.647681231665</c:v>
                </c:pt>
                <c:pt idx="145">
                  <c:v>300.862079160765</c:v>
                </c:pt>
                <c:pt idx="146">
                  <c:v>319.807129332356</c:v>
                </c:pt>
                <c:pt idx="147">
                  <c:v>312.065886196955</c:v>
                </c:pt>
                <c:pt idx="148">
                  <c:v>364.591749945784</c:v>
                </c:pt>
                <c:pt idx="149">
                  <c:v>#N/A</c:v>
                </c:pt>
                <c:pt idx="150">
                  <c:v>#N/A</c:v>
                </c:pt>
                <c:pt idx="151">
                  <c:v>#N/A</c:v>
                </c:pt>
                <c:pt idx="152">
                  <c:v>419.577887346006</c:v>
                </c:pt>
                <c:pt idx="153">
                  <c:v>379.735356835315</c:v>
                </c:pt>
                <c:pt idx="154">
                  <c:v>380.369927941696</c:v>
                </c:pt>
                <c:pt idx="155">
                  <c:v>450.379544593224</c:v>
                </c:pt>
                <c:pt idx="156">
                  <c:v>#N/A</c:v>
                </c:pt>
                <c:pt idx="157">
                  <c:v>#N/A</c:v>
                </c:pt>
                <c:pt idx="158">
                  <c:v>452.892243116537</c:v>
                </c:pt>
                <c:pt idx="159">
                  <c:v>412.887750207489</c:v>
                </c:pt>
                <c:pt idx="160">
                  <c:v>402.302564075284</c:v>
                </c:pt>
                <c:pt idx="161">
                  <c:v>403.069929946105</c:v>
                </c:pt>
                <c:pt idx="162">
                  <c:v>374.191356831994</c:v>
                </c:pt>
                <c:pt idx="163">
                  <c:v>#N/A</c:v>
                </c:pt>
                <c:pt idx="164">
                  <c:v>#N/A</c:v>
                </c:pt>
                <c:pt idx="165">
                  <c:v>295.428791856999</c:v>
                </c:pt>
                <c:pt idx="166">
                  <c:v>215.876213278001</c:v>
                </c:pt>
                <c:pt idx="167">
                  <c:v>375.786105276</c:v>
                </c:pt>
                <c:pt idx="168">
                  <c:v>253.313422212</c:v>
                </c:pt>
                <c:pt idx="169">
                  <c:v>413.367614784001</c:v>
                </c:pt>
                <c:pt idx="170">
                  <c:v>#N/A</c:v>
                </c:pt>
                <c:pt idx="171">
                  <c:v>#N/A</c:v>
                </c:pt>
                <c:pt idx="172">
                  <c:v>359.080948671706</c:v>
                </c:pt>
                <c:pt idx="173">
                  <c:v>433.718881106845</c:v>
                </c:pt>
                <c:pt idx="174">
                  <c:v>443.566600421887</c:v>
                </c:pt>
                <c:pt idx="175">
                  <c:v>403.541130626549</c:v>
                </c:pt>
                <c:pt idx="176">
                  <c:v>320.945259851354</c:v>
                </c:pt>
                <c:pt idx="177">
                  <c:v>#N/A</c:v>
                </c:pt>
                <c:pt idx="178">
                  <c:v>#N/A</c:v>
                </c:pt>
                <c:pt idx="179">
                  <c:v>309.856951248175</c:v>
                </c:pt>
                <c:pt idx="180">
                  <c:v>327.770762057501</c:v>
                </c:pt>
                <c:pt idx="181">
                  <c:v>288.260671391999</c:v>
                </c:pt>
                <c:pt idx="182">
                  <c:v>270.770130234436</c:v>
                </c:pt>
                <c:pt idx="183">
                  <c:v>278.761916646875</c:v>
                </c:pt>
                <c:pt idx="184">
                  <c:v>#N/A</c:v>
                </c:pt>
                <c:pt idx="185">
                  <c:v>#N/A</c:v>
                </c:pt>
                <c:pt idx="186">
                  <c:v>223.544888563385</c:v>
                </c:pt>
                <c:pt idx="187">
                  <c:v>204.31841107592</c:v>
                </c:pt>
                <c:pt idx="188">
                  <c:v>136.802138785755</c:v>
                </c:pt>
                <c:pt idx="189">
                  <c:v>129.592560061286</c:v>
                </c:pt>
                <c:pt idx="190">
                  <c:v>170.619065023806</c:v>
                </c:pt>
                <c:pt idx="191">
                  <c:v>#N/A</c:v>
                </c:pt>
                <c:pt idx="192">
                  <c:v>#N/A</c:v>
                </c:pt>
                <c:pt idx="193">
                  <c:v>114.290191218385</c:v>
                </c:pt>
                <c:pt idx="194">
                  <c:v>175.045020542</c:v>
                </c:pt>
                <c:pt idx="195">
                  <c:v>184.439157113225</c:v>
                </c:pt>
                <c:pt idx="196">
                  <c:v>201.961070932486</c:v>
                </c:pt>
                <c:pt idx="197">
                  <c:v>226.071160494736</c:v>
                </c:pt>
                <c:pt idx="198">
                  <c:v>#N/A</c:v>
                </c:pt>
                <c:pt idx="199">
                  <c:v>#N/A</c:v>
                </c:pt>
                <c:pt idx="200">
                  <c:v>206.240802494203</c:v>
                </c:pt>
                <c:pt idx="201">
                  <c:v>195.901934290624</c:v>
                </c:pt>
                <c:pt idx="202">
                  <c:v>239.180309854894</c:v>
                </c:pt>
                <c:pt idx="203">
                  <c:v>179.280742746916</c:v>
                </c:pt>
                <c:pt idx="204">
                  <c:v>168.1784395645</c:v>
                </c:pt>
                <c:pt idx="205">
                  <c:v>#N/A</c:v>
                </c:pt>
                <c:pt idx="206">
                  <c:v>#N/A</c:v>
                </c:pt>
                <c:pt idx="207">
                  <c:v>223.143006161999</c:v>
                </c:pt>
                <c:pt idx="208">
                  <c:v>171.462350110724</c:v>
                </c:pt>
                <c:pt idx="209">
                  <c:v>153.174535883184</c:v>
                </c:pt>
                <c:pt idx="210">
                  <c:v>154.252590191344</c:v>
                </c:pt>
                <c:pt idx="211">
                  <c:v>129.752947443939</c:v>
                </c:pt>
                <c:pt idx="212">
                  <c:v>#N/A</c:v>
                </c:pt>
                <c:pt idx="213">
                  <c:v>#N/A</c:v>
                </c:pt>
                <c:pt idx="214">
                  <c:v>137.791325549195</c:v>
                </c:pt>
                <c:pt idx="215">
                  <c:v>102.620450359465</c:v>
                </c:pt>
                <c:pt idx="216">
                  <c:v>83.7663081420706</c:v>
                </c:pt>
                <c:pt idx="217">
                  <c:v>119.57020155698</c:v>
                </c:pt>
                <c:pt idx="218">
                  <c:v>149.009381247246</c:v>
                </c:pt>
                <c:pt idx="219">
                  <c:v>#N/A</c:v>
                </c:pt>
                <c:pt idx="220">
                  <c:v>#N/A</c:v>
                </c:pt>
                <c:pt idx="221">
                  <c:v>162.507921426735</c:v>
                </c:pt>
                <c:pt idx="222">
                  <c:v>159.110767073696</c:v>
                </c:pt>
                <c:pt idx="223">
                  <c:v>175.278893371499</c:v>
                </c:pt>
                <c:pt idx="224">
                  <c:v>171.991491776</c:v>
                </c:pt>
                <c:pt idx="225">
                  <c:v>158.584745742</c:v>
                </c:pt>
                <c:pt idx="226">
                  <c:v>#N/A</c:v>
                </c:pt>
                <c:pt idx="227">
                  <c:v>#N/A</c:v>
                </c:pt>
                <c:pt idx="228">
                  <c:v>134.356431396765</c:v>
                </c:pt>
                <c:pt idx="229">
                  <c:v>148.091702188464</c:v>
                </c:pt>
                <c:pt idx="230">
                  <c:v>131.39674849455</c:v>
                </c:pt>
                <c:pt idx="231">
                  <c:v>193.283405929305</c:v>
                </c:pt>
                <c:pt idx="232">
                  <c:v>204.520618544256</c:v>
                </c:pt>
                <c:pt idx="233">
                  <c:v>#N/A</c:v>
                </c:pt>
                <c:pt idx="234">
                  <c:v>#N/A</c:v>
                </c:pt>
                <c:pt idx="235">
                  <c:v>206.396556829064</c:v>
                </c:pt>
                <c:pt idx="236">
                  <c:v>186.52606088</c:v>
                </c:pt>
                <c:pt idx="237">
                  <c:v>215.688166782737</c:v>
                </c:pt>
                <c:pt idx="238">
                  <c:v>183.444790268337</c:v>
                </c:pt>
                <c:pt idx="239">
                  <c:v>159.977497593517</c:v>
                </c:pt>
                <c:pt idx="240">
                  <c:v>#N/A</c:v>
                </c:pt>
                <c:pt idx="241">
                  <c:v>#N/A</c:v>
                </c:pt>
                <c:pt idx="242">
                  <c:v>146.657144612263</c:v>
                </c:pt>
                <c:pt idx="243">
                  <c:v>156.277180776801</c:v>
                </c:pt>
                <c:pt idx="244">
                  <c:v>149.741176869853</c:v>
                </c:pt>
                <c:pt idx="245">
                  <c:v>139.0261981264</c:v>
                </c:pt>
                <c:pt idx="246">
                  <c:v>99.4678891839994</c:v>
                </c:pt>
                <c:pt idx="247">
                  <c:v>#N/A</c:v>
                </c:pt>
                <c:pt idx="248">
                  <c:v>#N/A</c:v>
                </c:pt>
                <c:pt idx="249">
                  <c:v>98.9150051594006</c:v>
                </c:pt>
                <c:pt idx="250">
                  <c:v>100.342796428403</c:v>
                </c:pt>
                <c:pt idx="251">
                  <c:v>107.987652887831</c:v>
                </c:pt>
                <c:pt idx="252">
                  <c:v>103.374234875964</c:v>
                </c:pt>
                <c:pt idx="253">
                  <c:v>85.4601459228734</c:v>
                </c:pt>
                <c:pt idx="254">
                  <c:v>#N/A</c:v>
                </c:pt>
                <c:pt idx="255">
                  <c:v>#N/A</c:v>
                </c:pt>
                <c:pt idx="256">
                  <c:v>102.3299493932</c:v>
                </c:pt>
                <c:pt idx="257">
                  <c:v>116.60988126452</c:v>
                </c:pt>
                <c:pt idx="258">
                  <c:v>120.566719148725</c:v>
                </c:pt>
                <c:pt idx="259">
                  <c:v>177.249379777767</c:v>
                </c:pt>
                <c:pt idx="260">
                  <c:v>162.736738887223</c:v>
                </c:pt>
                <c:pt idx="261">
                  <c:v>#N/A</c:v>
                </c:pt>
                <c:pt idx="262">
                  <c:v>#N/A</c:v>
                </c:pt>
                <c:pt idx="263">
                  <c:v>161.346185100642</c:v>
                </c:pt>
                <c:pt idx="264">
                  <c:v>138.319053257002</c:v>
                </c:pt>
                <c:pt idx="265">
                  <c:v>146.335419756467</c:v>
                </c:pt>
                <c:pt idx="266">
                  <c:v>176.3229350323</c:v>
                </c:pt>
                <c:pt idx="267">
                  <c:v>194.315902648201</c:v>
                </c:pt>
                <c:pt idx="268">
                  <c:v>#N/A</c:v>
                </c:pt>
                <c:pt idx="269">
                  <c:v>#N/A</c:v>
                </c:pt>
                <c:pt idx="270">
                  <c:v>187.3967584032</c:v>
                </c:pt>
                <c:pt idx="271">
                  <c:v>184.684106126906</c:v>
                </c:pt>
                <c:pt idx="272">
                  <c:v>#N/A</c:v>
                </c:pt>
                <c:pt idx="273">
                  <c:v>#N/A</c:v>
                </c:pt>
                <c:pt idx="274">
                  <c:v>#N/A</c:v>
                </c:pt>
                <c:pt idx="275">
                  <c:v>#N/A</c:v>
                </c:pt>
                <c:pt idx="276">
                  <c:v>#N/A</c:v>
                </c:pt>
                <c:pt idx="277">
                  <c:v>#N/A</c:v>
                </c:pt>
                <c:pt idx="278">
                  <c:v>#N/A</c:v>
                </c:pt>
                <c:pt idx="279">
                  <c:v>#N/A</c:v>
                </c:pt>
                <c:pt idx="280">
                  <c:v>140.209086099</c:v>
                </c:pt>
                <c:pt idx="281">
                  <c:v>180.343281795364</c:v>
                </c:pt>
                <c:pt idx="282">
                  <c:v>#N/A</c:v>
                </c:pt>
                <c:pt idx="283">
                  <c:v>#N/A</c:v>
                </c:pt>
                <c:pt idx="284">
                  <c:v>170.58674212502</c:v>
                </c:pt>
                <c:pt idx="285">
                  <c:v>185.5991529302</c:v>
                </c:pt>
                <c:pt idx="286">
                  <c:v>100.022916347392</c:v>
                </c:pt>
                <c:pt idx="287">
                  <c:v>126.251511525859</c:v>
                </c:pt>
                <c:pt idx="288">
                  <c:v>119.906438541125</c:v>
                </c:pt>
                <c:pt idx="289">
                  <c:v>#N/A</c:v>
                </c:pt>
                <c:pt idx="290">
                  <c:v>#N/A</c:v>
                </c:pt>
                <c:pt idx="291">
                  <c:v>#N/A</c:v>
                </c:pt>
                <c:pt idx="292">
                  <c:v>101.91638301362</c:v>
                </c:pt>
                <c:pt idx="293">
                  <c:v>65.7460499758163</c:v>
                </c:pt>
                <c:pt idx="294">
                  <c:v>52.4695085258236</c:v>
                </c:pt>
                <c:pt idx="295">
                  <c:v>54.1457362419997</c:v>
                </c:pt>
                <c:pt idx="296">
                  <c:v>#N/A</c:v>
                </c:pt>
                <c:pt idx="297">
                  <c:v>#N/A</c:v>
                </c:pt>
                <c:pt idx="298">
                  <c:v>73.9168997039624</c:v>
                </c:pt>
                <c:pt idx="299">
                  <c:v>157.075869992</c:v>
                </c:pt>
                <c:pt idx="300">
                  <c:v>140.256121114399</c:v>
                </c:pt>
                <c:pt idx="301">
                  <c:v>143.057323001432</c:v>
                </c:pt>
                <c:pt idx="302">
                  <c:v>95.1824961185876</c:v>
                </c:pt>
                <c:pt idx="303">
                  <c:v>#N/A</c:v>
                </c:pt>
                <c:pt idx="304">
                  <c:v>#N/A</c:v>
                </c:pt>
                <c:pt idx="305">
                  <c:v>122.084628890299</c:v>
                </c:pt>
                <c:pt idx="306">
                  <c:v>132.5804704108</c:v>
                </c:pt>
                <c:pt idx="307">
                  <c:v>105.1174043056</c:v>
                </c:pt>
                <c:pt idx="308">
                  <c:v>87.0601161376007</c:v>
                </c:pt>
                <c:pt idx="309">
                  <c:v>134.386364898844</c:v>
                </c:pt>
                <c:pt idx="310">
                  <c:v>#N/A</c:v>
                </c:pt>
                <c:pt idx="311">
                  <c:v>#N/A</c:v>
                </c:pt>
                <c:pt idx="312">
                  <c:v>130.375210462078</c:v>
                </c:pt>
                <c:pt idx="313">
                  <c:v>177.848108906882</c:v>
                </c:pt>
                <c:pt idx="314">
                  <c:v>144.852863712023</c:v>
                </c:pt>
                <c:pt idx="315">
                  <c:v>119.573882504084</c:v>
                </c:pt>
                <c:pt idx="316">
                  <c:v>170.320288617861</c:v>
                </c:pt>
                <c:pt idx="317">
                  <c:v>#N/A</c:v>
                </c:pt>
                <c:pt idx="318">
                  <c:v>#N/A</c:v>
                </c:pt>
                <c:pt idx="319">
                  <c:v>157.843056695</c:v>
                </c:pt>
                <c:pt idx="320">
                  <c:v>155.909470494</c:v>
                </c:pt>
                <c:pt idx="321">
                  <c:v>168.198294890299</c:v>
                </c:pt>
                <c:pt idx="322">
                  <c:v>148.898529648718</c:v>
                </c:pt>
                <c:pt idx="323">
                  <c:v>168.279744919934</c:v>
                </c:pt>
                <c:pt idx="324">
                  <c:v>#N/A</c:v>
                </c:pt>
                <c:pt idx="325">
                  <c:v>#N/A</c:v>
                </c:pt>
                <c:pt idx="326">
                  <c:v>184.560618852164</c:v>
                </c:pt>
                <c:pt idx="327">
                  <c:v>197.801997478417</c:v>
                </c:pt>
                <c:pt idx="328">
                  <c:v>202.2955964334</c:v>
                </c:pt>
                <c:pt idx="329">
                  <c:v>189.663975289688</c:v>
                </c:pt>
                <c:pt idx="330">
                  <c:v>146.645523061901</c:v>
                </c:pt>
                <c:pt idx="331">
                  <c:v>#N/A</c:v>
                </c:pt>
                <c:pt idx="332">
                  <c:v>#N/A</c:v>
                </c:pt>
                <c:pt idx="333">
                  <c:v>161.754019841591</c:v>
                </c:pt>
                <c:pt idx="334">
                  <c:v>168.642366181898</c:v>
                </c:pt>
                <c:pt idx="335">
                  <c:v>166.77641261986</c:v>
                </c:pt>
                <c:pt idx="336">
                  <c:v>162.889021935809</c:v>
                </c:pt>
                <c:pt idx="337">
                  <c:v>180.804073180749</c:v>
                </c:pt>
                <c:pt idx="338">
                  <c:v>#N/A</c:v>
                </c:pt>
                <c:pt idx="339">
                  <c:v>#N/A</c:v>
                </c:pt>
                <c:pt idx="340">
                  <c:v>143.842492561365</c:v>
                </c:pt>
                <c:pt idx="341">
                  <c:v>175.296342847243</c:v>
                </c:pt>
                <c:pt idx="342">
                  <c:v>164.15644146316</c:v>
                </c:pt>
                <c:pt idx="343">
                  <c:v>179.297086066817</c:v>
                </c:pt>
                <c:pt idx="344">
                  <c:v>168.686307782865</c:v>
                </c:pt>
                <c:pt idx="345">
                  <c:v>#N/A</c:v>
                </c:pt>
                <c:pt idx="346">
                  <c:v>#N/A</c:v>
                </c:pt>
                <c:pt idx="347">
                  <c:v>168.911836285122</c:v>
                </c:pt>
                <c:pt idx="348">
                  <c:v>182.108882684836</c:v>
                </c:pt>
                <c:pt idx="349">
                  <c:v>161.91199929785</c:v>
                </c:pt>
                <c:pt idx="350">
                  <c:v>175.543750928</c:v>
                </c:pt>
                <c:pt idx="351">
                  <c:v>147.619474307097</c:v>
                </c:pt>
                <c:pt idx="352">
                  <c:v>#N/A</c:v>
                </c:pt>
                <c:pt idx="353">
                  <c:v>#N/A</c:v>
                </c:pt>
                <c:pt idx="354">
                  <c:v>130.369709457514</c:v>
                </c:pt>
                <c:pt idx="355">
                  <c:v>186.434436161947</c:v>
                </c:pt>
                <c:pt idx="356">
                  <c:v>225.697795819102</c:v>
                </c:pt>
                <c:pt idx="357">
                  <c:v>#N/A</c:v>
                </c:pt>
                <c:pt idx="358">
                  <c:v>295.695404921499</c:v>
                </c:pt>
                <c:pt idx="359">
                  <c:v>#N/A</c:v>
                </c:pt>
                <c:pt idx="360">
                  <c:v>#N/A</c:v>
                </c:pt>
                <c:pt idx="361">
                  <c:v>342.993264809997</c:v>
                </c:pt>
                <c:pt idx="362">
                  <c:v>360.935508694664</c:v>
                </c:pt>
              </c:numCache>
            </c:numRef>
          </c:val>
          <c:smooth val="0"/>
        </c:ser>
        <c:ser>
          <c:idx val="6"/>
          <c:order val="5"/>
          <c:tx>
            <c:strRef>
              <c:f>PTA现货数据!$AU$2</c:f>
              <c:strCache>
                <c:ptCount val="1"/>
                <c:pt idx="0">
                  <c:v>2026</c:v>
                </c:pt>
              </c:strCache>
            </c:strRef>
          </c:tx>
          <c:spPr>
            <a:ln w="28575" cap="rnd" cmpd="sng" algn="ctr">
              <a:solidFill>
                <a:srgbClr val="8C0F0F"/>
              </a:solidFill>
              <a:prstDash val="solid"/>
              <a:round/>
            </a:ln>
            <a:effectLst/>
          </c:spPr>
          <c:marker>
            <c:symbol val="none"/>
          </c:marker>
          <c:dLbls>
            <c:delete val="1"/>
          </c:dLbls>
          <c:cat>
            <c:numRef>
              <c:f>PTA现货数据!$AJ$3:$AJ$365</c:f>
              <c:numCache>
                <c:formatCode>m"月"d"日";@</c:formatCode>
                <c:ptCount val="363"/>
                <c:pt idx="0" c:formatCode="m&quot;月&quot;d&quot;日&quot;;@">
                  <c:v>46024</c:v>
                </c:pt>
                <c:pt idx="1" c:formatCode="m&quot;月&quot;d&quot;日&quot;;@">
                  <c:v>46025</c:v>
                </c:pt>
                <c:pt idx="2" c:formatCode="m&quot;月&quot;d&quot;日&quot;;@">
                  <c:v>46026</c:v>
                </c:pt>
                <c:pt idx="3" c:formatCode="m&quot;月&quot;d&quot;日&quot;;@">
                  <c:v>46027</c:v>
                </c:pt>
                <c:pt idx="4" c:formatCode="m&quot;月&quot;d&quot;日&quot;;@">
                  <c:v>46028</c:v>
                </c:pt>
                <c:pt idx="5" c:formatCode="m&quot;月&quot;d&quot;日&quot;;@">
                  <c:v>46029</c:v>
                </c:pt>
                <c:pt idx="6" c:formatCode="m&quot;月&quot;d&quot;日&quot;;@">
                  <c:v>46030</c:v>
                </c:pt>
                <c:pt idx="7" c:formatCode="m&quot;月&quot;d&quot;日&quot;;@">
                  <c:v>46031</c:v>
                </c:pt>
                <c:pt idx="8" c:formatCode="m&quot;月&quot;d&quot;日&quot;;@">
                  <c:v>46032</c:v>
                </c:pt>
                <c:pt idx="9" c:formatCode="m&quot;月&quot;d&quot;日&quot;;@">
                  <c:v>46033</c:v>
                </c:pt>
                <c:pt idx="10" c:formatCode="m&quot;月&quot;d&quot;日&quot;;@">
                  <c:v>46034</c:v>
                </c:pt>
                <c:pt idx="11" c:formatCode="m&quot;月&quot;d&quot;日&quot;;@">
                  <c:v>46035</c:v>
                </c:pt>
                <c:pt idx="12" c:formatCode="m&quot;月&quot;d&quot;日&quot;;@">
                  <c:v>46036</c:v>
                </c:pt>
                <c:pt idx="13" c:formatCode="m&quot;月&quot;d&quot;日&quot;;@">
                  <c:v>46037</c:v>
                </c:pt>
                <c:pt idx="14" c:formatCode="m&quot;月&quot;d&quot;日&quot;;@">
                  <c:v>46038</c:v>
                </c:pt>
                <c:pt idx="15" c:formatCode="m&quot;月&quot;d&quot;日&quot;;@">
                  <c:v>46039</c:v>
                </c:pt>
                <c:pt idx="16" c:formatCode="m&quot;月&quot;d&quot;日&quot;;@">
                  <c:v>46040</c:v>
                </c:pt>
                <c:pt idx="17" c:formatCode="m&quot;月&quot;d&quot;日&quot;;@">
                  <c:v>46041</c:v>
                </c:pt>
                <c:pt idx="18" c:formatCode="m&quot;月&quot;d&quot;日&quot;;@">
                  <c:v>46042</c:v>
                </c:pt>
                <c:pt idx="19" c:formatCode="m&quot;月&quot;d&quot;日&quot;;@">
                  <c:v>46043</c:v>
                </c:pt>
                <c:pt idx="20" c:formatCode="m&quot;月&quot;d&quot;日&quot;;@">
                  <c:v>46044</c:v>
                </c:pt>
                <c:pt idx="21" c:formatCode="m&quot;月&quot;d&quot;日&quot;;@">
                  <c:v>46045</c:v>
                </c:pt>
                <c:pt idx="22" c:formatCode="m&quot;月&quot;d&quot;日&quot;;@">
                  <c:v>46046</c:v>
                </c:pt>
                <c:pt idx="23" c:formatCode="m&quot;月&quot;d&quot;日&quot;;@">
                  <c:v>46047</c:v>
                </c:pt>
                <c:pt idx="24" c:formatCode="m&quot;月&quot;d&quot;日&quot;;@">
                  <c:v>46048</c:v>
                </c:pt>
                <c:pt idx="25" c:formatCode="m&quot;月&quot;d&quot;日&quot;;@">
                  <c:v>46049</c:v>
                </c:pt>
                <c:pt idx="26" c:formatCode="m&quot;月&quot;d&quot;日&quot;;@">
                  <c:v>46050</c:v>
                </c:pt>
                <c:pt idx="27" c:formatCode="m&quot;月&quot;d&quot;日&quot;;@">
                  <c:v>46051</c:v>
                </c:pt>
                <c:pt idx="28" c:formatCode="m&quot;月&quot;d&quot;日&quot;;@">
                  <c:v>46052</c:v>
                </c:pt>
                <c:pt idx="29" c:formatCode="m&quot;月&quot;d&quot;日&quot;;@">
                  <c:v>46053</c:v>
                </c:pt>
                <c:pt idx="30" c:formatCode="m&quot;月&quot;d&quot;日&quot;;@">
                  <c:v>46054</c:v>
                </c:pt>
                <c:pt idx="31" c:formatCode="m&quot;月&quot;d&quot;日&quot;;@">
                  <c:v>46055</c:v>
                </c:pt>
                <c:pt idx="32" c:formatCode="m&quot;月&quot;d&quot;日&quot;;@">
                  <c:v>46056</c:v>
                </c:pt>
                <c:pt idx="33" c:formatCode="m&quot;月&quot;d&quot;日&quot;;@">
                  <c:v>46057</c:v>
                </c:pt>
                <c:pt idx="34" c:formatCode="m&quot;月&quot;d&quot;日&quot;;@">
                  <c:v>46058</c:v>
                </c:pt>
                <c:pt idx="35" c:formatCode="m&quot;月&quot;d&quot;日&quot;;@">
                  <c:v>46059</c:v>
                </c:pt>
                <c:pt idx="36" c:formatCode="m&quot;月&quot;d&quot;日&quot;;@">
                  <c:v>46060</c:v>
                </c:pt>
                <c:pt idx="37" c:formatCode="m&quot;月&quot;d&quot;日&quot;;@">
                  <c:v>46061</c:v>
                </c:pt>
                <c:pt idx="38" c:formatCode="m&quot;月&quot;d&quot;日&quot;;@">
                  <c:v>46062</c:v>
                </c:pt>
                <c:pt idx="39" c:formatCode="m&quot;月&quot;d&quot;日&quot;;@">
                  <c:v>46063</c:v>
                </c:pt>
                <c:pt idx="40" c:formatCode="m&quot;月&quot;d&quot;日&quot;;@">
                  <c:v>46064</c:v>
                </c:pt>
                <c:pt idx="41" c:formatCode="m&quot;月&quot;d&quot;日&quot;;@">
                  <c:v>46065</c:v>
                </c:pt>
                <c:pt idx="42" c:formatCode="m&quot;月&quot;d&quot;日&quot;;@">
                  <c:v>46066</c:v>
                </c:pt>
                <c:pt idx="43" c:formatCode="m&quot;月&quot;d&quot;日&quot;;@">
                  <c:v>46067</c:v>
                </c:pt>
                <c:pt idx="44" c:formatCode="m&quot;月&quot;d&quot;日&quot;;@">
                  <c:v>46068</c:v>
                </c:pt>
                <c:pt idx="45" c:formatCode="m&quot;月&quot;d&quot;日&quot;;@">
                  <c:v>46069</c:v>
                </c:pt>
                <c:pt idx="46" c:formatCode="m&quot;月&quot;d&quot;日&quot;;@">
                  <c:v>46070</c:v>
                </c:pt>
                <c:pt idx="47" c:formatCode="m&quot;月&quot;d&quot;日&quot;;@">
                  <c:v>46071</c:v>
                </c:pt>
                <c:pt idx="48" c:formatCode="m&quot;月&quot;d&quot;日&quot;;@">
                  <c:v>46072</c:v>
                </c:pt>
                <c:pt idx="49" c:formatCode="m&quot;月&quot;d&quot;日&quot;;@">
                  <c:v>46073</c:v>
                </c:pt>
                <c:pt idx="50" c:formatCode="m&quot;月&quot;d&quot;日&quot;;@">
                  <c:v>46074</c:v>
                </c:pt>
                <c:pt idx="51" c:formatCode="m&quot;月&quot;d&quot;日&quot;;@">
                  <c:v>46075</c:v>
                </c:pt>
                <c:pt idx="52" c:formatCode="m&quot;月&quot;d&quot;日&quot;;@">
                  <c:v>46076</c:v>
                </c:pt>
                <c:pt idx="53" c:formatCode="m&quot;月&quot;d&quot;日&quot;;@">
                  <c:v>46077</c:v>
                </c:pt>
                <c:pt idx="54" c:formatCode="m&quot;月&quot;d&quot;日&quot;;@">
                  <c:v>46078</c:v>
                </c:pt>
                <c:pt idx="55" c:formatCode="m&quot;月&quot;d&quot;日&quot;;@">
                  <c:v>46079</c:v>
                </c:pt>
                <c:pt idx="56" c:formatCode="m&quot;月&quot;d&quot;日&quot;;@">
                  <c:v>46080</c:v>
                </c:pt>
                <c:pt idx="57" c:formatCode="m&quot;月&quot;d&quot;日&quot;;@">
                  <c:v>46081</c:v>
                </c:pt>
                <c:pt idx="58" c:formatCode="m&quot;月&quot;d&quot;日&quot;;@">
                  <c:v>46082</c:v>
                </c:pt>
                <c:pt idx="59" c:formatCode="m&quot;月&quot;d&quot;日&quot;;@">
                  <c:v>46083</c:v>
                </c:pt>
                <c:pt idx="60" c:formatCode="m&quot;月&quot;d&quot;日&quot;;@">
                  <c:v>46084</c:v>
                </c:pt>
                <c:pt idx="61" c:formatCode="m&quot;月&quot;d&quot;日&quot;;@">
                  <c:v>46085</c:v>
                </c:pt>
                <c:pt idx="62" c:formatCode="m&quot;月&quot;d&quot;日&quot;;@">
                  <c:v>46086</c:v>
                </c:pt>
                <c:pt idx="63" c:formatCode="m&quot;月&quot;d&quot;日&quot;;@">
                  <c:v>46087</c:v>
                </c:pt>
                <c:pt idx="64" c:formatCode="m&quot;月&quot;d&quot;日&quot;;@">
                  <c:v>46088</c:v>
                </c:pt>
                <c:pt idx="65" c:formatCode="m&quot;月&quot;d&quot;日&quot;;@">
                  <c:v>46089</c:v>
                </c:pt>
                <c:pt idx="66" c:formatCode="m&quot;月&quot;d&quot;日&quot;;@">
                  <c:v>46090</c:v>
                </c:pt>
                <c:pt idx="67" c:formatCode="m&quot;月&quot;d&quot;日&quot;;@">
                  <c:v>46091</c:v>
                </c:pt>
                <c:pt idx="68" c:formatCode="m&quot;月&quot;d&quot;日&quot;;@">
                  <c:v>46092</c:v>
                </c:pt>
                <c:pt idx="69" c:formatCode="m&quot;月&quot;d&quot;日&quot;;@">
                  <c:v>46093</c:v>
                </c:pt>
                <c:pt idx="70" c:formatCode="m&quot;月&quot;d&quot;日&quot;;@">
                  <c:v>46094</c:v>
                </c:pt>
                <c:pt idx="71" c:formatCode="m&quot;月&quot;d&quot;日&quot;;@">
                  <c:v>46095</c:v>
                </c:pt>
                <c:pt idx="72" c:formatCode="m&quot;月&quot;d&quot;日&quot;;@">
                  <c:v>46096</c:v>
                </c:pt>
                <c:pt idx="73" c:formatCode="m&quot;月&quot;d&quot;日&quot;;@">
                  <c:v>46097</c:v>
                </c:pt>
                <c:pt idx="74" c:formatCode="m&quot;月&quot;d&quot;日&quot;;@">
                  <c:v>46098</c:v>
                </c:pt>
                <c:pt idx="75" c:formatCode="m&quot;月&quot;d&quot;日&quot;;@">
                  <c:v>46099</c:v>
                </c:pt>
                <c:pt idx="76" c:formatCode="m&quot;月&quot;d&quot;日&quot;;@">
                  <c:v>46100</c:v>
                </c:pt>
                <c:pt idx="77" c:formatCode="m&quot;月&quot;d&quot;日&quot;;@">
                  <c:v>46101</c:v>
                </c:pt>
                <c:pt idx="78" c:formatCode="m&quot;月&quot;d&quot;日&quot;;@">
                  <c:v>46102</c:v>
                </c:pt>
                <c:pt idx="79" c:formatCode="m&quot;月&quot;d&quot;日&quot;;@">
                  <c:v>46103</c:v>
                </c:pt>
                <c:pt idx="80" c:formatCode="m&quot;月&quot;d&quot;日&quot;;@">
                  <c:v>46104</c:v>
                </c:pt>
                <c:pt idx="81" c:formatCode="m&quot;月&quot;d&quot;日&quot;;@">
                  <c:v>46105</c:v>
                </c:pt>
                <c:pt idx="82" c:formatCode="m&quot;月&quot;d&quot;日&quot;;@">
                  <c:v>46106</c:v>
                </c:pt>
                <c:pt idx="83" c:formatCode="m&quot;月&quot;d&quot;日&quot;;@">
                  <c:v>46107</c:v>
                </c:pt>
                <c:pt idx="84" c:formatCode="m&quot;月&quot;d&quot;日&quot;;@">
                  <c:v>46108</c:v>
                </c:pt>
                <c:pt idx="85" c:formatCode="m&quot;月&quot;d&quot;日&quot;;@">
                  <c:v>46109</c:v>
                </c:pt>
                <c:pt idx="86" c:formatCode="m&quot;月&quot;d&quot;日&quot;;@">
                  <c:v>46110</c:v>
                </c:pt>
                <c:pt idx="87" c:formatCode="m&quot;月&quot;d&quot;日&quot;;@">
                  <c:v>46111</c:v>
                </c:pt>
                <c:pt idx="88" c:formatCode="m&quot;月&quot;d&quot;日&quot;;@">
                  <c:v>46112</c:v>
                </c:pt>
                <c:pt idx="89" c:formatCode="m&quot;月&quot;d&quot;日&quot;;@">
                  <c:v>46113</c:v>
                </c:pt>
                <c:pt idx="90" c:formatCode="m&quot;月&quot;d&quot;日&quot;;@">
                  <c:v>46114</c:v>
                </c:pt>
                <c:pt idx="91" c:formatCode="m&quot;月&quot;d&quot;日&quot;;@">
                  <c:v>46115</c:v>
                </c:pt>
                <c:pt idx="92" c:formatCode="m&quot;月&quot;d&quot;日&quot;;@">
                  <c:v>46116</c:v>
                </c:pt>
                <c:pt idx="93" c:formatCode="m&quot;月&quot;d&quot;日&quot;;@">
                  <c:v>46117</c:v>
                </c:pt>
                <c:pt idx="94" c:formatCode="m&quot;月&quot;d&quot;日&quot;;@">
                  <c:v>46118</c:v>
                </c:pt>
                <c:pt idx="95" c:formatCode="m&quot;月&quot;d&quot;日&quot;;@">
                  <c:v>46119</c:v>
                </c:pt>
                <c:pt idx="96" c:formatCode="m&quot;月&quot;d&quot;日&quot;;@">
                  <c:v>46120</c:v>
                </c:pt>
                <c:pt idx="97" c:formatCode="m&quot;月&quot;d&quot;日&quot;;@">
                  <c:v>46121</c:v>
                </c:pt>
                <c:pt idx="98" c:formatCode="m&quot;月&quot;d&quot;日&quot;;@">
                  <c:v>46122</c:v>
                </c:pt>
                <c:pt idx="99" c:formatCode="m&quot;月&quot;d&quot;日&quot;;@">
                  <c:v>46123</c:v>
                </c:pt>
                <c:pt idx="100" c:formatCode="m&quot;月&quot;d&quot;日&quot;;@">
                  <c:v>46124</c:v>
                </c:pt>
                <c:pt idx="101" c:formatCode="m&quot;月&quot;d&quot;日&quot;;@">
                  <c:v>46125</c:v>
                </c:pt>
                <c:pt idx="102" c:formatCode="m&quot;月&quot;d&quot;日&quot;;@">
                  <c:v>46126</c:v>
                </c:pt>
                <c:pt idx="103" c:formatCode="m&quot;月&quot;d&quot;日&quot;;@">
                  <c:v>46127</c:v>
                </c:pt>
                <c:pt idx="104" c:formatCode="m&quot;月&quot;d&quot;日&quot;;@">
                  <c:v>46128</c:v>
                </c:pt>
                <c:pt idx="105" c:formatCode="m&quot;月&quot;d&quot;日&quot;;@">
                  <c:v>46129</c:v>
                </c:pt>
                <c:pt idx="106" c:formatCode="m&quot;月&quot;d&quot;日&quot;;@">
                  <c:v>46130</c:v>
                </c:pt>
                <c:pt idx="107" c:formatCode="m&quot;月&quot;d&quot;日&quot;;@">
                  <c:v>46131</c:v>
                </c:pt>
                <c:pt idx="108" c:formatCode="m&quot;月&quot;d&quot;日&quot;;@">
                  <c:v>46132</c:v>
                </c:pt>
                <c:pt idx="109" c:formatCode="m&quot;月&quot;d&quot;日&quot;;@">
                  <c:v>46133</c:v>
                </c:pt>
                <c:pt idx="110" c:formatCode="m&quot;月&quot;d&quot;日&quot;;@">
                  <c:v>46134</c:v>
                </c:pt>
                <c:pt idx="111" c:formatCode="m&quot;月&quot;d&quot;日&quot;;@">
                  <c:v>46135</c:v>
                </c:pt>
                <c:pt idx="112" c:formatCode="m&quot;月&quot;d&quot;日&quot;;@">
                  <c:v>46136</c:v>
                </c:pt>
                <c:pt idx="113" c:formatCode="m&quot;月&quot;d&quot;日&quot;;@">
                  <c:v>46137</c:v>
                </c:pt>
                <c:pt idx="114" c:formatCode="m&quot;月&quot;d&quot;日&quot;;@">
                  <c:v>46138</c:v>
                </c:pt>
                <c:pt idx="115" c:formatCode="m&quot;月&quot;d&quot;日&quot;;@">
                  <c:v>46139</c:v>
                </c:pt>
                <c:pt idx="116" c:formatCode="m&quot;月&quot;d&quot;日&quot;;@">
                  <c:v>46140</c:v>
                </c:pt>
                <c:pt idx="117" c:formatCode="m&quot;月&quot;d&quot;日&quot;;@">
                  <c:v>46141</c:v>
                </c:pt>
                <c:pt idx="118" c:formatCode="m&quot;月&quot;d&quot;日&quot;;@">
                  <c:v>46142</c:v>
                </c:pt>
                <c:pt idx="119" c:formatCode="m&quot;月&quot;d&quot;日&quot;;@">
                  <c:v>46143</c:v>
                </c:pt>
                <c:pt idx="120" c:formatCode="m&quot;月&quot;d&quot;日&quot;;@">
                  <c:v>46144</c:v>
                </c:pt>
                <c:pt idx="121" c:formatCode="m&quot;月&quot;d&quot;日&quot;;@">
                  <c:v>46145</c:v>
                </c:pt>
                <c:pt idx="122" c:formatCode="m&quot;月&quot;d&quot;日&quot;;@">
                  <c:v>46146</c:v>
                </c:pt>
                <c:pt idx="123" c:formatCode="m&quot;月&quot;d&quot;日&quot;;@">
                  <c:v>46147</c:v>
                </c:pt>
                <c:pt idx="124" c:formatCode="m&quot;月&quot;d&quot;日&quot;;@">
                  <c:v>46148</c:v>
                </c:pt>
                <c:pt idx="125" c:formatCode="m&quot;月&quot;d&quot;日&quot;;@">
                  <c:v>46149</c:v>
                </c:pt>
                <c:pt idx="126" c:formatCode="m&quot;月&quot;d&quot;日&quot;;@">
                  <c:v>46150</c:v>
                </c:pt>
                <c:pt idx="127" c:formatCode="m&quot;月&quot;d&quot;日&quot;;@">
                  <c:v>46151</c:v>
                </c:pt>
                <c:pt idx="128" c:formatCode="m&quot;月&quot;d&quot;日&quot;;@">
                  <c:v>46152</c:v>
                </c:pt>
                <c:pt idx="129" c:formatCode="m&quot;月&quot;d&quot;日&quot;;@">
                  <c:v>46153</c:v>
                </c:pt>
                <c:pt idx="130" c:formatCode="m&quot;月&quot;d&quot;日&quot;;@">
                  <c:v>46154</c:v>
                </c:pt>
                <c:pt idx="131" c:formatCode="m&quot;月&quot;d&quot;日&quot;;@">
                  <c:v>46155</c:v>
                </c:pt>
                <c:pt idx="132" c:formatCode="m&quot;月&quot;d&quot;日&quot;;@">
                  <c:v>46156</c:v>
                </c:pt>
                <c:pt idx="133" c:formatCode="m&quot;月&quot;d&quot;日&quot;;@">
                  <c:v>46157</c:v>
                </c:pt>
                <c:pt idx="134" c:formatCode="m&quot;月&quot;d&quot;日&quot;;@">
                  <c:v>46158</c:v>
                </c:pt>
                <c:pt idx="135" c:formatCode="m&quot;月&quot;d&quot;日&quot;;@">
                  <c:v>46159</c:v>
                </c:pt>
                <c:pt idx="136" c:formatCode="m&quot;月&quot;d&quot;日&quot;;@">
                  <c:v>46160</c:v>
                </c:pt>
                <c:pt idx="137" c:formatCode="m&quot;月&quot;d&quot;日&quot;;@">
                  <c:v>46161</c:v>
                </c:pt>
                <c:pt idx="138" c:formatCode="m&quot;月&quot;d&quot;日&quot;;@">
                  <c:v>46162</c:v>
                </c:pt>
                <c:pt idx="139" c:formatCode="m&quot;月&quot;d&quot;日&quot;;@">
                  <c:v>46163</c:v>
                </c:pt>
                <c:pt idx="140" c:formatCode="m&quot;月&quot;d&quot;日&quot;;@">
                  <c:v>46164</c:v>
                </c:pt>
                <c:pt idx="141" c:formatCode="m&quot;月&quot;d&quot;日&quot;;@">
                  <c:v>46165</c:v>
                </c:pt>
                <c:pt idx="142" c:formatCode="m&quot;月&quot;d&quot;日&quot;;@">
                  <c:v>46166</c:v>
                </c:pt>
                <c:pt idx="143" c:formatCode="m&quot;月&quot;d&quot;日&quot;;@">
                  <c:v>46167</c:v>
                </c:pt>
                <c:pt idx="144" c:formatCode="m&quot;月&quot;d&quot;日&quot;;@">
                  <c:v>46168</c:v>
                </c:pt>
                <c:pt idx="145" c:formatCode="m&quot;月&quot;d&quot;日&quot;;@">
                  <c:v>46169</c:v>
                </c:pt>
                <c:pt idx="146" c:formatCode="m&quot;月&quot;d&quot;日&quot;;@">
                  <c:v>46170</c:v>
                </c:pt>
                <c:pt idx="147" c:formatCode="m&quot;月&quot;d&quot;日&quot;;@">
                  <c:v>46171</c:v>
                </c:pt>
                <c:pt idx="148" c:formatCode="m&quot;月&quot;d&quot;日&quot;;@">
                  <c:v>46172</c:v>
                </c:pt>
                <c:pt idx="149" c:formatCode="m&quot;月&quot;d&quot;日&quot;;@">
                  <c:v>46173</c:v>
                </c:pt>
                <c:pt idx="150" c:formatCode="m&quot;月&quot;d&quot;日&quot;;@">
                  <c:v>46174</c:v>
                </c:pt>
                <c:pt idx="151" c:formatCode="m&quot;月&quot;d&quot;日&quot;;@">
                  <c:v>46175</c:v>
                </c:pt>
                <c:pt idx="152" c:formatCode="m&quot;月&quot;d&quot;日&quot;;@">
                  <c:v>46176</c:v>
                </c:pt>
                <c:pt idx="153" c:formatCode="m&quot;月&quot;d&quot;日&quot;;@">
                  <c:v>46177</c:v>
                </c:pt>
                <c:pt idx="154" c:formatCode="m&quot;月&quot;d&quot;日&quot;;@">
                  <c:v>46178</c:v>
                </c:pt>
                <c:pt idx="155" c:formatCode="m&quot;月&quot;d&quot;日&quot;;@">
                  <c:v>46179</c:v>
                </c:pt>
                <c:pt idx="156" c:formatCode="m&quot;月&quot;d&quot;日&quot;;@">
                  <c:v>46180</c:v>
                </c:pt>
                <c:pt idx="157" c:formatCode="m&quot;月&quot;d&quot;日&quot;;@">
                  <c:v>46181</c:v>
                </c:pt>
                <c:pt idx="158" c:formatCode="m&quot;月&quot;d&quot;日&quot;;@">
                  <c:v>46182</c:v>
                </c:pt>
                <c:pt idx="159" c:formatCode="m&quot;月&quot;d&quot;日&quot;;@">
                  <c:v>46183</c:v>
                </c:pt>
                <c:pt idx="160" c:formatCode="m&quot;月&quot;d&quot;日&quot;;@">
                  <c:v>46184</c:v>
                </c:pt>
                <c:pt idx="161" c:formatCode="m&quot;月&quot;d&quot;日&quot;;@">
                  <c:v>46185</c:v>
                </c:pt>
                <c:pt idx="162" c:formatCode="m&quot;月&quot;d&quot;日&quot;;@">
                  <c:v>46186</c:v>
                </c:pt>
                <c:pt idx="163" c:formatCode="m&quot;月&quot;d&quot;日&quot;;@">
                  <c:v>46187</c:v>
                </c:pt>
                <c:pt idx="164" c:formatCode="m&quot;月&quot;d&quot;日&quot;;@">
                  <c:v>46188</c:v>
                </c:pt>
                <c:pt idx="165" c:formatCode="m&quot;月&quot;d&quot;日&quot;;@">
                  <c:v>46189</c:v>
                </c:pt>
                <c:pt idx="166" c:formatCode="m&quot;月&quot;d&quot;日&quot;;@">
                  <c:v>46190</c:v>
                </c:pt>
                <c:pt idx="167" c:formatCode="m&quot;月&quot;d&quot;日&quot;;@">
                  <c:v>46191</c:v>
                </c:pt>
                <c:pt idx="168" c:formatCode="m&quot;月&quot;d&quot;日&quot;;@">
                  <c:v>46192</c:v>
                </c:pt>
                <c:pt idx="169" c:formatCode="m&quot;月&quot;d&quot;日&quot;;@">
                  <c:v>46193</c:v>
                </c:pt>
                <c:pt idx="170" c:formatCode="m&quot;月&quot;d&quot;日&quot;;@">
                  <c:v>46194</c:v>
                </c:pt>
                <c:pt idx="171" c:formatCode="m&quot;月&quot;d&quot;日&quot;;@">
                  <c:v>46195</c:v>
                </c:pt>
                <c:pt idx="172" c:formatCode="m&quot;月&quot;d&quot;日&quot;;@">
                  <c:v>46196</c:v>
                </c:pt>
                <c:pt idx="173" c:formatCode="m&quot;月&quot;d&quot;日&quot;;@">
                  <c:v>46197</c:v>
                </c:pt>
                <c:pt idx="174" c:formatCode="m&quot;月&quot;d&quot;日&quot;;@">
                  <c:v>46198</c:v>
                </c:pt>
                <c:pt idx="175" c:formatCode="m&quot;月&quot;d&quot;日&quot;;@">
                  <c:v>46199</c:v>
                </c:pt>
                <c:pt idx="176" c:formatCode="m&quot;月&quot;d&quot;日&quot;;@">
                  <c:v>46200</c:v>
                </c:pt>
                <c:pt idx="177" c:formatCode="m&quot;月&quot;d&quot;日&quot;;@">
                  <c:v>46201</c:v>
                </c:pt>
                <c:pt idx="178" c:formatCode="m&quot;月&quot;d&quot;日&quot;;@">
                  <c:v>46202</c:v>
                </c:pt>
                <c:pt idx="179" c:formatCode="m&quot;月&quot;d&quot;日&quot;;@">
                  <c:v>46203</c:v>
                </c:pt>
                <c:pt idx="180" c:formatCode="m&quot;月&quot;d&quot;日&quot;;@">
                  <c:v>46204</c:v>
                </c:pt>
                <c:pt idx="181" c:formatCode="m&quot;月&quot;d&quot;日&quot;;@">
                  <c:v>46205</c:v>
                </c:pt>
                <c:pt idx="182" c:formatCode="m&quot;月&quot;d&quot;日&quot;;@">
                  <c:v>46206</c:v>
                </c:pt>
                <c:pt idx="183" c:formatCode="m&quot;月&quot;d&quot;日&quot;;@">
                  <c:v>46207</c:v>
                </c:pt>
                <c:pt idx="184" c:formatCode="m&quot;月&quot;d&quot;日&quot;;@">
                  <c:v>46208</c:v>
                </c:pt>
                <c:pt idx="185" c:formatCode="m&quot;月&quot;d&quot;日&quot;;@">
                  <c:v>46209</c:v>
                </c:pt>
                <c:pt idx="186" c:formatCode="m&quot;月&quot;d&quot;日&quot;;@">
                  <c:v>46210</c:v>
                </c:pt>
                <c:pt idx="187" c:formatCode="m&quot;月&quot;d&quot;日&quot;;@">
                  <c:v>46211</c:v>
                </c:pt>
                <c:pt idx="188" c:formatCode="m&quot;月&quot;d&quot;日&quot;;@">
                  <c:v>46212</c:v>
                </c:pt>
                <c:pt idx="189" c:formatCode="m&quot;月&quot;d&quot;日&quot;;@">
                  <c:v>46213</c:v>
                </c:pt>
                <c:pt idx="190" c:formatCode="m&quot;月&quot;d&quot;日&quot;;@">
                  <c:v>46214</c:v>
                </c:pt>
                <c:pt idx="191" c:formatCode="m&quot;月&quot;d&quot;日&quot;;@">
                  <c:v>46215</c:v>
                </c:pt>
                <c:pt idx="192" c:formatCode="m&quot;月&quot;d&quot;日&quot;;@">
                  <c:v>46216</c:v>
                </c:pt>
                <c:pt idx="193" c:formatCode="m&quot;月&quot;d&quot;日&quot;;@">
                  <c:v>46217</c:v>
                </c:pt>
                <c:pt idx="194" c:formatCode="m&quot;月&quot;d&quot;日&quot;;@">
                  <c:v>46218</c:v>
                </c:pt>
                <c:pt idx="195" c:formatCode="m&quot;月&quot;d&quot;日&quot;;@">
                  <c:v>46219</c:v>
                </c:pt>
                <c:pt idx="196" c:formatCode="m&quot;月&quot;d&quot;日&quot;;@">
                  <c:v>46220</c:v>
                </c:pt>
                <c:pt idx="197" c:formatCode="m&quot;月&quot;d&quot;日&quot;;@">
                  <c:v>46221</c:v>
                </c:pt>
                <c:pt idx="198" c:formatCode="m&quot;月&quot;d&quot;日&quot;;@">
                  <c:v>46222</c:v>
                </c:pt>
                <c:pt idx="199" c:formatCode="m&quot;月&quot;d&quot;日&quot;;@">
                  <c:v>46223</c:v>
                </c:pt>
                <c:pt idx="200" c:formatCode="m&quot;月&quot;d&quot;日&quot;;@">
                  <c:v>46224</c:v>
                </c:pt>
                <c:pt idx="201" c:formatCode="m&quot;月&quot;d&quot;日&quot;;@">
                  <c:v>46225</c:v>
                </c:pt>
                <c:pt idx="202" c:formatCode="m&quot;月&quot;d&quot;日&quot;;@">
                  <c:v>46226</c:v>
                </c:pt>
                <c:pt idx="203" c:formatCode="m&quot;月&quot;d&quot;日&quot;;@">
                  <c:v>46227</c:v>
                </c:pt>
                <c:pt idx="204" c:formatCode="m&quot;月&quot;d&quot;日&quot;;@">
                  <c:v>46228</c:v>
                </c:pt>
                <c:pt idx="205" c:formatCode="m&quot;月&quot;d&quot;日&quot;;@">
                  <c:v>46229</c:v>
                </c:pt>
                <c:pt idx="206" c:formatCode="m&quot;月&quot;d&quot;日&quot;;@">
                  <c:v>46230</c:v>
                </c:pt>
                <c:pt idx="207" c:formatCode="m&quot;月&quot;d&quot;日&quot;;@">
                  <c:v>46231</c:v>
                </c:pt>
                <c:pt idx="208" c:formatCode="m&quot;月&quot;d&quot;日&quot;;@">
                  <c:v>46232</c:v>
                </c:pt>
                <c:pt idx="209" c:formatCode="m&quot;月&quot;d&quot;日&quot;;@">
                  <c:v>46233</c:v>
                </c:pt>
                <c:pt idx="210" c:formatCode="m&quot;月&quot;d&quot;日&quot;;@">
                  <c:v>46234</c:v>
                </c:pt>
                <c:pt idx="211" c:formatCode="m&quot;月&quot;d&quot;日&quot;;@">
                  <c:v>46235</c:v>
                </c:pt>
                <c:pt idx="212" c:formatCode="m&quot;月&quot;d&quot;日&quot;;@">
                  <c:v>46236</c:v>
                </c:pt>
                <c:pt idx="213" c:formatCode="m&quot;月&quot;d&quot;日&quot;;@">
                  <c:v>46237</c:v>
                </c:pt>
                <c:pt idx="214" c:formatCode="m&quot;月&quot;d&quot;日&quot;;@">
                  <c:v>46238</c:v>
                </c:pt>
                <c:pt idx="215" c:formatCode="m&quot;月&quot;d&quot;日&quot;;@">
                  <c:v>46239</c:v>
                </c:pt>
                <c:pt idx="216" c:formatCode="m&quot;月&quot;d&quot;日&quot;;@">
                  <c:v>46240</c:v>
                </c:pt>
                <c:pt idx="217" c:formatCode="m&quot;月&quot;d&quot;日&quot;;@">
                  <c:v>46241</c:v>
                </c:pt>
                <c:pt idx="218" c:formatCode="m&quot;月&quot;d&quot;日&quot;;@">
                  <c:v>46242</c:v>
                </c:pt>
                <c:pt idx="219" c:formatCode="m&quot;月&quot;d&quot;日&quot;;@">
                  <c:v>46243</c:v>
                </c:pt>
                <c:pt idx="220" c:formatCode="m&quot;月&quot;d&quot;日&quot;;@">
                  <c:v>46244</c:v>
                </c:pt>
                <c:pt idx="221" c:formatCode="m&quot;月&quot;d&quot;日&quot;;@">
                  <c:v>46245</c:v>
                </c:pt>
                <c:pt idx="222" c:formatCode="m&quot;月&quot;d&quot;日&quot;;@">
                  <c:v>46246</c:v>
                </c:pt>
                <c:pt idx="223" c:formatCode="m&quot;月&quot;d&quot;日&quot;;@">
                  <c:v>46247</c:v>
                </c:pt>
                <c:pt idx="224" c:formatCode="m&quot;月&quot;d&quot;日&quot;;@">
                  <c:v>46248</c:v>
                </c:pt>
                <c:pt idx="225" c:formatCode="m&quot;月&quot;d&quot;日&quot;;@">
                  <c:v>46249</c:v>
                </c:pt>
                <c:pt idx="226" c:formatCode="m&quot;月&quot;d&quot;日&quot;;@">
                  <c:v>46250</c:v>
                </c:pt>
                <c:pt idx="227" c:formatCode="m&quot;月&quot;d&quot;日&quot;;@">
                  <c:v>46251</c:v>
                </c:pt>
                <c:pt idx="228" c:formatCode="m&quot;月&quot;d&quot;日&quot;;@">
                  <c:v>46252</c:v>
                </c:pt>
                <c:pt idx="229" c:formatCode="m&quot;月&quot;d&quot;日&quot;;@">
                  <c:v>46253</c:v>
                </c:pt>
                <c:pt idx="230" c:formatCode="m&quot;月&quot;d&quot;日&quot;;@">
                  <c:v>46254</c:v>
                </c:pt>
                <c:pt idx="231" c:formatCode="m&quot;月&quot;d&quot;日&quot;;@">
                  <c:v>46255</c:v>
                </c:pt>
                <c:pt idx="232" c:formatCode="m&quot;月&quot;d&quot;日&quot;;@">
                  <c:v>46256</c:v>
                </c:pt>
                <c:pt idx="233" c:formatCode="m&quot;月&quot;d&quot;日&quot;;@">
                  <c:v>46257</c:v>
                </c:pt>
                <c:pt idx="234" c:formatCode="m&quot;月&quot;d&quot;日&quot;;@">
                  <c:v>46258</c:v>
                </c:pt>
                <c:pt idx="235" c:formatCode="m&quot;月&quot;d&quot;日&quot;;@">
                  <c:v>46259</c:v>
                </c:pt>
                <c:pt idx="236" c:formatCode="m&quot;月&quot;d&quot;日&quot;;@">
                  <c:v>46260</c:v>
                </c:pt>
                <c:pt idx="237" c:formatCode="m&quot;月&quot;d&quot;日&quot;;@">
                  <c:v>46261</c:v>
                </c:pt>
                <c:pt idx="238" c:formatCode="m&quot;月&quot;d&quot;日&quot;;@">
                  <c:v>46262</c:v>
                </c:pt>
                <c:pt idx="239" c:formatCode="m&quot;月&quot;d&quot;日&quot;;@">
                  <c:v>46263</c:v>
                </c:pt>
                <c:pt idx="240" c:formatCode="m&quot;月&quot;d&quot;日&quot;;@">
                  <c:v>46264</c:v>
                </c:pt>
                <c:pt idx="241" c:formatCode="m&quot;月&quot;d&quot;日&quot;;@">
                  <c:v>46265</c:v>
                </c:pt>
                <c:pt idx="242" c:formatCode="m&quot;月&quot;d&quot;日&quot;;@">
                  <c:v>46266</c:v>
                </c:pt>
                <c:pt idx="243" c:formatCode="m&quot;月&quot;d&quot;日&quot;;@">
                  <c:v>46267</c:v>
                </c:pt>
                <c:pt idx="244" c:formatCode="m&quot;月&quot;d&quot;日&quot;;@">
                  <c:v>46268</c:v>
                </c:pt>
                <c:pt idx="245" c:formatCode="m&quot;月&quot;d&quot;日&quot;;@">
                  <c:v>46269</c:v>
                </c:pt>
                <c:pt idx="246" c:formatCode="m&quot;月&quot;d&quot;日&quot;;@">
                  <c:v>46270</c:v>
                </c:pt>
                <c:pt idx="247" c:formatCode="m&quot;月&quot;d&quot;日&quot;;@">
                  <c:v>46271</c:v>
                </c:pt>
                <c:pt idx="248" c:formatCode="m&quot;月&quot;d&quot;日&quot;;@">
                  <c:v>46272</c:v>
                </c:pt>
                <c:pt idx="249" c:formatCode="m&quot;月&quot;d&quot;日&quot;;@">
                  <c:v>46273</c:v>
                </c:pt>
                <c:pt idx="250" c:formatCode="m&quot;月&quot;d&quot;日&quot;;@">
                  <c:v>46274</c:v>
                </c:pt>
                <c:pt idx="251" c:formatCode="m&quot;月&quot;d&quot;日&quot;;@">
                  <c:v>46275</c:v>
                </c:pt>
                <c:pt idx="252" c:formatCode="m&quot;月&quot;d&quot;日&quot;;@">
                  <c:v>46276</c:v>
                </c:pt>
                <c:pt idx="253" c:formatCode="m&quot;月&quot;d&quot;日&quot;;@">
                  <c:v>46277</c:v>
                </c:pt>
                <c:pt idx="254" c:formatCode="m&quot;月&quot;d&quot;日&quot;;@">
                  <c:v>46278</c:v>
                </c:pt>
                <c:pt idx="255" c:formatCode="m&quot;月&quot;d&quot;日&quot;;@">
                  <c:v>46279</c:v>
                </c:pt>
                <c:pt idx="256" c:formatCode="m&quot;月&quot;d&quot;日&quot;;@">
                  <c:v>46280</c:v>
                </c:pt>
                <c:pt idx="257" c:formatCode="m&quot;月&quot;d&quot;日&quot;;@">
                  <c:v>46281</c:v>
                </c:pt>
                <c:pt idx="258" c:formatCode="m&quot;月&quot;d&quot;日&quot;;@">
                  <c:v>46282</c:v>
                </c:pt>
                <c:pt idx="259" c:formatCode="m&quot;月&quot;d&quot;日&quot;;@">
                  <c:v>46283</c:v>
                </c:pt>
                <c:pt idx="260" c:formatCode="m&quot;月&quot;d&quot;日&quot;;@">
                  <c:v>46284</c:v>
                </c:pt>
                <c:pt idx="261" c:formatCode="m&quot;月&quot;d&quot;日&quot;;@">
                  <c:v>46285</c:v>
                </c:pt>
                <c:pt idx="262" c:formatCode="m&quot;月&quot;d&quot;日&quot;;@">
                  <c:v>46286</c:v>
                </c:pt>
                <c:pt idx="263" c:formatCode="m&quot;月&quot;d&quot;日&quot;;@">
                  <c:v>46287</c:v>
                </c:pt>
                <c:pt idx="264" c:formatCode="m&quot;月&quot;d&quot;日&quot;;@">
                  <c:v>46288</c:v>
                </c:pt>
                <c:pt idx="265" c:formatCode="m&quot;月&quot;d&quot;日&quot;;@">
                  <c:v>46289</c:v>
                </c:pt>
                <c:pt idx="266" c:formatCode="m&quot;月&quot;d&quot;日&quot;;@">
                  <c:v>46290</c:v>
                </c:pt>
                <c:pt idx="267" c:formatCode="m&quot;月&quot;d&quot;日&quot;;@">
                  <c:v>46291</c:v>
                </c:pt>
                <c:pt idx="268" c:formatCode="m&quot;月&quot;d&quot;日&quot;;@">
                  <c:v>46292</c:v>
                </c:pt>
                <c:pt idx="269" c:formatCode="m&quot;月&quot;d&quot;日&quot;;@">
                  <c:v>46293</c:v>
                </c:pt>
                <c:pt idx="270" c:formatCode="m&quot;月&quot;d&quot;日&quot;;@">
                  <c:v>46294</c:v>
                </c:pt>
                <c:pt idx="271" c:formatCode="m&quot;月&quot;d&quot;日&quot;;@">
                  <c:v>46295</c:v>
                </c:pt>
                <c:pt idx="272" c:formatCode="m&quot;月&quot;d&quot;日&quot;;@">
                  <c:v>46296</c:v>
                </c:pt>
                <c:pt idx="273" c:formatCode="m&quot;月&quot;d&quot;日&quot;;@">
                  <c:v>46297</c:v>
                </c:pt>
                <c:pt idx="274" c:formatCode="m&quot;月&quot;d&quot;日&quot;;@">
                  <c:v>46298</c:v>
                </c:pt>
                <c:pt idx="275" c:formatCode="m&quot;月&quot;d&quot;日&quot;;@">
                  <c:v>46299</c:v>
                </c:pt>
                <c:pt idx="276" c:formatCode="m&quot;月&quot;d&quot;日&quot;;@">
                  <c:v>46300</c:v>
                </c:pt>
                <c:pt idx="277" c:formatCode="m&quot;月&quot;d&quot;日&quot;;@">
                  <c:v>46301</c:v>
                </c:pt>
                <c:pt idx="278" c:formatCode="m&quot;月&quot;d&quot;日&quot;;@">
                  <c:v>46302</c:v>
                </c:pt>
                <c:pt idx="279" c:formatCode="m&quot;月&quot;d&quot;日&quot;;@">
                  <c:v>46303</c:v>
                </c:pt>
                <c:pt idx="280" c:formatCode="m&quot;月&quot;d&quot;日&quot;;@">
                  <c:v>46304</c:v>
                </c:pt>
                <c:pt idx="281" c:formatCode="m&quot;月&quot;d&quot;日&quot;;@">
                  <c:v>46305</c:v>
                </c:pt>
                <c:pt idx="282" c:formatCode="m&quot;月&quot;d&quot;日&quot;;@">
                  <c:v>46306</c:v>
                </c:pt>
                <c:pt idx="283" c:formatCode="m&quot;月&quot;d&quot;日&quot;;@">
                  <c:v>46307</c:v>
                </c:pt>
                <c:pt idx="284" c:formatCode="m&quot;月&quot;d&quot;日&quot;;@">
                  <c:v>46308</c:v>
                </c:pt>
                <c:pt idx="285" c:formatCode="m&quot;月&quot;d&quot;日&quot;;@">
                  <c:v>46309</c:v>
                </c:pt>
                <c:pt idx="286" c:formatCode="m&quot;月&quot;d&quot;日&quot;;@">
                  <c:v>46310</c:v>
                </c:pt>
                <c:pt idx="287" c:formatCode="m&quot;月&quot;d&quot;日&quot;;@">
                  <c:v>46311</c:v>
                </c:pt>
                <c:pt idx="288" c:formatCode="m&quot;月&quot;d&quot;日&quot;;@">
                  <c:v>46312</c:v>
                </c:pt>
                <c:pt idx="289" c:formatCode="m&quot;月&quot;d&quot;日&quot;;@">
                  <c:v>46313</c:v>
                </c:pt>
                <c:pt idx="290" c:formatCode="m&quot;月&quot;d&quot;日&quot;;@">
                  <c:v>46314</c:v>
                </c:pt>
                <c:pt idx="291" c:formatCode="m&quot;月&quot;d&quot;日&quot;;@">
                  <c:v>46315</c:v>
                </c:pt>
                <c:pt idx="292" c:formatCode="m&quot;月&quot;d&quot;日&quot;;@">
                  <c:v>46316</c:v>
                </c:pt>
                <c:pt idx="293" c:formatCode="m&quot;月&quot;d&quot;日&quot;;@">
                  <c:v>46317</c:v>
                </c:pt>
                <c:pt idx="294" c:formatCode="m&quot;月&quot;d&quot;日&quot;;@">
                  <c:v>46318</c:v>
                </c:pt>
                <c:pt idx="295" c:formatCode="m&quot;月&quot;d&quot;日&quot;;@">
                  <c:v>46319</c:v>
                </c:pt>
                <c:pt idx="296" c:formatCode="m&quot;月&quot;d&quot;日&quot;;@">
                  <c:v>46320</c:v>
                </c:pt>
                <c:pt idx="297" c:formatCode="m&quot;月&quot;d&quot;日&quot;;@">
                  <c:v>46321</c:v>
                </c:pt>
                <c:pt idx="298" c:formatCode="m&quot;月&quot;d&quot;日&quot;;@">
                  <c:v>46322</c:v>
                </c:pt>
                <c:pt idx="299" c:formatCode="m&quot;月&quot;d&quot;日&quot;;@">
                  <c:v>46323</c:v>
                </c:pt>
                <c:pt idx="300" c:formatCode="m&quot;月&quot;d&quot;日&quot;;@">
                  <c:v>46324</c:v>
                </c:pt>
                <c:pt idx="301" c:formatCode="m&quot;月&quot;d&quot;日&quot;;@">
                  <c:v>46325</c:v>
                </c:pt>
                <c:pt idx="302" c:formatCode="m&quot;月&quot;d&quot;日&quot;;@">
                  <c:v>46326</c:v>
                </c:pt>
                <c:pt idx="303" c:formatCode="m&quot;月&quot;d&quot;日&quot;;@">
                  <c:v>46327</c:v>
                </c:pt>
                <c:pt idx="304" c:formatCode="m&quot;月&quot;d&quot;日&quot;;@">
                  <c:v>46328</c:v>
                </c:pt>
                <c:pt idx="305" c:formatCode="m&quot;月&quot;d&quot;日&quot;;@">
                  <c:v>46329</c:v>
                </c:pt>
                <c:pt idx="306" c:formatCode="m&quot;月&quot;d&quot;日&quot;;@">
                  <c:v>46330</c:v>
                </c:pt>
                <c:pt idx="307" c:formatCode="m&quot;月&quot;d&quot;日&quot;;@">
                  <c:v>46331</c:v>
                </c:pt>
                <c:pt idx="308" c:formatCode="m&quot;月&quot;d&quot;日&quot;;@">
                  <c:v>46332</c:v>
                </c:pt>
                <c:pt idx="309" c:formatCode="m&quot;月&quot;d&quot;日&quot;;@">
                  <c:v>46333</c:v>
                </c:pt>
                <c:pt idx="310" c:formatCode="m&quot;月&quot;d&quot;日&quot;;@">
                  <c:v>46334</c:v>
                </c:pt>
                <c:pt idx="311" c:formatCode="m&quot;月&quot;d&quot;日&quot;;@">
                  <c:v>46335</c:v>
                </c:pt>
                <c:pt idx="312" c:formatCode="m&quot;月&quot;d&quot;日&quot;;@">
                  <c:v>46336</c:v>
                </c:pt>
                <c:pt idx="313" c:formatCode="m&quot;月&quot;d&quot;日&quot;;@">
                  <c:v>46337</c:v>
                </c:pt>
                <c:pt idx="314" c:formatCode="m&quot;月&quot;d&quot;日&quot;;@">
                  <c:v>46338</c:v>
                </c:pt>
                <c:pt idx="315" c:formatCode="m&quot;月&quot;d&quot;日&quot;;@">
                  <c:v>46339</c:v>
                </c:pt>
                <c:pt idx="316" c:formatCode="m&quot;月&quot;d&quot;日&quot;;@">
                  <c:v>46340</c:v>
                </c:pt>
                <c:pt idx="317" c:formatCode="m&quot;月&quot;d&quot;日&quot;;@">
                  <c:v>46341</c:v>
                </c:pt>
                <c:pt idx="318" c:formatCode="m&quot;月&quot;d&quot;日&quot;;@">
                  <c:v>46342</c:v>
                </c:pt>
                <c:pt idx="319" c:formatCode="m&quot;月&quot;d&quot;日&quot;;@">
                  <c:v>46343</c:v>
                </c:pt>
                <c:pt idx="320" c:formatCode="m&quot;月&quot;d&quot;日&quot;;@">
                  <c:v>46344</c:v>
                </c:pt>
                <c:pt idx="321" c:formatCode="m&quot;月&quot;d&quot;日&quot;;@">
                  <c:v>46345</c:v>
                </c:pt>
                <c:pt idx="322" c:formatCode="m&quot;月&quot;d&quot;日&quot;;@">
                  <c:v>46346</c:v>
                </c:pt>
                <c:pt idx="323" c:formatCode="m&quot;月&quot;d&quot;日&quot;;@">
                  <c:v>46347</c:v>
                </c:pt>
                <c:pt idx="324" c:formatCode="m&quot;月&quot;d&quot;日&quot;;@">
                  <c:v>46348</c:v>
                </c:pt>
                <c:pt idx="325" c:formatCode="m&quot;月&quot;d&quot;日&quot;;@">
                  <c:v>46349</c:v>
                </c:pt>
                <c:pt idx="326" c:formatCode="m&quot;月&quot;d&quot;日&quot;;@">
                  <c:v>46350</c:v>
                </c:pt>
                <c:pt idx="327" c:formatCode="m&quot;月&quot;d&quot;日&quot;;@">
                  <c:v>46351</c:v>
                </c:pt>
                <c:pt idx="328" c:formatCode="m&quot;月&quot;d&quot;日&quot;;@">
                  <c:v>46352</c:v>
                </c:pt>
                <c:pt idx="329" c:formatCode="m&quot;月&quot;d&quot;日&quot;;@">
                  <c:v>46353</c:v>
                </c:pt>
                <c:pt idx="330" c:formatCode="m&quot;月&quot;d&quot;日&quot;;@">
                  <c:v>46354</c:v>
                </c:pt>
                <c:pt idx="331" c:formatCode="m&quot;月&quot;d&quot;日&quot;;@">
                  <c:v>46355</c:v>
                </c:pt>
                <c:pt idx="332" c:formatCode="m&quot;月&quot;d&quot;日&quot;;@">
                  <c:v>46356</c:v>
                </c:pt>
                <c:pt idx="333" c:formatCode="m&quot;月&quot;d&quot;日&quot;;@">
                  <c:v>46357</c:v>
                </c:pt>
                <c:pt idx="334" c:formatCode="m&quot;月&quot;d&quot;日&quot;;@">
                  <c:v>46358</c:v>
                </c:pt>
                <c:pt idx="335" c:formatCode="m&quot;月&quot;d&quot;日&quot;;@">
                  <c:v>46359</c:v>
                </c:pt>
                <c:pt idx="336" c:formatCode="m&quot;月&quot;d&quot;日&quot;;@">
                  <c:v>46360</c:v>
                </c:pt>
                <c:pt idx="337" c:formatCode="m&quot;月&quot;d&quot;日&quot;;@">
                  <c:v>46361</c:v>
                </c:pt>
                <c:pt idx="338" c:formatCode="m&quot;月&quot;d&quot;日&quot;;@">
                  <c:v>46362</c:v>
                </c:pt>
                <c:pt idx="339" c:formatCode="m&quot;月&quot;d&quot;日&quot;;@">
                  <c:v>46363</c:v>
                </c:pt>
                <c:pt idx="340" c:formatCode="m&quot;月&quot;d&quot;日&quot;;@">
                  <c:v>46364</c:v>
                </c:pt>
                <c:pt idx="341" c:formatCode="m&quot;月&quot;d&quot;日&quot;;@">
                  <c:v>46365</c:v>
                </c:pt>
                <c:pt idx="342" c:formatCode="m&quot;月&quot;d&quot;日&quot;;@">
                  <c:v>46366</c:v>
                </c:pt>
                <c:pt idx="343" c:formatCode="m&quot;月&quot;d&quot;日&quot;;@">
                  <c:v>46367</c:v>
                </c:pt>
                <c:pt idx="344" c:formatCode="m&quot;月&quot;d&quot;日&quot;;@">
                  <c:v>46368</c:v>
                </c:pt>
                <c:pt idx="345" c:formatCode="m&quot;月&quot;d&quot;日&quot;;@">
                  <c:v>46369</c:v>
                </c:pt>
                <c:pt idx="346" c:formatCode="m&quot;月&quot;d&quot;日&quot;;@">
                  <c:v>46370</c:v>
                </c:pt>
                <c:pt idx="347" c:formatCode="m&quot;月&quot;d&quot;日&quot;;@">
                  <c:v>46371</c:v>
                </c:pt>
                <c:pt idx="348" c:formatCode="m&quot;月&quot;d&quot;日&quot;;@">
                  <c:v>46372</c:v>
                </c:pt>
                <c:pt idx="349" c:formatCode="m&quot;月&quot;d&quot;日&quot;;@">
                  <c:v>46373</c:v>
                </c:pt>
                <c:pt idx="350" c:formatCode="m&quot;月&quot;d&quot;日&quot;;@">
                  <c:v>46374</c:v>
                </c:pt>
                <c:pt idx="351" c:formatCode="m&quot;月&quot;d&quot;日&quot;;@">
                  <c:v>46375</c:v>
                </c:pt>
                <c:pt idx="352" c:formatCode="m&quot;月&quot;d&quot;日&quot;;@">
                  <c:v>46376</c:v>
                </c:pt>
                <c:pt idx="353" c:formatCode="m&quot;月&quot;d&quot;日&quot;;@">
                  <c:v>46377</c:v>
                </c:pt>
                <c:pt idx="354" c:formatCode="m&quot;月&quot;d&quot;日&quot;;@">
                  <c:v>46378</c:v>
                </c:pt>
                <c:pt idx="355" c:formatCode="m&quot;月&quot;d&quot;日&quot;;@">
                  <c:v>46379</c:v>
                </c:pt>
                <c:pt idx="356" c:formatCode="m&quot;月&quot;d&quot;日&quot;;@">
                  <c:v>46380</c:v>
                </c:pt>
                <c:pt idx="357" c:formatCode="m&quot;月&quot;d&quot;日&quot;;@">
                  <c:v>46381</c:v>
                </c:pt>
                <c:pt idx="358" c:formatCode="m&quot;月&quot;d&quot;日&quot;;@">
                  <c:v>46382</c:v>
                </c:pt>
                <c:pt idx="359" c:formatCode="m&quot;月&quot;d&quot;日&quot;;@">
                  <c:v>46383</c:v>
                </c:pt>
                <c:pt idx="360" c:formatCode="m&quot;月&quot;d&quot;日&quot;;@">
                  <c:v>46384</c:v>
                </c:pt>
                <c:pt idx="361" c:formatCode="m&quot;月&quot;d&quot;日&quot;;@">
                  <c:v>46385</c:v>
                </c:pt>
                <c:pt idx="362" c:formatCode="m&quot;月&quot;d&quot;日&quot;;@">
                  <c:v>46386</c:v>
                </c:pt>
              </c:numCache>
            </c:numRef>
          </c:cat>
          <c:val>
            <c:numRef>
              <c:f>PTA现货数据!$AU$3:$AU$365</c:f>
              <c:numCache>
                <c:formatCode>General</c:formatCode>
                <c:ptCount val="363"/>
                <c:pt idx="1">
                  <c:v>#N/A</c:v>
                </c:pt>
                <c:pt idx="2">
                  <c:v>#N/A</c:v>
                </c:pt>
                <c:pt idx="3">
                  <c:v>366.354257332753</c:v>
                </c:pt>
                <c:pt idx="4">
                  <c:v>336.814903617466</c:v>
                </c:pt>
                <c:pt idx="5">
                  <c:v>345.022817962366</c:v>
                </c:pt>
                <c:pt idx="6">
                  <c:v>388.048128706577</c:v>
                </c:pt>
                <c:pt idx="7">
                  <c:v>341.062477340201</c:v>
                </c:pt>
                <c:pt idx="8">
                  <c:v>#N/A</c:v>
                </c:pt>
                <c:pt idx="9">
                  <c:v>#N/A</c:v>
                </c:pt>
                <c:pt idx="10">
                  <c:v>371.903926634668</c:v>
                </c:pt>
                <c:pt idx="11">
                  <c:v>327.989588826504</c:v>
                </c:pt>
                <c:pt idx="12">
                  <c:v>344.80989503078</c:v>
                </c:pt>
                <c:pt idx="13">
                  <c:v>401.628519798838</c:v>
                </c:pt>
                <c:pt idx="14">
                  <c:v>336.673112671001</c:v>
                </c:pt>
                <c:pt idx="15">
                  <c:v>#N/A</c:v>
                </c:pt>
                <c:pt idx="16">
                  <c:v>#N/A</c:v>
                </c:pt>
                <c:pt idx="17">
                  <c:v>350.597563363301</c:v>
                </c:pt>
                <c:pt idx="18">
                  <c:v>343.357684296</c:v>
                </c:pt>
                <c:pt idx="19">
                  <c:v>420.934338885</c:v>
                </c:pt>
                <c:pt idx="20">
                  <c:v>390.257550268012</c:v>
                </c:pt>
                <c:pt idx="21">
                  <c:v>429.382122021064</c:v>
                </c:pt>
                <c:pt idx="22">
                  <c:v>#N/A</c:v>
                </c:pt>
                <c:pt idx="23">
                  <c:v>#N/A</c:v>
                </c:pt>
                <c:pt idx="24">
                  <c:v>462.758069037217</c:v>
                </c:pt>
                <c:pt idx="25">
                  <c:v>482.546299936345</c:v>
                </c:pt>
                <c:pt idx="26">
                  <c:v>406.43992215525</c:v>
                </c:pt>
                <c:pt idx="27">
                  <c:v>420.086716816801</c:v>
                </c:pt>
                <c:pt idx="28">
                  <c:v>498.930730702084</c:v>
                </c:pt>
                <c:pt idx="29">
                  <c:v>#N/A</c:v>
                </c:pt>
                <c:pt idx="30">
                  <c:v>#N/A</c:v>
                </c:pt>
                <c:pt idx="31">
                  <c:v>454.2963391372</c:v>
                </c:pt>
                <c:pt idx="32">
                  <c:v>380.8799299935</c:v>
                </c:pt>
                <c:pt idx="33">
                  <c:v>421.129630866519</c:v>
                </c:pt>
                <c:pt idx="34">
                  <c:v>438.536958220518</c:v>
                </c:pt>
                <c:pt idx="35">
                  <c:v>392.68762052711</c:v>
                </c:pt>
                <c:pt idx="36">
                  <c:v>#N/A</c:v>
                </c:pt>
                <c:pt idx="37">
                  <c:v>#N/A</c:v>
                </c:pt>
                <c:pt idx="38">
                  <c:v>404.386125980001</c:v>
                </c:pt>
                <c:pt idx="39">
                  <c:v>404.100882427641</c:v>
                </c:pt>
                <c:pt idx="40">
                  <c:v>392.256059346983</c:v>
                </c:pt>
                <c:pt idx="41">
                  <c:v>452.235258310718</c:v>
                </c:pt>
                <c:pt idx="42">
                  <c:v>434.109392558938</c:v>
                </c:pt>
                <c:pt idx="43">
                  <c:v>#N/A</c:v>
                </c:pt>
                <c:pt idx="44">
                  <c:v>#N/A</c:v>
                </c:pt>
                <c:pt idx="46">
                  <c:v>#N/A</c:v>
                </c:pt>
                <c:pt idx="47">
                  <c:v>#N/A</c:v>
                </c:pt>
                <c:pt idx="50">
                  <c:v>#N/A</c:v>
                </c:pt>
                <c:pt idx="51">
                  <c:v>#N/A</c:v>
                </c:pt>
                <c:pt idx="53">
                  <c:v>420.361826153312</c:v>
                </c:pt>
                <c:pt idx="54">
                  <c:v>458.542327700909</c:v>
                </c:pt>
                <c:pt idx="55">
                  <c:v>433.384642009437</c:v>
                </c:pt>
                <c:pt idx="56">
                  <c:v>331.168018752119</c:v>
                </c:pt>
                <c:pt idx="57">
                  <c:v>#N/A</c:v>
                </c:pt>
                <c:pt idx="58">
                  <c:v>#N/A</c:v>
                </c:pt>
                <c:pt idx="59">
                  <c:v>174.267568223919</c:v>
                </c:pt>
                <c:pt idx="60">
                  <c:v>235.116697050001</c:v>
                </c:pt>
                <c:pt idx="61">
                  <c:v>233.852229157301</c:v>
                </c:pt>
                <c:pt idx="62">
                  <c:v>317.806587865334</c:v>
                </c:pt>
                <c:pt idx="63">
                  <c:v>270.012363809664</c:v>
                </c:pt>
                <c:pt idx="64">
                  <c:v>#N/A</c:v>
                </c:pt>
                <c:pt idx="65">
                  <c:v>#N/A</c:v>
                </c:pt>
                <c:pt idx="67">
                  <c:v>356.174581045324</c:v>
                </c:pt>
                <c:pt idx="68">
                  <c:v>429.382122021064</c:v>
                </c:pt>
                <c:pt idx="69">
                  <c:v>270.856030303191</c:v>
                </c:pt>
                <c:pt idx="70">
                  <c:v>311.614967170191</c:v>
                </c:pt>
                <c:pt idx="71">
                  <c:v>#N/A</c:v>
                </c:pt>
                <c:pt idx="72">
                  <c:v>#N/A</c:v>
                </c:pt>
                <c:pt idx="73">
                  <c:v>292.438969783338</c:v>
                </c:pt>
                <c:pt idx="74">
                  <c:v>138.676811054938</c:v>
                </c:pt>
                <c:pt idx="75">
                  <c:v>315.816684311322</c:v>
                </c:pt>
                <c:pt idx="76">
                  <c:v>281.843937452245</c:v>
                </c:pt>
                <c:pt idx="77">
                  <c:v>268.998021689245</c:v>
                </c:pt>
                <c:pt idx="78">
                  <c:v>#N/A</c:v>
                </c:pt>
                <c:pt idx="79">
                  <c:v>#N/A</c:v>
                </c:pt>
                <c:pt idx="80">
                  <c:v>137.528673854533</c:v>
                </c:pt>
                <c:pt idx="81">
                  <c:v>348.857364686691</c:v>
                </c:pt>
                <c:pt idx="82">
                  <c:v>170.38784602296</c:v>
                </c:pt>
                <c:pt idx="83">
                  <c:v>126.568245491235</c:v>
                </c:pt>
                <c:pt idx="84">
                  <c:v>135.014195379122</c:v>
                </c:pt>
                <c:pt idx="85">
                  <c:v>#N/A</c:v>
                </c:pt>
                <c:pt idx="86">
                  <c:v>#N/A</c:v>
                </c:pt>
                <c:pt idx="87">
                  <c:v>173.350291148231</c:v>
                </c:pt>
                <c:pt idx="88">
                  <c:v>128.49162732288</c:v>
                </c:pt>
                <c:pt idx="89">
                  <c:v>260.918218792599</c:v>
                </c:pt>
                <c:pt idx="90">
                  <c:v>224.2249419264</c:v>
                </c:pt>
                <c:pt idx="91">
                  <c:v>#N/A</c:v>
                </c:pt>
                <c:pt idx="92">
                  <c:v>#N/A</c:v>
                </c:pt>
                <c:pt idx="93">
                  <c:v>#N/A</c:v>
                </c:pt>
                <c:pt idx="95">
                  <c:v>329.315119353127</c:v>
                </c:pt>
                <c:pt idx="96">
                  <c:v>486.361398276475</c:v>
                </c:pt>
                <c:pt idx="97">
                  <c:v>332.177049012851</c:v>
                </c:pt>
                <c:pt idx="98">
                  <c:v>342.276646503931</c:v>
                </c:pt>
                <c:pt idx="99">
                  <c:v>#N/A</c:v>
                </c:pt>
                <c:pt idx="100">
                  <c:v>#N/A</c:v>
                </c:pt>
                <c:pt idx="101">
                  <c:v>164.83829516228</c:v>
                </c:pt>
                <c:pt idx="102">
                  <c:v>146.002987614191</c:v>
                </c:pt>
                <c:pt idx="103">
                  <c:v>104.018587164701</c:v>
                </c:pt>
                <c:pt idx="104">
                  <c:v>226.178094973084</c:v>
                </c:pt>
                <c:pt idx="105">
                  <c:v>223.6958970327</c:v>
                </c:pt>
                <c:pt idx="106">
                  <c:v>#N/A</c:v>
                </c:pt>
                <c:pt idx="107">
                  <c:v>#N/A</c:v>
                </c:pt>
                <c:pt idx="108">
                  <c:v>201.1956291904</c:v>
                </c:pt>
                <c:pt idx="109">
                  <c:v>265.099799424372</c:v>
                </c:pt>
                <c:pt idx="110">
                  <c:v>287.292379443353</c:v>
                </c:pt>
                <c:pt idx="111">
                  <c:v>247.736604326944</c:v>
                </c:pt>
                <c:pt idx="112">
                  <c:v>261.7041263091</c:v>
                </c:pt>
                <c:pt idx="113">
                  <c:v>#N/A</c:v>
                </c:pt>
                <c:pt idx="114">
                  <c:v>#N/A</c:v>
                </c:pt>
                <c:pt idx="115">
                  <c:v>307.2154254768</c:v>
                </c:pt>
                <c:pt idx="116">
                  <c:v>316.205173479</c:v>
                </c:pt>
                <c:pt idx="117">
                  <c:v>378.053771712125</c:v>
                </c:pt>
                <c:pt idx="118">
                  <c:v>356.637971644133</c:v>
                </c:pt>
                <c:pt idx="119">
                  <c:v>#N/A</c:v>
                </c:pt>
                <c:pt idx="120">
                  <c:v>#N/A</c:v>
                </c:pt>
                <c:pt idx="121">
                  <c:v>#N/A</c:v>
                </c:pt>
                <c:pt idx="124">
                  <c:v>421.5485594896</c:v>
                </c:pt>
                <c:pt idx="125">
                  <c:v>587.3217679172</c:v>
                </c:pt>
                <c:pt idx="126">
                  <c:v>485.962492486499</c:v>
                </c:pt>
                <c:pt idx="127">
                  <c:v>#N/A</c:v>
                </c:pt>
                <c:pt idx="128">
                  <c:v>#N/A</c:v>
                </c:pt>
                <c:pt idx="129">
                  <c:v>411.84237652149</c:v>
                </c:pt>
                <c:pt idx="130">
                  <c:v>358.953836915212</c:v>
                </c:pt>
                <c:pt idx="131">
                  <c:v>386.923602433237</c:v>
                </c:pt>
                <c:pt idx="132">
                  <c:v>379.817842302149</c:v>
                </c:pt>
                <c:pt idx="133">
                  <c:v>325.202410967049</c:v>
                </c:pt>
                <c:pt idx="134">
                  <c:v>#N/A</c:v>
                </c:pt>
                <c:pt idx="135">
                  <c:v>#N/A</c:v>
                </c:pt>
                <c:pt idx="136">
                  <c:v>375.360719521113</c:v>
                </c:pt>
                <c:pt idx="137">
                  <c:v>368.602566048155</c:v>
                </c:pt>
                <c:pt idx="138">
                  <c:v>420.577305207629</c:v>
                </c:pt>
                <c:pt idx="139">
                  <c:v>456.703613371348</c:v>
                </c:pt>
                <c:pt idx="140">
                  <c:v>548.917769428666</c:v>
                </c:pt>
                <c:pt idx="141">
                  <c:v>#N/A</c:v>
                </c:pt>
                <c:pt idx="142">
                  <c:v>#N/A</c:v>
                </c:pt>
                <c:pt idx="143">
                  <c:v>462.938946479951</c:v>
                </c:pt>
                <c:pt idx="144">
                  <c:v>477.8006434518</c:v>
                </c:pt>
                <c:pt idx="145">
                  <c:v>#N/A</c:v>
                </c:pt>
                <c:pt idx="146">
                  <c:v>553.0682684544</c:v>
                </c:pt>
                <c:pt idx="147">
                  <c:v>586.613284428337</c:v>
                </c:pt>
                <c:pt idx="148">
                  <c:v>#N/A</c:v>
                </c:pt>
                <c:pt idx="149">
                  <c:v>#N/A</c:v>
                </c:pt>
                <c:pt idx="150">
                  <c:v>#N/A</c:v>
                </c:pt>
                <c:pt idx="151">
                  <c:v>572.782632256981</c:v>
                </c:pt>
                <c:pt idx="152">
                  <c:v>575.107351492339</c:v>
                </c:pt>
                <c:pt idx="153">
                  <c:v>658.223219949869</c:v>
                </c:pt>
                <c:pt idx="154">
                  <c:v>640.371105526046</c:v>
                </c:pt>
                <c:pt idx="155">
                  <c:v>#N/A</c:v>
                </c:pt>
                <c:pt idx="156">
                  <c:v>#N/A</c:v>
                </c:pt>
                <c:pt idx="157">
                  <c:v>602.689355132356</c:v>
                </c:pt>
                <c:pt idx="158">
                  <c:v>663.435696264347</c:v>
                </c:pt>
                <c:pt idx="159">
                  <c:v>634.02930644773</c:v>
                </c:pt>
                <c:pt idx="160">
                  <c:v>710.47270806675</c:v>
                </c:pt>
                <c:pt idx="161">
                  <c:v>676.31267632408</c:v>
                </c:pt>
                <c:pt idx="162">
                  <c:v>#N/A</c:v>
                </c:pt>
                <c:pt idx="163">
                  <c:v>#N/A</c:v>
                </c:pt>
                <c:pt idx="164">
                  <c:v>748.278395659001</c:v>
                </c:pt>
                <c:pt idx="165">
                  <c:v>710.126965795182</c:v>
                </c:pt>
                <c:pt idx="166">
                  <c:v>653.034772405981</c:v>
                </c:pt>
                <c:pt idx="167">
                  <c:v>681.071950616207</c:v>
                </c:pt>
                <c:pt idx="169">
                  <c:v>#N/A</c:v>
                </c:pt>
                <c:pt idx="170">
                  <c:v>#N/A</c:v>
                </c:pt>
                <c:pt idx="171">
                  <c:v>674.700814154379</c:v>
                </c:pt>
                <c:pt idx="172">
                  <c:v>704.837215747913</c:v>
                </c:pt>
                <c:pt idx="173">
                  <c:v>729.339065923159</c:v>
                </c:pt>
                <c:pt idx="174">
                  <c:v>633.481666661557</c:v>
                </c:pt>
                <c:pt idx="175">
                  <c:v>669.079645093969</c:v>
                </c:pt>
                <c:pt idx="176">
                  <c:v>#N/A</c:v>
                </c:pt>
                <c:pt idx="177">
                  <c:v>#N/A</c:v>
                </c:pt>
                <c:pt idx="178">
                  <c:v>641.174123056433</c:v>
                </c:pt>
                <c:pt idx="179">
                  <c:v>627.019306992049</c:v>
                </c:pt>
                <c:pt idx="180">
                  <c:v>711.543775499155</c:v>
                </c:pt>
                <c:pt idx="181">
                  <c:v>696.55366364436</c:v>
                </c:pt>
                <c:pt idx="182">
                  <c:v>654.611984648986</c:v>
                </c:pt>
                <c:pt idx="183">
                  <c:v>#N/A</c:v>
                </c:pt>
                <c:pt idx="184">
                  <c:v>#N/A</c:v>
                </c:pt>
                <c:pt idx="185">
                  <c:v>677.939271165331</c:v>
                </c:pt>
                <c:pt idx="186">
                  <c:v>635.57050553624</c:v>
                </c:pt>
                <c:pt idx="187">
                  <c:v>588.61607732391</c:v>
                </c:pt>
                <c:pt idx="188">
                  <c:v>656.555214408715</c:v>
                </c:pt>
                <c:pt idx="189">
                  <c:v>641.500274791641</c:v>
                </c:pt>
                <c:pt idx="190">
                  <c:v>#N/A</c:v>
                </c:pt>
                <c:pt idx="191">
                  <c:v>#N/A</c:v>
                </c:pt>
                <c:pt idx="192">
                  <c:v>626.781278189027</c:v>
                </c:pt>
                <c:pt idx="193">
                  <c:v>392.229808833323</c:v>
                </c:pt>
                <c:pt idx="194">
                  <c:v>431.436142220959</c:v>
                </c:pt>
                <c:pt idx="195">
                  <c:v>516.141599964018</c:v>
                </c:pt>
                <c:pt idx="196">
                  <c:v>533.937721453055</c:v>
                </c:pt>
                <c:pt idx="197">
                  <c:v>#N/A</c:v>
                </c:pt>
                <c:pt idx="198">
                  <c:v>#N/A</c:v>
                </c:pt>
                <c:pt idx="199">
                  <c:v>538.630812770301</c:v>
                </c:pt>
                <c:pt idx="200">
                  <c:v>445.014786057284</c:v>
                </c:pt>
                <c:pt idx="201">
                  <c:v>385.819237976748</c:v>
                </c:pt>
                <c:pt idx="202">
                  <c:v>312.4695602262</c:v>
                </c:pt>
                <c:pt idx="203">
                  <c:v>457.810383789</c:v>
                </c:pt>
                <c:pt idx="204">
                  <c:v>#N/A</c:v>
                </c:pt>
                <c:pt idx="205">
                  <c:v>#N/A</c:v>
                </c:pt>
                <c:pt idx="206">
                  <c:v>360.881577651001</c:v>
                </c:pt>
                <c:pt idx="207">
                  <c:v>396.328633537431</c:v>
                </c:pt>
                <c:pt idx="208">
                  <c:v>354.6441893512</c:v>
                </c:pt>
                <c:pt idx="209">
                  <c:v>315.36910448496</c:v>
                </c:pt>
                <c:pt idx="210">
                  <c:v>417.138629257421</c:v>
                </c:pt>
                <c:pt idx="211">
                  <c:v>#N/A</c:v>
                </c:pt>
                <c:pt idx="212">
                  <c:v>#N/A</c:v>
                </c:pt>
                <c:pt idx="213">
                  <c:v>528.114518967265</c:v>
                </c:pt>
                <c:pt idx="214">
                  <c:v>540.211997524081</c:v>
                </c:pt>
                <c:pt idx="215">
                  <c:v>573.171470153904</c:v>
                </c:pt>
                <c:pt idx="216">
                  <c:v>476.501631521283</c:v>
                </c:pt>
                <c:pt idx="217">
                  <c:v>490.157200090124</c:v>
                </c:pt>
                <c:pt idx="218">
                  <c:v>#N/A</c:v>
                </c:pt>
                <c:pt idx="219">
                  <c:v>#N/A</c:v>
                </c:pt>
                <c:pt idx="220">
                  <c:v>#N/A</c:v>
                </c:pt>
                <c:pt idx="221">
                  <c:v>324.739021676223</c:v>
                </c:pt>
                <c:pt idx="222">
                  <c:v>387.144945010476</c:v>
                </c:pt>
                <c:pt idx="223">
                  <c:v>468.447098983565</c:v>
                </c:pt>
                <c:pt idx="224">
                  <c:v>442.766872968798</c:v>
                </c:pt>
                <c:pt idx="225">
                  <c:v>#N/A</c:v>
                </c:pt>
                <c:pt idx="226">
                  <c:v>#N/A</c:v>
                </c:pt>
                <c:pt idx="227">
                  <c:v>617.936996067063</c:v>
                </c:pt>
                <c:pt idx="228">
                  <c:v>678.849850038378</c:v>
                </c:pt>
                <c:pt idx="229">
                  <c:v>698.254095502869</c:v>
                </c:pt>
                <c:pt idx="230">
                  <c:v>689.713476608978</c:v>
                </c:pt>
                <c:pt idx="231">
                  <c:v>884.434511450981</c:v>
                </c:pt>
                <c:pt idx="232">
                  <c:v>#N/A</c:v>
                </c:pt>
                <c:pt idx="233">
                  <c:v>#N/A</c:v>
                </c:pt>
                <c:pt idx="234">
                  <c:v>785.95241224317</c:v>
                </c:pt>
                <c:pt idx="235">
                  <c:v>752.02140971982</c:v>
                </c:pt>
                <c:pt idx="236">
                  <c:v>696.485302256279</c:v>
                </c:pt>
                <c:pt idx="237">
                  <c:v>519.469750212101</c:v>
                </c:pt>
                <c:pt idx="238">
                  <c:v>525.42160102958</c:v>
                </c:pt>
                <c:pt idx="239">
                  <c:v>#N/A</c:v>
                </c:pt>
                <c:pt idx="240">
                  <c:v>#N/A</c:v>
                </c:pt>
                <c:pt idx="241">
                  <c:v>#N/A</c:v>
                </c:pt>
                <c:pt idx="242">
                  <c:v>#N/A</c:v>
                </c:pt>
                <c:pt idx="243">
                  <c:v>#N/A</c:v>
                </c:pt>
                <c:pt idx="244">
                  <c:v>#N/A</c:v>
                </c:pt>
                <c:pt idx="245">
                  <c:v>#N/A</c:v>
                </c:pt>
                <c:pt idx="246">
                  <c:v>#N/A</c:v>
                </c:pt>
                <c:pt idx="247">
                  <c:v>#N/A</c:v>
                </c:pt>
                <c:pt idx="248">
                  <c:v>#N/A</c:v>
                </c:pt>
                <c:pt idx="249">
                  <c:v>#N/A</c:v>
                </c:pt>
                <c:pt idx="250">
                  <c:v>#N/A</c:v>
                </c:pt>
                <c:pt idx="251">
                  <c:v>#N/A</c:v>
                </c:pt>
                <c:pt idx="252">
                  <c:v>#N/A</c:v>
                </c:pt>
                <c:pt idx="253">
                  <c:v>#N/A</c:v>
                </c:pt>
                <c:pt idx="254">
                  <c:v>#N/A</c:v>
                </c:pt>
                <c:pt idx="255">
                  <c:v>#N/A</c:v>
                </c:pt>
                <c:pt idx="256">
                  <c:v>#N/A</c:v>
                </c:pt>
                <c:pt idx="257">
                  <c:v>#N/A</c:v>
                </c:pt>
                <c:pt idx="258">
                  <c:v>#N/A</c:v>
                </c:pt>
                <c:pt idx="259">
                  <c:v>#N/A</c:v>
                </c:pt>
                <c:pt idx="260">
                  <c:v>#N/A</c:v>
                </c:pt>
                <c:pt idx="261">
                  <c:v>#N/A</c:v>
                </c:pt>
                <c:pt idx="262">
                  <c:v>#N/A</c:v>
                </c:pt>
                <c:pt idx="263">
                  <c:v>#N/A</c:v>
                </c:pt>
                <c:pt idx="264">
                  <c:v>#N/A</c:v>
                </c:pt>
                <c:pt idx="265">
                  <c:v>#N/A</c:v>
                </c:pt>
                <c:pt idx="266">
                  <c:v>#N/A</c:v>
                </c:pt>
                <c:pt idx="267">
                  <c:v>#N/A</c:v>
                </c:pt>
                <c:pt idx="268">
                  <c:v>#N/A</c:v>
                </c:pt>
                <c:pt idx="269">
                  <c:v>#N/A</c:v>
                </c:pt>
                <c:pt idx="270">
                  <c:v>#N/A</c:v>
                </c:pt>
                <c:pt idx="271">
                  <c:v>#N/A</c:v>
                </c:pt>
                <c:pt idx="272">
                  <c:v>#N/A</c:v>
                </c:pt>
                <c:pt idx="273">
                  <c:v>#N/A</c:v>
                </c:pt>
                <c:pt idx="274">
                  <c:v>#N/A</c:v>
                </c:pt>
                <c:pt idx="275">
                  <c:v>#N/A</c:v>
                </c:pt>
                <c:pt idx="276">
                  <c:v>#N/A</c:v>
                </c:pt>
                <c:pt idx="277">
                  <c:v>#N/A</c:v>
                </c:pt>
                <c:pt idx="278">
                  <c:v>#N/A</c:v>
                </c:pt>
                <c:pt idx="279">
                  <c:v>#N/A</c:v>
                </c:pt>
                <c:pt idx="280">
                  <c:v>#N/A</c:v>
                </c:pt>
                <c:pt idx="281">
                  <c:v>#N/A</c:v>
                </c:pt>
                <c:pt idx="282">
                  <c:v>#N/A</c:v>
                </c:pt>
                <c:pt idx="283">
                  <c:v>#N/A</c:v>
                </c:pt>
                <c:pt idx="284">
                  <c:v>#N/A</c:v>
                </c:pt>
                <c:pt idx="285">
                  <c:v>#N/A</c:v>
                </c:pt>
                <c:pt idx="286">
                  <c:v>#N/A</c:v>
                </c:pt>
                <c:pt idx="287">
                  <c:v>#N/A</c:v>
                </c:pt>
                <c:pt idx="288">
                  <c:v>#N/A</c:v>
                </c:pt>
                <c:pt idx="289">
                  <c:v>#N/A</c:v>
                </c:pt>
                <c:pt idx="290">
                  <c:v>#N/A</c:v>
                </c:pt>
                <c:pt idx="291">
                  <c:v>#N/A</c:v>
                </c:pt>
                <c:pt idx="292">
                  <c:v>#N/A</c:v>
                </c:pt>
                <c:pt idx="293">
                  <c:v>#N/A</c:v>
                </c:pt>
                <c:pt idx="294">
                  <c:v>#N/A</c:v>
                </c:pt>
                <c:pt idx="295">
                  <c:v>#N/A</c:v>
                </c:pt>
                <c:pt idx="296">
                  <c:v>#N/A</c:v>
                </c:pt>
                <c:pt idx="297">
                  <c:v>#N/A</c:v>
                </c:pt>
                <c:pt idx="298">
                  <c:v>#N/A</c:v>
                </c:pt>
                <c:pt idx="299">
                  <c:v>#N/A</c:v>
                </c:pt>
                <c:pt idx="300">
                  <c:v>#N/A</c:v>
                </c:pt>
                <c:pt idx="301">
                  <c:v>#N/A</c:v>
                </c:pt>
                <c:pt idx="302">
                  <c:v>#N/A</c:v>
                </c:pt>
                <c:pt idx="303">
                  <c:v>#N/A</c:v>
                </c:pt>
                <c:pt idx="304">
                  <c:v>#N/A</c:v>
                </c:pt>
                <c:pt idx="305">
                  <c:v>#N/A</c:v>
                </c:pt>
                <c:pt idx="306">
                  <c:v>#N/A</c:v>
                </c:pt>
                <c:pt idx="307">
                  <c:v>#N/A</c:v>
                </c:pt>
                <c:pt idx="308">
                  <c:v>#N/A</c:v>
                </c:pt>
                <c:pt idx="309">
                  <c:v>#N/A</c:v>
                </c:pt>
                <c:pt idx="310">
                  <c:v>#N/A</c:v>
                </c:pt>
                <c:pt idx="311">
                  <c:v>#N/A</c:v>
                </c:pt>
                <c:pt idx="312">
                  <c:v>#N/A</c:v>
                </c:pt>
                <c:pt idx="313">
                  <c:v>#N/A</c:v>
                </c:pt>
                <c:pt idx="314">
                  <c:v>#N/A</c:v>
                </c:pt>
                <c:pt idx="315">
                  <c:v>#N/A</c:v>
                </c:pt>
                <c:pt idx="316">
                  <c:v>#N/A</c:v>
                </c:pt>
                <c:pt idx="317">
                  <c:v>#N/A</c:v>
                </c:pt>
                <c:pt idx="318">
                  <c:v>#N/A</c:v>
                </c:pt>
                <c:pt idx="319">
                  <c:v>#N/A</c:v>
                </c:pt>
                <c:pt idx="320">
                  <c:v>#N/A</c:v>
                </c:pt>
                <c:pt idx="321">
                  <c:v>#N/A</c:v>
                </c:pt>
                <c:pt idx="322">
                  <c:v>#N/A</c:v>
                </c:pt>
                <c:pt idx="323">
                  <c:v>#N/A</c:v>
                </c:pt>
                <c:pt idx="324">
                  <c:v>#N/A</c:v>
                </c:pt>
                <c:pt idx="325">
                  <c:v>#N/A</c:v>
                </c:pt>
                <c:pt idx="326">
                  <c:v>#N/A</c:v>
                </c:pt>
                <c:pt idx="327">
                  <c:v>#N/A</c:v>
                </c:pt>
                <c:pt idx="328">
                  <c:v>#N/A</c:v>
                </c:pt>
                <c:pt idx="329">
                  <c:v>#N/A</c:v>
                </c:pt>
                <c:pt idx="330">
                  <c:v>#N/A</c:v>
                </c:pt>
                <c:pt idx="331">
                  <c:v>#N/A</c:v>
                </c:pt>
                <c:pt idx="332">
                  <c:v>#N/A</c:v>
                </c:pt>
                <c:pt idx="333">
                  <c:v>#N/A</c:v>
                </c:pt>
                <c:pt idx="334">
                  <c:v>#N/A</c:v>
                </c:pt>
                <c:pt idx="335">
                  <c:v>#N/A</c:v>
                </c:pt>
                <c:pt idx="336">
                  <c:v>#N/A</c:v>
                </c:pt>
                <c:pt idx="337">
                  <c:v>#N/A</c:v>
                </c:pt>
                <c:pt idx="338">
                  <c:v>#N/A</c:v>
                </c:pt>
                <c:pt idx="339">
                  <c:v>#N/A</c:v>
                </c:pt>
                <c:pt idx="340">
                  <c:v>#N/A</c:v>
                </c:pt>
                <c:pt idx="341">
                  <c:v>#N/A</c:v>
                </c:pt>
                <c:pt idx="342">
                  <c:v>#N/A</c:v>
                </c:pt>
                <c:pt idx="343">
                  <c:v>#N/A</c:v>
                </c:pt>
                <c:pt idx="344">
                  <c:v>#N/A</c:v>
                </c:pt>
                <c:pt idx="345">
                  <c:v>#N/A</c:v>
                </c:pt>
                <c:pt idx="346">
                  <c:v>#N/A</c:v>
                </c:pt>
                <c:pt idx="347">
                  <c:v>#N/A</c:v>
                </c:pt>
                <c:pt idx="348">
                  <c:v>#N/A</c:v>
                </c:pt>
                <c:pt idx="349">
                  <c:v>#N/A</c:v>
                </c:pt>
                <c:pt idx="350">
                  <c:v>#N/A</c:v>
                </c:pt>
                <c:pt idx="351">
                  <c:v>#N/A</c:v>
                </c:pt>
                <c:pt idx="352">
                  <c:v>#N/A</c:v>
                </c:pt>
                <c:pt idx="353">
                  <c:v>#N/A</c:v>
                </c:pt>
                <c:pt idx="354">
                  <c:v>#N/A</c:v>
                </c:pt>
                <c:pt idx="355">
                  <c:v>#N/A</c:v>
                </c:pt>
                <c:pt idx="356">
                  <c:v>#N/A</c:v>
                </c:pt>
                <c:pt idx="357">
                  <c:v>#N/A</c:v>
                </c:pt>
                <c:pt idx="358">
                  <c:v>#N/A</c:v>
                </c:pt>
                <c:pt idx="359">
                  <c:v>#N/A</c:v>
                </c:pt>
                <c:pt idx="360">
                  <c:v>#N/A</c:v>
                </c:pt>
                <c:pt idx="361">
                  <c:v>#N/A</c:v>
                </c:pt>
                <c:pt idx="362">
                  <c:v>#N/A</c:v>
                </c:pt>
              </c:numCache>
            </c:numRef>
          </c:val>
          <c:smooth val="0"/>
        </c:ser>
        <c:dLbls>
          <c:showLegendKey val="0"/>
          <c:showVal val="0"/>
          <c:showCatName val="0"/>
          <c:showSerName val="0"/>
          <c:showPercent val="0"/>
          <c:showBubbleSize val="0"/>
        </c:dLbls>
        <c:marker val="0"/>
        <c:smooth val="0"/>
        <c:axId val="506277376"/>
        <c:axId val="496575616"/>
      </c:lineChart>
      <c:dateAx>
        <c:axId val="506277376"/>
        <c:scaling>
          <c:orientation val="minMax"/>
        </c:scaling>
        <c:delete val="0"/>
        <c:axPos val="b"/>
        <c:numFmt formatCode="mm" sourceLinked="0"/>
        <c:majorTickMark val="out"/>
        <c:minorTickMark val="none"/>
        <c:tickLblPos val="low"/>
        <c:spPr>
          <a:noFill/>
          <a:ln w="9525" cap="flat" cmpd="sng" algn="ctr">
            <a:solidFill>
              <a:schemeClr val="tx1">
                <a:lumMod val="15000"/>
                <a:lumOff val="85000"/>
              </a:schemeClr>
            </a:solidFill>
            <a:prstDash val="solid"/>
            <a:round/>
          </a:ln>
          <a:effectLst/>
        </c:spPr>
        <c:txPr>
          <a:bodyPr rot="-60000000" spcFirstLastPara="1" vertOverflow="ellipsis" vert="horz" wrap="square" anchor="ctr" anchorCtr="1"/>
          <a:lstStyle/>
          <a:p>
            <a:pPr>
              <a:defRPr lang="zh-CN" sz="900" b="0" i="0" u="none" strike="noStrike" kern="1200" baseline="0">
                <a:solidFill>
                  <a:schemeClr val="tx1"/>
                </a:solidFill>
                <a:latin typeface="+mn-lt"/>
                <a:ea typeface="+mn-ea"/>
                <a:cs typeface="+mn-cs"/>
              </a:defRPr>
            </a:pPr>
          </a:p>
        </c:txPr>
        <c:crossAx val="496575616"/>
        <c:crosses val="autoZero"/>
        <c:auto val="1"/>
        <c:lblOffset val="100"/>
        <c:baseTimeUnit val="days"/>
        <c:majorUnit val="1"/>
        <c:majorTimeUnit val="months"/>
      </c:dateAx>
      <c:valAx>
        <c:axId val="496575616"/>
        <c:scaling>
          <c:orientation val="minMax"/>
        </c:scaling>
        <c:delete val="0"/>
        <c:axPos val="l"/>
        <c:numFmt formatCode="General" sourceLinked="1"/>
        <c:majorTickMark val="none"/>
        <c:minorTickMark val="none"/>
        <c:tickLblPos val="nextTo"/>
        <c:spPr>
          <a:noFill/>
          <a:ln w="12700" cap="flat" cmpd="sng" algn="ctr">
            <a:noFill/>
            <a:prstDash val="solid"/>
            <a:round/>
          </a:ln>
          <a:effectLst/>
        </c:spPr>
        <c:txPr>
          <a:bodyPr rot="-60000000" spcFirstLastPara="1" vertOverflow="ellipsis" vert="horz" wrap="square" anchor="ctr" anchorCtr="1"/>
          <a:lstStyle/>
          <a:p>
            <a:pPr>
              <a:defRPr lang="zh-CN" sz="900" b="0" i="0" u="none" strike="noStrike" kern="1200" baseline="0">
                <a:solidFill>
                  <a:schemeClr val="tx1"/>
                </a:solidFill>
                <a:latin typeface="+mn-lt"/>
                <a:ea typeface="+mn-ea"/>
                <a:cs typeface="+mn-cs"/>
              </a:defRPr>
            </a:pPr>
          </a:p>
        </c:txPr>
        <c:crossAx val="506277376"/>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lang="zh-CN" sz="900" b="0" i="0" u="none" strike="noStrike" kern="1200" baseline="0">
              <a:solidFill>
                <a:schemeClr val="tx1"/>
              </a:solidFill>
              <a:latin typeface="+mn-lt"/>
              <a:ea typeface="+mn-ea"/>
              <a:cs typeface="+mn-cs"/>
            </a:defRPr>
          </a:pPr>
        </a:p>
      </c:txPr>
    </c:legend>
    <c:plotVisOnly val="1"/>
    <c:dispBlanksAs val="span"/>
    <c:showDLblsOverMax val="0"/>
  </c:chart>
  <c:spPr>
    <a:solidFill>
      <a:schemeClr val="bg1"/>
    </a:solidFill>
    <a:ln w="9525" cap="flat" cmpd="sng" algn="ctr">
      <a:noFill/>
      <a:round/>
    </a:ln>
    <a:effectLst/>
  </c:spPr>
  <c:txPr>
    <a:bodyPr/>
    <a:lstStyle/>
    <a:p>
      <a:pPr>
        <a:defRPr lang="zh-CN">
          <a:solidFill>
            <a:schemeClr val="tx1"/>
          </a:solidFill>
        </a:defRPr>
      </a:pPr>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PTA现货数据!$J$1:$J$2</c:f>
              <c:strCache>
                <c:ptCount val="1"/>
                <c:pt idx="0">
                  <c:v>钢联数据 2026</c:v>
                </c:pt>
              </c:strCache>
            </c:strRef>
          </c:tx>
          <c:spPr>
            <a:ln w="31750" cap="rnd" cmpd="sng" algn="ctr">
              <a:solidFill>
                <a:srgbClr val="8C0F0F"/>
              </a:solidFill>
              <a:prstDash val="solid"/>
              <a:round/>
            </a:ln>
          </c:spPr>
          <c:marker>
            <c:symbol val="none"/>
          </c:marker>
          <c:dLbls>
            <c:delete val="1"/>
          </c:dLbls>
          <c:cat>
            <c:numRef>
              <c:f>PTA现货数据!$I$3:$I$4859</c:f>
              <c:numCache>
                <c:formatCode>yyyy/m/d</c:formatCode>
                <c:ptCount val="4857"/>
                <c:pt idx="0" c:formatCode="yyyy/m/d">
                  <c:v>46386</c:v>
                </c:pt>
                <c:pt idx="1" c:formatCode="yyyy/m/d">
                  <c:v>46384</c:v>
                </c:pt>
                <c:pt idx="2" c:formatCode="yyyy/m/d">
                  <c:v>46382</c:v>
                </c:pt>
                <c:pt idx="3" c:formatCode="yyyy/m/d">
                  <c:v>46380</c:v>
                </c:pt>
                <c:pt idx="4" c:formatCode="yyyy/m/d">
                  <c:v>46378</c:v>
                </c:pt>
                <c:pt idx="5" c:formatCode="yyyy/m/d">
                  <c:v>46375</c:v>
                </c:pt>
                <c:pt idx="6" c:formatCode="yyyy/m/d">
                  <c:v>46374</c:v>
                </c:pt>
                <c:pt idx="7" c:formatCode="yyyy/m/d">
                  <c:v>46373</c:v>
                </c:pt>
                <c:pt idx="8" c:formatCode="yyyy/m/d">
                  <c:v>46372</c:v>
                </c:pt>
                <c:pt idx="9" c:formatCode="yyyy/m/d">
                  <c:v>46371</c:v>
                </c:pt>
                <c:pt idx="10" c:formatCode="yyyy/m/d">
                  <c:v>46368</c:v>
                </c:pt>
                <c:pt idx="11" c:formatCode="yyyy/m/d">
                  <c:v>46367</c:v>
                </c:pt>
                <c:pt idx="12" c:formatCode="yyyy/m/d">
                  <c:v>46366</c:v>
                </c:pt>
                <c:pt idx="13" c:formatCode="yyyy/m/d">
                  <c:v>46365</c:v>
                </c:pt>
                <c:pt idx="14" c:formatCode="yyyy/m/d">
                  <c:v>46364</c:v>
                </c:pt>
                <c:pt idx="15" c:formatCode="yyyy/m/d">
                  <c:v>46361</c:v>
                </c:pt>
                <c:pt idx="16" c:formatCode="yyyy/m/d">
                  <c:v>46360</c:v>
                </c:pt>
                <c:pt idx="17" c:formatCode="yyyy/m/d">
                  <c:v>46359</c:v>
                </c:pt>
                <c:pt idx="18" c:formatCode="yyyy/m/d">
                  <c:v>46358</c:v>
                </c:pt>
                <c:pt idx="19" c:formatCode="yyyy/m/d">
                  <c:v>46357</c:v>
                </c:pt>
                <c:pt idx="20" c:formatCode="yyyy/m/d">
                  <c:v>46356</c:v>
                </c:pt>
                <c:pt idx="21" c:formatCode="yyyy/m/d">
                  <c:v>46353</c:v>
                </c:pt>
                <c:pt idx="22" c:formatCode="yyyy/m/d">
                  <c:v>46352</c:v>
                </c:pt>
                <c:pt idx="23" c:formatCode="yyyy/m/d">
                  <c:v>46351</c:v>
                </c:pt>
                <c:pt idx="24" c:formatCode="yyyy/m/d">
                  <c:v>46350</c:v>
                </c:pt>
                <c:pt idx="25" c:formatCode="yyyy/m/d">
                  <c:v>46349</c:v>
                </c:pt>
                <c:pt idx="26" c:formatCode="yyyy/m/d">
                  <c:v>46346</c:v>
                </c:pt>
                <c:pt idx="27" c:formatCode="yyyy/m/d">
                  <c:v>46345</c:v>
                </c:pt>
                <c:pt idx="28" c:formatCode="yyyy/m/d">
                  <c:v>46344</c:v>
                </c:pt>
                <c:pt idx="29" c:formatCode="yyyy/m/d">
                  <c:v>46343</c:v>
                </c:pt>
                <c:pt idx="30" c:formatCode="yyyy/m/d">
                  <c:v>46342</c:v>
                </c:pt>
                <c:pt idx="31" c:formatCode="yyyy/m/d">
                  <c:v>46339</c:v>
                </c:pt>
                <c:pt idx="32" c:formatCode="yyyy/m/d">
                  <c:v>46338</c:v>
                </c:pt>
                <c:pt idx="33" c:formatCode="yyyy/m/d">
                  <c:v>46337</c:v>
                </c:pt>
                <c:pt idx="34" c:formatCode="yyyy/m/d">
                  <c:v>46336</c:v>
                </c:pt>
                <c:pt idx="35" c:formatCode="yyyy/m/d">
                  <c:v>46335</c:v>
                </c:pt>
                <c:pt idx="36" c:formatCode="yyyy/m/d">
                  <c:v>46332</c:v>
                </c:pt>
                <c:pt idx="37" c:formatCode="yyyy/m/d">
                  <c:v>46331</c:v>
                </c:pt>
                <c:pt idx="38" c:formatCode="yyyy/m/d">
                  <c:v>46330</c:v>
                </c:pt>
                <c:pt idx="39" c:formatCode="yyyy/m/d">
                  <c:v>46329</c:v>
                </c:pt>
                <c:pt idx="40" c:formatCode="yyyy/m/d">
                  <c:v>46328</c:v>
                </c:pt>
                <c:pt idx="41" c:formatCode="yyyy/m/d">
                  <c:v>46325</c:v>
                </c:pt>
                <c:pt idx="42" c:formatCode="yyyy/m/d">
                  <c:v>46324</c:v>
                </c:pt>
                <c:pt idx="43" c:formatCode="yyyy/m/d">
                  <c:v>46323</c:v>
                </c:pt>
                <c:pt idx="44" c:formatCode="yyyy/m/d">
                  <c:v>46322</c:v>
                </c:pt>
                <c:pt idx="45" c:formatCode="yyyy/m/d">
                  <c:v>46321</c:v>
                </c:pt>
                <c:pt idx="46" c:formatCode="yyyy/m/d">
                  <c:v>46318</c:v>
                </c:pt>
                <c:pt idx="47" c:formatCode="yyyy/m/d">
                  <c:v>46317</c:v>
                </c:pt>
                <c:pt idx="48" c:formatCode="yyyy/m/d">
                  <c:v>46316</c:v>
                </c:pt>
                <c:pt idx="49" c:formatCode="yyyy/m/d">
                  <c:v>46315</c:v>
                </c:pt>
                <c:pt idx="50" c:formatCode="yyyy/m/d">
                  <c:v>46314</c:v>
                </c:pt>
                <c:pt idx="51" c:formatCode="yyyy/m/d">
                  <c:v>46311</c:v>
                </c:pt>
                <c:pt idx="52" c:formatCode="yyyy/m/d">
                  <c:v>46310</c:v>
                </c:pt>
                <c:pt idx="53" c:formatCode="yyyy/m/d">
                  <c:v>46309</c:v>
                </c:pt>
                <c:pt idx="54" c:formatCode="yyyy/m/d">
                  <c:v>46308</c:v>
                </c:pt>
                <c:pt idx="55" c:formatCode="yyyy/m/d">
                  <c:v>46307</c:v>
                </c:pt>
                <c:pt idx="56" c:formatCode="yyyy/m/d">
                  <c:v>46304</c:v>
                </c:pt>
                <c:pt idx="57" c:formatCode="yyyy/m/d">
                  <c:v>46303</c:v>
                </c:pt>
                <c:pt idx="58" c:formatCode="yyyy/m/d">
                  <c:v>46302</c:v>
                </c:pt>
                <c:pt idx="59" c:formatCode="yyyy/m/d">
                  <c:v>46301</c:v>
                </c:pt>
                <c:pt idx="60" c:formatCode="yyyy/m/d">
                  <c:v>46300</c:v>
                </c:pt>
                <c:pt idx="61" c:formatCode="yyyy/m/d">
                  <c:v>46296</c:v>
                </c:pt>
                <c:pt idx="62" c:formatCode="yyyy/m/d">
                  <c:v>46295</c:v>
                </c:pt>
                <c:pt idx="63" c:formatCode="yyyy/m/d">
                  <c:v>46294</c:v>
                </c:pt>
                <c:pt idx="64" c:formatCode="yyyy/m/d">
                  <c:v>46293</c:v>
                </c:pt>
                <c:pt idx="65" c:formatCode="yyyy/m/d">
                  <c:v>46290</c:v>
                </c:pt>
                <c:pt idx="66" c:formatCode="yyyy/m/d">
                  <c:v>46289</c:v>
                </c:pt>
                <c:pt idx="67" c:formatCode="yyyy/m/d">
                  <c:v>46288</c:v>
                </c:pt>
                <c:pt idx="68" c:formatCode="yyyy/m/d">
                  <c:v>46287</c:v>
                </c:pt>
                <c:pt idx="69" c:formatCode="yyyy/m/d">
                  <c:v>46286</c:v>
                </c:pt>
                <c:pt idx="70" c:formatCode="yyyy/m/d">
                  <c:v>46283</c:v>
                </c:pt>
                <c:pt idx="71" c:formatCode="yyyy/m/d">
                  <c:v>46282</c:v>
                </c:pt>
                <c:pt idx="72" c:formatCode="yyyy/m/d">
                  <c:v>46281</c:v>
                </c:pt>
                <c:pt idx="73" c:formatCode="yyyy/m/d">
                  <c:v>46280</c:v>
                </c:pt>
                <c:pt idx="74" c:formatCode="yyyy/m/d">
                  <c:v>46279</c:v>
                </c:pt>
                <c:pt idx="75" c:formatCode="yyyy/m/d">
                  <c:v>46276</c:v>
                </c:pt>
                <c:pt idx="76" c:formatCode="yyyy/m/d">
                  <c:v>46275</c:v>
                </c:pt>
                <c:pt idx="77" c:formatCode="yyyy/m/d">
                  <c:v>46274</c:v>
                </c:pt>
                <c:pt idx="78" c:formatCode="yyyy/m/d">
                  <c:v>46273</c:v>
                </c:pt>
                <c:pt idx="79" c:formatCode="yyyy/m/d">
                  <c:v>46272</c:v>
                </c:pt>
                <c:pt idx="80" c:formatCode="yyyy/m/d">
                  <c:v>46269</c:v>
                </c:pt>
                <c:pt idx="81" c:formatCode="yyyy/m/d">
                  <c:v>46268</c:v>
                </c:pt>
                <c:pt idx="82" c:formatCode="yyyy/m/d">
                  <c:v>46267</c:v>
                </c:pt>
                <c:pt idx="83" c:formatCode="yyyy/m/d">
                  <c:v>46266</c:v>
                </c:pt>
                <c:pt idx="84" c:formatCode="yyyy/m/d">
                  <c:v>46265</c:v>
                </c:pt>
                <c:pt idx="85" c:formatCode="yyyy/m/d">
                  <c:v>46262</c:v>
                </c:pt>
                <c:pt idx="86" c:formatCode="yyyy/m/d">
                  <c:v>46261</c:v>
                </c:pt>
                <c:pt idx="87" c:formatCode="yyyy/m/d">
                  <c:v>46260</c:v>
                </c:pt>
                <c:pt idx="88" c:formatCode="yyyy/m/d">
                  <c:v>46259</c:v>
                </c:pt>
                <c:pt idx="89" c:formatCode="yyyy/m/d">
                  <c:v>46258</c:v>
                </c:pt>
                <c:pt idx="90" c:formatCode="yyyy/m/d">
                  <c:v>46255</c:v>
                </c:pt>
                <c:pt idx="91" c:formatCode="yyyy/m/d">
                  <c:v>46254</c:v>
                </c:pt>
                <c:pt idx="92" c:formatCode="yyyy/m/d">
                  <c:v>46253</c:v>
                </c:pt>
                <c:pt idx="93" c:formatCode="yyyy/m/d">
                  <c:v>46252</c:v>
                </c:pt>
                <c:pt idx="94" c:formatCode="yyyy/m/d">
                  <c:v>46251</c:v>
                </c:pt>
                <c:pt idx="95" c:formatCode="yyyy/m/d">
                  <c:v>46248</c:v>
                </c:pt>
                <c:pt idx="96" c:formatCode="yyyy/m/d">
                  <c:v>46247</c:v>
                </c:pt>
                <c:pt idx="97" c:formatCode="yyyy/m/d">
                  <c:v>46246</c:v>
                </c:pt>
                <c:pt idx="98" c:formatCode="yyyy/m/d">
                  <c:v>46245</c:v>
                </c:pt>
                <c:pt idx="99" c:formatCode="yyyy/m/d">
                  <c:v>46244</c:v>
                </c:pt>
                <c:pt idx="100" c:formatCode="yyyy/m/d">
                  <c:v>46241</c:v>
                </c:pt>
                <c:pt idx="101" c:formatCode="yyyy/m/d">
                  <c:v>46240</c:v>
                </c:pt>
                <c:pt idx="102" c:formatCode="yyyy/m/d">
                  <c:v>46239</c:v>
                </c:pt>
                <c:pt idx="103" c:formatCode="yyyy/m/d">
                  <c:v>46238</c:v>
                </c:pt>
                <c:pt idx="104" c:formatCode="yyyy/m/d">
                  <c:v>46237</c:v>
                </c:pt>
                <c:pt idx="105" c:formatCode="yyyy/m/d">
                  <c:v>46234</c:v>
                </c:pt>
                <c:pt idx="106" c:formatCode="yyyy/m/d">
                  <c:v>46233</c:v>
                </c:pt>
                <c:pt idx="107" c:formatCode="yyyy/m/d">
                  <c:v>46232</c:v>
                </c:pt>
                <c:pt idx="108" c:formatCode="yyyy/m/d">
                  <c:v>46231</c:v>
                </c:pt>
                <c:pt idx="109" c:formatCode="yyyy/m/d">
                  <c:v>46230</c:v>
                </c:pt>
                <c:pt idx="110" c:formatCode="yyyy/m/d">
                  <c:v>46227</c:v>
                </c:pt>
                <c:pt idx="111" c:formatCode="yyyy/m/d">
                  <c:v>46226</c:v>
                </c:pt>
                <c:pt idx="112" c:formatCode="yyyy/m/d">
                  <c:v>46225</c:v>
                </c:pt>
                <c:pt idx="113" c:formatCode="yyyy/m/d">
                  <c:v>46224</c:v>
                </c:pt>
                <c:pt idx="114" c:formatCode="yyyy/m/d">
                  <c:v>46223</c:v>
                </c:pt>
                <c:pt idx="115" c:formatCode="yyyy/m/d">
                  <c:v>46220</c:v>
                </c:pt>
                <c:pt idx="116" c:formatCode="yyyy/m/d">
                  <c:v>46219</c:v>
                </c:pt>
                <c:pt idx="117" c:formatCode="yyyy/m/d">
                  <c:v>46218</c:v>
                </c:pt>
                <c:pt idx="118" c:formatCode="yyyy/m/d">
                  <c:v>46217</c:v>
                </c:pt>
                <c:pt idx="119" c:formatCode="yyyy/m/d">
                  <c:v>46216</c:v>
                </c:pt>
                <c:pt idx="120" c:formatCode="yyyy/m/d">
                  <c:v>46213</c:v>
                </c:pt>
                <c:pt idx="121" c:formatCode="yyyy/m/d">
                  <c:v>46212</c:v>
                </c:pt>
                <c:pt idx="122" c:formatCode="yyyy/m/d">
                  <c:v>46211</c:v>
                </c:pt>
                <c:pt idx="123" c:formatCode="yyyy/m/d">
                  <c:v>46210</c:v>
                </c:pt>
                <c:pt idx="124" c:formatCode="yyyy/m/d">
                  <c:v>46209</c:v>
                </c:pt>
                <c:pt idx="125" c:formatCode="yyyy/m/d">
                  <c:v>46206</c:v>
                </c:pt>
                <c:pt idx="126" c:formatCode="yyyy/m/d">
                  <c:v>46205</c:v>
                </c:pt>
                <c:pt idx="127" c:formatCode="yyyy/m/d">
                  <c:v>46204</c:v>
                </c:pt>
                <c:pt idx="128" c:formatCode="yyyy/m/d">
                  <c:v>46203</c:v>
                </c:pt>
                <c:pt idx="129" c:formatCode="yyyy/m/d">
                  <c:v>46202</c:v>
                </c:pt>
                <c:pt idx="130" c:formatCode="yyyy/m/d">
                  <c:v>46199</c:v>
                </c:pt>
                <c:pt idx="131" c:formatCode="yyyy/m/d">
                  <c:v>46198</c:v>
                </c:pt>
                <c:pt idx="132" c:formatCode="yyyy/m/d">
                  <c:v>46197</c:v>
                </c:pt>
                <c:pt idx="133" c:formatCode="yyyy/m/d">
                  <c:v>46196</c:v>
                </c:pt>
                <c:pt idx="134" c:formatCode="yyyy/m/d">
                  <c:v>46195</c:v>
                </c:pt>
                <c:pt idx="135" c:formatCode="yyyy/m/d">
                  <c:v>46192</c:v>
                </c:pt>
                <c:pt idx="136" c:formatCode="yyyy/m/d">
                  <c:v>46191</c:v>
                </c:pt>
                <c:pt idx="137" c:formatCode="yyyy/m/d">
                  <c:v>46190</c:v>
                </c:pt>
                <c:pt idx="138" c:formatCode="yyyy/m/d">
                  <c:v>46189</c:v>
                </c:pt>
                <c:pt idx="139" c:formatCode="yyyy/m/d">
                  <c:v>46188</c:v>
                </c:pt>
                <c:pt idx="140" c:formatCode="yyyy/m/d">
                  <c:v>46185</c:v>
                </c:pt>
                <c:pt idx="141" c:formatCode="yyyy/m/d">
                  <c:v>46184</c:v>
                </c:pt>
                <c:pt idx="142" c:formatCode="yyyy/m/d">
                  <c:v>46183</c:v>
                </c:pt>
                <c:pt idx="143" c:formatCode="yyyy/m/d">
                  <c:v>46182</c:v>
                </c:pt>
                <c:pt idx="144" c:formatCode="yyyy/m/d">
                  <c:v>46181</c:v>
                </c:pt>
                <c:pt idx="145" c:formatCode="yyyy/m/d">
                  <c:v>46178</c:v>
                </c:pt>
                <c:pt idx="146" c:formatCode="yyyy/m/d">
                  <c:v>46177</c:v>
                </c:pt>
                <c:pt idx="147" c:formatCode="yyyy/m/d">
                  <c:v>46176</c:v>
                </c:pt>
                <c:pt idx="148" c:formatCode="yyyy/m/d">
                  <c:v>46175</c:v>
                </c:pt>
                <c:pt idx="149" c:formatCode="yyyy/m/d">
                  <c:v>46174</c:v>
                </c:pt>
                <c:pt idx="150" c:formatCode="yyyy/m/d">
                  <c:v>46171</c:v>
                </c:pt>
                <c:pt idx="151" c:formatCode="yyyy/m/d">
                  <c:v>46170</c:v>
                </c:pt>
                <c:pt idx="152" c:formatCode="yyyy/m/d">
                  <c:v>46169</c:v>
                </c:pt>
                <c:pt idx="153" c:formatCode="yyyy/m/d">
                  <c:v>46168</c:v>
                </c:pt>
                <c:pt idx="154" c:formatCode="yyyy/m/d">
                  <c:v>46167</c:v>
                </c:pt>
                <c:pt idx="155" c:formatCode="yyyy/m/d">
                  <c:v>46164</c:v>
                </c:pt>
                <c:pt idx="156" c:formatCode="yyyy/m/d">
                  <c:v>46163</c:v>
                </c:pt>
                <c:pt idx="157" c:formatCode="yyyy/m/d">
                  <c:v>46162</c:v>
                </c:pt>
                <c:pt idx="158" c:formatCode="yyyy/m/d">
                  <c:v>46161</c:v>
                </c:pt>
                <c:pt idx="159" c:formatCode="yyyy/m/d">
                  <c:v>46160</c:v>
                </c:pt>
                <c:pt idx="160" c:formatCode="yyyy/m/d">
                  <c:v>46157</c:v>
                </c:pt>
                <c:pt idx="161" c:formatCode="yyyy/m/d">
                  <c:v>46156</c:v>
                </c:pt>
                <c:pt idx="162" c:formatCode="yyyy/m/d">
                  <c:v>46155</c:v>
                </c:pt>
                <c:pt idx="163" c:formatCode="yyyy/m/d">
                  <c:v>46154</c:v>
                </c:pt>
                <c:pt idx="164" c:formatCode="yyyy/m/d">
                  <c:v>46153</c:v>
                </c:pt>
                <c:pt idx="165" c:formatCode="yyyy/m/d">
                  <c:v>46150</c:v>
                </c:pt>
                <c:pt idx="166" c:formatCode="yyyy/m/d">
                  <c:v>46149</c:v>
                </c:pt>
                <c:pt idx="167" c:formatCode="yyyy/m/d">
                  <c:v>46148</c:v>
                </c:pt>
                <c:pt idx="168" c:formatCode="yyyy/m/d">
                  <c:v>46147</c:v>
                </c:pt>
                <c:pt idx="169" c:formatCode="yyyy/m/d">
                  <c:v>46146</c:v>
                </c:pt>
                <c:pt idx="170" c:formatCode="yyyy/m/d">
                  <c:v>46143</c:v>
                </c:pt>
                <c:pt idx="171" c:formatCode="yyyy/m/d">
                  <c:v>46142</c:v>
                </c:pt>
                <c:pt idx="172" c:formatCode="yyyy/m/d">
                  <c:v>46141</c:v>
                </c:pt>
                <c:pt idx="173" c:formatCode="yyyy/m/d">
                  <c:v>46140</c:v>
                </c:pt>
                <c:pt idx="174" c:formatCode="yyyy/m/d">
                  <c:v>46139</c:v>
                </c:pt>
                <c:pt idx="175" c:formatCode="yyyy/m/d">
                  <c:v>46136</c:v>
                </c:pt>
                <c:pt idx="176" c:formatCode="yyyy/m/d">
                  <c:v>46135</c:v>
                </c:pt>
                <c:pt idx="177" c:formatCode="yyyy/m/d">
                  <c:v>46134</c:v>
                </c:pt>
                <c:pt idx="178" c:formatCode="yyyy/m/d">
                  <c:v>46133</c:v>
                </c:pt>
                <c:pt idx="179" c:formatCode="yyyy/m/d">
                  <c:v>46132</c:v>
                </c:pt>
                <c:pt idx="180" c:formatCode="yyyy/m/d">
                  <c:v>46129</c:v>
                </c:pt>
                <c:pt idx="181" c:formatCode="yyyy/m/d">
                  <c:v>46128</c:v>
                </c:pt>
                <c:pt idx="182" c:formatCode="yyyy/m/d">
                  <c:v>46127</c:v>
                </c:pt>
                <c:pt idx="183" c:formatCode="yyyy/m/d">
                  <c:v>46126</c:v>
                </c:pt>
                <c:pt idx="184" c:formatCode="yyyy/m/d">
                  <c:v>46125</c:v>
                </c:pt>
                <c:pt idx="185" c:formatCode="yyyy/m/d">
                  <c:v>46122</c:v>
                </c:pt>
                <c:pt idx="186" c:formatCode="yyyy/m/d">
                  <c:v>46121</c:v>
                </c:pt>
                <c:pt idx="187" c:formatCode="yyyy/m/d">
                  <c:v>46120</c:v>
                </c:pt>
                <c:pt idx="188" c:formatCode="yyyy/m/d">
                  <c:v>46119</c:v>
                </c:pt>
                <c:pt idx="189" c:formatCode="yyyy/m/d">
                  <c:v>46118</c:v>
                </c:pt>
                <c:pt idx="190" c:formatCode="yyyy/m/d">
                  <c:v>46115</c:v>
                </c:pt>
                <c:pt idx="191" c:formatCode="yyyy/m/d">
                  <c:v>46114</c:v>
                </c:pt>
                <c:pt idx="192" c:formatCode="yyyy/m/d">
                  <c:v>46113</c:v>
                </c:pt>
                <c:pt idx="193" c:formatCode="yyyy/m/d">
                  <c:v>46112</c:v>
                </c:pt>
                <c:pt idx="194" c:formatCode="yyyy/m/d">
                  <c:v>46111</c:v>
                </c:pt>
                <c:pt idx="195" c:formatCode="yyyy/m/d">
                  <c:v>46108</c:v>
                </c:pt>
                <c:pt idx="196" c:formatCode="yyyy/m/d">
                  <c:v>46107</c:v>
                </c:pt>
                <c:pt idx="197" c:formatCode="yyyy/m/d">
                  <c:v>46106</c:v>
                </c:pt>
                <c:pt idx="198" c:formatCode="yyyy/m/d">
                  <c:v>46105</c:v>
                </c:pt>
                <c:pt idx="199" c:formatCode="yyyy/m/d">
                  <c:v>46104</c:v>
                </c:pt>
                <c:pt idx="200" c:formatCode="yyyy/m/d">
                  <c:v>46101</c:v>
                </c:pt>
                <c:pt idx="201" c:formatCode="yyyy/m/d">
                  <c:v>46100</c:v>
                </c:pt>
                <c:pt idx="202" c:formatCode="yyyy/m/d">
                  <c:v>46099</c:v>
                </c:pt>
                <c:pt idx="203" c:formatCode="yyyy/m/d">
                  <c:v>46098</c:v>
                </c:pt>
                <c:pt idx="204" c:formatCode="yyyy/m/d">
                  <c:v>46097</c:v>
                </c:pt>
                <c:pt idx="205" c:formatCode="yyyy/m/d">
                  <c:v>46094</c:v>
                </c:pt>
                <c:pt idx="206" c:formatCode="yyyy/m/d">
                  <c:v>46093</c:v>
                </c:pt>
                <c:pt idx="207" c:formatCode="yyyy/m/d">
                  <c:v>46092</c:v>
                </c:pt>
                <c:pt idx="208" c:formatCode="yyyy/m/d">
                  <c:v>46091</c:v>
                </c:pt>
                <c:pt idx="209" c:formatCode="yyyy/m/d">
                  <c:v>46090</c:v>
                </c:pt>
                <c:pt idx="210" c:formatCode="yyyy/m/d">
                  <c:v>46087</c:v>
                </c:pt>
                <c:pt idx="211" c:formatCode="yyyy/m/d">
                  <c:v>46086</c:v>
                </c:pt>
                <c:pt idx="212" c:formatCode="yyyy/m/d">
                  <c:v>46085</c:v>
                </c:pt>
                <c:pt idx="213" c:formatCode="yyyy/m/d">
                  <c:v>46084</c:v>
                </c:pt>
                <c:pt idx="214" c:formatCode="yyyy/m/d">
                  <c:v>46083</c:v>
                </c:pt>
                <c:pt idx="215" c:formatCode="yyyy/m/d">
                  <c:v>46080</c:v>
                </c:pt>
                <c:pt idx="216" c:formatCode="yyyy/m/d">
                  <c:v>46079</c:v>
                </c:pt>
                <c:pt idx="217" c:formatCode="yyyy/m/d">
                  <c:v>46078</c:v>
                </c:pt>
                <c:pt idx="218" c:formatCode="yyyy/m/d">
                  <c:v>46077</c:v>
                </c:pt>
                <c:pt idx="219" c:formatCode="yyyy/m/d">
                  <c:v>46076</c:v>
                </c:pt>
                <c:pt idx="220" c:formatCode="yyyy/m/d">
                  <c:v>46073</c:v>
                </c:pt>
                <c:pt idx="221" c:formatCode="yyyy/m/d">
                  <c:v>46072</c:v>
                </c:pt>
                <c:pt idx="222" c:formatCode="yyyy/m/d">
                  <c:v>46071</c:v>
                </c:pt>
                <c:pt idx="223" c:formatCode="yyyy/m/d">
                  <c:v>46070</c:v>
                </c:pt>
                <c:pt idx="224" c:formatCode="yyyy/m/d">
                  <c:v>46069</c:v>
                </c:pt>
                <c:pt idx="225" c:formatCode="yyyy/m/d">
                  <c:v>46066</c:v>
                </c:pt>
                <c:pt idx="226" c:formatCode="yyyy/m/d">
                  <c:v>46065</c:v>
                </c:pt>
                <c:pt idx="227" c:formatCode="yyyy/m/d">
                  <c:v>46064</c:v>
                </c:pt>
                <c:pt idx="228" c:formatCode="yyyy/m/d">
                  <c:v>46063</c:v>
                </c:pt>
                <c:pt idx="229" c:formatCode="yyyy/m/d">
                  <c:v>46062</c:v>
                </c:pt>
                <c:pt idx="230" c:formatCode="yyyy/m/d">
                  <c:v>46059</c:v>
                </c:pt>
                <c:pt idx="231" c:formatCode="yyyy/m/d">
                  <c:v>46058</c:v>
                </c:pt>
                <c:pt idx="232" c:formatCode="yyyy/m/d">
                  <c:v>46057</c:v>
                </c:pt>
                <c:pt idx="233" c:formatCode="yyyy/m/d">
                  <c:v>46056</c:v>
                </c:pt>
                <c:pt idx="234" c:formatCode="yyyy/m/d">
                  <c:v>46055</c:v>
                </c:pt>
                <c:pt idx="235" c:formatCode="yyyy/m/d">
                  <c:v>46052</c:v>
                </c:pt>
                <c:pt idx="236" c:formatCode="yyyy/m/d">
                  <c:v>46051</c:v>
                </c:pt>
                <c:pt idx="237" c:formatCode="yyyy/m/d">
                  <c:v>46050</c:v>
                </c:pt>
                <c:pt idx="238" c:formatCode="yyyy/m/d">
                  <c:v>46049</c:v>
                </c:pt>
                <c:pt idx="239" c:formatCode="yyyy/m/d">
                  <c:v>46048</c:v>
                </c:pt>
                <c:pt idx="240" c:formatCode="yyyy/m/d">
                  <c:v>46045</c:v>
                </c:pt>
                <c:pt idx="241" c:formatCode="yyyy/m/d">
                  <c:v>46044</c:v>
                </c:pt>
                <c:pt idx="242" c:formatCode="yyyy/m/d">
                  <c:v>46043</c:v>
                </c:pt>
                <c:pt idx="243" c:formatCode="yyyy/m/d">
                  <c:v>46042</c:v>
                </c:pt>
                <c:pt idx="244" c:formatCode="yyyy/m/d">
                  <c:v>46041</c:v>
                </c:pt>
                <c:pt idx="245" c:formatCode="yyyy/m/d">
                  <c:v>46038</c:v>
                </c:pt>
                <c:pt idx="246" c:formatCode="yyyy/m/d">
                  <c:v>46037</c:v>
                </c:pt>
                <c:pt idx="247" c:formatCode="yyyy/m/d">
                  <c:v>46036</c:v>
                </c:pt>
                <c:pt idx="248" c:formatCode="yyyy/m/d">
                  <c:v>46035</c:v>
                </c:pt>
                <c:pt idx="249" c:formatCode="yyyy/m/d">
                  <c:v>46034</c:v>
                </c:pt>
                <c:pt idx="250" c:formatCode="yyyy/m/d">
                  <c:v>46031</c:v>
                </c:pt>
                <c:pt idx="251" c:formatCode="yyyy/m/d">
                  <c:v>46030</c:v>
                </c:pt>
                <c:pt idx="252" c:formatCode="yyyy/m/d">
                  <c:v>46029</c:v>
                </c:pt>
                <c:pt idx="253" c:formatCode="yyyy/m/d">
                  <c:v>46028</c:v>
                </c:pt>
                <c:pt idx="254" c:formatCode="yyyy/m/d">
                  <c:v>46027</c:v>
                </c:pt>
                <c:pt idx="255" c:formatCode="yyyy/m/d">
                  <c:v>46024</c:v>
                </c:pt>
                <c:pt idx="256" c:formatCode="yyyy/m/d">
                  <c:v>46023</c:v>
                </c:pt>
              </c:numCache>
            </c:numRef>
          </c:cat>
          <c:val>
            <c:numRef>
              <c:f>PTA现货数据!$J$3:$J$4859</c:f>
              <c:numCache>
                <c:formatCode>General</c:formatCode>
                <c:ptCount val="4857"/>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pt idx="24">
                  <c:v>#N/A</c:v>
                </c:pt>
                <c:pt idx="25">
                  <c:v>#N/A</c:v>
                </c:pt>
                <c:pt idx="26">
                  <c:v>#N/A</c:v>
                </c:pt>
                <c:pt idx="27">
                  <c:v>#N/A</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pt idx="44">
                  <c:v>#N/A</c:v>
                </c:pt>
                <c:pt idx="45">
                  <c:v>#N/A</c:v>
                </c:pt>
                <c:pt idx="46">
                  <c:v>#N/A</c:v>
                </c:pt>
                <c:pt idx="47">
                  <c:v>#N/A</c:v>
                </c:pt>
                <c:pt idx="48">
                  <c:v>#N/A</c:v>
                </c:pt>
                <c:pt idx="49">
                  <c:v>#N/A</c:v>
                </c:pt>
                <c:pt idx="50">
                  <c:v>#N/A</c:v>
                </c:pt>
                <c:pt idx="51">
                  <c:v>#N/A</c:v>
                </c:pt>
                <c:pt idx="52">
                  <c:v>#N/A</c:v>
                </c:pt>
                <c:pt idx="53">
                  <c:v>#N/A</c:v>
                </c:pt>
                <c:pt idx="54">
                  <c:v>#N/A</c:v>
                </c:pt>
                <c:pt idx="55">
                  <c:v>#N/A</c:v>
                </c:pt>
                <c:pt idx="56">
                  <c:v>#N/A</c:v>
                </c:pt>
                <c:pt idx="57">
                  <c:v>#N/A</c:v>
                </c:pt>
                <c:pt idx="58">
                  <c:v>#N/A</c:v>
                </c:pt>
                <c:pt idx="59">
                  <c:v>#N/A</c:v>
                </c:pt>
                <c:pt idx="60">
                  <c:v>#N/A</c:v>
                </c:pt>
                <c:pt idx="61">
                  <c:v>#N/A</c:v>
                </c:pt>
                <c:pt idx="62">
                  <c:v>#N/A</c:v>
                </c:pt>
                <c:pt idx="63">
                  <c:v>#N/A</c:v>
                </c:pt>
                <c:pt idx="64">
                  <c:v>#N/A</c:v>
                </c:pt>
                <c:pt idx="65">
                  <c:v>#N/A</c:v>
                </c:pt>
                <c:pt idx="66">
                  <c:v>#N/A</c:v>
                </c:pt>
                <c:pt idx="67">
                  <c:v>#N/A</c:v>
                </c:pt>
                <c:pt idx="68">
                  <c:v>#N/A</c:v>
                </c:pt>
                <c:pt idx="69">
                  <c:v>#N/A</c:v>
                </c:pt>
                <c:pt idx="70">
                  <c:v>#N/A</c:v>
                </c:pt>
                <c:pt idx="71">
                  <c:v>#N/A</c:v>
                </c:pt>
                <c:pt idx="72">
                  <c:v>#N/A</c:v>
                </c:pt>
                <c:pt idx="73">
                  <c:v>#N/A</c:v>
                </c:pt>
                <c:pt idx="74">
                  <c:v>#N/A</c:v>
                </c:pt>
                <c:pt idx="75">
                  <c:v>#N/A</c:v>
                </c:pt>
                <c:pt idx="76">
                  <c:v>#N/A</c:v>
                </c:pt>
                <c:pt idx="77">
                  <c:v>#N/A</c:v>
                </c:pt>
                <c:pt idx="78">
                  <c:v>#N/A</c:v>
                </c:pt>
                <c:pt idx="79">
                  <c:v>#N/A</c:v>
                </c:pt>
                <c:pt idx="80">
                  <c:v>#N/A</c:v>
                </c:pt>
                <c:pt idx="81">
                  <c:v>#N/A</c:v>
                </c:pt>
                <c:pt idx="82">
                  <c:v>#N/A</c:v>
                </c:pt>
                <c:pt idx="83">
                  <c:v>#N/A</c:v>
                </c:pt>
                <c:pt idx="84">
                  <c:v>329</c:v>
                </c:pt>
                <c:pt idx="85">
                  <c:v>405</c:v>
                </c:pt>
                <c:pt idx="86">
                  <c:v>413</c:v>
                </c:pt>
                <c:pt idx="87">
                  <c:v>568</c:v>
                </c:pt>
                <c:pt idx="88">
                  <c:v>598</c:v>
                </c:pt>
                <c:pt idx="89">
                  <c:v>686</c:v>
                </c:pt>
                <c:pt idx="90">
                  <c:v>763</c:v>
                </c:pt>
                <c:pt idx="91">
                  <c:v>580</c:v>
                </c:pt>
                <c:pt idx="92">
                  <c:v>393</c:v>
                </c:pt>
                <c:pt idx="93">
                  <c:v>302</c:v>
                </c:pt>
                <c:pt idx="94">
                  <c:v>215</c:v>
                </c:pt>
                <c:pt idx="95">
                  <c:v>158</c:v>
                </c:pt>
                <c:pt idx="96">
                  <c:v>244</c:v>
                </c:pt>
                <c:pt idx="97">
                  <c:v>166</c:v>
                </c:pt>
                <c:pt idx="98">
                  <c:v>165</c:v>
                </c:pt>
                <c:pt idx="99">
                  <c:v>303</c:v>
                </c:pt>
                <c:pt idx="100">
                  <c:v>220</c:v>
                </c:pt>
                <c:pt idx="101">
                  <c:v>161</c:v>
                </c:pt>
                <c:pt idx="102">
                  <c:v>262</c:v>
                </c:pt>
                <c:pt idx="103">
                  <c:v>215</c:v>
                </c:pt>
                <c:pt idx="104">
                  <c:v>156</c:v>
                </c:pt>
                <c:pt idx="105">
                  <c:v>138</c:v>
                </c:pt>
                <c:pt idx="106">
                  <c:v>51</c:v>
                </c:pt>
                <c:pt idx="107">
                  <c:v>125</c:v>
                </c:pt>
                <c:pt idx="108">
                  <c:v>137</c:v>
                </c:pt>
                <c:pt idx="109">
                  <c:v>166</c:v>
                </c:pt>
                <c:pt idx="110">
                  <c:v>245</c:v>
                </c:pt>
                <c:pt idx="111">
                  <c:v>144</c:v>
                </c:pt>
                <c:pt idx="112">
                  <c:v>142</c:v>
                </c:pt>
                <c:pt idx="113">
                  <c:v>144</c:v>
                </c:pt>
                <c:pt idx="114">
                  <c:v>200</c:v>
                </c:pt>
                <c:pt idx="115">
                  <c:v>235</c:v>
                </c:pt>
                <c:pt idx="116">
                  <c:v>218</c:v>
                </c:pt>
                <c:pt idx="117">
                  <c:v>258</c:v>
                </c:pt>
                <c:pt idx="118">
                  <c:v>128</c:v>
                </c:pt>
                <c:pt idx="119">
                  <c:v>278</c:v>
                </c:pt>
                <c:pt idx="120">
                  <c:v>300</c:v>
                </c:pt>
                <c:pt idx="121">
                  <c:v>295</c:v>
                </c:pt>
                <c:pt idx="122">
                  <c:v>253</c:v>
                </c:pt>
                <c:pt idx="123">
                  <c:v>249</c:v>
                </c:pt>
                <c:pt idx="124">
                  <c:v>278</c:v>
                </c:pt>
                <c:pt idx="125">
                  <c:v>225</c:v>
                </c:pt>
                <c:pt idx="126">
                  <c:v>297</c:v>
                </c:pt>
                <c:pt idx="127">
                  <c:v>309</c:v>
                </c:pt>
                <c:pt idx="128">
                  <c:v>272</c:v>
                </c:pt>
                <c:pt idx="129">
                  <c:v>195</c:v>
                </c:pt>
                <c:pt idx="130">
                  <c:v>247</c:v>
                </c:pt>
                <c:pt idx="131">
                  <c:v>242</c:v>
                </c:pt>
                <c:pt idx="132">
                  <c:v>288</c:v>
                </c:pt>
                <c:pt idx="133">
                  <c:v>234</c:v>
                </c:pt>
                <c:pt idx="134">
                  <c:v>231</c:v>
                </c:pt>
                <c:pt idx="135">
                  <c:v>#N/A</c:v>
                </c:pt>
                <c:pt idx="136">
                  <c:v>177</c:v>
                </c:pt>
                <c:pt idx="137">
                  <c:v>170</c:v>
                </c:pt>
                <c:pt idx="138">
                  <c:v>195</c:v>
                </c:pt>
                <c:pt idx="139">
                  <c:v>319</c:v>
                </c:pt>
                <c:pt idx="140">
                  <c:v>198</c:v>
                </c:pt>
                <c:pt idx="141">
                  <c:v>235</c:v>
                </c:pt>
                <c:pt idx="142">
                  <c:v>248</c:v>
                </c:pt>
                <c:pt idx="143">
                  <c:v>293</c:v>
                </c:pt>
                <c:pt idx="144">
                  <c:v>94</c:v>
                </c:pt>
                <c:pt idx="145">
                  <c:v>160</c:v>
                </c:pt>
                <c:pt idx="146">
                  <c:v>256</c:v>
                </c:pt>
                <c:pt idx="147">
                  <c:v>150</c:v>
                </c:pt>
                <c:pt idx="148">
                  <c:v>156</c:v>
                </c:pt>
                <c:pt idx="149">
                  <c:v>106</c:v>
                </c:pt>
                <c:pt idx="150">
                  <c:v>160</c:v>
                </c:pt>
                <c:pt idx="151">
                  <c:v>111</c:v>
                </c:pt>
                <c:pt idx="152">
                  <c:v>106</c:v>
                </c:pt>
                <c:pt idx="153">
                  <c:v>98</c:v>
                </c:pt>
                <c:pt idx="154">
                  <c:v>116</c:v>
                </c:pt>
                <c:pt idx="155">
                  <c:v>189</c:v>
                </c:pt>
                <c:pt idx="156">
                  <c:v>135</c:v>
                </c:pt>
                <c:pt idx="157">
                  <c:v>166</c:v>
                </c:pt>
                <c:pt idx="158">
                  <c:v>115</c:v>
                </c:pt>
                <c:pt idx="159">
                  <c:v>156</c:v>
                </c:pt>
                <c:pt idx="160">
                  <c:v>121</c:v>
                </c:pt>
                <c:pt idx="161">
                  <c:v>172</c:v>
                </c:pt>
                <c:pt idx="162">
                  <c:v>191</c:v>
                </c:pt>
                <c:pt idx="163">
                  <c:v>153</c:v>
                </c:pt>
                <c:pt idx="164">
                  <c:v>174</c:v>
                </c:pt>
                <c:pt idx="165">
                  <c:v>232</c:v>
                </c:pt>
                <c:pt idx="166">
                  <c:v>288</c:v>
                </c:pt>
                <c:pt idx="167">
                  <c:v>165</c:v>
                </c:pt>
                <c:pt idx="168">
                  <c:v>#N/A</c:v>
                </c:pt>
                <c:pt idx="169">
                  <c:v>#N/A</c:v>
                </c:pt>
                <c:pt idx="170">
                  <c:v>#N/A</c:v>
                </c:pt>
                <c:pt idx="171">
                  <c:v>208</c:v>
                </c:pt>
                <c:pt idx="172">
                  <c:v>208</c:v>
                </c:pt>
                <c:pt idx="173">
                  <c:v>53</c:v>
                </c:pt>
                <c:pt idx="174">
                  <c:v>109</c:v>
                </c:pt>
                <c:pt idx="175">
                  <c:v>179</c:v>
                </c:pt>
                <c:pt idx="176">
                  <c:v>74</c:v>
                </c:pt>
                <c:pt idx="177">
                  <c:v>150</c:v>
                </c:pt>
                <c:pt idx="178">
                  <c:v>129</c:v>
                </c:pt>
                <c:pt idx="179">
                  <c:v>154</c:v>
                </c:pt>
                <c:pt idx="180">
                  <c:v>184</c:v>
                </c:pt>
                <c:pt idx="181">
                  <c:v>-22</c:v>
                </c:pt>
                <c:pt idx="182">
                  <c:v>-86</c:v>
                </c:pt>
                <c:pt idx="183">
                  <c:v>-76</c:v>
                </c:pt>
                <c:pt idx="184">
                  <c:v>1</c:v>
                </c:pt>
                <c:pt idx="185">
                  <c:v>66</c:v>
                </c:pt>
                <c:pt idx="186">
                  <c:v>-54</c:v>
                </c:pt>
                <c:pt idx="187">
                  <c:v>158</c:v>
                </c:pt>
                <c:pt idx="188">
                  <c:v>42</c:v>
                </c:pt>
                <c:pt idx="189">
                  <c:v>#N/A</c:v>
                </c:pt>
                <c:pt idx="190">
                  <c:v>-108</c:v>
                </c:pt>
                <c:pt idx="191">
                  <c:v>-136</c:v>
                </c:pt>
                <c:pt idx="192">
                  <c:v>214</c:v>
                </c:pt>
                <c:pt idx="193">
                  <c:v>-24</c:v>
                </c:pt>
                <c:pt idx="194">
                  <c:v>62</c:v>
                </c:pt>
                <c:pt idx="195">
                  <c:v>-146</c:v>
                </c:pt>
                <c:pt idx="196">
                  <c:v>-208</c:v>
                </c:pt>
                <c:pt idx="197">
                  <c:v>-127</c:v>
                </c:pt>
                <c:pt idx="198">
                  <c:v>41</c:v>
                </c:pt>
                <c:pt idx="199">
                  <c:v>-224</c:v>
                </c:pt>
                <c:pt idx="200">
                  <c:v>-100</c:v>
                </c:pt>
                <c:pt idx="201">
                  <c:v>31</c:v>
                </c:pt>
                <c:pt idx="202">
                  <c:v>10</c:v>
                </c:pt>
                <c:pt idx="203">
                  <c:v>-143</c:v>
                </c:pt>
                <c:pt idx="204">
                  <c:v>-22</c:v>
                </c:pt>
                <c:pt idx="205">
                  <c:v>-14</c:v>
                </c:pt>
                <c:pt idx="206">
                  <c:v>42</c:v>
                </c:pt>
                <c:pt idx="207">
                  <c:v>-340</c:v>
                </c:pt>
                <c:pt idx="208">
                  <c:v>160</c:v>
                </c:pt>
                <c:pt idx="209">
                  <c:v>469</c:v>
                </c:pt>
                <c:pt idx="210">
                  <c:v>-200</c:v>
                </c:pt>
                <c:pt idx="211">
                  <c:v>-15</c:v>
                </c:pt>
                <c:pt idx="212">
                  <c:v>-89</c:v>
                </c:pt>
                <c:pt idx="213">
                  <c:v>-73</c:v>
                </c:pt>
                <c:pt idx="214">
                  <c:v>-207</c:v>
                </c:pt>
                <c:pt idx="215">
                  <c:v>-95</c:v>
                </c:pt>
                <c:pt idx="216">
                  <c:v>-25</c:v>
                </c:pt>
                <c:pt idx="217">
                  <c:v>-27</c:v>
                </c:pt>
                <c:pt idx="218">
                  <c:v>-67</c:v>
                </c:pt>
                <c:pt idx="219">
                  <c:v>#N/A</c:v>
                </c:pt>
                <c:pt idx="220">
                  <c:v>#N/A</c:v>
                </c:pt>
                <c:pt idx="221">
                  <c:v>#N/A</c:v>
                </c:pt>
                <c:pt idx="222">
                  <c:v>#N/A</c:v>
                </c:pt>
                <c:pt idx="223">
                  <c:v>#N/A</c:v>
                </c:pt>
                <c:pt idx="224">
                  <c:v>#N/A</c:v>
                </c:pt>
                <c:pt idx="225">
                  <c:v>-74</c:v>
                </c:pt>
                <c:pt idx="226">
                  <c:v>-20</c:v>
                </c:pt>
                <c:pt idx="227">
                  <c:v>-80</c:v>
                </c:pt>
                <c:pt idx="228">
                  <c:v>-85</c:v>
                </c:pt>
                <c:pt idx="229">
                  <c:v>-84</c:v>
                </c:pt>
                <c:pt idx="230">
                  <c:v>-76</c:v>
                </c:pt>
                <c:pt idx="231">
                  <c:v>-29</c:v>
                </c:pt>
                <c:pt idx="232">
                  <c:v>-68</c:v>
                </c:pt>
                <c:pt idx="233">
                  <c:v>-65</c:v>
                </c:pt>
                <c:pt idx="234">
                  <c:v>33</c:v>
                </c:pt>
                <c:pt idx="235">
                  <c:v>20</c:v>
                </c:pt>
                <c:pt idx="236">
                  <c:v>-82</c:v>
                </c:pt>
                <c:pt idx="237">
                  <c:v>-120</c:v>
                </c:pt>
                <c:pt idx="238">
                  <c:v>-38</c:v>
                </c:pt>
                <c:pt idx="239">
                  <c:v>-88</c:v>
                </c:pt>
                <c:pt idx="240">
                  <c:v>-161</c:v>
                </c:pt>
                <c:pt idx="241">
                  <c:v>-141</c:v>
                </c:pt>
                <c:pt idx="242">
                  <c:v>-69</c:v>
                </c:pt>
                <c:pt idx="243">
                  <c:v>-134</c:v>
                </c:pt>
                <c:pt idx="244">
                  <c:v>-58</c:v>
                </c:pt>
                <c:pt idx="245">
                  <c:v>-58</c:v>
                </c:pt>
                <c:pt idx="246">
                  <c:v>-1</c:v>
                </c:pt>
                <c:pt idx="247">
                  <c:v>-44</c:v>
                </c:pt>
                <c:pt idx="248">
                  <c:v>-80</c:v>
                </c:pt>
                <c:pt idx="249">
                  <c:v>-47</c:v>
                </c:pt>
                <c:pt idx="250">
                  <c:v>-70</c:v>
                </c:pt>
                <c:pt idx="251">
                  <c:v>-14</c:v>
                </c:pt>
                <c:pt idx="252">
                  <c:v>-55</c:v>
                </c:pt>
                <c:pt idx="253">
                  <c:v>-70</c:v>
                </c:pt>
                <c:pt idx="254">
                  <c:v>-16</c:v>
                </c:pt>
                <c:pt idx="255">
                  <c:v>#N/A</c:v>
                </c:pt>
                <c:pt idx="256">
                  <c:v>#N/A</c:v>
                </c:pt>
                <c:pt idx="257">
                  <c:v>#N/A</c:v>
                </c:pt>
                <c:pt idx="258">
                  <c:v>#N/A</c:v>
                </c:pt>
                <c:pt idx="259">
                  <c:v>#N/A</c:v>
                </c:pt>
                <c:pt idx="260">
                  <c:v>#N/A</c:v>
                </c:pt>
                <c:pt idx="261">
                  <c:v>#N/A</c:v>
                </c:pt>
                <c:pt idx="262">
                  <c:v>#N/A</c:v>
                </c:pt>
              </c:numCache>
            </c:numRef>
          </c:val>
          <c:smooth val="0"/>
        </c:ser>
        <c:ser>
          <c:idx val="1"/>
          <c:order val="1"/>
          <c:tx>
            <c:strRef>
              <c:f>PTA现货数据!$K$1:$K$2</c:f>
              <c:strCache>
                <c:ptCount val="1"/>
                <c:pt idx="0">
                  <c:v>钢联数据 2025</c:v>
                </c:pt>
              </c:strCache>
            </c:strRef>
          </c:tx>
          <c:spPr>
            <a:ln w="19050" cap="rnd" cmpd="sng" algn="ctr">
              <a:solidFill>
                <a:srgbClr val="FF0000">
                  <a:alpha val="67000"/>
                </a:srgbClr>
              </a:solidFill>
              <a:prstDash val="solid"/>
              <a:round/>
            </a:ln>
          </c:spPr>
          <c:marker>
            <c:symbol val="none"/>
          </c:marker>
          <c:dLbls>
            <c:delete val="1"/>
          </c:dLbls>
          <c:cat>
            <c:numRef>
              <c:f>PTA现货数据!$I$3:$I$4859</c:f>
              <c:numCache>
                <c:formatCode>yyyy/m/d</c:formatCode>
                <c:ptCount val="4857"/>
                <c:pt idx="0" c:formatCode="yyyy/m/d">
                  <c:v>46386</c:v>
                </c:pt>
                <c:pt idx="1" c:formatCode="yyyy/m/d">
                  <c:v>46384</c:v>
                </c:pt>
                <c:pt idx="2" c:formatCode="yyyy/m/d">
                  <c:v>46382</c:v>
                </c:pt>
                <c:pt idx="3" c:formatCode="yyyy/m/d">
                  <c:v>46380</c:v>
                </c:pt>
                <c:pt idx="4" c:formatCode="yyyy/m/d">
                  <c:v>46378</c:v>
                </c:pt>
                <c:pt idx="5" c:formatCode="yyyy/m/d">
                  <c:v>46375</c:v>
                </c:pt>
                <c:pt idx="6" c:formatCode="yyyy/m/d">
                  <c:v>46374</c:v>
                </c:pt>
                <c:pt idx="7" c:formatCode="yyyy/m/d">
                  <c:v>46373</c:v>
                </c:pt>
                <c:pt idx="8" c:formatCode="yyyy/m/d">
                  <c:v>46372</c:v>
                </c:pt>
                <c:pt idx="9" c:formatCode="yyyy/m/d">
                  <c:v>46371</c:v>
                </c:pt>
                <c:pt idx="10" c:formatCode="yyyy/m/d">
                  <c:v>46368</c:v>
                </c:pt>
                <c:pt idx="11" c:formatCode="yyyy/m/d">
                  <c:v>46367</c:v>
                </c:pt>
                <c:pt idx="12" c:formatCode="yyyy/m/d">
                  <c:v>46366</c:v>
                </c:pt>
                <c:pt idx="13" c:formatCode="yyyy/m/d">
                  <c:v>46365</c:v>
                </c:pt>
                <c:pt idx="14" c:formatCode="yyyy/m/d">
                  <c:v>46364</c:v>
                </c:pt>
                <c:pt idx="15" c:formatCode="yyyy/m/d">
                  <c:v>46361</c:v>
                </c:pt>
                <c:pt idx="16" c:formatCode="yyyy/m/d">
                  <c:v>46360</c:v>
                </c:pt>
                <c:pt idx="17" c:formatCode="yyyy/m/d">
                  <c:v>46359</c:v>
                </c:pt>
                <c:pt idx="18" c:formatCode="yyyy/m/d">
                  <c:v>46358</c:v>
                </c:pt>
                <c:pt idx="19" c:formatCode="yyyy/m/d">
                  <c:v>46357</c:v>
                </c:pt>
                <c:pt idx="20" c:formatCode="yyyy/m/d">
                  <c:v>46356</c:v>
                </c:pt>
                <c:pt idx="21" c:formatCode="yyyy/m/d">
                  <c:v>46353</c:v>
                </c:pt>
                <c:pt idx="22" c:formatCode="yyyy/m/d">
                  <c:v>46352</c:v>
                </c:pt>
                <c:pt idx="23" c:formatCode="yyyy/m/d">
                  <c:v>46351</c:v>
                </c:pt>
                <c:pt idx="24" c:formatCode="yyyy/m/d">
                  <c:v>46350</c:v>
                </c:pt>
                <c:pt idx="25" c:formatCode="yyyy/m/d">
                  <c:v>46349</c:v>
                </c:pt>
                <c:pt idx="26" c:formatCode="yyyy/m/d">
                  <c:v>46346</c:v>
                </c:pt>
                <c:pt idx="27" c:formatCode="yyyy/m/d">
                  <c:v>46345</c:v>
                </c:pt>
                <c:pt idx="28" c:formatCode="yyyy/m/d">
                  <c:v>46344</c:v>
                </c:pt>
                <c:pt idx="29" c:formatCode="yyyy/m/d">
                  <c:v>46343</c:v>
                </c:pt>
                <c:pt idx="30" c:formatCode="yyyy/m/d">
                  <c:v>46342</c:v>
                </c:pt>
                <c:pt idx="31" c:formatCode="yyyy/m/d">
                  <c:v>46339</c:v>
                </c:pt>
                <c:pt idx="32" c:formatCode="yyyy/m/d">
                  <c:v>46338</c:v>
                </c:pt>
                <c:pt idx="33" c:formatCode="yyyy/m/d">
                  <c:v>46337</c:v>
                </c:pt>
                <c:pt idx="34" c:formatCode="yyyy/m/d">
                  <c:v>46336</c:v>
                </c:pt>
                <c:pt idx="35" c:formatCode="yyyy/m/d">
                  <c:v>46335</c:v>
                </c:pt>
                <c:pt idx="36" c:formatCode="yyyy/m/d">
                  <c:v>46332</c:v>
                </c:pt>
                <c:pt idx="37" c:formatCode="yyyy/m/d">
                  <c:v>46331</c:v>
                </c:pt>
                <c:pt idx="38" c:formatCode="yyyy/m/d">
                  <c:v>46330</c:v>
                </c:pt>
                <c:pt idx="39" c:formatCode="yyyy/m/d">
                  <c:v>46329</c:v>
                </c:pt>
                <c:pt idx="40" c:formatCode="yyyy/m/d">
                  <c:v>46328</c:v>
                </c:pt>
                <c:pt idx="41" c:formatCode="yyyy/m/d">
                  <c:v>46325</c:v>
                </c:pt>
                <c:pt idx="42" c:formatCode="yyyy/m/d">
                  <c:v>46324</c:v>
                </c:pt>
                <c:pt idx="43" c:formatCode="yyyy/m/d">
                  <c:v>46323</c:v>
                </c:pt>
                <c:pt idx="44" c:formatCode="yyyy/m/d">
                  <c:v>46322</c:v>
                </c:pt>
                <c:pt idx="45" c:formatCode="yyyy/m/d">
                  <c:v>46321</c:v>
                </c:pt>
                <c:pt idx="46" c:formatCode="yyyy/m/d">
                  <c:v>46318</c:v>
                </c:pt>
                <c:pt idx="47" c:formatCode="yyyy/m/d">
                  <c:v>46317</c:v>
                </c:pt>
                <c:pt idx="48" c:formatCode="yyyy/m/d">
                  <c:v>46316</c:v>
                </c:pt>
                <c:pt idx="49" c:formatCode="yyyy/m/d">
                  <c:v>46315</c:v>
                </c:pt>
                <c:pt idx="50" c:formatCode="yyyy/m/d">
                  <c:v>46314</c:v>
                </c:pt>
                <c:pt idx="51" c:formatCode="yyyy/m/d">
                  <c:v>46311</c:v>
                </c:pt>
                <c:pt idx="52" c:formatCode="yyyy/m/d">
                  <c:v>46310</c:v>
                </c:pt>
                <c:pt idx="53" c:formatCode="yyyy/m/d">
                  <c:v>46309</c:v>
                </c:pt>
                <c:pt idx="54" c:formatCode="yyyy/m/d">
                  <c:v>46308</c:v>
                </c:pt>
                <c:pt idx="55" c:formatCode="yyyy/m/d">
                  <c:v>46307</c:v>
                </c:pt>
                <c:pt idx="56" c:formatCode="yyyy/m/d">
                  <c:v>46304</c:v>
                </c:pt>
                <c:pt idx="57" c:formatCode="yyyy/m/d">
                  <c:v>46303</c:v>
                </c:pt>
                <c:pt idx="58" c:formatCode="yyyy/m/d">
                  <c:v>46302</c:v>
                </c:pt>
                <c:pt idx="59" c:formatCode="yyyy/m/d">
                  <c:v>46301</c:v>
                </c:pt>
                <c:pt idx="60" c:formatCode="yyyy/m/d">
                  <c:v>46300</c:v>
                </c:pt>
                <c:pt idx="61" c:formatCode="yyyy/m/d">
                  <c:v>46296</c:v>
                </c:pt>
                <c:pt idx="62" c:formatCode="yyyy/m/d">
                  <c:v>46295</c:v>
                </c:pt>
                <c:pt idx="63" c:formatCode="yyyy/m/d">
                  <c:v>46294</c:v>
                </c:pt>
                <c:pt idx="64" c:formatCode="yyyy/m/d">
                  <c:v>46293</c:v>
                </c:pt>
                <c:pt idx="65" c:formatCode="yyyy/m/d">
                  <c:v>46290</c:v>
                </c:pt>
                <c:pt idx="66" c:formatCode="yyyy/m/d">
                  <c:v>46289</c:v>
                </c:pt>
                <c:pt idx="67" c:formatCode="yyyy/m/d">
                  <c:v>46288</c:v>
                </c:pt>
                <c:pt idx="68" c:formatCode="yyyy/m/d">
                  <c:v>46287</c:v>
                </c:pt>
                <c:pt idx="69" c:formatCode="yyyy/m/d">
                  <c:v>46286</c:v>
                </c:pt>
                <c:pt idx="70" c:formatCode="yyyy/m/d">
                  <c:v>46283</c:v>
                </c:pt>
                <c:pt idx="71" c:formatCode="yyyy/m/d">
                  <c:v>46282</c:v>
                </c:pt>
                <c:pt idx="72" c:formatCode="yyyy/m/d">
                  <c:v>46281</c:v>
                </c:pt>
                <c:pt idx="73" c:formatCode="yyyy/m/d">
                  <c:v>46280</c:v>
                </c:pt>
                <c:pt idx="74" c:formatCode="yyyy/m/d">
                  <c:v>46279</c:v>
                </c:pt>
                <c:pt idx="75" c:formatCode="yyyy/m/d">
                  <c:v>46276</c:v>
                </c:pt>
                <c:pt idx="76" c:formatCode="yyyy/m/d">
                  <c:v>46275</c:v>
                </c:pt>
                <c:pt idx="77" c:formatCode="yyyy/m/d">
                  <c:v>46274</c:v>
                </c:pt>
                <c:pt idx="78" c:formatCode="yyyy/m/d">
                  <c:v>46273</c:v>
                </c:pt>
                <c:pt idx="79" c:formatCode="yyyy/m/d">
                  <c:v>46272</c:v>
                </c:pt>
                <c:pt idx="80" c:formatCode="yyyy/m/d">
                  <c:v>46269</c:v>
                </c:pt>
                <c:pt idx="81" c:formatCode="yyyy/m/d">
                  <c:v>46268</c:v>
                </c:pt>
                <c:pt idx="82" c:formatCode="yyyy/m/d">
                  <c:v>46267</c:v>
                </c:pt>
                <c:pt idx="83" c:formatCode="yyyy/m/d">
                  <c:v>46266</c:v>
                </c:pt>
                <c:pt idx="84" c:formatCode="yyyy/m/d">
                  <c:v>46265</c:v>
                </c:pt>
                <c:pt idx="85" c:formatCode="yyyy/m/d">
                  <c:v>46262</c:v>
                </c:pt>
                <c:pt idx="86" c:formatCode="yyyy/m/d">
                  <c:v>46261</c:v>
                </c:pt>
                <c:pt idx="87" c:formatCode="yyyy/m/d">
                  <c:v>46260</c:v>
                </c:pt>
                <c:pt idx="88" c:formatCode="yyyy/m/d">
                  <c:v>46259</c:v>
                </c:pt>
                <c:pt idx="89" c:formatCode="yyyy/m/d">
                  <c:v>46258</c:v>
                </c:pt>
                <c:pt idx="90" c:formatCode="yyyy/m/d">
                  <c:v>46255</c:v>
                </c:pt>
                <c:pt idx="91" c:formatCode="yyyy/m/d">
                  <c:v>46254</c:v>
                </c:pt>
                <c:pt idx="92" c:formatCode="yyyy/m/d">
                  <c:v>46253</c:v>
                </c:pt>
                <c:pt idx="93" c:formatCode="yyyy/m/d">
                  <c:v>46252</c:v>
                </c:pt>
                <c:pt idx="94" c:formatCode="yyyy/m/d">
                  <c:v>46251</c:v>
                </c:pt>
                <c:pt idx="95" c:formatCode="yyyy/m/d">
                  <c:v>46248</c:v>
                </c:pt>
                <c:pt idx="96" c:formatCode="yyyy/m/d">
                  <c:v>46247</c:v>
                </c:pt>
                <c:pt idx="97" c:formatCode="yyyy/m/d">
                  <c:v>46246</c:v>
                </c:pt>
                <c:pt idx="98" c:formatCode="yyyy/m/d">
                  <c:v>46245</c:v>
                </c:pt>
                <c:pt idx="99" c:formatCode="yyyy/m/d">
                  <c:v>46244</c:v>
                </c:pt>
                <c:pt idx="100" c:formatCode="yyyy/m/d">
                  <c:v>46241</c:v>
                </c:pt>
                <c:pt idx="101" c:formatCode="yyyy/m/d">
                  <c:v>46240</c:v>
                </c:pt>
                <c:pt idx="102" c:formatCode="yyyy/m/d">
                  <c:v>46239</c:v>
                </c:pt>
                <c:pt idx="103" c:formatCode="yyyy/m/d">
                  <c:v>46238</c:v>
                </c:pt>
                <c:pt idx="104" c:formatCode="yyyy/m/d">
                  <c:v>46237</c:v>
                </c:pt>
                <c:pt idx="105" c:formatCode="yyyy/m/d">
                  <c:v>46234</c:v>
                </c:pt>
                <c:pt idx="106" c:formatCode="yyyy/m/d">
                  <c:v>46233</c:v>
                </c:pt>
                <c:pt idx="107" c:formatCode="yyyy/m/d">
                  <c:v>46232</c:v>
                </c:pt>
                <c:pt idx="108" c:formatCode="yyyy/m/d">
                  <c:v>46231</c:v>
                </c:pt>
                <c:pt idx="109" c:formatCode="yyyy/m/d">
                  <c:v>46230</c:v>
                </c:pt>
                <c:pt idx="110" c:formatCode="yyyy/m/d">
                  <c:v>46227</c:v>
                </c:pt>
                <c:pt idx="111" c:formatCode="yyyy/m/d">
                  <c:v>46226</c:v>
                </c:pt>
                <c:pt idx="112" c:formatCode="yyyy/m/d">
                  <c:v>46225</c:v>
                </c:pt>
                <c:pt idx="113" c:formatCode="yyyy/m/d">
                  <c:v>46224</c:v>
                </c:pt>
                <c:pt idx="114" c:formatCode="yyyy/m/d">
                  <c:v>46223</c:v>
                </c:pt>
                <c:pt idx="115" c:formatCode="yyyy/m/d">
                  <c:v>46220</c:v>
                </c:pt>
                <c:pt idx="116" c:formatCode="yyyy/m/d">
                  <c:v>46219</c:v>
                </c:pt>
                <c:pt idx="117" c:formatCode="yyyy/m/d">
                  <c:v>46218</c:v>
                </c:pt>
                <c:pt idx="118" c:formatCode="yyyy/m/d">
                  <c:v>46217</c:v>
                </c:pt>
                <c:pt idx="119" c:formatCode="yyyy/m/d">
                  <c:v>46216</c:v>
                </c:pt>
                <c:pt idx="120" c:formatCode="yyyy/m/d">
                  <c:v>46213</c:v>
                </c:pt>
                <c:pt idx="121" c:formatCode="yyyy/m/d">
                  <c:v>46212</c:v>
                </c:pt>
                <c:pt idx="122" c:formatCode="yyyy/m/d">
                  <c:v>46211</c:v>
                </c:pt>
                <c:pt idx="123" c:formatCode="yyyy/m/d">
                  <c:v>46210</c:v>
                </c:pt>
                <c:pt idx="124" c:formatCode="yyyy/m/d">
                  <c:v>46209</c:v>
                </c:pt>
                <c:pt idx="125" c:formatCode="yyyy/m/d">
                  <c:v>46206</c:v>
                </c:pt>
                <c:pt idx="126" c:formatCode="yyyy/m/d">
                  <c:v>46205</c:v>
                </c:pt>
                <c:pt idx="127" c:formatCode="yyyy/m/d">
                  <c:v>46204</c:v>
                </c:pt>
                <c:pt idx="128" c:formatCode="yyyy/m/d">
                  <c:v>46203</c:v>
                </c:pt>
                <c:pt idx="129" c:formatCode="yyyy/m/d">
                  <c:v>46202</c:v>
                </c:pt>
                <c:pt idx="130" c:formatCode="yyyy/m/d">
                  <c:v>46199</c:v>
                </c:pt>
                <c:pt idx="131" c:formatCode="yyyy/m/d">
                  <c:v>46198</c:v>
                </c:pt>
                <c:pt idx="132" c:formatCode="yyyy/m/d">
                  <c:v>46197</c:v>
                </c:pt>
                <c:pt idx="133" c:formatCode="yyyy/m/d">
                  <c:v>46196</c:v>
                </c:pt>
                <c:pt idx="134" c:formatCode="yyyy/m/d">
                  <c:v>46195</c:v>
                </c:pt>
                <c:pt idx="135" c:formatCode="yyyy/m/d">
                  <c:v>46192</c:v>
                </c:pt>
                <c:pt idx="136" c:formatCode="yyyy/m/d">
                  <c:v>46191</c:v>
                </c:pt>
                <c:pt idx="137" c:formatCode="yyyy/m/d">
                  <c:v>46190</c:v>
                </c:pt>
                <c:pt idx="138" c:formatCode="yyyy/m/d">
                  <c:v>46189</c:v>
                </c:pt>
                <c:pt idx="139" c:formatCode="yyyy/m/d">
                  <c:v>46188</c:v>
                </c:pt>
                <c:pt idx="140" c:formatCode="yyyy/m/d">
                  <c:v>46185</c:v>
                </c:pt>
                <c:pt idx="141" c:formatCode="yyyy/m/d">
                  <c:v>46184</c:v>
                </c:pt>
                <c:pt idx="142" c:formatCode="yyyy/m/d">
                  <c:v>46183</c:v>
                </c:pt>
                <c:pt idx="143" c:formatCode="yyyy/m/d">
                  <c:v>46182</c:v>
                </c:pt>
                <c:pt idx="144" c:formatCode="yyyy/m/d">
                  <c:v>46181</c:v>
                </c:pt>
                <c:pt idx="145" c:formatCode="yyyy/m/d">
                  <c:v>46178</c:v>
                </c:pt>
                <c:pt idx="146" c:formatCode="yyyy/m/d">
                  <c:v>46177</c:v>
                </c:pt>
                <c:pt idx="147" c:formatCode="yyyy/m/d">
                  <c:v>46176</c:v>
                </c:pt>
                <c:pt idx="148" c:formatCode="yyyy/m/d">
                  <c:v>46175</c:v>
                </c:pt>
                <c:pt idx="149" c:formatCode="yyyy/m/d">
                  <c:v>46174</c:v>
                </c:pt>
                <c:pt idx="150" c:formatCode="yyyy/m/d">
                  <c:v>46171</c:v>
                </c:pt>
                <c:pt idx="151" c:formatCode="yyyy/m/d">
                  <c:v>46170</c:v>
                </c:pt>
                <c:pt idx="152" c:formatCode="yyyy/m/d">
                  <c:v>46169</c:v>
                </c:pt>
                <c:pt idx="153" c:formatCode="yyyy/m/d">
                  <c:v>46168</c:v>
                </c:pt>
                <c:pt idx="154" c:formatCode="yyyy/m/d">
                  <c:v>46167</c:v>
                </c:pt>
                <c:pt idx="155" c:formatCode="yyyy/m/d">
                  <c:v>46164</c:v>
                </c:pt>
                <c:pt idx="156" c:formatCode="yyyy/m/d">
                  <c:v>46163</c:v>
                </c:pt>
                <c:pt idx="157" c:formatCode="yyyy/m/d">
                  <c:v>46162</c:v>
                </c:pt>
                <c:pt idx="158" c:formatCode="yyyy/m/d">
                  <c:v>46161</c:v>
                </c:pt>
                <c:pt idx="159" c:formatCode="yyyy/m/d">
                  <c:v>46160</c:v>
                </c:pt>
                <c:pt idx="160" c:formatCode="yyyy/m/d">
                  <c:v>46157</c:v>
                </c:pt>
                <c:pt idx="161" c:formatCode="yyyy/m/d">
                  <c:v>46156</c:v>
                </c:pt>
                <c:pt idx="162" c:formatCode="yyyy/m/d">
                  <c:v>46155</c:v>
                </c:pt>
                <c:pt idx="163" c:formatCode="yyyy/m/d">
                  <c:v>46154</c:v>
                </c:pt>
                <c:pt idx="164" c:formatCode="yyyy/m/d">
                  <c:v>46153</c:v>
                </c:pt>
                <c:pt idx="165" c:formatCode="yyyy/m/d">
                  <c:v>46150</c:v>
                </c:pt>
                <c:pt idx="166" c:formatCode="yyyy/m/d">
                  <c:v>46149</c:v>
                </c:pt>
                <c:pt idx="167" c:formatCode="yyyy/m/d">
                  <c:v>46148</c:v>
                </c:pt>
                <c:pt idx="168" c:formatCode="yyyy/m/d">
                  <c:v>46147</c:v>
                </c:pt>
                <c:pt idx="169" c:formatCode="yyyy/m/d">
                  <c:v>46146</c:v>
                </c:pt>
                <c:pt idx="170" c:formatCode="yyyy/m/d">
                  <c:v>46143</c:v>
                </c:pt>
                <c:pt idx="171" c:formatCode="yyyy/m/d">
                  <c:v>46142</c:v>
                </c:pt>
                <c:pt idx="172" c:formatCode="yyyy/m/d">
                  <c:v>46141</c:v>
                </c:pt>
                <c:pt idx="173" c:formatCode="yyyy/m/d">
                  <c:v>46140</c:v>
                </c:pt>
                <c:pt idx="174" c:formatCode="yyyy/m/d">
                  <c:v>46139</c:v>
                </c:pt>
                <c:pt idx="175" c:formatCode="yyyy/m/d">
                  <c:v>46136</c:v>
                </c:pt>
                <c:pt idx="176" c:formatCode="yyyy/m/d">
                  <c:v>46135</c:v>
                </c:pt>
                <c:pt idx="177" c:formatCode="yyyy/m/d">
                  <c:v>46134</c:v>
                </c:pt>
                <c:pt idx="178" c:formatCode="yyyy/m/d">
                  <c:v>46133</c:v>
                </c:pt>
                <c:pt idx="179" c:formatCode="yyyy/m/d">
                  <c:v>46132</c:v>
                </c:pt>
                <c:pt idx="180" c:formatCode="yyyy/m/d">
                  <c:v>46129</c:v>
                </c:pt>
                <c:pt idx="181" c:formatCode="yyyy/m/d">
                  <c:v>46128</c:v>
                </c:pt>
                <c:pt idx="182" c:formatCode="yyyy/m/d">
                  <c:v>46127</c:v>
                </c:pt>
                <c:pt idx="183" c:formatCode="yyyy/m/d">
                  <c:v>46126</c:v>
                </c:pt>
                <c:pt idx="184" c:formatCode="yyyy/m/d">
                  <c:v>46125</c:v>
                </c:pt>
                <c:pt idx="185" c:formatCode="yyyy/m/d">
                  <c:v>46122</c:v>
                </c:pt>
                <c:pt idx="186" c:formatCode="yyyy/m/d">
                  <c:v>46121</c:v>
                </c:pt>
                <c:pt idx="187" c:formatCode="yyyy/m/d">
                  <c:v>46120</c:v>
                </c:pt>
                <c:pt idx="188" c:formatCode="yyyy/m/d">
                  <c:v>46119</c:v>
                </c:pt>
                <c:pt idx="189" c:formatCode="yyyy/m/d">
                  <c:v>46118</c:v>
                </c:pt>
                <c:pt idx="190" c:formatCode="yyyy/m/d">
                  <c:v>46115</c:v>
                </c:pt>
                <c:pt idx="191" c:formatCode="yyyy/m/d">
                  <c:v>46114</c:v>
                </c:pt>
                <c:pt idx="192" c:formatCode="yyyy/m/d">
                  <c:v>46113</c:v>
                </c:pt>
                <c:pt idx="193" c:formatCode="yyyy/m/d">
                  <c:v>46112</c:v>
                </c:pt>
                <c:pt idx="194" c:formatCode="yyyy/m/d">
                  <c:v>46111</c:v>
                </c:pt>
                <c:pt idx="195" c:formatCode="yyyy/m/d">
                  <c:v>46108</c:v>
                </c:pt>
                <c:pt idx="196" c:formatCode="yyyy/m/d">
                  <c:v>46107</c:v>
                </c:pt>
                <c:pt idx="197" c:formatCode="yyyy/m/d">
                  <c:v>46106</c:v>
                </c:pt>
                <c:pt idx="198" c:formatCode="yyyy/m/d">
                  <c:v>46105</c:v>
                </c:pt>
                <c:pt idx="199" c:formatCode="yyyy/m/d">
                  <c:v>46104</c:v>
                </c:pt>
                <c:pt idx="200" c:formatCode="yyyy/m/d">
                  <c:v>46101</c:v>
                </c:pt>
                <c:pt idx="201" c:formatCode="yyyy/m/d">
                  <c:v>46100</c:v>
                </c:pt>
                <c:pt idx="202" c:formatCode="yyyy/m/d">
                  <c:v>46099</c:v>
                </c:pt>
                <c:pt idx="203" c:formatCode="yyyy/m/d">
                  <c:v>46098</c:v>
                </c:pt>
                <c:pt idx="204" c:formatCode="yyyy/m/d">
                  <c:v>46097</c:v>
                </c:pt>
                <c:pt idx="205" c:formatCode="yyyy/m/d">
                  <c:v>46094</c:v>
                </c:pt>
                <c:pt idx="206" c:formatCode="yyyy/m/d">
                  <c:v>46093</c:v>
                </c:pt>
                <c:pt idx="207" c:formatCode="yyyy/m/d">
                  <c:v>46092</c:v>
                </c:pt>
                <c:pt idx="208" c:formatCode="yyyy/m/d">
                  <c:v>46091</c:v>
                </c:pt>
                <c:pt idx="209" c:formatCode="yyyy/m/d">
                  <c:v>46090</c:v>
                </c:pt>
                <c:pt idx="210" c:formatCode="yyyy/m/d">
                  <c:v>46087</c:v>
                </c:pt>
                <c:pt idx="211" c:formatCode="yyyy/m/d">
                  <c:v>46086</c:v>
                </c:pt>
                <c:pt idx="212" c:formatCode="yyyy/m/d">
                  <c:v>46085</c:v>
                </c:pt>
                <c:pt idx="213" c:formatCode="yyyy/m/d">
                  <c:v>46084</c:v>
                </c:pt>
                <c:pt idx="214" c:formatCode="yyyy/m/d">
                  <c:v>46083</c:v>
                </c:pt>
                <c:pt idx="215" c:formatCode="yyyy/m/d">
                  <c:v>46080</c:v>
                </c:pt>
                <c:pt idx="216" c:formatCode="yyyy/m/d">
                  <c:v>46079</c:v>
                </c:pt>
                <c:pt idx="217" c:formatCode="yyyy/m/d">
                  <c:v>46078</c:v>
                </c:pt>
                <c:pt idx="218" c:formatCode="yyyy/m/d">
                  <c:v>46077</c:v>
                </c:pt>
                <c:pt idx="219" c:formatCode="yyyy/m/d">
                  <c:v>46076</c:v>
                </c:pt>
                <c:pt idx="220" c:formatCode="yyyy/m/d">
                  <c:v>46073</c:v>
                </c:pt>
                <c:pt idx="221" c:formatCode="yyyy/m/d">
                  <c:v>46072</c:v>
                </c:pt>
                <c:pt idx="222" c:formatCode="yyyy/m/d">
                  <c:v>46071</c:v>
                </c:pt>
                <c:pt idx="223" c:formatCode="yyyy/m/d">
                  <c:v>46070</c:v>
                </c:pt>
                <c:pt idx="224" c:formatCode="yyyy/m/d">
                  <c:v>46069</c:v>
                </c:pt>
                <c:pt idx="225" c:formatCode="yyyy/m/d">
                  <c:v>46066</c:v>
                </c:pt>
                <c:pt idx="226" c:formatCode="yyyy/m/d">
                  <c:v>46065</c:v>
                </c:pt>
                <c:pt idx="227" c:formatCode="yyyy/m/d">
                  <c:v>46064</c:v>
                </c:pt>
                <c:pt idx="228" c:formatCode="yyyy/m/d">
                  <c:v>46063</c:v>
                </c:pt>
                <c:pt idx="229" c:formatCode="yyyy/m/d">
                  <c:v>46062</c:v>
                </c:pt>
                <c:pt idx="230" c:formatCode="yyyy/m/d">
                  <c:v>46059</c:v>
                </c:pt>
                <c:pt idx="231" c:formatCode="yyyy/m/d">
                  <c:v>46058</c:v>
                </c:pt>
                <c:pt idx="232" c:formatCode="yyyy/m/d">
                  <c:v>46057</c:v>
                </c:pt>
                <c:pt idx="233" c:formatCode="yyyy/m/d">
                  <c:v>46056</c:v>
                </c:pt>
                <c:pt idx="234" c:formatCode="yyyy/m/d">
                  <c:v>46055</c:v>
                </c:pt>
                <c:pt idx="235" c:formatCode="yyyy/m/d">
                  <c:v>46052</c:v>
                </c:pt>
                <c:pt idx="236" c:formatCode="yyyy/m/d">
                  <c:v>46051</c:v>
                </c:pt>
                <c:pt idx="237" c:formatCode="yyyy/m/d">
                  <c:v>46050</c:v>
                </c:pt>
                <c:pt idx="238" c:formatCode="yyyy/m/d">
                  <c:v>46049</c:v>
                </c:pt>
                <c:pt idx="239" c:formatCode="yyyy/m/d">
                  <c:v>46048</c:v>
                </c:pt>
                <c:pt idx="240" c:formatCode="yyyy/m/d">
                  <c:v>46045</c:v>
                </c:pt>
                <c:pt idx="241" c:formatCode="yyyy/m/d">
                  <c:v>46044</c:v>
                </c:pt>
                <c:pt idx="242" c:formatCode="yyyy/m/d">
                  <c:v>46043</c:v>
                </c:pt>
                <c:pt idx="243" c:formatCode="yyyy/m/d">
                  <c:v>46042</c:v>
                </c:pt>
                <c:pt idx="244" c:formatCode="yyyy/m/d">
                  <c:v>46041</c:v>
                </c:pt>
                <c:pt idx="245" c:formatCode="yyyy/m/d">
                  <c:v>46038</c:v>
                </c:pt>
                <c:pt idx="246" c:formatCode="yyyy/m/d">
                  <c:v>46037</c:v>
                </c:pt>
                <c:pt idx="247" c:formatCode="yyyy/m/d">
                  <c:v>46036</c:v>
                </c:pt>
                <c:pt idx="248" c:formatCode="yyyy/m/d">
                  <c:v>46035</c:v>
                </c:pt>
                <c:pt idx="249" c:formatCode="yyyy/m/d">
                  <c:v>46034</c:v>
                </c:pt>
                <c:pt idx="250" c:formatCode="yyyy/m/d">
                  <c:v>46031</c:v>
                </c:pt>
                <c:pt idx="251" c:formatCode="yyyy/m/d">
                  <c:v>46030</c:v>
                </c:pt>
                <c:pt idx="252" c:formatCode="yyyy/m/d">
                  <c:v>46029</c:v>
                </c:pt>
                <c:pt idx="253" c:formatCode="yyyy/m/d">
                  <c:v>46028</c:v>
                </c:pt>
                <c:pt idx="254" c:formatCode="yyyy/m/d">
                  <c:v>46027</c:v>
                </c:pt>
                <c:pt idx="255" c:formatCode="yyyy/m/d">
                  <c:v>46024</c:v>
                </c:pt>
                <c:pt idx="256" c:formatCode="yyyy/m/d">
                  <c:v>46023</c:v>
                </c:pt>
              </c:numCache>
            </c:numRef>
          </c:cat>
          <c:val>
            <c:numRef>
              <c:f>PTA现货数据!$K$3:$K$4859</c:f>
              <c:numCache>
                <c:formatCode>General</c:formatCode>
                <c:ptCount val="4857"/>
                <c:pt idx="0">
                  <c:v>-30</c:v>
                </c:pt>
                <c:pt idx="1">
                  <c:v>-44</c:v>
                </c:pt>
                <c:pt idx="2">
                  <c:v>-62</c:v>
                </c:pt>
                <c:pt idx="3">
                  <c:v>-120</c:v>
                </c:pt>
                <c:pt idx="4">
                  <c:v>-82</c:v>
                </c:pt>
                <c:pt idx="5">
                  <c:v>-84</c:v>
                </c:pt>
                <c:pt idx="6">
                  <c:v>-92</c:v>
                </c:pt>
                <c:pt idx="7">
                  <c:v>-140</c:v>
                </c:pt>
                <c:pt idx="8">
                  <c:v>-92</c:v>
                </c:pt>
                <c:pt idx="9">
                  <c:v>-68</c:v>
                </c:pt>
                <c:pt idx="10">
                  <c:v>-74</c:v>
                </c:pt>
                <c:pt idx="11">
                  <c:v>-78</c:v>
                </c:pt>
                <c:pt idx="12">
                  <c:v>-13</c:v>
                </c:pt>
                <c:pt idx="13">
                  <c:v>-9</c:v>
                </c:pt>
                <c:pt idx="14">
                  <c:v>-14</c:v>
                </c:pt>
                <c:pt idx="15">
                  <c:v>-6</c:v>
                </c:pt>
                <c:pt idx="16">
                  <c:v>-19</c:v>
                </c:pt>
                <c:pt idx="17">
                  <c:v>-44</c:v>
                </c:pt>
                <c:pt idx="18">
                  <c:v>-28</c:v>
                </c:pt>
                <c:pt idx="19">
                  <c:v>-39</c:v>
                </c:pt>
                <c:pt idx="20">
                  <c:v>-30</c:v>
                </c:pt>
                <c:pt idx="21">
                  <c:v>-37</c:v>
                </c:pt>
                <c:pt idx="22">
                  <c:v>-37</c:v>
                </c:pt>
                <c:pt idx="23">
                  <c:v>-50</c:v>
                </c:pt>
                <c:pt idx="24">
                  <c:v>-32</c:v>
                </c:pt>
                <c:pt idx="25">
                  <c:v>-44</c:v>
                </c:pt>
                <c:pt idx="26">
                  <c:v>-26</c:v>
                </c:pt>
                <c:pt idx="27">
                  <c:v>-50</c:v>
                </c:pt>
                <c:pt idx="28">
                  <c:v>-66</c:v>
                </c:pt>
                <c:pt idx="29">
                  <c:v>-51</c:v>
                </c:pt>
                <c:pt idx="30">
                  <c:v>-67</c:v>
                </c:pt>
                <c:pt idx="31">
                  <c:v>-70</c:v>
                </c:pt>
                <c:pt idx="32">
                  <c:v>-72</c:v>
                </c:pt>
                <c:pt idx="33">
                  <c:v>-80</c:v>
                </c:pt>
                <c:pt idx="34">
                  <c:v>-125</c:v>
                </c:pt>
                <c:pt idx="35">
                  <c:v>-85</c:v>
                </c:pt>
                <c:pt idx="36">
                  <c:v>-63</c:v>
                </c:pt>
                <c:pt idx="37">
                  <c:v>-79</c:v>
                </c:pt>
                <c:pt idx="38">
                  <c:v>-74</c:v>
                </c:pt>
                <c:pt idx="39">
                  <c:v>-148</c:v>
                </c:pt>
                <c:pt idx="40">
                  <c:v>-70</c:v>
                </c:pt>
                <c:pt idx="41">
                  <c:v>-74</c:v>
                </c:pt>
                <c:pt idx="42">
                  <c:v>-66</c:v>
                </c:pt>
                <c:pt idx="43">
                  <c:v>-76</c:v>
                </c:pt>
                <c:pt idx="44">
                  <c:v>-60</c:v>
                </c:pt>
                <c:pt idx="45">
                  <c:v>-91</c:v>
                </c:pt>
                <c:pt idx="46">
                  <c:v>-79</c:v>
                </c:pt>
                <c:pt idx="47">
                  <c:v>-96</c:v>
                </c:pt>
                <c:pt idx="48">
                  <c:v>-78</c:v>
                </c:pt>
                <c:pt idx="49">
                  <c:v>-78</c:v>
                </c:pt>
                <c:pt idx="50">
                  <c:v>-92</c:v>
                </c:pt>
                <c:pt idx="51">
                  <c:v>-84</c:v>
                </c:pt>
                <c:pt idx="52">
                  <c:v>-74</c:v>
                </c:pt>
                <c:pt idx="53">
                  <c:v>-72</c:v>
                </c:pt>
                <c:pt idx="54">
                  <c:v>-86</c:v>
                </c:pt>
                <c:pt idx="55">
                  <c:v>-97</c:v>
                </c:pt>
                <c:pt idx="56">
                  <c:v>-75</c:v>
                </c:pt>
                <c:pt idx="57">
                  <c:v>-70</c:v>
                </c:pt>
                <c:pt idx="58">
                  <c:v>-54</c:v>
                </c:pt>
                <c:pt idx="59">
                  <c:v>-74</c:v>
                </c:pt>
                <c:pt idx="60">
                  <c:v>#N/A</c:v>
                </c:pt>
                <c:pt idx="61">
                  <c:v>#N/A</c:v>
                </c:pt>
                <c:pt idx="62">
                  <c:v>#N/A</c:v>
                </c:pt>
                <c:pt idx="63">
                  <c:v>#N/A</c:v>
                </c:pt>
                <c:pt idx="64">
                  <c:v>#N/A</c:v>
                </c:pt>
                <c:pt idx="65">
                  <c:v>#N/A</c:v>
                </c:pt>
                <c:pt idx="66">
                  <c:v>-54</c:v>
                </c:pt>
                <c:pt idx="67">
                  <c:v>-67</c:v>
                </c:pt>
                <c:pt idx="68">
                  <c:v>-51</c:v>
                </c:pt>
                <c:pt idx="69">
                  <c:v>-78</c:v>
                </c:pt>
                <c:pt idx="70">
                  <c:v>-66</c:v>
                </c:pt>
                <c:pt idx="71">
                  <c:v>-76</c:v>
                </c:pt>
                <c:pt idx="72">
                  <c:v>-76</c:v>
                </c:pt>
                <c:pt idx="73">
                  <c:v>-74</c:v>
                </c:pt>
                <c:pt idx="74">
                  <c:v>-76</c:v>
                </c:pt>
                <c:pt idx="75">
                  <c:v>-82</c:v>
                </c:pt>
                <c:pt idx="76">
                  <c:v>-88</c:v>
                </c:pt>
                <c:pt idx="77">
                  <c:v>-72</c:v>
                </c:pt>
                <c:pt idx="78">
                  <c:v>-73</c:v>
                </c:pt>
                <c:pt idx="79">
                  <c:v>-68</c:v>
                </c:pt>
                <c:pt idx="80">
                  <c:v>-68</c:v>
                </c:pt>
                <c:pt idx="81">
                  <c:v>-73</c:v>
                </c:pt>
                <c:pt idx="82">
                  <c:v>-80</c:v>
                </c:pt>
                <c:pt idx="83">
                  <c:v>-77</c:v>
                </c:pt>
                <c:pt idx="84">
                  <c:v>-46</c:v>
                </c:pt>
                <c:pt idx="85">
                  <c:v>-47</c:v>
                </c:pt>
                <c:pt idx="86">
                  <c:v>-36</c:v>
                </c:pt>
                <c:pt idx="87">
                  <c:v>-42</c:v>
                </c:pt>
                <c:pt idx="88">
                  <c:v>-34</c:v>
                </c:pt>
                <c:pt idx="89">
                  <c:v>-22</c:v>
                </c:pt>
                <c:pt idx="90">
                  <c:v>-19</c:v>
                </c:pt>
                <c:pt idx="91">
                  <c:v>-10</c:v>
                </c:pt>
                <c:pt idx="92">
                  <c:v>-2</c:v>
                </c:pt>
                <c:pt idx="93">
                  <c:v>-3</c:v>
                </c:pt>
                <c:pt idx="94">
                  <c:v>-20</c:v>
                </c:pt>
                <c:pt idx="95">
                  <c:v>-73</c:v>
                </c:pt>
                <c:pt idx="96">
                  <c:v>-59</c:v>
                </c:pt>
                <c:pt idx="97">
                  <c:v>-76</c:v>
                </c:pt>
                <c:pt idx="98">
                  <c:v>-46</c:v>
                </c:pt>
                <c:pt idx="99">
                  <c:v>-10</c:v>
                </c:pt>
                <c:pt idx="100">
                  <c:v>-2</c:v>
                </c:pt>
                <c:pt idx="101">
                  <c:v>-11</c:v>
                </c:pt>
                <c:pt idx="102">
                  <c:v>-6</c:v>
                </c:pt>
                <c:pt idx="103">
                  <c:v>-14</c:v>
                </c:pt>
                <c:pt idx="104">
                  <c:v>-13</c:v>
                </c:pt>
                <c:pt idx="105">
                  <c:v>-14</c:v>
                </c:pt>
                <c:pt idx="106">
                  <c:v>-17</c:v>
                </c:pt>
                <c:pt idx="107">
                  <c:v>-8</c:v>
                </c:pt>
                <c:pt idx="108">
                  <c:v>-4</c:v>
                </c:pt>
                <c:pt idx="109">
                  <c:v>12</c:v>
                </c:pt>
                <c:pt idx="110">
                  <c:v>-6</c:v>
                </c:pt>
                <c:pt idx="111">
                  <c:v>2</c:v>
                </c:pt>
                <c:pt idx="112">
                  <c:v>-12</c:v>
                </c:pt>
                <c:pt idx="113">
                  <c:v>-31</c:v>
                </c:pt>
                <c:pt idx="114">
                  <c:v>-30</c:v>
                </c:pt>
                <c:pt idx="115">
                  <c:v>-4</c:v>
                </c:pt>
                <c:pt idx="116">
                  <c:v>-34</c:v>
                </c:pt>
                <c:pt idx="117">
                  <c:v>0</c:v>
                </c:pt>
                <c:pt idx="118">
                  <c:v>16</c:v>
                </c:pt>
                <c:pt idx="119">
                  <c:v>16</c:v>
                </c:pt>
                <c:pt idx="120">
                  <c:v>9</c:v>
                </c:pt>
                <c:pt idx="121">
                  <c:v>4</c:v>
                </c:pt>
                <c:pt idx="122">
                  <c:v>0</c:v>
                </c:pt>
                <c:pt idx="123">
                  <c:v>10</c:v>
                </c:pt>
                <c:pt idx="124">
                  <c:v>-2</c:v>
                </c:pt>
                <c:pt idx="125">
                  <c:v>32</c:v>
                </c:pt>
                <c:pt idx="126">
                  <c:v>90</c:v>
                </c:pt>
                <c:pt idx="127">
                  <c:v>100</c:v>
                </c:pt>
                <c:pt idx="128">
                  <c:v>100</c:v>
                </c:pt>
                <c:pt idx="129">
                  <c:v>129</c:v>
                </c:pt>
                <c:pt idx="130">
                  <c:v>146</c:v>
                </c:pt>
                <c:pt idx="131">
                  <c:v>180</c:v>
                </c:pt>
                <c:pt idx="132">
                  <c:v>242</c:v>
                </c:pt>
                <c:pt idx="133">
                  <c:v>257</c:v>
                </c:pt>
                <c:pt idx="134">
                  <c:v>260</c:v>
                </c:pt>
                <c:pt idx="135">
                  <c:v>255</c:v>
                </c:pt>
                <c:pt idx="136">
                  <c:v>259</c:v>
                </c:pt>
                <c:pt idx="137">
                  <c:v>248</c:v>
                </c:pt>
                <c:pt idx="138">
                  <c:v>262</c:v>
                </c:pt>
                <c:pt idx="139">
                  <c:v>232</c:v>
                </c:pt>
                <c:pt idx="140">
                  <c:v>306</c:v>
                </c:pt>
                <c:pt idx="141">
                  <c:v>248</c:v>
                </c:pt>
                <c:pt idx="142">
                  <c:v>224</c:v>
                </c:pt>
                <c:pt idx="143">
                  <c:v>228</c:v>
                </c:pt>
                <c:pt idx="144">
                  <c:v>230</c:v>
                </c:pt>
                <c:pt idx="145">
                  <c:v>220</c:v>
                </c:pt>
                <c:pt idx="146">
                  <c:v>253</c:v>
                </c:pt>
                <c:pt idx="147">
                  <c:v>238</c:v>
                </c:pt>
                <c:pt idx="148">
                  <c:v>213</c:v>
                </c:pt>
                <c:pt idx="149">
                  <c:v>186</c:v>
                </c:pt>
                <c:pt idx="150">
                  <c:v>195</c:v>
                </c:pt>
                <c:pt idx="151">
                  <c:v>232</c:v>
                </c:pt>
                <c:pt idx="152">
                  <c:v>#N/A</c:v>
                </c:pt>
                <c:pt idx="153">
                  <c:v>210</c:v>
                </c:pt>
                <c:pt idx="154">
                  <c:v>166</c:v>
                </c:pt>
                <c:pt idx="155">
                  <c:v>188</c:v>
                </c:pt>
                <c:pt idx="156">
                  <c:v>160</c:v>
                </c:pt>
                <c:pt idx="157">
                  <c:v>171</c:v>
                </c:pt>
                <c:pt idx="158">
                  <c:v>164</c:v>
                </c:pt>
                <c:pt idx="159">
                  <c:v>148</c:v>
                </c:pt>
                <c:pt idx="160">
                  <c:v>112</c:v>
                </c:pt>
                <c:pt idx="161">
                  <c:v>188</c:v>
                </c:pt>
                <c:pt idx="162">
                  <c:v>194</c:v>
                </c:pt>
                <c:pt idx="163">
                  <c:v>216</c:v>
                </c:pt>
                <c:pt idx="164">
                  <c:v>232</c:v>
                </c:pt>
                <c:pt idx="165">
                  <c:v>251</c:v>
                </c:pt>
                <c:pt idx="166">
                  <c:v>190</c:v>
                </c:pt>
                <c:pt idx="167">
                  <c:v>150</c:v>
                </c:pt>
                <c:pt idx="168">
                  <c:v>148</c:v>
                </c:pt>
                <c:pt idx="169">
                  <c:v>84</c:v>
                </c:pt>
                <c:pt idx="170">
                  <c:v>94</c:v>
                </c:pt>
                <c:pt idx="171">
                  <c:v>108</c:v>
                </c:pt>
                <c:pt idx="172">
                  <c:v>#N/A</c:v>
                </c:pt>
                <c:pt idx="173">
                  <c:v>#N/A</c:v>
                </c:pt>
                <c:pt idx="174">
                  <c:v>#N/A</c:v>
                </c:pt>
                <c:pt idx="175">
                  <c:v>106</c:v>
                </c:pt>
                <c:pt idx="176">
                  <c:v>80</c:v>
                </c:pt>
                <c:pt idx="177">
                  <c:v>100</c:v>
                </c:pt>
                <c:pt idx="178">
                  <c:v>30</c:v>
                </c:pt>
                <c:pt idx="179">
                  <c:v>-20</c:v>
                </c:pt>
                <c:pt idx="180">
                  <c:v>-28</c:v>
                </c:pt>
                <c:pt idx="181">
                  <c:v>9</c:v>
                </c:pt>
                <c:pt idx="182">
                  <c:v>0</c:v>
                </c:pt>
                <c:pt idx="183">
                  <c:v>0</c:v>
                </c:pt>
                <c:pt idx="184">
                  <c:v>-4</c:v>
                </c:pt>
                <c:pt idx="185">
                  <c:v>-2</c:v>
                </c:pt>
                <c:pt idx="186">
                  <c:v>-24</c:v>
                </c:pt>
                <c:pt idx="187">
                  <c:v>17</c:v>
                </c:pt>
                <c:pt idx="188">
                  <c:v>2</c:v>
                </c:pt>
                <c:pt idx="189">
                  <c:v>-10</c:v>
                </c:pt>
                <c:pt idx="190">
                  <c:v>5</c:v>
                </c:pt>
                <c:pt idx="191">
                  <c:v>4</c:v>
                </c:pt>
                <c:pt idx="192">
                  <c:v>5</c:v>
                </c:pt>
                <c:pt idx="193">
                  <c:v>#N/A</c:v>
                </c:pt>
                <c:pt idx="194">
                  <c:v>18</c:v>
                </c:pt>
                <c:pt idx="195">
                  <c:v>-8</c:v>
                </c:pt>
                <c:pt idx="196">
                  <c:v>-4</c:v>
                </c:pt>
                <c:pt idx="197">
                  <c:v>-2</c:v>
                </c:pt>
                <c:pt idx="198">
                  <c:v>-4</c:v>
                </c:pt>
                <c:pt idx="199">
                  <c:v>-9</c:v>
                </c:pt>
                <c:pt idx="200">
                  <c:v>-16</c:v>
                </c:pt>
                <c:pt idx="201">
                  <c:v>-16</c:v>
                </c:pt>
                <c:pt idx="202">
                  <c:v>-24</c:v>
                </c:pt>
                <c:pt idx="203">
                  <c:v>2</c:v>
                </c:pt>
                <c:pt idx="204">
                  <c:v>-6</c:v>
                </c:pt>
                <c:pt idx="205">
                  <c:v>12</c:v>
                </c:pt>
                <c:pt idx="206">
                  <c:v>-10</c:v>
                </c:pt>
                <c:pt idx="207">
                  <c:v>-36</c:v>
                </c:pt>
                <c:pt idx="208">
                  <c:v>-32</c:v>
                </c:pt>
                <c:pt idx="209">
                  <c:v>-18</c:v>
                </c:pt>
                <c:pt idx="210">
                  <c:v>0</c:v>
                </c:pt>
                <c:pt idx="211">
                  <c:v>-22</c:v>
                </c:pt>
                <c:pt idx="212">
                  <c:v>-6</c:v>
                </c:pt>
                <c:pt idx="213">
                  <c:v>-34</c:v>
                </c:pt>
                <c:pt idx="214">
                  <c:v>-22</c:v>
                </c:pt>
                <c:pt idx="215">
                  <c:v>-19</c:v>
                </c:pt>
                <c:pt idx="216">
                  <c:v>-26</c:v>
                </c:pt>
                <c:pt idx="217">
                  <c:v>-14</c:v>
                </c:pt>
                <c:pt idx="218">
                  <c:v>-34</c:v>
                </c:pt>
                <c:pt idx="219">
                  <c:v>-54</c:v>
                </c:pt>
                <c:pt idx="220">
                  <c:v>-40</c:v>
                </c:pt>
                <c:pt idx="221">
                  <c:v>-58</c:v>
                </c:pt>
                <c:pt idx="222">
                  <c:v>-68</c:v>
                </c:pt>
                <c:pt idx="223">
                  <c:v>-48</c:v>
                </c:pt>
                <c:pt idx="224">
                  <c:v>-52</c:v>
                </c:pt>
                <c:pt idx="225">
                  <c:v>-57</c:v>
                </c:pt>
                <c:pt idx="226">
                  <c:v>-46</c:v>
                </c:pt>
                <c:pt idx="227">
                  <c:v>-57</c:v>
                </c:pt>
                <c:pt idx="228">
                  <c:v>-46</c:v>
                </c:pt>
                <c:pt idx="229">
                  <c:v>-44</c:v>
                </c:pt>
                <c:pt idx="230">
                  <c:v>-38</c:v>
                </c:pt>
                <c:pt idx="231">
                  <c:v>-50</c:v>
                </c:pt>
                <c:pt idx="232">
                  <c:v>-58</c:v>
                </c:pt>
                <c:pt idx="233">
                  <c:v>-66</c:v>
                </c:pt>
                <c:pt idx="234">
                  <c:v>-65</c:v>
                </c:pt>
                <c:pt idx="235">
                  <c:v>-30</c:v>
                </c:pt>
                <c:pt idx="236">
                  <c:v>#N/A</c:v>
                </c:pt>
                <c:pt idx="237">
                  <c:v>#N/A</c:v>
                </c:pt>
                <c:pt idx="238">
                  <c:v>#N/A</c:v>
                </c:pt>
                <c:pt idx="239">
                  <c:v>#N/A</c:v>
                </c:pt>
                <c:pt idx="240">
                  <c:v>#N/A</c:v>
                </c:pt>
                <c:pt idx="241">
                  <c:v>#N/A</c:v>
                </c:pt>
                <c:pt idx="242">
                  <c:v>-32</c:v>
                </c:pt>
                <c:pt idx="243">
                  <c:v>-64</c:v>
                </c:pt>
                <c:pt idx="244">
                  <c:v>-60</c:v>
                </c:pt>
                <c:pt idx="245">
                  <c:v>-71</c:v>
                </c:pt>
                <c:pt idx="246">
                  <c:v>-82</c:v>
                </c:pt>
                <c:pt idx="247">
                  <c:v>-90</c:v>
                </c:pt>
                <c:pt idx="248">
                  <c:v>-90</c:v>
                </c:pt>
                <c:pt idx="249">
                  <c:v>-111</c:v>
                </c:pt>
                <c:pt idx="250">
                  <c:v>-105</c:v>
                </c:pt>
                <c:pt idx="251">
                  <c:v>-92</c:v>
                </c:pt>
                <c:pt idx="252">
                  <c:v>-92</c:v>
                </c:pt>
                <c:pt idx="253">
                  <c:v>-92</c:v>
                </c:pt>
                <c:pt idx="254">
                  <c:v>-117</c:v>
                </c:pt>
                <c:pt idx="255">
                  <c:v>-112</c:v>
                </c:pt>
                <c:pt idx="256">
                  <c:v>-94</c:v>
                </c:pt>
                <c:pt idx="257">
                  <c:v>-106</c:v>
                </c:pt>
                <c:pt idx="258">
                  <c:v>-110</c:v>
                </c:pt>
                <c:pt idx="259">
                  <c:v>-110</c:v>
                </c:pt>
                <c:pt idx="260">
                  <c:v>#N/A</c:v>
                </c:pt>
                <c:pt idx="261">
                  <c:v>#N/A</c:v>
                </c:pt>
                <c:pt idx="262">
                  <c:v>#N/A</c:v>
                </c:pt>
              </c:numCache>
            </c:numRef>
          </c:val>
          <c:smooth val="0"/>
        </c:ser>
        <c:ser>
          <c:idx val="2"/>
          <c:order val="2"/>
          <c:tx>
            <c:strRef>
              <c:f>PTA现货数据!$L$1:$L$2</c:f>
              <c:strCache>
                <c:ptCount val="1"/>
                <c:pt idx="0">
                  <c:v>钢联数据 2024</c:v>
                </c:pt>
              </c:strCache>
            </c:strRef>
          </c:tx>
          <c:spPr>
            <a:ln w="19050" cap="rnd" cmpd="sng" algn="ctr">
              <a:solidFill>
                <a:srgbClr val="E57373">
                  <a:alpha val="73000"/>
                </a:srgbClr>
              </a:solidFill>
              <a:prstDash val="solid"/>
              <a:round/>
            </a:ln>
          </c:spPr>
          <c:marker>
            <c:symbol val="none"/>
          </c:marker>
          <c:dLbls>
            <c:delete val="1"/>
          </c:dLbls>
          <c:cat>
            <c:numRef>
              <c:f>PTA现货数据!$I$3:$I$4859</c:f>
              <c:numCache>
                <c:formatCode>yyyy/m/d</c:formatCode>
                <c:ptCount val="4857"/>
                <c:pt idx="0" c:formatCode="yyyy/m/d">
                  <c:v>46386</c:v>
                </c:pt>
                <c:pt idx="1" c:formatCode="yyyy/m/d">
                  <c:v>46384</c:v>
                </c:pt>
                <c:pt idx="2" c:formatCode="yyyy/m/d">
                  <c:v>46382</c:v>
                </c:pt>
                <c:pt idx="3" c:formatCode="yyyy/m/d">
                  <c:v>46380</c:v>
                </c:pt>
                <c:pt idx="4" c:formatCode="yyyy/m/d">
                  <c:v>46378</c:v>
                </c:pt>
                <c:pt idx="5" c:formatCode="yyyy/m/d">
                  <c:v>46375</c:v>
                </c:pt>
                <c:pt idx="6" c:formatCode="yyyy/m/d">
                  <c:v>46374</c:v>
                </c:pt>
                <c:pt idx="7" c:formatCode="yyyy/m/d">
                  <c:v>46373</c:v>
                </c:pt>
                <c:pt idx="8" c:formatCode="yyyy/m/d">
                  <c:v>46372</c:v>
                </c:pt>
                <c:pt idx="9" c:formatCode="yyyy/m/d">
                  <c:v>46371</c:v>
                </c:pt>
                <c:pt idx="10" c:formatCode="yyyy/m/d">
                  <c:v>46368</c:v>
                </c:pt>
                <c:pt idx="11" c:formatCode="yyyy/m/d">
                  <c:v>46367</c:v>
                </c:pt>
                <c:pt idx="12" c:formatCode="yyyy/m/d">
                  <c:v>46366</c:v>
                </c:pt>
                <c:pt idx="13" c:formatCode="yyyy/m/d">
                  <c:v>46365</c:v>
                </c:pt>
                <c:pt idx="14" c:formatCode="yyyy/m/d">
                  <c:v>46364</c:v>
                </c:pt>
                <c:pt idx="15" c:formatCode="yyyy/m/d">
                  <c:v>46361</c:v>
                </c:pt>
                <c:pt idx="16" c:formatCode="yyyy/m/d">
                  <c:v>46360</c:v>
                </c:pt>
                <c:pt idx="17" c:formatCode="yyyy/m/d">
                  <c:v>46359</c:v>
                </c:pt>
                <c:pt idx="18" c:formatCode="yyyy/m/d">
                  <c:v>46358</c:v>
                </c:pt>
                <c:pt idx="19" c:formatCode="yyyy/m/d">
                  <c:v>46357</c:v>
                </c:pt>
                <c:pt idx="20" c:formatCode="yyyy/m/d">
                  <c:v>46356</c:v>
                </c:pt>
                <c:pt idx="21" c:formatCode="yyyy/m/d">
                  <c:v>46353</c:v>
                </c:pt>
                <c:pt idx="22" c:formatCode="yyyy/m/d">
                  <c:v>46352</c:v>
                </c:pt>
                <c:pt idx="23" c:formatCode="yyyy/m/d">
                  <c:v>46351</c:v>
                </c:pt>
                <c:pt idx="24" c:formatCode="yyyy/m/d">
                  <c:v>46350</c:v>
                </c:pt>
                <c:pt idx="25" c:formatCode="yyyy/m/d">
                  <c:v>46349</c:v>
                </c:pt>
                <c:pt idx="26" c:formatCode="yyyy/m/d">
                  <c:v>46346</c:v>
                </c:pt>
                <c:pt idx="27" c:formatCode="yyyy/m/d">
                  <c:v>46345</c:v>
                </c:pt>
                <c:pt idx="28" c:formatCode="yyyy/m/d">
                  <c:v>46344</c:v>
                </c:pt>
                <c:pt idx="29" c:formatCode="yyyy/m/d">
                  <c:v>46343</c:v>
                </c:pt>
                <c:pt idx="30" c:formatCode="yyyy/m/d">
                  <c:v>46342</c:v>
                </c:pt>
                <c:pt idx="31" c:formatCode="yyyy/m/d">
                  <c:v>46339</c:v>
                </c:pt>
                <c:pt idx="32" c:formatCode="yyyy/m/d">
                  <c:v>46338</c:v>
                </c:pt>
                <c:pt idx="33" c:formatCode="yyyy/m/d">
                  <c:v>46337</c:v>
                </c:pt>
                <c:pt idx="34" c:formatCode="yyyy/m/d">
                  <c:v>46336</c:v>
                </c:pt>
                <c:pt idx="35" c:formatCode="yyyy/m/d">
                  <c:v>46335</c:v>
                </c:pt>
                <c:pt idx="36" c:formatCode="yyyy/m/d">
                  <c:v>46332</c:v>
                </c:pt>
                <c:pt idx="37" c:formatCode="yyyy/m/d">
                  <c:v>46331</c:v>
                </c:pt>
                <c:pt idx="38" c:formatCode="yyyy/m/d">
                  <c:v>46330</c:v>
                </c:pt>
                <c:pt idx="39" c:formatCode="yyyy/m/d">
                  <c:v>46329</c:v>
                </c:pt>
                <c:pt idx="40" c:formatCode="yyyy/m/d">
                  <c:v>46328</c:v>
                </c:pt>
                <c:pt idx="41" c:formatCode="yyyy/m/d">
                  <c:v>46325</c:v>
                </c:pt>
                <c:pt idx="42" c:formatCode="yyyy/m/d">
                  <c:v>46324</c:v>
                </c:pt>
                <c:pt idx="43" c:formatCode="yyyy/m/d">
                  <c:v>46323</c:v>
                </c:pt>
                <c:pt idx="44" c:formatCode="yyyy/m/d">
                  <c:v>46322</c:v>
                </c:pt>
                <c:pt idx="45" c:formatCode="yyyy/m/d">
                  <c:v>46321</c:v>
                </c:pt>
                <c:pt idx="46" c:formatCode="yyyy/m/d">
                  <c:v>46318</c:v>
                </c:pt>
                <c:pt idx="47" c:formatCode="yyyy/m/d">
                  <c:v>46317</c:v>
                </c:pt>
                <c:pt idx="48" c:formatCode="yyyy/m/d">
                  <c:v>46316</c:v>
                </c:pt>
                <c:pt idx="49" c:formatCode="yyyy/m/d">
                  <c:v>46315</c:v>
                </c:pt>
                <c:pt idx="50" c:formatCode="yyyy/m/d">
                  <c:v>46314</c:v>
                </c:pt>
                <c:pt idx="51" c:formatCode="yyyy/m/d">
                  <c:v>46311</c:v>
                </c:pt>
                <c:pt idx="52" c:formatCode="yyyy/m/d">
                  <c:v>46310</c:v>
                </c:pt>
                <c:pt idx="53" c:formatCode="yyyy/m/d">
                  <c:v>46309</c:v>
                </c:pt>
                <c:pt idx="54" c:formatCode="yyyy/m/d">
                  <c:v>46308</c:v>
                </c:pt>
                <c:pt idx="55" c:formatCode="yyyy/m/d">
                  <c:v>46307</c:v>
                </c:pt>
                <c:pt idx="56" c:formatCode="yyyy/m/d">
                  <c:v>46304</c:v>
                </c:pt>
                <c:pt idx="57" c:formatCode="yyyy/m/d">
                  <c:v>46303</c:v>
                </c:pt>
                <c:pt idx="58" c:formatCode="yyyy/m/d">
                  <c:v>46302</c:v>
                </c:pt>
                <c:pt idx="59" c:formatCode="yyyy/m/d">
                  <c:v>46301</c:v>
                </c:pt>
                <c:pt idx="60" c:formatCode="yyyy/m/d">
                  <c:v>46300</c:v>
                </c:pt>
                <c:pt idx="61" c:formatCode="yyyy/m/d">
                  <c:v>46296</c:v>
                </c:pt>
                <c:pt idx="62" c:formatCode="yyyy/m/d">
                  <c:v>46295</c:v>
                </c:pt>
                <c:pt idx="63" c:formatCode="yyyy/m/d">
                  <c:v>46294</c:v>
                </c:pt>
                <c:pt idx="64" c:formatCode="yyyy/m/d">
                  <c:v>46293</c:v>
                </c:pt>
                <c:pt idx="65" c:formatCode="yyyy/m/d">
                  <c:v>46290</c:v>
                </c:pt>
                <c:pt idx="66" c:formatCode="yyyy/m/d">
                  <c:v>46289</c:v>
                </c:pt>
                <c:pt idx="67" c:formatCode="yyyy/m/d">
                  <c:v>46288</c:v>
                </c:pt>
                <c:pt idx="68" c:formatCode="yyyy/m/d">
                  <c:v>46287</c:v>
                </c:pt>
                <c:pt idx="69" c:formatCode="yyyy/m/d">
                  <c:v>46286</c:v>
                </c:pt>
                <c:pt idx="70" c:formatCode="yyyy/m/d">
                  <c:v>46283</c:v>
                </c:pt>
                <c:pt idx="71" c:formatCode="yyyy/m/d">
                  <c:v>46282</c:v>
                </c:pt>
                <c:pt idx="72" c:formatCode="yyyy/m/d">
                  <c:v>46281</c:v>
                </c:pt>
                <c:pt idx="73" c:formatCode="yyyy/m/d">
                  <c:v>46280</c:v>
                </c:pt>
                <c:pt idx="74" c:formatCode="yyyy/m/d">
                  <c:v>46279</c:v>
                </c:pt>
                <c:pt idx="75" c:formatCode="yyyy/m/d">
                  <c:v>46276</c:v>
                </c:pt>
                <c:pt idx="76" c:formatCode="yyyy/m/d">
                  <c:v>46275</c:v>
                </c:pt>
                <c:pt idx="77" c:formatCode="yyyy/m/d">
                  <c:v>46274</c:v>
                </c:pt>
                <c:pt idx="78" c:formatCode="yyyy/m/d">
                  <c:v>46273</c:v>
                </c:pt>
                <c:pt idx="79" c:formatCode="yyyy/m/d">
                  <c:v>46272</c:v>
                </c:pt>
                <c:pt idx="80" c:formatCode="yyyy/m/d">
                  <c:v>46269</c:v>
                </c:pt>
                <c:pt idx="81" c:formatCode="yyyy/m/d">
                  <c:v>46268</c:v>
                </c:pt>
                <c:pt idx="82" c:formatCode="yyyy/m/d">
                  <c:v>46267</c:v>
                </c:pt>
                <c:pt idx="83" c:formatCode="yyyy/m/d">
                  <c:v>46266</c:v>
                </c:pt>
                <c:pt idx="84" c:formatCode="yyyy/m/d">
                  <c:v>46265</c:v>
                </c:pt>
                <c:pt idx="85" c:formatCode="yyyy/m/d">
                  <c:v>46262</c:v>
                </c:pt>
                <c:pt idx="86" c:formatCode="yyyy/m/d">
                  <c:v>46261</c:v>
                </c:pt>
                <c:pt idx="87" c:formatCode="yyyy/m/d">
                  <c:v>46260</c:v>
                </c:pt>
                <c:pt idx="88" c:formatCode="yyyy/m/d">
                  <c:v>46259</c:v>
                </c:pt>
                <c:pt idx="89" c:formatCode="yyyy/m/d">
                  <c:v>46258</c:v>
                </c:pt>
                <c:pt idx="90" c:formatCode="yyyy/m/d">
                  <c:v>46255</c:v>
                </c:pt>
                <c:pt idx="91" c:formatCode="yyyy/m/d">
                  <c:v>46254</c:v>
                </c:pt>
                <c:pt idx="92" c:formatCode="yyyy/m/d">
                  <c:v>46253</c:v>
                </c:pt>
                <c:pt idx="93" c:formatCode="yyyy/m/d">
                  <c:v>46252</c:v>
                </c:pt>
                <c:pt idx="94" c:formatCode="yyyy/m/d">
                  <c:v>46251</c:v>
                </c:pt>
                <c:pt idx="95" c:formatCode="yyyy/m/d">
                  <c:v>46248</c:v>
                </c:pt>
                <c:pt idx="96" c:formatCode="yyyy/m/d">
                  <c:v>46247</c:v>
                </c:pt>
                <c:pt idx="97" c:formatCode="yyyy/m/d">
                  <c:v>46246</c:v>
                </c:pt>
                <c:pt idx="98" c:formatCode="yyyy/m/d">
                  <c:v>46245</c:v>
                </c:pt>
                <c:pt idx="99" c:formatCode="yyyy/m/d">
                  <c:v>46244</c:v>
                </c:pt>
                <c:pt idx="100" c:formatCode="yyyy/m/d">
                  <c:v>46241</c:v>
                </c:pt>
                <c:pt idx="101" c:formatCode="yyyy/m/d">
                  <c:v>46240</c:v>
                </c:pt>
                <c:pt idx="102" c:formatCode="yyyy/m/d">
                  <c:v>46239</c:v>
                </c:pt>
                <c:pt idx="103" c:formatCode="yyyy/m/d">
                  <c:v>46238</c:v>
                </c:pt>
                <c:pt idx="104" c:formatCode="yyyy/m/d">
                  <c:v>46237</c:v>
                </c:pt>
                <c:pt idx="105" c:formatCode="yyyy/m/d">
                  <c:v>46234</c:v>
                </c:pt>
                <c:pt idx="106" c:formatCode="yyyy/m/d">
                  <c:v>46233</c:v>
                </c:pt>
                <c:pt idx="107" c:formatCode="yyyy/m/d">
                  <c:v>46232</c:v>
                </c:pt>
                <c:pt idx="108" c:formatCode="yyyy/m/d">
                  <c:v>46231</c:v>
                </c:pt>
                <c:pt idx="109" c:formatCode="yyyy/m/d">
                  <c:v>46230</c:v>
                </c:pt>
                <c:pt idx="110" c:formatCode="yyyy/m/d">
                  <c:v>46227</c:v>
                </c:pt>
                <c:pt idx="111" c:formatCode="yyyy/m/d">
                  <c:v>46226</c:v>
                </c:pt>
                <c:pt idx="112" c:formatCode="yyyy/m/d">
                  <c:v>46225</c:v>
                </c:pt>
                <c:pt idx="113" c:formatCode="yyyy/m/d">
                  <c:v>46224</c:v>
                </c:pt>
                <c:pt idx="114" c:formatCode="yyyy/m/d">
                  <c:v>46223</c:v>
                </c:pt>
                <c:pt idx="115" c:formatCode="yyyy/m/d">
                  <c:v>46220</c:v>
                </c:pt>
                <c:pt idx="116" c:formatCode="yyyy/m/d">
                  <c:v>46219</c:v>
                </c:pt>
                <c:pt idx="117" c:formatCode="yyyy/m/d">
                  <c:v>46218</c:v>
                </c:pt>
                <c:pt idx="118" c:formatCode="yyyy/m/d">
                  <c:v>46217</c:v>
                </c:pt>
                <c:pt idx="119" c:formatCode="yyyy/m/d">
                  <c:v>46216</c:v>
                </c:pt>
                <c:pt idx="120" c:formatCode="yyyy/m/d">
                  <c:v>46213</c:v>
                </c:pt>
                <c:pt idx="121" c:formatCode="yyyy/m/d">
                  <c:v>46212</c:v>
                </c:pt>
                <c:pt idx="122" c:formatCode="yyyy/m/d">
                  <c:v>46211</c:v>
                </c:pt>
                <c:pt idx="123" c:formatCode="yyyy/m/d">
                  <c:v>46210</c:v>
                </c:pt>
                <c:pt idx="124" c:formatCode="yyyy/m/d">
                  <c:v>46209</c:v>
                </c:pt>
                <c:pt idx="125" c:formatCode="yyyy/m/d">
                  <c:v>46206</c:v>
                </c:pt>
                <c:pt idx="126" c:formatCode="yyyy/m/d">
                  <c:v>46205</c:v>
                </c:pt>
                <c:pt idx="127" c:formatCode="yyyy/m/d">
                  <c:v>46204</c:v>
                </c:pt>
                <c:pt idx="128" c:formatCode="yyyy/m/d">
                  <c:v>46203</c:v>
                </c:pt>
                <c:pt idx="129" c:formatCode="yyyy/m/d">
                  <c:v>46202</c:v>
                </c:pt>
                <c:pt idx="130" c:formatCode="yyyy/m/d">
                  <c:v>46199</c:v>
                </c:pt>
                <c:pt idx="131" c:formatCode="yyyy/m/d">
                  <c:v>46198</c:v>
                </c:pt>
                <c:pt idx="132" c:formatCode="yyyy/m/d">
                  <c:v>46197</c:v>
                </c:pt>
                <c:pt idx="133" c:formatCode="yyyy/m/d">
                  <c:v>46196</c:v>
                </c:pt>
                <c:pt idx="134" c:formatCode="yyyy/m/d">
                  <c:v>46195</c:v>
                </c:pt>
                <c:pt idx="135" c:formatCode="yyyy/m/d">
                  <c:v>46192</c:v>
                </c:pt>
                <c:pt idx="136" c:formatCode="yyyy/m/d">
                  <c:v>46191</c:v>
                </c:pt>
                <c:pt idx="137" c:formatCode="yyyy/m/d">
                  <c:v>46190</c:v>
                </c:pt>
                <c:pt idx="138" c:formatCode="yyyy/m/d">
                  <c:v>46189</c:v>
                </c:pt>
                <c:pt idx="139" c:formatCode="yyyy/m/d">
                  <c:v>46188</c:v>
                </c:pt>
                <c:pt idx="140" c:formatCode="yyyy/m/d">
                  <c:v>46185</c:v>
                </c:pt>
                <c:pt idx="141" c:formatCode="yyyy/m/d">
                  <c:v>46184</c:v>
                </c:pt>
                <c:pt idx="142" c:formatCode="yyyy/m/d">
                  <c:v>46183</c:v>
                </c:pt>
                <c:pt idx="143" c:formatCode="yyyy/m/d">
                  <c:v>46182</c:v>
                </c:pt>
                <c:pt idx="144" c:formatCode="yyyy/m/d">
                  <c:v>46181</c:v>
                </c:pt>
                <c:pt idx="145" c:formatCode="yyyy/m/d">
                  <c:v>46178</c:v>
                </c:pt>
                <c:pt idx="146" c:formatCode="yyyy/m/d">
                  <c:v>46177</c:v>
                </c:pt>
                <c:pt idx="147" c:formatCode="yyyy/m/d">
                  <c:v>46176</c:v>
                </c:pt>
                <c:pt idx="148" c:formatCode="yyyy/m/d">
                  <c:v>46175</c:v>
                </c:pt>
                <c:pt idx="149" c:formatCode="yyyy/m/d">
                  <c:v>46174</c:v>
                </c:pt>
                <c:pt idx="150" c:formatCode="yyyy/m/d">
                  <c:v>46171</c:v>
                </c:pt>
                <c:pt idx="151" c:formatCode="yyyy/m/d">
                  <c:v>46170</c:v>
                </c:pt>
                <c:pt idx="152" c:formatCode="yyyy/m/d">
                  <c:v>46169</c:v>
                </c:pt>
                <c:pt idx="153" c:formatCode="yyyy/m/d">
                  <c:v>46168</c:v>
                </c:pt>
                <c:pt idx="154" c:formatCode="yyyy/m/d">
                  <c:v>46167</c:v>
                </c:pt>
                <c:pt idx="155" c:formatCode="yyyy/m/d">
                  <c:v>46164</c:v>
                </c:pt>
                <c:pt idx="156" c:formatCode="yyyy/m/d">
                  <c:v>46163</c:v>
                </c:pt>
                <c:pt idx="157" c:formatCode="yyyy/m/d">
                  <c:v>46162</c:v>
                </c:pt>
                <c:pt idx="158" c:formatCode="yyyy/m/d">
                  <c:v>46161</c:v>
                </c:pt>
                <c:pt idx="159" c:formatCode="yyyy/m/d">
                  <c:v>46160</c:v>
                </c:pt>
                <c:pt idx="160" c:formatCode="yyyy/m/d">
                  <c:v>46157</c:v>
                </c:pt>
                <c:pt idx="161" c:formatCode="yyyy/m/d">
                  <c:v>46156</c:v>
                </c:pt>
                <c:pt idx="162" c:formatCode="yyyy/m/d">
                  <c:v>46155</c:v>
                </c:pt>
                <c:pt idx="163" c:formatCode="yyyy/m/d">
                  <c:v>46154</c:v>
                </c:pt>
                <c:pt idx="164" c:formatCode="yyyy/m/d">
                  <c:v>46153</c:v>
                </c:pt>
                <c:pt idx="165" c:formatCode="yyyy/m/d">
                  <c:v>46150</c:v>
                </c:pt>
                <c:pt idx="166" c:formatCode="yyyy/m/d">
                  <c:v>46149</c:v>
                </c:pt>
                <c:pt idx="167" c:formatCode="yyyy/m/d">
                  <c:v>46148</c:v>
                </c:pt>
                <c:pt idx="168" c:formatCode="yyyy/m/d">
                  <c:v>46147</c:v>
                </c:pt>
                <c:pt idx="169" c:formatCode="yyyy/m/d">
                  <c:v>46146</c:v>
                </c:pt>
                <c:pt idx="170" c:formatCode="yyyy/m/d">
                  <c:v>46143</c:v>
                </c:pt>
                <c:pt idx="171" c:formatCode="yyyy/m/d">
                  <c:v>46142</c:v>
                </c:pt>
                <c:pt idx="172" c:formatCode="yyyy/m/d">
                  <c:v>46141</c:v>
                </c:pt>
                <c:pt idx="173" c:formatCode="yyyy/m/d">
                  <c:v>46140</c:v>
                </c:pt>
                <c:pt idx="174" c:formatCode="yyyy/m/d">
                  <c:v>46139</c:v>
                </c:pt>
                <c:pt idx="175" c:formatCode="yyyy/m/d">
                  <c:v>46136</c:v>
                </c:pt>
                <c:pt idx="176" c:formatCode="yyyy/m/d">
                  <c:v>46135</c:v>
                </c:pt>
                <c:pt idx="177" c:formatCode="yyyy/m/d">
                  <c:v>46134</c:v>
                </c:pt>
                <c:pt idx="178" c:formatCode="yyyy/m/d">
                  <c:v>46133</c:v>
                </c:pt>
                <c:pt idx="179" c:formatCode="yyyy/m/d">
                  <c:v>46132</c:v>
                </c:pt>
                <c:pt idx="180" c:formatCode="yyyy/m/d">
                  <c:v>46129</c:v>
                </c:pt>
                <c:pt idx="181" c:formatCode="yyyy/m/d">
                  <c:v>46128</c:v>
                </c:pt>
                <c:pt idx="182" c:formatCode="yyyy/m/d">
                  <c:v>46127</c:v>
                </c:pt>
                <c:pt idx="183" c:formatCode="yyyy/m/d">
                  <c:v>46126</c:v>
                </c:pt>
                <c:pt idx="184" c:formatCode="yyyy/m/d">
                  <c:v>46125</c:v>
                </c:pt>
                <c:pt idx="185" c:formatCode="yyyy/m/d">
                  <c:v>46122</c:v>
                </c:pt>
                <c:pt idx="186" c:formatCode="yyyy/m/d">
                  <c:v>46121</c:v>
                </c:pt>
                <c:pt idx="187" c:formatCode="yyyy/m/d">
                  <c:v>46120</c:v>
                </c:pt>
                <c:pt idx="188" c:formatCode="yyyy/m/d">
                  <c:v>46119</c:v>
                </c:pt>
                <c:pt idx="189" c:formatCode="yyyy/m/d">
                  <c:v>46118</c:v>
                </c:pt>
                <c:pt idx="190" c:formatCode="yyyy/m/d">
                  <c:v>46115</c:v>
                </c:pt>
                <c:pt idx="191" c:formatCode="yyyy/m/d">
                  <c:v>46114</c:v>
                </c:pt>
                <c:pt idx="192" c:formatCode="yyyy/m/d">
                  <c:v>46113</c:v>
                </c:pt>
                <c:pt idx="193" c:formatCode="yyyy/m/d">
                  <c:v>46112</c:v>
                </c:pt>
                <c:pt idx="194" c:formatCode="yyyy/m/d">
                  <c:v>46111</c:v>
                </c:pt>
                <c:pt idx="195" c:formatCode="yyyy/m/d">
                  <c:v>46108</c:v>
                </c:pt>
                <c:pt idx="196" c:formatCode="yyyy/m/d">
                  <c:v>46107</c:v>
                </c:pt>
                <c:pt idx="197" c:formatCode="yyyy/m/d">
                  <c:v>46106</c:v>
                </c:pt>
                <c:pt idx="198" c:formatCode="yyyy/m/d">
                  <c:v>46105</c:v>
                </c:pt>
                <c:pt idx="199" c:formatCode="yyyy/m/d">
                  <c:v>46104</c:v>
                </c:pt>
                <c:pt idx="200" c:formatCode="yyyy/m/d">
                  <c:v>46101</c:v>
                </c:pt>
                <c:pt idx="201" c:formatCode="yyyy/m/d">
                  <c:v>46100</c:v>
                </c:pt>
                <c:pt idx="202" c:formatCode="yyyy/m/d">
                  <c:v>46099</c:v>
                </c:pt>
                <c:pt idx="203" c:formatCode="yyyy/m/d">
                  <c:v>46098</c:v>
                </c:pt>
                <c:pt idx="204" c:formatCode="yyyy/m/d">
                  <c:v>46097</c:v>
                </c:pt>
                <c:pt idx="205" c:formatCode="yyyy/m/d">
                  <c:v>46094</c:v>
                </c:pt>
                <c:pt idx="206" c:formatCode="yyyy/m/d">
                  <c:v>46093</c:v>
                </c:pt>
                <c:pt idx="207" c:formatCode="yyyy/m/d">
                  <c:v>46092</c:v>
                </c:pt>
                <c:pt idx="208" c:formatCode="yyyy/m/d">
                  <c:v>46091</c:v>
                </c:pt>
                <c:pt idx="209" c:formatCode="yyyy/m/d">
                  <c:v>46090</c:v>
                </c:pt>
                <c:pt idx="210" c:formatCode="yyyy/m/d">
                  <c:v>46087</c:v>
                </c:pt>
                <c:pt idx="211" c:formatCode="yyyy/m/d">
                  <c:v>46086</c:v>
                </c:pt>
                <c:pt idx="212" c:formatCode="yyyy/m/d">
                  <c:v>46085</c:v>
                </c:pt>
                <c:pt idx="213" c:formatCode="yyyy/m/d">
                  <c:v>46084</c:v>
                </c:pt>
                <c:pt idx="214" c:formatCode="yyyy/m/d">
                  <c:v>46083</c:v>
                </c:pt>
                <c:pt idx="215" c:formatCode="yyyy/m/d">
                  <c:v>46080</c:v>
                </c:pt>
                <c:pt idx="216" c:formatCode="yyyy/m/d">
                  <c:v>46079</c:v>
                </c:pt>
                <c:pt idx="217" c:formatCode="yyyy/m/d">
                  <c:v>46078</c:v>
                </c:pt>
                <c:pt idx="218" c:formatCode="yyyy/m/d">
                  <c:v>46077</c:v>
                </c:pt>
                <c:pt idx="219" c:formatCode="yyyy/m/d">
                  <c:v>46076</c:v>
                </c:pt>
                <c:pt idx="220" c:formatCode="yyyy/m/d">
                  <c:v>46073</c:v>
                </c:pt>
                <c:pt idx="221" c:formatCode="yyyy/m/d">
                  <c:v>46072</c:v>
                </c:pt>
                <c:pt idx="222" c:formatCode="yyyy/m/d">
                  <c:v>46071</c:v>
                </c:pt>
                <c:pt idx="223" c:formatCode="yyyy/m/d">
                  <c:v>46070</c:v>
                </c:pt>
                <c:pt idx="224" c:formatCode="yyyy/m/d">
                  <c:v>46069</c:v>
                </c:pt>
                <c:pt idx="225" c:formatCode="yyyy/m/d">
                  <c:v>46066</c:v>
                </c:pt>
                <c:pt idx="226" c:formatCode="yyyy/m/d">
                  <c:v>46065</c:v>
                </c:pt>
                <c:pt idx="227" c:formatCode="yyyy/m/d">
                  <c:v>46064</c:v>
                </c:pt>
                <c:pt idx="228" c:formatCode="yyyy/m/d">
                  <c:v>46063</c:v>
                </c:pt>
                <c:pt idx="229" c:formatCode="yyyy/m/d">
                  <c:v>46062</c:v>
                </c:pt>
                <c:pt idx="230" c:formatCode="yyyy/m/d">
                  <c:v>46059</c:v>
                </c:pt>
                <c:pt idx="231" c:formatCode="yyyy/m/d">
                  <c:v>46058</c:v>
                </c:pt>
                <c:pt idx="232" c:formatCode="yyyy/m/d">
                  <c:v>46057</c:v>
                </c:pt>
                <c:pt idx="233" c:formatCode="yyyy/m/d">
                  <c:v>46056</c:v>
                </c:pt>
                <c:pt idx="234" c:formatCode="yyyy/m/d">
                  <c:v>46055</c:v>
                </c:pt>
                <c:pt idx="235" c:formatCode="yyyy/m/d">
                  <c:v>46052</c:v>
                </c:pt>
                <c:pt idx="236" c:formatCode="yyyy/m/d">
                  <c:v>46051</c:v>
                </c:pt>
                <c:pt idx="237" c:formatCode="yyyy/m/d">
                  <c:v>46050</c:v>
                </c:pt>
                <c:pt idx="238" c:formatCode="yyyy/m/d">
                  <c:v>46049</c:v>
                </c:pt>
                <c:pt idx="239" c:formatCode="yyyy/m/d">
                  <c:v>46048</c:v>
                </c:pt>
                <c:pt idx="240" c:formatCode="yyyy/m/d">
                  <c:v>46045</c:v>
                </c:pt>
                <c:pt idx="241" c:formatCode="yyyy/m/d">
                  <c:v>46044</c:v>
                </c:pt>
                <c:pt idx="242" c:formatCode="yyyy/m/d">
                  <c:v>46043</c:v>
                </c:pt>
                <c:pt idx="243" c:formatCode="yyyy/m/d">
                  <c:v>46042</c:v>
                </c:pt>
                <c:pt idx="244" c:formatCode="yyyy/m/d">
                  <c:v>46041</c:v>
                </c:pt>
                <c:pt idx="245" c:formatCode="yyyy/m/d">
                  <c:v>46038</c:v>
                </c:pt>
                <c:pt idx="246" c:formatCode="yyyy/m/d">
                  <c:v>46037</c:v>
                </c:pt>
                <c:pt idx="247" c:formatCode="yyyy/m/d">
                  <c:v>46036</c:v>
                </c:pt>
                <c:pt idx="248" c:formatCode="yyyy/m/d">
                  <c:v>46035</c:v>
                </c:pt>
                <c:pt idx="249" c:formatCode="yyyy/m/d">
                  <c:v>46034</c:v>
                </c:pt>
                <c:pt idx="250" c:formatCode="yyyy/m/d">
                  <c:v>46031</c:v>
                </c:pt>
                <c:pt idx="251" c:formatCode="yyyy/m/d">
                  <c:v>46030</c:v>
                </c:pt>
                <c:pt idx="252" c:formatCode="yyyy/m/d">
                  <c:v>46029</c:v>
                </c:pt>
                <c:pt idx="253" c:formatCode="yyyy/m/d">
                  <c:v>46028</c:v>
                </c:pt>
                <c:pt idx="254" c:formatCode="yyyy/m/d">
                  <c:v>46027</c:v>
                </c:pt>
                <c:pt idx="255" c:formatCode="yyyy/m/d">
                  <c:v>46024</c:v>
                </c:pt>
                <c:pt idx="256" c:formatCode="yyyy/m/d">
                  <c:v>46023</c:v>
                </c:pt>
              </c:numCache>
            </c:numRef>
          </c:cat>
          <c:val>
            <c:numRef>
              <c:f>PTA现货数据!$L$3:$L$4859</c:f>
              <c:numCache>
                <c:formatCode>General</c:formatCode>
                <c:ptCount val="4857"/>
                <c:pt idx="0">
                  <c:v>-111</c:v>
                </c:pt>
                <c:pt idx="1">
                  <c:v>-100</c:v>
                </c:pt>
                <c:pt idx="2">
                  <c:v>-106</c:v>
                </c:pt>
                <c:pt idx="3">
                  <c:v>-136</c:v>
                </c:pt>
                <c:pt idx="4">
                  <c:v>-148</c:v>
                </c:pt>
                <c:pt idx="5">
                  <c:v>-156</c:v>
                </c:pt>
                <c:pt idx="6">
                  <c:v>-150</c:v>
                </c:pt>
                <c:pt idx="7">
                  <c:v>-144</c:v>
                </c:pt>
                <c:pt idx="8">
                  <c:v>-52</c:v>
                </c:pt>
                <c:pt idx="9">
                  <c:v>-51</c:v>
                </c:pt>
                <c:pt idx="10">
                  <c:v>-68</c:v>
                </c:pt>
                <c:pt idx="11">
                  <c:v>-58</c:v>
                </c:pt>
                <c:pt idx="12">
                  <c:v>-49</c:v>
                </c:pt>
                <c:pt idx="13">
                  <c:v>-59</c:v>
                </c:pt>
                <c:pt idx="14">
                  <c:v>-58</c:v>
                </c:pt>
                <c:pt idx="15">
                  <c:v>-70</c:v>
                </c:pt>
                <c:pt idx="16">
                  <c:v>-55</c:v>
                </c:pt>
                <c:pt idx="17">
                  <c:v>-54</c:v>
                </c:pt>
                <c:pt idx="18">
                  <c:v>-61</c:v>
                </c:pt>
                <c:pt idx="19">
                  <c:v>-57</c:v>
                </c:pt>
                <c:pt idx="20">
                  <c:v>-56</c:v>
                </c:pt>
                <c:pt idx="21">
                  <c:v>-75</c:v>
                </c:pt>
                <c:pt idx="22">
                  <c:v>-66</c:v>
                </c:pt>
                <c:pt idx="23">
                  <c:v>-79</c:v>
                </c:pt>
                <c:pt idx="24">
                  <c:v>-70</c:v>
                </c:pt>
                <c:pt idx="25">
                  <c:v>-70</c:v>
                </c:pt>
                <c:pt idx="26">
                  <c:v>-58</c:v>
                </c:pt>
                <c:pt idx="27">
                  <c:v>-74</c:v>
                </c:pt>
                <c:pt idx="28">
                  <c:v>-66</c:v>
                </c:pt>
                <c:pt idx="29">
                  <c:v>-68</c:v>
                </c:pt>
                <c:pt idx="30">
                  <c:v>-77</c:v>
                </c:pt>
                <c:pt idx="31">
                  <c:v>-32</c:v>
                </c:pt>
                <c:pt idx="32">
                  <c:v>-59</c:v>
                </c:pt>
                <c:pt idx="33">
                  <c:v>-71</c:v>
                </c:pt>
                <c:pt idx="34">
                  <c:v>-58</c:v>
                </c:pt>
                <c:pt idx="35">
                  <c:v>-116</c:v>
                </c:pt>
                <c:pt idx="36">
                  <c:v>-88</c:v>
                </c:pt>
                <c:pt idx="37">
                  <c:v>-88</c:v>
                </c:pt>
                <c:pt idx="38">
                  <c:v>-74</c:v>
                </c:pt>
                <c:pt idx="39">
                  <c:v>-79</c:v>
                </c:pt>
                <c:pt idx="40">
                  <c:v>-93</c:v>
                </c:pt>
                <c:pt idx="41">
                  <c:v>-82</c:v>
                </c:pt>
                <c:pt idx="42">
                  <c:v>-93</c:v>
                </c:pt>
                <c:pt idx="43">
                  <c:v>-108</c:v>
                </c:pt>
                <c:pt idx="44">
                  <c:v>-82</c:v>
                </c:pt>
                <c:pt idx="45">
                  <c:v>-84</c:v>
                </c:pt>
                <c:pt idx="46">
                  <c:v>-94</c:v>
                </c:pt>
                <c:pt idx="47">
                  <c:v>-72</c:v>
                </c:pt>
                <c:pt idx="48">
                  <c:v>-66</c:v>
                </c:pt>
                <c:pt idx="49">
                  <c:v>-88</c:v>
                </c:pt>
                <c:pt idx="50">
                  <c:v>-102</c:v>
                </c:pt>
                <c:pt idx="51">
                  <c:v>-82</c:v>
                </c:pt>
                <c:pt idx="52">
                  <c:v>-42</c:v>
                </c:pt>
                <c:pt idx="53">
                  <c:v>-40</c:v>
                </c:pt>
                <c:pt idx="54">
                  <c:v>-54</c:v>
                </c:pt>
                <c:pt idx="55">
                  <c:v>-54</c:v>
                </c:pt>
                <c:pt idx="56">
                  <c:v>-56</c:v>
                </c:pt>
                <c:pt idx="57">
                  <c:v>-55</c:v>
                </c:pt>
                <c:pt idx="58">
                  <c:v>-34</c:v>
                </c:pt>
                <c:pt idx="60">
                  <c:v>#N/A</c:v>
                </c:pt>
                <c:pt idx="61">
                  <c:v>#N/A</c:v>
                </c:pt>
                <c:pt idx="62">
                  <c:v>#N/A</c:v>
                </c:pt>
                <c:pt idx="63">
                  <c:v>#N/A</c:v>
                </c:pt>
                <c:pt idx="64">
                  <c:v>#N/A</c:v>
                </c:pt>
                <c:pt idx="65">
                  <c:v>-74</c:v>
                </c:pt>
                <c:pt idx="66">
                  <c:v>-90</c:v>
                </c:pt>
                <c:pt idx="67">
                  <c:v>-78</c:v>
                </c:pt>
                <c:pt idx="68">
                  <c:v>-46</c:v>
                </c:pt>
                <c:pt idx="69">
                  <c:v>-90</c:v>
                </c:pt>
                <c:pt idx="70">
                  <c:v>-46</c:v>
                </c:pt>
                <c:pt idx="71">
                  <c:v>-76</c:v>
                </c:pt>
                <c:pt idx="72">
                  <c:v>-92</c:v>
                </c:pt>
                <c:pt idx="73">
                  <c:v>-56</c:v>
                </c:pt>
                <c:pt idx="74">
                  <c:v>#N/A</c:v>
                </c:pt>
                <c:pt idx="75">
                  <c:v>#N/A</c:v>
                </c:pt>
                <c:pt idx="76">
                  <c:v>-92</c:v>
                </c:pt>
                <c:pt idx="77">
                  <c:v>-126</c:v>
                </c:pt>
                <c:pt idx="78">
                  <c:v>-92</c:v>
                </c:pt>
                <c:pt idx="79">
                  <c:v>0</c:v>
                </c:pt>
                <c:pt idx="80">
                  <c:v>-86</c:v>
                </c:pt>
                <c:pt idx="81">
                  <c:v>-96</c:v>
                </c:pt>
                <c:pt idx="82">
                  <c:v>-74</c:v>
                </c:pt>
                <c:pt idx="83">
                  <c:v>-92</c:v>
                </c:pt>
                <c:pt idx="84">
                  <c:v>-74</c:v>
                </c:pt>
                <c:pt idx="85">
                  <c:v>-40</c:v>
                </c:pt>
                <c:pt idx="86">
                  <c:v>-98</c:v>
                </c:pt>
                <c:pt idx="87">
                  <c:v>-86</c:v>
                </c:pt>
                <c:pt idx="88">
                  <c:v>-64</c:v>
                </c:pt>
                <c:pt idx="89">
                  <c:v>-58</c:v>
                </c:pt>
                <c:pt idx="90">
                  <c:v>-74</c:v>
                </c:pt>
                <c:pt idx="91">
                  <c:v>-60</c:v>
                </c:pt>
                <c:pt idx="92">
                  <c:v>22</c:v>
                </c:pt>
                <c:pt idx="93">
                  <c:v>-70</c:v>
                </c:pt>
                <c:pt idx="94">
                  <c:v>-70</c:v>
                </c:pt>
                <c:pt idx="95">
                  <c:v>-38</c:v>
                </c:pt>
                <c:pt idx="96">
                  <c:v>-40</c:v>
                </c:pt>
                <c:pt idx="97">
                  <c:v>-60</c:v>
                </c:pt>
                <c:pt idx="98">
                  <c:v>1</c:v>
                </c:pt>
                <c:pt idx="99">
                  <c:v>-15</c:v>
                </c:pt>
                <c:pt idx="100">
                  <c:v>-12</c:v>
                </c:pt>
                <c:pt idx="101">
                  <c:v>-17</c:v>
                </c:pt>
                <c:pt idx="102">
                  <c:v>-6</c:v>
                </c:pt>
                <c:pt idx="103">
                  <c:v>-12</c:v>
                </c:pt>
                <c:pt idx="104">
                  <c:v>28</c:v>
                </c:pt>
                <c:pt idx="105">
                  <c:v>16</c:v>
                </c:pt>
                <c:pt idx="106">
                  <c:v>20</c:v>
                </c:pt>
                <c:pt idx="107">
                  <c:v>20</c:v>
                </c:pt>
                <c:pt idx="108">
                  <c:v>-1</c:v>
                </c:pt>
                <c:pt idx="109">
                  <c:v>37</c:v>
                </c:pt>
                <c:pt idx="110">
                  <c:v>42</c:v>
                </c:pt>
                <c:pt idx="111">
                  <c:v>36</c:v>
                </c:pt>
                <c:pt idx="112">
                  <c:v>56</c:v>
                </c:pt>
                <c:pt idx="113">
                  <c:v>38</c:v>
                </c:pt>
                <c:pt idx="114">
                  <c:v>50</c:v>
                </c:pt>
                <c:pt idx="115">
                  <c:v>40</c:v>
                </c:pt>
                <c:pt idx="116">
                  <c:v>38</c:v>
                </c:pt>
                <c:pt idx="117">
                  <c:v>28</c:v>
                </c:pt>
                <c:pt idx="118">
                  <c:v>36</c:v>
                </c:pt>
                <c:pt idx="119">
                  <c:v>37</c:v>
                </c:pt>
                <c:pt idx="120">
                  <c:v>42</c:v>
                </c:pt>
                <c:pt idx="121">
                  <c:v>32</c:v>
                </c:pt>
                <c:pt idx="122">
                  <c:v>31</c:v>
                </c:pt>
                <c:pt idx="123">
                  <c:v>31</c:v>
                </c:pt>
                <c:pt idx="124">
                  <c:v>37</c:v>
                </c:pt>
                <c:pt idx="125">
                  <c:v>31</c:v>
                </c:pt>
                <c:pt idx="126">
                  <c:v>38</c:v>
                </c:pt>
                <c:pt idx="127">
                  <c:v>59</c:v>
                </c:pt>
                <c:pt idx="128">
                  <c:v>29</c:v>
                </c:pt>
                <c:pt idx="129">
                  <c:v>40</c:v>
                </c:pt>
                <c:pt idx="130">
                  <c:v>38</c:v>
                </c:pt>
                <c:pt idx="131">
                  <c:v>32</c:v>
                </c:pt>
                <c:pt idx="132">
                  <c:v>24</c:v>
                </c:pt>
                <c:pt idx="133">
                  <c:v>16</c:v>
                </c:pt>
                <c:pt idx="134">
                  <c:v>-8</c:v>
                </c:pt>
                <c:pt idx="135">
                  <c:v>-2</c:v>
                </c:pt>
                <c:pt idx="136">
                  <c:v>28</c:v>
                </c:pt>
                <c:pt idx="137">
                  <c:v>19</c:v>
                </c:pt>
                <c:pt idx="138">
                  <c:v>13</c:v>
                </c:pt>
                <c:pt idx="139">
                  <c:v>25</c:v>
                </c:pt>
                <c:pt idx="140">
                  <c:v>28</c:v>
                </c:pt>
                <c:pt idx="141">
                  <c:v>32</c:v>
                </c:pt>
                <c:pt idx="142">
                  <c:v>34</c:v>
                </c:pt>
                <c:pt idx="143">
                  <c:v>38</c:v>
                </c:pt>
                <c:pt idx="144">
                  <c:v>34</c:v>
                </c:pt>
                <c:pt idx="145">
                  <c:v>#N/A</c:v>
                </c:pt>
                <c:pt idx="146">
                  <c:v>42</c:v>
                </c:pt>
                <c:pt idx="147">
                  <c:v>71</c:v>
                </c:pt>
                <c:pt idx="148">
                  <c:v>74</c:v>
                </c:pt>
                <c:pt idx="149">
                  <c:v>27</c:v>
                </c:pt>
                <c:pt idx="150">
                  <c:v>25</c:v>
                </c:pt>
                <c:pt idx="151">
                  <c:v>20</c:v>
                </c:pt>
                <c:pt idx="152">
                  <c:v>-14</c:v>
                </c:pt>
                <c:pt idx="153">
                  <c:v>6</c:v>
                </c:pt>
                <c:pt idx="154">
                  <c:v>22</c:v>
                </c:pt>
                <c:pt idx="155">
                  <c:v>16</c:v>
                </c:pt>
                <c:pt idx="156">
                  <c:v>8</c:v>
                </c:pt>
                <c:pt idx="157">
                  <c:v>6</c:v>
                </c:pt>
                <c:pt idx="158">
                  <c:v>14</c:v>
                </c:pt>
                <c:pt idx="159">
                  <c:v>4</c:v>
                </c:pt>
                <c:pt idx="160">
                  <c:v>-16</c:v>
                </c:pt>
                <c:pt idx="161">
                  <c:v>-3</c:v>
                </c:pt>
                <c:pt idx="162">
                  <c:v>-14</c:v>
                </c:pt>
                <c:pt idx="163">
                  <c:v>-12</c:v>
                </c:pt>
                <c:pt idx="164">
                  <c:v>-1</c:v>
                </c:pt>
                <c:pt idx="165">
                  <c:v>-6</c:v>
                </c:pt>
                <c:pt idx="166">
                  <c:v>-1</c:v>
                </c:pt>
                <c:pt idx="167">
                  <c:v>5</c:v>
                </c:pt>
                <c:pt idx="168">
                  <c:v>4</c:v>
                </c:pt>
                <c:pt idx="169">
                  <c:v>2</c:v>
                </c:pt>
                <c:pt idx="170">
                  <c:v>-4</c:v>
                </c:pt>
                <c:pt idx="171">
                  <c:v>#N/A</c:v>
                </c:pt>
                <c:pt idx="172">
                  <c:v>#N/A</c:v>
                </c:pt>
                <c:pt idx="173">
                  <c:v>#N/A</c:v>
                </c:pt>
                <c:pt idx="174">
                  <c:v>2</c:v>
                </c:pt>
                <c:pt idx="175">
                  <c:v>-4</c:v>
                </c:pt>
                <c:pt idx="176">
                  <c:v>-16</c:v>
                </c:pt>
                <c:pt idx="177">
                  <c:v>-12</c:v>
                </c:pt>
                <c:pt idx="178">
                  <c:v>-29</c:v>
                </c:pt>
                <c:pt idx="179">
                  <c:v>-25</c:v>
                </c:pt>
                <c:pt idx="180">
                  <c:v>-40</c:v>
                </c:pt>
                <c:pt idx="181">
                  <c:v>-40</c:v>
                </c:pt>
                <c:pt idx="182">
                  <c:v>-50</c:v>
                </c:pt>
                <c:pt idx="183">
                  <c:v>-60</c:v>
                </c:pt>
                <c:pt idx="184">
                  <c:v>-72</c:v>
                </c:pt>
                <c:pt idx="185">
                  <c:v>-64</c:v>
                </c:pt>
                <c:pt idx="186">
                  <c:v>-71</c:v>
                </c:pt>
                <c:pt idx="187">
                  <c:v>-76</c:v>
                </c:pt>
                <c:pt idx="188">
                  <c:v>-77</c:v>
                </c:pt>
                <c:pt idx="189">
                  <c:v>-7</c:v>
                </c:pt>
                <c:pt idx="190">
                  <c:v>4</c:v>
                </c:pt>
                <c:pt idx="191">
                  <c:v>#N/A</c:v>
                </c:pt>
                <c:pt idx="192">
                  <c:v>#N/A</c:v>
                </c:pt>
                <c:pt idx="193">
                  <c:v>-14</c:v>
                </c:pt>
                <c:pt idx="194">
                  <c:v>-18</c:v>
                </c:pt>
                <c:pt idx="195">
                  <c:v>-18</c:v>
                </c:pt>
                <c:pt idx="196">
                  <c:v>-18</c:v>
                </c:pt>
                <c:pt idx="197">
                  <c:v>-42</c:v>
                </c:pt>
                <c:pt idx="198">
                  <c:v>-29</c:v>
                </c:pt>
                <c:pt idx="199">
                  <c:v>-26</c:v>
                </c:pt>
                <c:pt idx="200">
                  <c:v>-36</c:v>
                </c:pt>
                <c:pt idx="201">
                  <c:v>-56</c:v>
                </c:pt>
                <c:pt idx="202">
                  <c:v>-39</c:v>
                </c:pt>
                <c:pt idx="203">
                  <c:v>-22</c:v>
                </c:pt>
                <c:pt idx="204">
                  <c:v>-35</c:v>
                </c:pt>
                <c:pt idx="205">
                  <c:v>-38</c:v>
                </c:pt>
                <c:pt idx="206">
                  <c:v>-40</c:v>
                </c:pt>
                <c:pt idx="207">
                  <c:v>-43</c:v>
                </c:pt>
                <c:pt idx="208">
                  <c:v>-22</c:v>
                </c:pt>
                <c:pt idx="209">
                  <c:v>-10</c:v>
                </c:pt>
                <c:pt idx="210">
                  <c:v>-28</c:v>
                </c:pt>
                <c:pt idx="211">
                  <c:v>-34</c:v>
                </c:pt>
                <c:pt idx="212">
                  <c:v>-16</c:v>
                </c:pt>
                <c:pt idx="213">
                  <c:v>-23</c:v>
                </c:pt>
                <c:pt idx="214">
                  <c:v>-17</c:v>
                </c:pt>
                <c:pt idx="215">
                  <c:v>-20</c:v>
                </c:pt>
                <c:pt idx="216">
                  <c:v>-8</c:v>
                </c:pt>
                <c:pt idx="217">
                  <c:v>-20</c:v>
                </c:pt>
                <c:pt idx="218">
                  <c:v>5</c:v>
                </c:pt>
                <c:pt idx="219">
                  <c:v>-19</c:v>
                </c:pt>
                <c:pt idx="220">
                  <c:v>-6</c:v>
                </c:pt>
                <c:pt idx="221">
                  <c:v>-2</c:v>
                </c:pt>
                <c:pt idx="222">
                  <c:v>-19</c:v>
                </c:pt>
                <c:pt idx="223">
                  <c:v>-9</c:v>
                </c:pt>
                <c:pt idx="224">
                  <c:v>1</c:v>
                </c:pt>
                <c:pt idx="225">
                  <c:v>8</c:v>
                </c:pt>
                <c:pt idx="226">
                  <c:v>#N/A</c:v>
                </c:pt>
                <c:pt idx="227">
                  <c:v>#N/A</c:v>
                </c:pt>
                <c:pt idx="228">
                  <c:v>#N/A</c:v>
                </c:pt>
                <c:pt idx="229">
                  <c:v>#N/A</c:v>
                </c:pt>
                <c:pt idx="230">
                  <c:v>#N/A</c:v>
                </c:pt>
                <c:pt idx="231">
                  <c:v>#N/A</c:v>
                </c:pt>
                <c:pt idx="232">
                  <c:v>18</c:v>
                </c:pt>
                <c:pt idx="233">
                  <c:v>10</c:v>
                </c:pt>
                <c:pt idx="234">
                  <c:v>-12</c:v>
                </c:pt>
                <c:pt idx="235">
                  <c:v>8</c:v>
                </c:pt>
                <c:pt idx="236">
                  <c:v>-6</c:v>
                </c:pt>
                <c:pt idx="237">
                  <c:v>7</c:v>
                </c:pt>
                <c:pt idx="238">
                  <c:v>2</c:v>
                </c:pt>
                <c:pt idx="239">
                  <c:v>-4</c:v>
                </c:pt>
                <c:pt idx="240">
                  <c:v>-3</c:v>
                </c:pt>
                <c:pt idx="241">
                  <c:v>-25</c:v>
                </c:pt>
                <c:pt idx="242">
                  <c:v>1</c:v>
                </c:pt>
                <c:pt idx="243">
                  <c:v>-48</c:v>
                </c:pt>
                <c:pt idx="244">
                  <c:v>-52</c:v>
                </c:pt>
                <c:pt idx="245">
                  <c:v>-38</c:v>
                </c:pt>
                <c:pt idx="246">
                  <c:v>-38</c:v>
                </c:pt>
                <c:pt idx="247">
                  <c:v>-44</c:v>
                </c:pt>
                <c:pt idx="248">
                  <c:v>-34</c:v>
                </c:pt>
                <c:pt idx="249">
                  <c:v>-48</c:v>
                </c:pt>
                <c:pt idx="250">
                  <c:v>-24</c:v>
                </c:pt>
                <c:pt idx="251">
                  <c:v>-38</c:v>
                </c:pt>
                <c:pt idx="252">
                  <c:v>-44</c:v>
                </c:pt>
                <c:pt idx="253">
                  <c:v>-44</c:v>
                </c:pt>
                <c:pt idx="254">
                  <c:v>-34</c:v>
                </c:pt>
                <c:pt idx="255">
                  <c:v>-36</c:v>
                </c:pt>
                <c:pt idx="256">
                  <c:v>-60</c:v>
                </c:pt>
                <c:pt idx="257">
                  <c:v>-36</c:v>
                </c:pt>
                <c:pt idx="258">
                  <c:v>-38</c:v>
                </c:pt>
                <c:pt idx="259">
                  <c:v>-32</c:v>
                </c:pt>
              </c:numCache>
            </c:numRef>
          </c:val>
          <c:smooth val="0"/>
        </c:ser>
        <c:ser>
          <c:idx val="3"/>
          <c:order val="3"/>
          <c:tx>
            <c:strRef>
              <c:f>PTA现货数据!$M$1:$M$2</c:f>
              <c:strCache>
                <c:ptCount val="1"/>
                <c:pt idx="0">
                  <c:v>钢联数据 2023</c:v>
                </c:pt>
              </c:strCache>
            </c:strRef>
          </c:tx>
          <c:spPr>
            <a:ln w="19050" cap="rnd" cmpd="sng" algn="ctr">
              <a:solidFill>
                <a:schemeClr val="tx1">
                  <a:lumMod val="50000"/>
                  <a:lumOff val="50000"/>
                </a:schemeClr>
              </a:solidFill>
              <a:prstDash val="solid"/>
              <a:round/>
            </a:ln>
          </c:spPr>
          <c:marker>
            <c:symbol val="none"/>
          </c:marker>
          <c:dLbls>
            <c:delete val="1"/>
          </c:dLbls>
          <c:cat>
            <c:numRef>
              <c:f>PTA现货数据!$I$3:$I$4859</c:f>
              <c:numCache>
                <c:formatCode>yyyy/m/d</c:formatCode>
                <c:ptCount val="4857"/>
                <c:pt idx="0" c:formatCode="yyyy/m/d">
                  <c:v>46386</c:v>
                </c:pt>
                <c:pt idx="1" c:formatCode="yyyy/m/d">
                  <c:v>46384</c:v>
                </c:pt>
                <c:pt idx="2" c:formatCode="yyyy/m/d">
                  <c:v>46382</c:v>
                </c:pt>
                <c:pt idx="3" c:formatCode="yyyy/m/d">
                  <c:v>46380</c:v>
                </c:pt>
                <c:pt idx="4" c:formatCode="yyyy/m/d">
                  <c:v>46378</c:v>
                </c:pt>
                <c:pt idx="5" c:formatCode="yyyy/m/d">
                  <c:v>46375</c:v>
                </c:pt>
                <c:pt idx="6" c:formatCode="yyyy/m/d">
                  <c:v>46374</c:v>
                </c:pt>
                <c:pt idx="7" c:formatCode="yyyy/m/d">
                  <c:v>46373</c:v>
                </c:pt>
                <c:pt idx="8" c:formatCode="yyyy/m/d">
                  <c:v>46372</c:v>
                </c:pt>
                <c:pt idx="9" c:formatCode="yyyy/m/d">
                  <c:v>46371</c:v>
                </c:pt>
                <c:pt idx="10" c:formatCode="yyyy/m/d">
                  <c:v>46368</c:v>
                </c:pt>
                <c:pt idx="11" c:formatCode="yyyy/m/d">
                  <c:v>46367</c:v>
                </c:pt>
                <c:pt idx="12" c:formatCode="yyyy/m/d">
                  <c:v>46366</c:v>
                </c:pt>
                <c:pt idx="13" c:formatCode="yyyy/m/d">
                  <c:v>46365</c:v>
                </c:pt>
                <c:pt idx="14" c:formatCode="yyyy/m/d">
                  <c:v>46364</c:v>
                </c:pt>
                <c:pt idx="15" c:formatCode="yyyy/m/d">
                  <c:v>46361</c:v>
                </c:pt>
                <c:pt idx="16" c:formatCode="yyyy/m/d">
                  <c:v>46360</c:v>
                </c:pt>
                <c:pt idx="17" c:formatCode="yyyy/m/d">
                  <c:v>46359</c:v>
                </c:pt>
                <c:pt idx="18" c:formatCode="yyyy/m/d">
                  <c:v>46358</c:v>
                </c:pt>
                <c:pt idx="19" c:formatCode="yyyy/m/d">
                  <c:v>46357</c:v>
                </c:pt>
                <c:pt idx="20" c:formatCode="yyyy/m/d">
                  <c:v>46356</c:v>
                </c:pt>
                <c:pt idx="21" c:formatCode="yyyy/m/d">
                  <c:v>46353</c:v>
                </c:pt>
                <c:pt idx="22" c:formatCode="yyyy/m/d">
                  <c:v>46352</c:v>
                </c:pt>
                <c:pt idx="23" c:formatCode="yyyy/m/d">
                  <c:v>46351</c:v>
                </c:pt>
                <c:pt idx="24" c:formatCode="yyyy/m/d">
                  <c:v>46350</c:v>
                </c:pt>
                <c:pt idx="25" c:formatCode="yyyy/m/d">
                  <c:v>46349</c:v>
                </c:pt>
                <c:pt idx="26" c:formatCode="yyyy/m/d">
                  <c:v>46346</c:v>
                </c:pt>
                <c:pt idx="27" c:formatCode="yyyy/m/d">
                  <c:v>46345</c:v>
                </c:pt>
                <c:pt idx="28" c:formatCode="yyyy/m/d">
                  <c:v>46344</c:v>
                </c:pt>
                <c:pt idx="29" c:formatCode="yyyy/m/d">
                  <c:v>46343</c:v>
                </c:pt>
                <c:pt idx="30" c:formatCode="yyyy/m/d">
                  <c:v>46342</c:v>
                </c:pt>
                <c:pt idx="31" c:formatCode="yyyy/m/d">
                  <c:v>46339</c:v>
                </c:pt>
                <c:pt idx="32" c:formatCode="yyyy/m/d">
                  <c:v>46338</c:v>
                </c:pt>
                <c:pt idx="33" c:formatCode="yyyy/m/d">
                  <c:v>46337</c:v>
                </c:pt>
                <c:pt idx="34" c:formatCode="yyyy/m/d">
                  <c:v>46336</c:v>
                </c:pt>
                <c:pt idx="35" c:formatCode="yyyy/m/d">
                  <c:v>46335</c:v>
                </c:pt>
                <c:pt idx="36" c:formatCode="yyyy/m/d">
                  <c:v>46332</c:v>
                </c:pt>
                <c:pt idx="37" c:formatCode="yyyy/m/d">
                  <c:v>46331</c:v>
                </c:pt>
                <c:pt idx="38" c:formatCode="yyyy/m/d">
                  <c:v>46330</c:v>
                </c:pt>
                <c:pt idx="39" c:formatCode="yyyy/m/d">
                  <c:v>46329</c:v>
                </c:pt>
                <c:pt idx="40" c:formatCode="yyyy/m/d">
                  <c:v>46328</c:v>
                </c:pt>
                <c:pt idx="41" c:formatCode="yyyy/m/d">
                  <c:v>46325</c:v>
                </c:pt>
                <c:pt idx="42" c:formatCode="yyyy/m/d">
                  <c:v>46324</c:v>
                </c:pt>
                <c:pt idx="43" c:formatCode="yyyy/m/d">
                  <c:v>46323</c:v>
                </c:pt>
                <c:pt idx="44" c:formatCode="yyyy/m/d">
                  <c:v>46322</c:v>
                </c:pt>
                <c:pt idx="45" c:formatCode="yyyy/m/d">
                  <c:v>46321</c:v>
                </c:pt>
                <c:pt idx="46" c:formatCode="yyyy/m/d">
                  <c:v>46318</c:v>
                </c:pt>
                <c:pt idx="47" c:formatCode="yyyy/m/d">
                  <c:v>46317</c:v>
                </c:pt>
                <c:pt idx="48" c:formatCode="yyyy/m/d">
                  <c:v>46316</c:v>
                </c:pt>
                <c:pt idx="49" c:formatCode="yyyy/m/d">
                  <c:v>46315</c:v>
                </c:pt>
                <c:pt idx="50" c:formatCode="yyyy/m/d">
                  <c:v>46314</c:v>
                </c:pt>
                <c:pt idx="51" c:formatCode="yyyy/m/d">
                  <c:v>46311</c:v>
                </c:pt>
                <c:pt idx="52" c:formatCode="yyyy/m/d">
                  <c:v>46310</c:v>
                </c:pt>
                <c:pt idx="53" c:formatCode="yyyy/m/d">
                  <c:v>46309</c:v>
                </c:pt>
                <c:pt idx="54" c:formatCode="yyyy/m/d">
                  <c:v>46308</c:v>
                </c:pt>
                <c:pt idx="55" c:formatCode="yyyy/m/d">
                  <c:v>46307</c:v>
                </c:pt>
                <c:pt idx="56" c:formatCode="yyyy/m/d">
                  <c:v>46304</c:v>
                </c:pt>
                <c:pt idx="57" c:formatCode="yyyy/m/d">
                  <c:v>46303</c:v>
                </c:pt>
                <c:pt idx="58" c:formatCode="yyyy/m/d">
                  <c:v>46302</c:v>
                </c:pt>
                <c:pt idx="59" c:formatCode="yyyy/m/d">
                  <c:v>46301</c:v>
                </c:pt>
                <c:pt idx="60" c:formatCode="yyyy/m/d">
                  <c:v>46300</c:v>
                </c:pt>
                <c:pt idx="61" c:formatCode="yyyy/m/d">
                  <c:v>46296</c:v>
                </c:pt>
                <c:pt idx="62" c:formatCode="yyyy/m/d">
                  <c:v>46295</c:v>
                </c:pt>
                <c:pt idx="63" c:formatCode="yyyy/m/d">
                  <c:v>46294</c:v>
                </c:pt>
                <c:pt idx="64" c:formatCode="yyyy/m/d">
                  <c:v>46293</c:v>
                </c:pt>
                <c:pt idx="65" c:formatCode="yyyy/m/d">
                  <c:v>46290</c:v>
                </c:pt>
                <c:pt idx="66" c:formatCode="yyyy/m/d">
                  <c:v>46289</c:v>
                </c:pt>
                <c:pt idx="67" c:formatCode="yyyy/m/d">
                  <c:v>46288</c:v>
                </c:pt>
                <c:pt idx="68" c:formatCode="yyyy/m/d">
                  <c:v>46287</c:v>
                </c:pt>
                <c:pt idx="69" c:formatCode="yyyy/m/d">
                  <c:v>46286</c:v>
                </c:pt>
                <c:pt idx="70" c:formatCode="yyyy/m/d">
                  <c:v>46283</c:v>
                </c:pt>
                <c:pt idx="71" c:formatCode="yyyy/m/d">
                  <c:v>46282</c:v>
                </c:pt>
                <c:pt idx="72" c:formatCode="yyyy/m/d">
                  <c:v>46281</c:v>
                </c:pt>
                <c:pt idx="73" c:formatCode="yyyy/m/d">
                  <c:v>46280</c:v>
                </c:pt>
                <c:pt idx="74" c:formatCode="yyyy/m/d">
                  <c:v>46279</c:v>
                </c:pt>
                <c:pt idx="75" c:formatCode="yyyy/m/d">
                  <c:v>46276</c:v>
                </c:pt>
                <c:pt idx="76" c:formatCode="yyyy/m/d">
                  <c:v>46275</c:v>
                </c:pt>
                <c:pt idx="77" c:formatCode="yyyy/m/d">
                  <c:v>46274</c:v>
                </c:pt>
                <c:pt idx="78" c:formatCode="yyyy/m/d">
                  <c:v>46273</c:v>
                </c:pt>
                <c:pt idx="79" c:formatCode="yyyy/m/d">
                  <c:v>46272</c:v>
                </c:pt>
                <c:pt idx="80" c:formatCode="yyyy/m/d">
                  <c:v>46269</c:v>
                </c:pt>
                <c:pt idx="81" c:formatCode="yyyy/m/d">
                  <c:v>46268</c:v>
                </c:pt>
                <c:pt idx="82" c:formatCode="yyyy/m/d">
                  <c:v>46267</c:v>
                </c:pt>
                <c:pt idx="83" c:formatCode="yyyy/m/d">
                  <c:v>46266</c:v>
                </c:pt>
                <c:pt idx="84" c:formatCode="yyyy/m/d">
                  <c:v>46265</c:v>
                </c:pt>
                <c:pt idx="85" c:formatCode="yyyy/m/d">
                  <c:v>46262</c:v>
                </c:pt>
                <c:pt idx="86" c:formatCode="yyyy/m/d">
                  <c:v>46261</c:v>
                </c:pt>
                <c:pt idx="87" c:formatCode="yyyy/m/d">
                  <c:v>46260</c:v>
                </c:pt>
                <c:pt idx="88" c:formatCode="yyyy/m/d">
                  <c:v>46259</c:v>
                </c:pt>
                <c:pt idx="89" c:formatCode="yyyy/m/d">
                  <c:v>46258</c:v>
                </c:pt>
                <c:pt idx="90" c:formatCode="yyyy/m/d">
                  <c:v>46255</c:v>
                </c:pt>
                <c:pt idx="91" c:formatCode="yyyy/m/d">
                  <c:v>46254</c:v>
                </c:pt>
                <c:pt idx="92" c:formatCode="yyyy/m/d">
                  <c:v>46253</c:v>
                </c:pt>
                <c:pt idx="93" c:formatCode="yyyy/m/d">
                  <c:v>46252</c:v>
                </c:pt>
                <c:pt idx="94" c:formatCode="yyyy/m/d">
                  <c:v>46251</c:v>
                </c:pt>
                <c:pt idx="95" c:formatCode="yyyy/m/d">
                  <c:v>46248</c:v>
                </c:pt>
                <c:pt idx="96" c:formatCode="yyyy/m/d">
                  <c:v>46247</c:v>
                </c:pt>
                <c:pt idx="97" c:formatCode="yyyy/m/d">
                  <c:v>46246</c:v>
                </c:pt>
                <c:pt idx="98" c:formatCode="yyyy/m/d">
                  <c:v>46245</c:v>
                </c:pt>
                <c:pt idx="99" c:formatCode="yyyy/m/d">
                  <c:v>46244</c:v>
                </c:pt>
                <c:pt idx="100" c:formatCode="yyyy/m/d">
                  <c:v>46241</c:v>
                </c:pt>
                <c:pt idx="101" c:formatCode="yyyy/m/d">
                  <c:v>46240</c:v>
                </c:pt>
                <c:pt idx="102" c:formatCode="yyyy/m/d">
                  <c:v>46239</c:v>
                </c:pt>
                <c:pt idx="103" c:formatCode="yyyy/m/d">
                  <c:v>46238</c:v>
                </c:pt>
                <c:pt idx="104" c:formatCode="yyyy/m/d">
                  <c:v>46237</c:v>
                </c:pt>
                <c:pt idx="105" c:formatCode="yyyy/m/d">
                  <c:v>46234</c:v>
                </c:pt>
                <c:pt idx="106" c:formatCode="yyyy/m/d">
                  <c:v>46233</c:v>
                </c:pt>
                <c:pt idx="107" c:formatCode="yyyy/m/d">
                  <c:v>46232</c:v>
                </c:pt>
                <c:pt idx="108" c:formatCode="yyyy/m/d">
                  <c:v>46231</c:v>
                </c:pt>
                <c:pt idx="109" c:formatCode="yyyy/m/d">
                  <c:v>46230</c:v>
                </c:pt>
                <c:pt idx="110" c:formatCode="yyyy/m/d">
                  <c:v>46227</c:v>
                </c:pt>
                <c:pt idx="111" c:formatCode="yyyy/m/d">
                  <c:v>46226</c:v>
                </c:pt>
                <c:pt idx="112" c:formatCode="yyyy/m/d">
                  <c:v>46225</c:v>
                </c:pt>
                <c:pt idx="113" c:formatCode="yyyy/m/d">
                  <c:v>46224</c:v>
                </c:pt>
                <c:pt idx="114" c:formatCode="yyyy/m/d">
                  <c:v>46223</c:v>
                </c:pt>
                <c:pt idx="115" c:formatCode="yyyy/m/d">
                  <c:v>46220</c:v>
                </c:pt>
                <c:pt idx="116" c:formatCode="yyyy/m/d">
                  <c:v>46219</c:v>
                </c:pt>
                <c:pt idx="117" c:formatCode="yyyy/m/d">
                  <c:v>46218</c:v>
                </c:pt>
                <c:pt idx="118" c:formatCode="yyyy/m/d">
                  <c:v>46217</c:v>
                </c:pt>
                <c:pt idx="119" c:formatCode="yyyy/m/d">
                  <c:v>46216</c:v>
                </c:pt>
                <c:pt idx="120" c:formatCode="yyyy/m/d">
                  <c:v>46213</c:v>
                </c:pt>
                <c:pt idx="121" c:formatCode="yyyy/m/d">
                  <c:v>46212</c:v>
                </c:pt>
                <c:pt idx="122" c:formatCode="yyyy/m/d">
                  <c:v>46211</c:v>
                </c:pt>
                <c:pt idx="123" c:formatCode="yyyy/m/d">
                  <c:v>46210</c:v>
                </c:pt>
                <c:pt idx="124" c:formatCode="yyyy/m/d">
                  <c:v>46209</c:v>
                </c:pt>
                <c:pt idx="125" c:formatCode="yyyy/m/d">
                  <c:v>46206</c:v>
                </c:pt>
                <c:pt idx="126" c:formatCode="yyyy/m/d">
                  <c:v>46205</c:v>
                </c:pt>
                <c:pt idx="127" c:formatCode="yyyy/m/d">
                  <c:v>46204</c:v>
                </c:pt>
                <c:pt idx="128" c:formatCode="yyyy/m/d">
                  <c:v>46203</c:v>
                </c:pt>
                <c:pt idx="129" c:formatCode="yyyy/m/d">
                  <c:v>46202</c:v>
                </c:pt>
                <c:pt idx="130" c:formatCode="yyyy/m/d">
                  <c:v>46199</c:v>
                </c:pt>
                <c:pt idx="131" c:formatCode="yyyy/m/d">
                  <c:v>46198</c:v>
                </c:pt>
                <c:pt idx="132" c:formatCode="yyyy/m/d">
                  <c:v>46197</c:v>
                </c:pt>
                <c:pt idx="133" c:formatCode="yyyy/m/d">
                  <c:v>46196</c:v>
                </c:pt>
                <c:pt idx="134" c:formatCode="yyyy/m/d">
                  <c:v>46195</c:v>
                </c:pt>
                <c:pt idx="135" c:formatCode="yyyy/m/d">
                  <c:v>46192</c:v>
                </c:pt>
                <c:pt idx="136" c:formatCode="yyyy/m/d">
                  <c:v>46191</c:v>
                </c:pt>
                <c:pt idx="137" c:formatCode="yyyy/m/d">
                  <c:v>46190</c:v>
                </c:pt>
                <c:pt idx="138" c:formatCode="yyyy/m/d">
                  <c:v>46189</c:v>
                </c:pt>
                <c:pt idx="139" c:formatCode="yyyy/m/d">
                  <c:v>46188</c:v>
                </c:pt>
                <c:pt idx="140" c:formatCode="yyyy/m/d">
                  <c:v>46185</c:v>
                </c:pt>
                <c:pt idx="141" c:formatCode="yyyy/m/d">
                  <c:v>46184</c:v>
                </c:pt>
                <c:pt idx="142" c:formatCode="yyyy/m/d">
                  <c:v>46183</c:v>
                </c:pt>
                <c:pt idx="143" c:formatCode="yyyy/m/d">
                  <c:v>46182</c:v>
                </c:pt>
                <c:pt idx="144" c:formatCode="yyyy/m/d">
                  <c:v>46181</c:v>
                </c:pt>
                <c:pt idx="145" c:formatCode="yyyy/m/d">
                  <c:v>46178</c:v>
                </c:pt>
                <c:pt idx="146" c:formatCode="yyyy/m/d">
                  <c:v>46177</c:v>
                </c:pt>
                <c:pt idx="147" c:formatCode="yyyy/m/d">
                  <c:v>46176</c:v>
                </c:pt>
                <c:pt idx="148" c:formatCode="yyyy/m/d">
                  <c:v>46175</c:v>
                </c:pt>
                <c:pt idx="149" c:formatCode="yyyy/m/d">
                  <c:v>46174</c:v>
                </c:pt>
                <c:pt idx="150" c:formatCode="yyyy/m/d">
                  <c:v>46171</c:v>
                </c:pt>
                <c:pt idx="151" c:formatCode="yyyy/m/d">
                  <c:v>46170</c:v>
                </c:pt>
                <c:pt idx="152" c:formatCode="yyyy/m/d">
                  <c:v>46169</c:v>
                </c:pt>
                <c:pt idx="153" c:formatCode="yyyy/m/d">
                  <c:v>46168</c:v>
                </c:pt>
                <c:pt idx="154" c:formatCode="yyyy/m/d">
                  <c:v>46167</c:v>
                </c:pt>
                <c:pt idx="155" c:formatCode="yyyy/m/d">
                  <c:v>46164</c:v>
                </c:pt>
                <c:pt idx="156" c:formatCode="yyyy/m/d">
                  <c:v>46163</c:v>
                </c:pt>
                <c:pt idx="157" c:formatCode="yyyy/m/d">
                  <c:v>46162</c:v>
                </c:pt>
                <c:pt idx="158" c:formatCode="yyyy/m/d">
                  <c:v>46161</c:v>
                </c:pt>
                <c:pt idx="159" c:formatCode="yyyy/m/d">
                  <c:v>46160</c:v>
                </c:pt>
                <c:pt idx="160" c:formatCode="yyyy/m/d">
                  <c:v>46157</c:v>
                </c:pt>
                <c:pt idx="161" c:formatCode="yyyy/m/d">
                  <c:v>46156</c:v>
                </c:pt>
                <c:pt idx="162" c:formatCode="yyyy/m/d">
                  <c:v>46155</c:v>
                </c:pt>
                <c:pt idx="163" c:formatCode="yyyy/m/d">
                  <c:v>46154</c:v>
                </c:pt>
                <c:pt idx="164" c:formatCode="yyyy/m/d">
                  <c:v>46153</c:v>
                </c:pt>
                <c:pt idx="165" c:formatCode="yyyy/m/d">
                  <c:v>46150</c:v>
                </c:pt>
                <c:pt idx="166" c:formatCode="yyyy/m/d">
                  <c:v>46149</c:v>
                </c:pt>
                <c:pt idx="167" c:formatCode="yyyy/m/d">
                  <c:v>46148</c:v>
                </c:pt>
                <c:pt idx="168" c:formatCode="yyyy/m/d">
                  <c:v>46147</c:v>
                </c:pt>
                <c:pt idx="169" c:formatCode="yyyy/m/d">
                  <c:v>46146</c:v>
                </c:pt>
                <c:pt idx="170" c:formatCode="yyyy/m/d">
                  <c:v>46143</c:v>
                </c:pt>
                <c:pt idx="171" c:formatCode="yyyy/m/d">
                  <c:v>46142</c:v>
                </c:pt>
                <c:pt idx="172" c:formatCode="yyyy/m/d">
                  <c:v>46141</c:v>
                </c:pt>
                <c:pt idx="173" c:formatCode="yyyy/m/d">
                  <c:v>46140</c:v>
                </c:pt>
                <c:pt idx="174" c:formatCode="yyyy/m/d">
                  <c:v>46139</c:v>
                </c:pt>
                <c:pt idx="175" c:formatCode="yyyy/m/d">
                  <c:v>46136</c:v>
                </c:pt>
                <c:pt idx="176" c:formatCode="yyyy/m/d">
                  <c:v>46135</c:v>
                </c:pt>
                <c:pt idx="177" c:formatCode="yyyy/m/d">
                  <c:v>46134</c:v>
                </c:pt>
                <c:pt idx="178" c:formatCode="yyyy/m/d">
                  <c:v>46133</c:v>
                </c:pt>
                <c:pt idx="179" c:formatCode="yyyy/m/d">
                  <c:v>46132</c:v>
                </c:pt>
                <c:pt idx="180" c:formatCode="yyyy/m/d">
                  <c:v>46129</c:v>
                </c:pt>
                <c:pt idx="181" c:formatCode="yyyy/m/d">
                  <c:v>46128</c:v>
                </c:pt>
                <c:pt idx="182" c:formatCode="yyyy/m/d">
                  <c:v>46127</c:v>
                </c:pt>
                <c:pt idx="183" c:formatCode="yyyy/m/d">
                  <c:v>46126</c:v>
                </c:pt>
                <c:pt idx="184" c:formatCode="yyyy/m/d">
                  <c:v>46125</c:v>
                </c:pt>
                <c:pt idx="185" c:formatCode="yyyy/m/d">
                  <c:v>46122</c:v>
                </c:pt>
                <c:pt idx="186" c:formatCode="yyyy/m/d">
                  <c:v>46121</c:v>
                </c:pt>
                <c:pt idx="187" c:formatCode="yyyy/m/d">
                  <c:v>46120</c:v>
                </c:pt>
                <c:pt idx="188" c:formatCode="yyyy/m/d">
                  <c:v>46119</c:v>
                </c:pt>
                <c:pt idx="189" c:formatCode="yyyy/m/d">
                  <c:v>46118</c:v>
                </c:pt>
                <c:pt idx="190" c:formatCode="yyyy/m/d">
                  <c:v>46115</c:v>
                </c:pt>
                <c:pt idx="191" c:formatCode="yyyy/m/d">
                  <c:v>46114</c:v>
                </c:pt>
                <c:pt idx="192" c:formatCode="yyyy/m/d">
                  <c:v>46113</c:v>
                </c:pt>
                <c:pt idx="193" c:formatCode="yyyy/m/d">
                  <c:v>46112</c:v>
                </c:pt>
                <c:pt idx="194" c:formatCode="yyyy/m/d">
                  <c:v>46111</c:v>
                </c:pt>
                <c:pt idx="195" c:formatCode="yyyy/m/d">
                  <c:v>46108</c:v>
                </c:pt>
                <c:pt idx="196" c:formatCode="yyyy/m/d">
                  <c:v>46107</c:v>
                </c:pt>
                <c:pt idx="197" c:formatCode="yyyy/m/d">
                  <c:v>46106</c:v>
                </c:pt>
                <c:pt idx="198" c:formatCode="yyyy/m/d">
                  <c:v>46105</c:v>
                </c:pt>
                <c:pt idx="199" c:formatCode="yyyy/m/d">
                  <c:v>46104</c:v>
                </c:pt>
                <c:pt idx="200" c:formatCode="yyyy/m/d">
                  <c:v>46101</c:v>
                </c:pt>
                <c:pt idx="201" c:formatCode="yyyy/m/d">
                  <c:v>46100</c:v>
                </c:pt>
                <c:pt idx="202" c:formatCode="yyyy/m/d">
                  <c:v>46099</c:v>
                </c:pt>
                <c:pt idx="203" c:formatCode="yyyy/m/d">
                  <c:v>46098</c:v>
                </c:pt>
                <c:pt idx="204" c:formatCode="yyyy/m/d">
                  <c:v>46097</c:v>
                </c:pt>
                <c:pt idx="205" c:formatCode="yyyy/m/d">
                  <c:v>46094</c:v>
                </c:pt>
                <c:pt idx="206" c:formatCode="yyyy/m/d">
                  <c:v>46093</c:v>
                </c:pt>
                <c:pt idx="207" c:formatCode="yyyy/m/d">
                  <c:v>46092</c:v>
                </c:pt>
                <c:pt idx="208" c:formatCode="yyyy/m/d">
                  <c:v>46091</c:v>
                </c:pt>
                <c:pt idx="209" c:formatCode="yyyy/m/d">
                  <c:v>46090</c:v>
                </c:pt>
                <c:pt idx="210" c:formatCode="yyyy/m/d">
                  <c:v>46087</c:v>
                </c:pt>
                <c:pt idx="211" c:formatCode="yyyy/m/d">
                  <c:v>46086</c:v>
                </c:pt>
                <c:pt idx="212" c:formatCode="yyyy/m/d">
                  <c:v>46085</c:v>
                </c:pt>
                <c:pt idx="213" c:formatCode="yyyy/m/d">
                  <c:v>46084</c:v>
                </c:pt>
                <c:pt idx="214" c:formatCode="yyyy/m/d">
                  <c:v>46083</c:v>
                </c:pt>
                <c:pt idx="215" c:formatCode="yyyy/m/d">
                  <c:v>46080</c:v>
                </c:pt>
                <c:pt idx="216" c:formatCode="yyyy/m/d">
                  <c:v>46079</c:v>
                </c:pt>
                <c:pt idx="217" c:formatCode="yyyy/m/d">
                  <c:v>46078</c:v>
                </c:pt>
                <c:pt idx="218" c:formatCode="yyyy/m/d">
                  <c:v>46077</c:v>
                </c:pt>
                <c:pt idx="219" c:formatCode="yyyy/m/d">
                  <c:v>46076</c:v>
                </c:pt>
                <c:pt idx="220" c:formatCode="yyyy/m/d">
                  <c:v>46073</c:v>
                </c:pt>
                <c:pt idx="221" c:formatCode="yyyy/m/d">
                  <c:v>46072</c:v>
                </c:pt>
                <c:pt idx="222" c:formatCode="yyyy/m/d">
                  <c:v>46071</c:v>
                </c:pt>
                <c:pt idx="223" c:formatCode="yyyy/m/d">
                  <c:v>46070</c:v>
                </c:pt>
                <c:pt idx="224" c:formatCode="yyyy/m/d">
                  <c:v>46069</c:v>
                </c:pt>
                <c:pt idx="225" c:formatCode="yyyy/m/d">
                  <c:v>46066</c:v>
                </c:pt>
                <c:pt idx="226" c:formatCode="yyyy/m/d">
                  <c:v>46065</c:v>
                </c:pt>
                <c:pt idx="227" c:formatCode="yyyy/m/d">
                  <c:v>46064</c:v>
                </c:pt>
                <c:pt idx="228" c:formatCode="yyyy/m/d">
                  <c:v>46063</c:v>
                </c:pt>
                <c:pt idx="229" c:formatCode="yyyy/m/d">
                  <c:v>46062</c:v>
                </c:pt>
                <c:pt idx="230" c:formatCode="yyyy/m/d">
                  <c:v>46059</c:v>
                </c:pt>
                <c:pt idx="231" c:formatCode="yyyy/m/d">
                  <c:v>46058</c:v>
                </c:pt>
                <c:pt idx="232" c:formatCode="yyyy/m/d">
                  <c:v>46057</c:v>
                </c:pt>
                <c:pt idx="233" c:formatCode="yyyy/m/d">
                  <c:v>46056</c:v>
                </c:pt>
                <c:pt idx="234" c:formatCode="yyyy/m/d">
                  <c:v>46055</c:v>
                </c:pt>
                <c:pt idx="235" c:formatCode="yyyy/m/d">
                  <c:v>46052</c:v>
                </c:pt>
                <c:pt idx="236" c:formatCode="yyyy/m/d">
                  <c:v>46051</c:v>
                </c:pt>
                <c:pt idx="237" c:formatCode="yyyy/m/d">
                  <c:v>46050</c:v>
                </c:pt>
                <c:pt idx="238" c:formatCode="yyyy/m/d">
                  <c:v>46049</c:v>
                </c:pt>
                <c:pt idx="239" c:formatCode="yyyy/m/d">
                  <c:v>46048</c:v>
                </c:pt>
                <c:pt idx="240" c:formatCode="yyyy/m/d">
                  <c:v>46045</c:v>
                </c:pt>
                <c:pt idx="241" c:formatCode="yyyy/m/d">
                  <c:v>46044</c:v>
                </c:pt>
                <c:pt idx="242" c:formatCode="yyyy/m/d">
                  <c:v>46043</c:v>
                </c:pt>
                <c:pt idx="243" c:formatCode="yyyy/m/d">
                  <c:v>46042</c:v>
                </c:pt>
                <c:pt idx="244" c:formatCode="yyyy/m/d">
                  <c:v>46041</c:v>
                </c:pt>
                <c:pt idx="245" c:formatCode="yyyy/m/d">
                  <c:v>46038</c:v>
                </c:pt>
                <c:pt idx="246" c:formatCode="yyyy/m/d">
                  <c:v>46037</c:v>
                </c:pt>
                <c:pt idx="247" c:formatCode="yyyy/m/d">
                  <c:v>46036</c:v>
                </c:pt>
                <c:pt idx="248" c:formatCode="yyyy/m/d">
                  <c:v>46035</c:v>
                </c:pt>
                <c:pt idx="249" c:formatCode="yyyy/m/d">
                  <c:v>46034</c:v>
                </c:pt>
                <c:pt idx="250" c:formatCode="yyyy/m/d">
                  <c:v>46031</c:v>
                </c:pt>
                <c:pt idx="251" c:formatCode="yyyy/m/d">
                  <c:v>46030</c:v>
                </c:pt>
                <c:pt idx="252" c:formatCode="yyyy/m/d">
                  <c:v>46029</c:v>
                </c:pt>
                <c:pt idx="253" c:formatCode="yyyy/m/d">
                  <c:v>46028</c:v>
                </c:pt>
                <c:pt idx="254" c:formatCode="yyyy/m/d">
                  <c:v>46027</c:v>
                </c:pt>
                <c:pt idx="255" c:formatCode="yyyy/m/d">
                  <c:v>46024</c:v>
                </c:pt>
                <c:pt idx="256" c:formatCode="yyyy/m/d">
                  <c:v>46023</c:v>
                </c:pt>
              </c:numCache>
            </c:numRef>
          </c:cat>
          <c:val>
            <c:numRef>
              <c:f>PTA现货数据!$M$3:$M$4859</c:f>
              <c:numCache>
                <c:formatCode>#,##0.00_ </c:formatCode>
                <c:ptCount val="4857"/>
                <c:pt idx="0">
                  <c:v>-75</c:v>
                </c:pt>
                <c:pt idx="1">
                  <c:v>-75</c:v>
                </c:pt>
                <c:pt idx="2">
                  <c:v>-67</c:v>
                </c:pt>
                <c:pt idx="3">
                  <c:v>-24</c:v>
                </c:pt>
                <c:pt idx="4">
                  <c:v>-44</c:v>
                </c:pt>
                <c:pt idx="5">
                  <c:v>-46</c:v>
                </c:pt>
                <c:pt idx="6">
                  <c:v>-78</c:v>
                </c:pt>
                <c:pt idx="7">
                  <c:v>-97</c:v>
                </c:pt>
                <c:pt idx="8">
                  <c:v>-20</c:v>
                </c:pt>
                <c:pt idx="9">
                  <c:v>-73</c:v>
                </c:pt>
                <c:pt idx="10">
                  <c:v>-38</c:v>
                </c:pt>
                <c:pt idx="11">
                  <c:v>25</c:v>
                </c:pt>
                <c:pt idx="12">
                  <c:v>45</c:v>
                </c:pt>
                <c:pt idx="13">
                  <c:v>-34</c:v>
                </c:pt>
                <c:pt idx="14">
                  <c:v>-29</c:v>
                </c:pt>
                <c:pt idx="15">
                  <c:v>7</c:v>
                </c:pt>
                <c:pt idx="16">
                  <c:v>5</c:v>
                </c:pt>
                <c:pt idx="17">
                  <c:v>-38</c:v>
                </c:pt>
                <c:pt idx="18">
                  <c:v>-5</c:v>
                </c:pt>
                <c:pt idx="19">
                  <c:v>31</c:v>
                </c:pt>
                <c:pt idx="20">
                  <c:v>8</c:v>
                </c:pt>
                <c:pt idx="21">
                  <c:v>-72</c:v>
                </c:pt>
                <c:pt idx="22">
                  <c:v>29</c:v>
                </c:pt>
                <c:pt idx="23">
                  <c:v>66</c:v>
                </c:pt>
                <c:pt idx="24">
                  <c:v>49</c:v>
                </c:pt>
                <c:pt idx="25">
                  <c:v>26</c:v>
                </c:pt>
                <c:pt idx="26">
                  <c:v>21</c:v>
                </c:pt>
                <c:pt idx="27">
                  <c:v>72</c:v>
                </c:pt>
                <c:pt idx="28">
                  <c:v>133</c:v>
                </c:pt>
                <c:pt idx="29">
                  <c:v>50</c:v>
                </c:pt>
                <c:pt idx="30">
                  <c:v>49</c:v>
                </c:pt>
                <c:pt idx="31">
                  <c:v>-74</c:v>
                </c:pt>
                <c:pt idx="32">
                  <c:v>-9</c:v>
                </c:pt>
                <c:pt idx="33">
                  <c:v>23</c:v>
                </c:pt>
                <c:pt idx="34">
                  <c:v>23</c:v>
                </c:pt>
                <c:pt idx="35">
                  <c:v>33</c:v>
                </c:pt>
                <c:pt idx="36">
                  <c:v>53</c:v>
                </c:pt>
                <c:pt idx="37">
                  <c:v>-14</c:v>
                </c:pt>
                <c:pt idx="38">
                  <c:v>80</c:v>
                </c:pt>
                <c:pt idx="39">
                  <c:v>26</c:v>
                </c:pt>
                <c:pt idx="40">
                  <c:v>14</c:v>
                </c:pt>
                <c:pt idx="41">
                  <c:v>44</c:v>
                </c:pt>
                <c:pt idx="42">
                  <c:v>38</c:v>
                </c:pt>
                <c:pt idx="43">
                  <c:v>17</c:v>
                </c:pt>
                <c:pt idx="44">
                  <c:v>4</c:v>
                </c:pt>
                <c:pt idx="45">
                  <c:v>0</c:v>
                </c:pt>
                <c:pt idx="46">
                  <c:v>13</c:v>
                </c:pt>
                <c:pt idx="47">
                  <c:v>25</c:v>
                </c:pt>
                <c:pt idx="48">
                  <c:v>-42</c:v>
                </c:pt>
                <c:pt idx="49">
                  <c:v>16</c:v>
                </c:pt>
                <c:pt idx="50">
                  <c:v>68</c:v>
                </c:pt>
                <c:pt idx="51">
                  <c:v>37</c:v>
                </c:pt>
                <c:pt idx="52">
                  <c:v>55</c:v>
                </c:pt>
                <c:pt idx="53">
                  <c:v>38</c:v>
                </c:pt>
                <c:pt idx="54">
                  <c:v>28</c:v>
                </c:pt>
                <c:pt idx="55">
                  <c:v>52</c:v>
                </c:pt>
                <c:pt idx="56">
                  <c:v>50</c:v>
                </c:pt>
                <c:pt idx="57">
                  <c:v>54</c:v>
                </c:pt>
                <c:pt idx="58">
                  <c:v>71</c:v>
                </c:pt>
                <c:pt idx="59">
                  <c:v>67</c:v>
                </c:pt>
                <c:pt idx="60">
                  <c:v>-13</c:v>
                </c:pt>
                <c:pt idx="66">
                  <c:v>-13</c:v>
                </c:pt>
                <c:pt idx="67">
                  <c:v>46</c:v>
                </c:pt>
                <c:pt idx="68">
                  <c:v>24</c:v>
                </c:pt>
                <c:pt idx="69">
                  <c:v>56</c:v>
                </c:pt>
                <c:pt idx="70">
                  <c:v>-3</c:v>
                </c:pt>
                <c:pt idx="71">
                  <c:v>11</c:v>
                </c:pt>
                <c:pt idx="72">
                  <c:v>70</c:v>
                </c:pt>
                <c:pt idx="73">
                  <c:v>51</c:v>
                </c:pt>
                <c:pt idx="74">
                  <c:v>33</c:v>
                </c:pt>
                <c:pt idx="75">
                  <c:v>20</c:v>
                </c:pt>
                <c:pt idx="76">
                  <c:v>67</c:v>
                </c:pt>
                <c:pt idx="77">
                  <c:v>16</c:v>
                </c:pt>
                <c:pt idx="78">
                  <c:v>43</c:v>
                </c:pt>
                <c:pt idx="79">
                  <c:v>-34</c:v>
                </c:pt>
                <c:pt idx="80">
                  <c:v>41</c:v>
                </c:pt>
                <c:pt idx="81">
                  <c:v>41</c:v>
                </c:pt>
                <c:pt idx="82">
                  <c:v>93</c:v>
                </c:pt>
                <c:pt idx="83">
                  <c:v>55</c:v>
                </c:pt>
                <c:pt idx="84">
                  <c:v>64</c:v>
                </c:pt>
                <c:pt idx="85">
                  <c:v>78</c:v>
                </c:pt>
                <c:pt idx="86">
                  <c:v>46</c:v>
                </c:pt>
                <c:pt idx="87">
                  <c:v>61</c:v>
                </c:pt>
                <c:pt idx="88">
                  <c:v>-15</c:v>
                </c:pt>
                <c:pt idx="89">
                  <c:v>88</c:v>
                </c:pt>
                <c:pt idx="90">
                  <c:v>27</c:v>
                </c:pt>
                <c:pt idx="91">
                  <c:v>11</c:v>
                </c:pt>
                <c:pt idx="92">
                  <c:v>55</c:v>
                </c:pt>
                <c:pt idx="93">
                  <c:v>108</c:v>
                </c:pt>
                <c:pt idx="94">
                  <c:v>34</c:v>
                </c:pt>
                <c:pt idx="95">
                  <c:v>29</c:v>
                </c:pt>
                <c:pt idx="96">
                  <c:v>44</c:v>
                </c:pt>
                <c:pt idx="97">
                  <c:v>96</c:v>
                </c:pt>
                <c:pt idx="98">
                  <c:v>122</c:v>
                </c:pt>
                <c:pt idx="99">
                  <c:v>77</c:v>
                </c:pt>
                <c:pt idx="100">
                  <c:v>31</c:v>
                </c:pt>
                <c:pt idx="101">
                  <c:v>20</c:v>
                </c:pt>
                <c:pt idx="102">
                  <c:v>28</c:v>
                </c:pt>
                <c:pt idx="103">
                  <c:v>-2</c:v>
                </c:pt>
                <c:pt idx="104">
                  <c:v>3</c:v>
                </c:pt>
                <c:pt idx="105">
                  <c:v>24</c:v>
                </c:pt>
                <c:pt idx="106">
                  <c:v>28</c:v>
                </c:pt>
                <c:pt idx="107">
                  <c:v>71</c:v>
                </c:pt>
                <c:pt idx="108">
                  <c:v>24</c:v>
                </c:pt>
                <c:pt idx="109">
                  <c:v>-1</c:v>
                </c:pt>
                <c:pt idx="110">
                  <c:v>19</c:v>
                </c:pt>
                <c:pt idx="111">
                  <c:v>-98</c:v>
                </c:pt>
                <c:pt idx="112">
                  <c:v>3</c:v>
                </c:pt>
                <c:pt idx="113">
                  <c:v>37</c:v>
                </c:pt>
                <c:pt idx="114">
                  <c:v>7</c:v>
                </c:pt>
                <c:pt idx="115">
                  <c:v>30</c:v>
                </c:pt>
                <c:pt idx="116">
                  <c:v>29</c:v>
                </c:pt>
                <c:pt idx="117">
                  <c:v>-4</c:v>
                </c:pt>
                <c:pt idx="118">
                  <c:v>-3</c:v>
                </c:pt>
                <c:pt idx="119">
                  <c:v>16</c:v>
                </c:pt>
                <c:pt idx="120">
                  <c:v>31</c:v>
                </c:pt>
                <c:pt idx="121">
                  <c:v>24</c:v>
                </c:pt>
                <c:pt idx="122">
                  <c:v>52</c:v>
                </c:pt>
                <c:pt idx="123">
                  <c:v>61</c:v>
                </c:pt>
                <c:pt idx="124">
                  <c:v>37</c:v>
                </c:pt>
                <c:pt idx="125">
                  <c:v>72</c:v>
                </c:pt>
                <c:pt idx="126">
                  <c:v>-14</c:v>
                </c:pt>
                <c:pt idx="127">
                  <c:v>22</c:v>
                </c:pt>
                <c:pt idx="128">
                  <c:v>56</c:v>
                </c:pt>
                <c:pt idx="129">
                  <c:v>60</c:v>
                </c:pt>
                <c:pt idx="130">
                  <c:v>59</c:v>
                </c:pt>
                <c:pt idx="131">
                  <c:v>43</c:v>
                </c:pt>
                <c:pt idx="132">
                  <c:v>88</c:v>
                </c:pt>
                <c:pt idx="133">
                  <c:v>63</c:v>
                </c:pt>
                <c:pt idx="134">
                  <c:v>33</c:v>
                </c:pt>
                <c:pt idx="135">
                  <c:v>65</c:v>
                </c:pt>
                <c:pt idx="136">
                  <c:v>170</c:v>
                </c:pt>
                <c:pt idx="137">
                  <c:v>84</c:v>
                </c:pt>
                <c:pt idx="138">
                  <c:v>79</c:v>
                </c:pt>
                <c:pt idx="139">
                  <c:v>132</c:v>
                </c:pt>
                <c:pt idx="140">
                  <c:v>111</c:v>
                </c:pt>
                <c:pt idx="141">
                  <c:v>109</c:v>
                </c:pt>
                <c:pt idx="142">
                  <c:v>63</c:v>
                </c:pt>
                <c:pt idx="143">
                  <c:v>57</c:v>
                </c:pt>
                <c:pt idx="144">
                  <c:v>113</c:v>
                </c:pt>
                <c:pt idx="145">
                  <c:v>108</c:v>
                </c:pt>
                <c:pt idx="146">
                  <c:v>159</c:v>
                </c:pt>
                <c:pt idx="147">
                  <c:v>136</c:v>
                </c:pt>
                <c:pt idx="148">
                  <c:v>177</c:v>
                </c:pt>
                <c:pt idx="149">
                  <c:v>126</c:v>
                </c:pt>
                <c:pt idx="150">
                  <c:v>83</c:v>
                </c:pt>
                <c:pt idx="151">
                  <c:v>0</c:v>
                </c:pt>
                <c:pt idx="152">
                  <c:v>114</c:v>
                </c:pt>
                <c:pt idx="153">
                  <c:v>156</c:v>
                </c:pt>
                <c:pt idx="154">
                  <c:v>137</c:v>
                </c:pt>
                <c:pt idx="155">
                  <c:v>110</c:v>
                </c:pt>
                <c:pt idx="156">
                  <c:v>132</c:v>
                </c:pt>
                <c:pt idx="157">
                  <c:v>196</c:v>
                </c:pt>
                <c:pt idx="158">
                  <c:v>244</c:v>
                </c:pt>
                <c:pt idx="159">
                  <c:v>266</c:v>
                </c:pt>
                <c:pt idx="160">
                  <c:v>193</c:v>
                </c:pt>
                <c:pt idx="161">
                  <c:v>163</c:v>
                </c:pt>
                <c:pt idx="162">
                  <c:v>266</c:v>
                </c:pt>
                <c:pt idx="163">
                  <c:v>307</c:v>
                </c:pt>
                <c:pt idx="164">
                  <c:v>265</c:v>
                </c:pt>
                <c:pt idx="165">
                  <c:v>356</c:v>
                </c:pt>
                <c:pt idx="166">
                  <c:v>267</c:v>
                </c:pt>
                <c:pt idx="167">
                  <c:v>359</c:v>
                </c:pt>
                <c:pt idx="168">
                  <c:v>434</c:v>
                </c:pt>
                <c:pt idx="169">
                  <c:v>537</c:v>
                </c:pt>
                <c:pt idx="170">
                  <c:v>552</c:v>
                </c:pt>
                <c:pt idx="175">
                  <c:v>540</c:v>
                </c:pt>
                <c:pt idx="176">
                  <c:v>614</c:v>
                </c:pt>
                <c:pt idx="177">
                  <c:v>530</c:v>
                </c:pt>
                <c:pt idx="178">
                  <c:v>549</c:v>
                </c:pt>
                <c:pt idx="179">
                  <c:v>476</c:v>
                </c:pt>
                <c:pt idx="180">
                  <c:v>517</c:v>
                </c:pt>
                <c:pt idx="181">
                  <c:v>606</c:v>
                </c:pt>
                <c:pt idx="182">
                  <c:v>614</c:v>
                </c:pt>
                <c:pt idx="183">
                  <c:v>590</c:v>
                </c:pt>
                <c:pt idx="184">
                  <c:v>511</c:v>
                </c:pt>
                <c:pt idx="185">
                  <c:v>483</c:v>
                </c:pt>
                <c:pt idx="186">
                  <c:v>493</c:v>
                </c:pt>
                <c:pt idx="187">
                  <c:v>470</c:v>
                </c:pt>
                <c:pt idx="188">
                  <c:v>467</c:v>
                </c:pt>
                <c:pt idx="189">
                  <c:v>474</c:v>
                </c:pt>
                <c:pt idx="190">
                  <c:v>360</c:v>
                </c:pt>
                <c:pt idx="191">
                  <c:v>46</c:v>
                </c:pt>
                <c:pt idx="192">
                  <c:v>105</c:v>
                </c:pt>
                <c:pt idx="193">
                  <c:v>157</c:v>
                </c:pt>
                <c:pt idx="194">
                  <c:v>72</c:v>
                </c:pt>
                <c:pt idx="195">
                  <c:v>240</c:v>
                </c:pt>
                <c:pt idx="196">
                  <c:v>200</c:v>
                </c:pt>
                <c:pt idx="197">
                  <c:v>130</c:v>
                </c:pt>
                <c:pt idx="198">
                  <c:v>122</c:v>
                </c:pt>
                <c:pt idx="199">
                  <c:v>154</c:v>
                </c:pt>
                <c:pt idx="200">
                  <c:v>191</c:v>
                </c:pt>
                <c:pt idx="201">
                  <c:v>70</c:v>
                </c:pt>
                <c:pt idx="202">
                  <c:v>188</c:v>
                </c:pt>
                <c:pt idx="203">
                  <c:v>154</c:v>
                </c:pt>
                <c:pt idx="204">
                  <c:v>223</c:v>
                </c:pt>
                <c:pt idx="205">
                  <c:v>222</c:v>
                </c:pt>
                <c:pt idx="206">
                  <c:v>55</c:v>
                </c:pt>
                <c:pt idx="207">
                  <c:v>96</c:v>
                </c:pt>
                <c:pt idx="208">
                  <c:v>70</c:v>
                </c:pt>
                <c:pt idx="209">
                  <c:v>143</c:v>
                </c:pt>
                <c:pt idx="210">
                  <c:v>79</c:v>
                </c:pt>
                <c:pt idx="211">
                  <c:v>126</c:v>
                </c:pt>
                <c:pt idx="212">
                  <c:v>92</c:v>
                </c:pt>
                <c:pt idx="213">
                  <c:v>97</c:v>
                </c:pt>
                <c:pt idx="214">
                  <c:v>57</c:v>
                </c:pt>
                <c:pt idx="215">
                  <c:v>24</c:v>
                </c:pt>
                <c:pt idx="216">
                  <c:v>38</c:v>
                </c:pt>
                <c:pt idx="217">
                  <c:v>31</c:v>
                </c:pt>
                <c:pt idx="218">
                  <c:v>-36</c:v>
                </c:pt>
                <c:pt idx="219">
                  <c:v>-18</c:v>
                </c:pt>
                <c:pt idx="220">
                  <c:v>68</c:v>
                </c:pt>
                <c:pt idx="221">
                  <c:v>-28</c:v>
                </c:pt>
                <c:pt idx="222">
                  <c:v>36</c:v>
                </c:pt>
                <c:pt idx="223">
                  <c:v>58</c:v>
                </c:pt>
                <c:pt idx="224">
                  <c:v>-30</c:v>
                </c:pt>
                <c:pt idx="225">
                  <c:v>-11</c:v>
                </c:pt>
                <c:pt idx="226">
                  <c:v>2</c:v>
                </c:pt>
                <c:pt idx="227">
                  <c:v>-58</c:v>
                </c:pt>
                <c:pt idx="228">
                  <c:v>-27</c:v>
                </c:pt>
                <c:pt idx="229">
                  <c:v>-36</c:v>
                </c:pt>
                <c:pt idx="230">
                  <c:v>-14</c:v>
                </c:pt>
                <c:pt idx="231">
                  <c:v>-10</c:v>
                </c:pt>
                <c:pt idx="232">
                  <c:v>-10</c:v>
                </c:pt>
                <c:pt idx="233">
                  <c:v>6</c:v>
                </c:pt>
                <c:pt idx="234">
                  <c:v>-31</c:v>
                </c:pt>
                <c:pt idx="235">
                  <c:v>-60</c:v>
                </c:pt>
                <c:pt idx="236">
                  <c:v>-58</c:v>
                </c:pt>
                <c:pt idx="237">
                  <c:v>32</c:v>
                </c:pt>
                <c:pt idx="238">
                  <c:v>-39</c:v>
                </c:pt>
                <c:pt idx="239">
                  <c:v>-22</c:v>
                </c:pt>
                <c:pt idx="240">
                  <c:v>-40</c:v>
                </c:pt>
                <c:pt idx="241">
                  <c:v>-20</c:v>
                </c:pt>
                <c:pt idx="242">
                  <c:v>-60</c:v>
                </c:pt>
                <c:pt idx="243">
                  <c:v>-16</c:v>
                </c:pt>
                <c:pt idx="244">
                  <c:v>-78</c:v>
                </c:pt>
                <c:pt idx="245">
                  <c:v>3</c:v>
                </c:pt>
                <c:pt idx="249">
                  <c:v>-9</c:v>
                </c:pt>
                <c:pt idx="250">
                  <c:v>-55</c:v>
                </c:pt>
                <c:pt idx="251">
                  <c:v>-35</c:v>
                </c:pt>
                <c:pt idx="252">
                  <c:v>3</c:v>
                </c:pt>
                <c:pt idx="253">
                  <c:v>-20</c:v>
                </c:pt>
                <c:pt idx="254">
                  <c:v>12</c:v>
                </c:pt>
                <c:pt idx="255">
                  <c:v>-26</c:v>
                </c:pt>
                <c:pt idx="256">
                  <c:v>14</c:v>
                </c:pt>
                <c:pt idx="257">
                  <c:v>42</c:v>
                </c:pt>
                <c:pt idx="258">
                  <c:v>-10</c:v>
                </c:pt>
                <c:pt idx="259">
                  <c:v>-10</c:v>
                </c:pt>
              </c:numCache>
            </c:numRef>
          </c:val>
          <c:smooth val="0"/>
        </c:ser>
        <c:ser>
          <c:idx val="4"/>
          <c:order val="4"/>
          <c:tx>
            <c:strRef>
              <c:f>PTA现货数据!$N$1:$N$2</c:f>
              <c:strCache>
                <c:ptCount val="1"/>
                <c:pt idx="0">
                  <c:v>钢联数据 2022</c:v>
                </c:pt>
              </c:strCache>
            </c:strRef>
          </c:tx>
          <c:spPr>
            <a:ln w="19050" cap="rnd" cmpd="sng" algn="ctr">
              <a:solidFill>
                <a:schemeClr val="bg1">
                  <a:lumMod val="75000"/>
                </a:schemeClr>
              </a:solidFill>
              <a:prstDash val="solid"/>
              <a:round/>
            </a:ln>
          </c:spPr>
          <c:marker>
            <c:symbol val="none"/>
          </c:marker>
          <c:dLbls>
            <c:delete val="1"/>
          </c:dLbls>
          <c:cat>
            <c:numRef>
              <c:f>PTA现货数据!$I$3:$I$4859</c:f>
              <c:numCache>
                <c:formatCode>yyyy/m/d</c:formatCode>
                <c:ptCount val="4857"/>
                <c:pt idx="0" c:formatCode="yyyy/m/d">
                  <c:v>46386</c:v>
                </c:pt>
                <c:pt idx="1" c:formatCode="yyyy/m/d">
                  <c:v>46384</c:v>
                </c:pt>
                <c:pt idx="2" c:formatCode="yyyy/m/d">
                  <c:v>46382</c:v>
                </c:pt>
                <c:pt idx="3" c:formatCode="yyyy/m/d">
                  <c:v>46380</c:v>
                </c:pt>
                <c:pt idx="4" c:formatCode="yyyy/m/d">
                  <c:v>46378</c:v>
                </c:pt>
                <c:pt idx="5" c:formatCode="yyyy/m/d">
                  <c:v>46375</c:v>
                </c:pt>
                <c:pt idx="6" c:formatCode="yyyy/m/d">
                  <c:v>46374</c:v>
                </c:pt>
                <c:pt idx="7" c:formatCode="yyyy/m/d">
                  <c:v>46373</c:v>
                </c:pt>
                <c:pt idx="8" c:formatCode="yyyy/m/d">
                  <c:v>46372</c:v>
                </c:pt>
                <c:pt idx="9" c:formatCode="yyyy/m/d">
                  <c:v>46371</c:v>
                </c:pt>
                <c:pt idx="10" c:formatCode="yyyy/m/d">
                  <c:v>46368</c:v>
                </c:pt>
                <c:pt idx="11" c:formatCode="yyyy/m/d">
                  <c:v>46367</c:v>
                </c:pt>
                <c:pt idx="12" c:formatCode="yyyy/m/d">
                  <c:v>46366</c:v>
                </c:pt>
                <c:pt idx="13" c:formatCode="yyyy/m/d">
                  <c:v>46365</c:v>
                </c:pt>
                <c:pt idx="14" c:formatCode="yyyy/m/d">
                  <c:v>46364</c:v>
                </c:pt>
                <c:pt idx="15" c:formatCode="yyyy/m/d">
                  <c:v>46361</c:v>
                </c:pt>
                <c:pt idx="16" c:formatCode="yyyy/m/d">
                  <c:v>46360</c:v>
                </c:pt>
                <c:pt idx="17" c:formatCode="yyyy/m/d">
                  <c:v>46359</c:v>
                </c:pt>
                <c:pt idx="18" c:formatCode="yyyy/m/d">
                  <c:v>46358</c:v>
                </c:pt>
                <c:pt idx="19" c:formatCode="yyyy/m/d">
                  <c:v>46357</c:v>
                </c:pt>
                <c:pt idx="20" c:formatCode="yyyy/m/d">
                  <c:v>46356</c:v>
                </c:pt>
                <c:pt idx="21" c:formatCode="yyyy/m/d">
                  <c:v>46353</c:v>
                </c:pt>
                <c:pt idx="22" c:formatCode="yyyy/m/d">
                  <c:v>46352</c:v>
                </c:pt>
                <c:pt idx="23" c:formatCode="yyyy/m/d">
                  <c:v>46351</c:v>
                </c:pt>
                <c:pt idx="24" c:formatCode="yyyy/m/d">
                  <c:v>46350</c:v>
                </c:pt>
                <c:pt idx="25" c:formatCode="yyyy/m/d">
                  <c:v>46349</c:v>
                </c:pt>
                <c:pt idx="26" c:formatCode="yyyy/m/d">
                  <c:v>46346</c:v>
                </c:pt>
                <c:pt idx="27" c:formatCode="yyyy/m/d">
                  <c:v>46345</c:v>
                </c:pt>
                <c:pt idx="28" c:formatCode="yyyy/m/d">
                  <c:v>46344</c:v>
                </c:pt>
                <c:pt idx="29" c:formatCode="yyyy/m/d">
                  <c:v>46343</c:v>
                </c:pt>
                <c:pt idx="30" c:formatCode="yyyy/m/d">
                  <c:v>46342</c:v>
                </c:pt>
                <c:pt idx="31" c:formatCode="yyyy/m/d">
                  <c:v>46339</c:v>
                </c:pt>
                <c:pt idx="32" c:formatCode="yyyy/m/d">
                  <c:v>46338</c:v>
                </c:pt>
                <c:pt idx="33" c:formatCode="yyyy/m/d">
                  <c:v>46337</c:v>
                </c:pt>
                <c:pt idx="34" c:formatCode="yyyy/m/d">
                  <c:v>46336</c:v>
                </c:pt>
                <c:pt idx="35" c:formatCode="yyyy/m/d">
                  <c:v>46335</c:v>
                </c:pt>
                <c:pt idx="36" c:formatCode="yyyy/m/d">
                  <c:v>46332</c:v>
                </c:pt>
                <c:pt idx="37" c:formatCode="yyyy/m/d">
                  <c:v>46331</c:v>
                </c:pt>
                <c:pt idx="38" c:formatCode="yyyy/m/d">
                  <c:v>46330</c:v>
                </c:pt>
                <c:pt idx="39" c:formatCode="yyyy/m/d">
                  <c:v>46329</c:v>
                </c:pt>
                <c:pt idx="40" c:formatCode="yyyy/m/d">
                  <c:v>46328</c:v>
                </c:pt>
                <c:pt idx="41" c:formatCode="yyyy/m/d">
                  <c:v>46325</c:v>
                </c:pt>
                <c:pt idx="42" c:formatCode="yyyy/m/d">
                  <c:v>46324</c:v>
                </c:pt>
                <c:pt idx="43" c:formatCode="yyyy/m/d">
                  <c:v>46323</c:v>
                </c:pt>
                <c:pt idx="44" c:formatCode="yyyy/m/d">
                  <c:v>46322</c:v>
                </c:pt>
                <c:pt idx="45" c:formatCode="yyyy/m/d">
                  <c:v>46321</c:v>
                </c:pt>
                <c:pt idx="46" c:formatCode="yyyy/m/d">
                  <c:v>46318</c:v>
                </c:pt>
                <c:pt idx="47" c:formatCode="yyyy/m/d">
                  <c:v>46317</c:v>
                </c:pt>
                <c:pt idx="48" c:formatCode="yyyy/m/d">
                  <c:v>46316</c:v>
                </c:pt>
                <c:pt idx="49" c:formatCode="yyyy/m/d">
                  <c:v>46315</c:v>
                </c:pt>
                <c:pt idx="50" c:formatCode="yyyy/m/d">
                  <c:v>46314</c:v>
                </c:pt>
                <c:pt idx="51" c:formatCode="yyyy/m/d">
                  <c:v>46311</c:v>
                </c:pt>
                <c:pt idx="52" c:formatCode="yyyy/m/d">
                  <c:v>46310</c:v>
                </c:pt>
                <c:pt idx="53" c:formatCode="yyyy/m/d">
                  <c:v>46309</c:v>
                </c:pt>
                <c:pt idx="54" c:formatCode="yyyy/m/d">
                  <c:v>46308</c:v>
                </c:pt>
                <c:pt idx="55" c:formatCode="yyyy/m/d">
                  <c:v>46307</c:v>
                </c:pt>
                <c:pt idx="56" c:formatCode="yyyy/m/d">
                  <c:v>46304</c:v>
                </c:pt>
                <c:pt idx="57" c:formatCode="yyyy/m/d">
                  <c:v>46303</c:v>
                </c:pt>
                <c:pt idx="58" c:formatCode="yyyy/m/d">
                  <c:v>46302</c:v>
                </c:pt>
                <c:pt idx="59" c:formatCode="yyyy/m/d">
                  <c:v>46301</c:v>
                </c:pt>
                <c:pt idx="60" c:formatCode="yyyy/m/d">
                  <c:v>46300</c:v>
                </c:pt>
                <c:pt idx="61" c:formatCode="yyyy/m/d">
                  <c:v>46296</c:v>
                </c:pt>
                <c:pt idx="62" c:formatCode="yyyy/m/d">
                  <c:v>46295</c:v>
                </c:pt>
                <c:pt idx="63" c:formatCode="yyyy/m/d">
                  <c:v>46294</c:v>
                </c:pt>
                <c:pt idx="64" c:formatCode="yyyy/m/d">
                  <c:v>46293</c:v>
                </c:pt>
                <c:pt idx="65" c:formatCode="yyyy/m/d">
                  <c:v>46290</c:v>
                </c:pt>
                <c:pt idx="66" c:formatCode="yyyy/m/d">
                  <c:v>46289</c:v>
                </c:pt>
                <c:pt idx="67" c:formatCode="yyyy/m/d">
                  <c:v>46288</c:v>
                </c:pt>
                <c:pt idx="68" c:formatCode="yyyy/m/d">
                  <c:v>46287</c:v>
                </c:pt>
                <c:pt idx="69" c:formatCode="yyyy/m/d">
                  <c:v>46286</c:v>
                </c:pt>
                <c:pt idx="70" c:formatCode="yyyy/m/d">
                  <c:v>46283</c:v>
                </c:pt>
                <c:pt idx="71" c:formatCode="yyyy/m/d">
                  <c:v>46282</c:v>
                </c:pt>
                <c:pt idx="72" c:formatCode="yyyy/m/d">
                  <c:v>46281</c:v>
                </c:pt>
                <c:pt idx="73" c:formatCode="yyyy/m/d">
                  <c:v>46280</c:v>
                </c:pt>
                <c:pt idx="74" c:formatCode="yyyy/m/d">
                  <c:v>46279</c:v>
                </c:pt>
                <c:pt idx="75" c:formatCode="yyyy/m/d">
                  <c:v>46276</c:v>
                </c:pt>
                <c:pt idx="76" c:formatCode="yyyy/m/d">
                  <c:v>46275</c:v>
                </c:pt>
                <c:pt idx="77" c:formatCode="yyyy/m/d">
                  <c:v>46274</c:v>
                </c:pt>
                <c:pt idx="78" c:formatCode="yyyy/m/d">
                  <c:v>46273</c:v>
                </c:pt>
                <c:pt idx="79" c:formatCode="yyyy/m/d">
                  <c:v>46272</c:v>
                </c:pt>
                <c:pt idx="80" c:formatCode="yyyy/m/d">
                  <c:v>46269</c:v>
                </c:pt>
                <c:pt idx="81" c:formatCode="yyyy/m/d">
                  <c:v>46268</c:v>
                </c:pt>
                <c:pt idx="82" c:formatCode="yyyy/m/d">
                  <c:v>46267</c:v>
                </c:pt>
                <c:pt idx="83" c:formatCode="yyyy/m/d">
                  <c:v>46266</c:v>
                </c:pt>
                <c:pt idx="84" c:formatCode="yyyy/m/d">
                  <c:v>46265</c:v>
                </c:pt>
                <c:pt idx="85" c:formatCode="yyyy/m/d">
                  <c:v>46262</c:v>
                </c:pt>
                <c:pt idx="86" c:formatCode="yyyy/m/d">
                  <c:v>46261</c:v>
                </c:pt>
                <c:pt idx="87" c:formatCode="yyyy/m/d">
                  <c:v>46260</c:v>
                </c:pt>
                <c:pt idx="88" c:formatCode="yyyy/m/d">
                  <c:v>46259</c:v>
                </c:pt>
                <c:pt idx="89" c:formatCode="yyyy/m/d">
                  <c:v>46258</c:v>
                </c:pt>
                <c:pt idx="90" c:formatCode="yyyy/m/d">
                  <c:v>46255</c:v>
                </c:pt>
                <c:pt idx="91" c:formatCode="yyyy/m/d">
                  <c:v>46254</c:v>
                </c:pt>
                <c:pt idx="92" c:formatCode="yyyy/m/d">
                  <c:v>46253</c:v>
                </c:pt>
                <c:pt idx="93" c:formatCode="yyyy/m/d">
                  <c:v>46252</c:v>
                </c:pt>
                <c:pt idx="94" c:formatCode="yyyy/m/d">
                  <c:v>46251</c:v>
                </c:pt>
                <c:pt idx="95" c:formatCode="yyyy/m/d">
                  <c:v>46248</c:v>
                </c:pt>
                <c:pt idx="96" c:formatCode="yyyy/m/d">
                  <c:v>46247</c:v>
                </c:pt>
                <c:pt idx="97" c:formatCode="yyyy/m/d">
                  <c:v>46246</c:v>
                </c:pt>
                <c:pt idx="98" c:formatCode="yyyy/m/d">
                  <c:v>46245</c:v>
                </c:pt>
                <c:pt idx="99" c:formatCode="yyyy/m/d">
                  <c:v>46244</c:v>
                </c:pt>
                <c:pt idx="100" c:formatCode="yyyy/m/d">
                  <c:v>46241</c:v>
                </c:pt>
                <c:pt idx="101" c:formatCode="yyyy/m/d">
                  <c:v>46240</c:v>
                </c:pt>
                <c:pt idx="102" c:formatCode="yyyy/m/d">
                  <c:v>46239</c:v>
                </c:pt>
                <c:pt idx="103" c:formatCode="yyyy/m/d">
                  <c:v>46238</c:v>
                </c:pt>
                <c:pt idx="104" c:formatCode="yyyy/m/d">
                  <c:v>46237</c:v>
                </c:pt>
                <c:pt idx="105" c:formatCode="yyyy/m/d">
                  <c:v>46234</c:v>
                </c:pt>
                <c:pt idx="106" c:formatCode="yyyy/m/d">
                  <c:v>46233</c:v>
                </c:pt>
                <c:pt idx="107" c:formatCode="yyyy/m/d">
                  <c:v>46232</c:v>
                </c:pt>
                <c:pt idx="108" c:formatCode="yyyy/m/d">
                  <c:v>46231</c:v>
                </c:pt>
                <c:pt idx="109" c:formatCode="yyyy/m/d">
                  <c:v>46230</c:v>
                </c:pt>
                <c:pt idx="110" c:formatCode="yyyy/m/d">
                  <c:v>46227</c:v>
                </c:pt>
                <c:pt idx="111" c:formatCode="yyyy/m/d">
                  <c:v>46226</c:v>
                </c:pt>
                <c:pt idx="112" c:formatCode="yyyy/m/d">
                  <c:v>46225</c:v>
                </c:pt>
                <c:pt idx="113" c:formatCode="yyyy/m/d">
                  <c:v>46224</c:v>
                </c:pt>
                <c:pt idx="114" c:formatCode="yyyy/m/d">
                  <c:v>46223</c:v>
                </c:pt>
                <c:pt idx="115" c:formatCode="yyyy/m/d">
                  <c:v>46220</c:v>
                </c:pt>
                <c:pt idx="116" c:formatCode="yyyy/m/d">
                  <c:v>46219</c:v>
                </c:pt>
                <c:pt idx="117" c:formatCode="yyyy/m/d">
                  <c:v>46218</c:v>
                </c:pt>
                <c:pt idx="118" c:formatCode="yyyy/m/d">
                  <c:v>46217</c:v>
                </c:pt>
                <c:pt idx="119" c:formatCode="yyyy/m/d">
                  <c:v>46216</c:v>
                </c:pt>
                <c:pt idx="120" c:formatCode="yyyy/m/d">
                  <c:v>46213</c:v>
                </c:pt>
                <c:pt idx="121" c:formatCode="yyyy/m/d">
                  <c:v>46212</c:v>
                </c:pt>
                <c:pt idx="122" c:formatCode="yyyy/m/d">
                  <c:v>46211</c:v>
                </c:pt>
                <c:pt idx="123" c:formatCode="yyyy/m/d">
                  <c:v>46210</c:v>
                </c:pt>
                <c:pt idx="124" c:formatCode="yyyy/m/d">
                  <c:v>46209</c:v>
                </c:pt>
                <c:pt idx="125" c:formatCode="yyyy/m/d">
                  <c:v>46206</c:v>
                </c:pt>
                <c:pt idx="126" c:formatCode="yyyy/m/d">
                  <c:v>46205</c:v>
                </c:pt>
                <c:pt idx="127" c:formatCode="yyyy/m/d">
                  <c:v>46204</c:v>
                </c:pt>
                <c:pt idx="128" c:formatCode="yyyy/m/d">
                  <c:v>46203</c:v>
                </c:pt>
                <c:pt idx="129" c:formatCode="yyyy/m/d">
                  <c:v>46202</c:v>
                </c:pt>
                <c:pt idx="130" c:formatCode="yyyy/m/d">
                  <c:v>46199</c:v>
                </c:pt>
                <c:pt idx="131" c:formatCode="yyyy/m/d">
                  <c:v>46198</c:v>
                </c:pt>
                <c:pt idx="132" c:formatCode="yyyy/m/d">
                  <c:v>46197</c:v>
                </c:pt>
                <c:pt idx="133" c:formatCode="yyyy/m/d">
                  <c:v>46196</c:v>
                </c:pt>
                <c:pt idx="134" c:formatCode="yyyy/m/d">
                  <c:v>46195</c:v>
                </c:pt>
                <c:pt idx="135" c:formatCode="yyyy/m/d">
                  <c:v>46192</c:v>
                </c:pt>
                <c:pt idx="136" c:formatCode="yyyy/m/d">
                  <c:v>46191</c:v>
                </c:pt>
                <c:pt idx="137" c:formatCode="yyyy/m/d">
                  <c:v>46190</c:v>
                </c:pt>
                <c:pt idx="138" c:formatCode="yyyy/m/d">
                  <c:v>46189</c:v>
                </c:pt>
                <c:pt idx="139" c:formatCode="yyyy/m/d">
                  <c:v>46188</c:v>
                </c:pt>
                <c:pt idx="140" c:formatCode="yyyy/m/d">
                  <c:v>46185</c:v>
                </c:pt>
                <c:pt idx="141" c:formatCode="yyyy/m/d">
                  <c:v>46184</c:v>
                </c:pt>
                <c:pt idx="142" c:formatCode="yyyy/m/d">
                  <c:v>46183</c:v>
                </c:pt>
                <c:pt idx="143" c:formatCode="yyyy/m/d">
                  <c:v>46182</c:v>
                </c:pt>
                <c:pt idx="144" c:formatCode="yyyy/m/d">
                  <c:v>46181</c:v>
                </c:pt>
                <c:pt idx="145" c:formatCode="yyyy/m/d">
                  <c:v>46178</c:v>
                </c:pt>
                <c:pt idx="146" c:formatCode="yyyy/m/d">
                  <c:v>46177</c:v>
                </c:pt>
                <c:pt idx="147" c:formatCode="yyyy/m/d">
                  <c:v>46176</c:v>
                </c:pt>
                <c:pt idx="148" c:formatCode="yyyy/m/d">
                  <c:v>46175</c:v>
                </c:pt>
                <c:pt idx="149" c:formatCode="yyyy/m/d">
                  <c:v>46174</c:v>
                </c:pt>
                <c:pt idx="150" c:formatCode="yyyy/m/d">
                  <c:v>46171</c:v>
                </c:pt>
                <c:pt idx="151" c:formatCode="yyyy/m/d">
                  <c:v>46170</c:v>
                </c:pt>
                <c:pt idx="152" c:formatCode="yyyy/m/d">
                  <c:v>46169</c:v>
                </c:pt>
                <c:pt idx="153" c:formatCode="yyyy/m/d">
                  <c:v>46168</c:v>
                </c:pt>
                <c:pt idx="154" c:formatCode="yyyy/m/d">
                  <c:v>46167</c:v>
                </c:pt>
                <c:pt idx="155" c:formatCode="yyyy/m/d">
                  <c:v>46164</c:v>
                </c:pt>
                <c:pt idx="156" c:formatCode="yyyy/m/d">
                  <c:v>46163</c:v>
                </c:pt>
                <c:pt idx="157" c:formatCode="yyyy/m/d">
                  <c:v>46162</c:v>
                </c:pt>
                <c:pt idx="158" c:formatCode="yyyy/m/d">
                  <c:v>46161</c:v>
                </c:pt>
                <c:pt idx="159" c:formatCode="yyyy/m/d">
                  <c:v>46160</c:v>
                </c:pt>
                <c:pt idx="160" c:formatCode="yyyy/m/d">
                  <c:v>46157</c:v>
                </c:pt>
                <c:pt idx="161" c:formatCode="yyyy/m/d">
                  <c:v>46156</c:v>
                </c:pt>
                <c:pt idx="162" c:formatCode="yyyy/m/d">
                  <c:v>46155</c:v>
                </c:pt>
                <c:pt idx="163" c:formatCode="yyyy/m/d">
                  <c:v>46154</c:v>
                </c:pt>
                <c:pt idx="164" c:formatCode="yyyy/m/d">
                  <c:v>46153</c:v>
                </c:pt>
                <c:pt idx="165" c:formatCode="yyyy/m/d">
                  <c:v>46150</c:v>
                </c:pt>
                <c:pt idx="166" c:formatCode="yyyy/m/d">
                  <c:v>46149</c:v>
                </c:pt>
                <c:pt idx="167" c:formatCode="yyyy/m/d">
                  <c:v>46148</c:v>
                </c:pt>
                <c:pt idx="168" c:formatCode="yyyy/m/d">
                  <c:v>46147</c:v>
                </c:pt>
                <c:pt idx="169" c:formatCode="yyyy/m/d">
                  <c:v>46146</c:v>
                </c:pt>
                <c:pt idx="170" c:formatCode="yyyy/m/d">
                  <c:v>46143</c:v>
                </c:pt>
                <c:pt idx="171" c:formatCode="yyyy/m/d">
                  <c:v>46142</c:v>
                </c:pt>
                <c:pt idx="172" c:formatCode="yyyy/m/d">
                  <c:v>46141</c:v>
                </c:pt>
                <c:pt idx="173" c:formatCode="yyyy/m/d">
                  <c:v>46140</c:v>
                </c:pt>
                <c:pt idx="174" c:formatCode="yyyy/m/d">
                  <c:v>46139</c:v>
                </c:pt>
                <c:pt idx="175" c:formatCode="yyyy/m/d">
                  <c:v>46136</c:v>
                </c:pt>
                <c:pt idx="176" c:formatCode="yyyy/m/d">
                  <c:v>46135</c:v>
                </c:pt>
                <c:pt idx="177" c:formatCode="yyyy/m/d">
                  <c:v>46134</c:v>
                </c:pt>
                <c:pt idx="178" c:formatCode="yyyy/m/d">
                  <c:v>46133</c:v>
                </c:pt>
                <c:pt idx="179" c:formatCode="yyyy/m/d">
                  <c:v>46132</c:v>
                </c:pt>
                <c:pt idx="180" c:formatCode="yyyy/m/d">
                  <c:v>46129</c:v>
                </c:pt>
                <c:pt idx="181" c:formatCode="yyyy/m/d">
                  <c:v>46128</c:v>
                </c:pt>
                <c:pt idx="182" c:formatCode="yyyy/m/d">
                  <c:v>46127</c:v>
                </c:pt>
                <c:pt idx="183" c:formatCode="yyyy/m/d">
                  <c:v>46126</c:v>
                </c:pt>
                <c:pt idx="184" c:formatCode="yyyy/m/d">
                  <c:v>46125</c:v>
                </c:pt>
                <c:pt idx="185" c:formatCode="yyyy/m/d">
                  <c:v>46122</c:v>
                </c:pt>
                <c:pt idx="186" c:formatCode="yyyy/m/d">
                  <c:v>46121</c:v>
                </c:pt>
                <c:pt idx="187" c:formatCode="yyyy/m/d">
                  <c:v>46120</c:v>
                </c:pt>
                <c:pt idx="188" c:formatCode="yyyy/m/d">
                  <c:v>46119</c:v>
                </c:pt>
                <c:pt idx="189" c:formatCode="yyyy/m/d">
                  <c:v>46118</c:v>
                </c:pt>
                <c:pt idx="190" c:formatCode="yyyy/m/d">
                  <c:v>46115</c:v>
                </c:pt>
                <c:pt idx="191" c:formatCode="yyyy/m/d">
                  <c:v>46114</c:v>
                </c:pt>
                <c:pt idx="192" c:formatCode="yyyy/m/d">
                  <c:v>46113</c:v>
                </c:pt>
                <c:pt idx="193" c:formatCode="yyyy/m/d">
                  <c:v>46112</c:v>
                </c:pt>
                <c:pt idx="194" c:formatCode="yyyy/m/d">
                  <c:v>46111</c:v>
                </c:pt>
                <c:pt idx="195" c:formatCode="yyyy/m/d">
                  <c:v>46108</c:v>
                </c:pt>
                <c:pt idx="196" c:formatCode="yyyy/m/d">
                  <c:v>46107</c:v>
                </c:pt>
                <c:pt idx="197" c:formatCode="yyyy/m/d">
                  <c:v>46106</c:v>
                </c:pt>
                <c:pt idx="198" c:formatCode="yyyy/m/d">
                  <c:v>46105</c:v>
                </c:pt>
                <c:pt idx="199" c:formatCode="yyyy/m/d">
                  <c:v>46104</c:v>
                </c:pt>
                <c:pt idx="200" c:formatCode="yyyy/m/d">
                  <c:v>46101</c:v>
                </c:pt>
                <c:pt idx="201" c:formatCode="yyyy/m/d">
                  <c:v>46100</c:v>
                </c:pt>
                <c:pt idx="202" c:formatCode="yyyy/m/d">
                  <c:v>46099</c:v>
                </c:pt>
                <c:pt idx="203" c:formatCode="yyyy/m/d">
                  <c:v>46098</c:v>
                </c:pt>
                <c:pt idx="204" c:formatCode="yyyy/m/d">
                  <c:v>46097</c:v>
                </c:pt>
                <c:pt idx="205" c:formatCode="yyyy/m/d">
                  <c:v>46094</c:v>
                </c:pt>
                <c:pt idx="206" c:formatCode="yyyy/m/d">
                  <c:v>46093</c:v>
                </c:pt>
                <c:pt idx="207" c:formatCode="yyyy/m/d">
                  <c:v>46092</c:v>
                </c:pt>
                <c:pt idx="208" c:formatCode="yyyy/m/d">
                  <c:v>46091</c:v>
                </c:pt>
                <c:pt idx="209" c:formatCode="yyyy/m/d">
                  <c:v>46090</c:v>
                </c:pt>
                <c:pt idx="210" c:formatCode="yyyy/m/d">
                  <c:v>46087</c:v>
                </c:pt>
                <c:pt idx="211" c:formatCode="yyyy/m/d">
                  <c:v>46086</c:v>
                </c:pt>
                <c:pt idx="212" c:formatCode="yyyy/m/d">
                  <c:v>46085</c:v>
                </c:pt>
                <c:pt idx="213" c:formatCode="yyyy/m/d">
                  <c:v>46084</c:v>
                </c:pt>
                <c:pt idx="214" c:formatCode="yyyy/m/d">
                  <c:v>46083</c:v>
                </c:pt>
                <c:pt idx="215" c:formatCode="yyyy/m/d">
                  <c:v>46080</c:v>
                </c:pt>
                <c:pt idx="216" c:formatCode="yyyy/m/d">
                  <c:v>46079</c:v>
                </c:pt>
                <c:pt idx="217" c:formatCode="yyyy/m/d">
                  <c:v>46078</c:v>
                </c:pt>
                <c:pt idx="218" c:formatCode="yyyy/m/d">
                  <c:v>46077</c:v>
                </c:pt>
                <c:pt idx="219" c:formatCode="yyyy/m/d">
                  <c:v>46076</c:v>
                </c:pt>
                <c:pt idx="220" c:formatCode="yyyy/m/d">
                  <c:v>46073</c:v>
                </c:pt>
                <c:pt idx="221" c:formatCode="yyyy/m/d">
                  <c:v>46072</c:v>
                </c:pt>
                <c:pt idx="222" c:formatCode="yyyy/m/d">
                  <c:v>46071</c:v>
                </c:pt>
                <c:pt idx="223" c:formatCode="yyyy/m/d">
                  <c:v>46070</c:v>
                </c:pt>
                <c:pt idx="224" c:formatCode="yyyy/m/d">
                  <c:v>46069</c:v>
                </c:pt>
                <c:pt idx="225" c:formatCode="yyyy/m/d">
                  <c:v>46066</c:v>
                </c:pt>
                <c:pt idx="226" c:formatCode="yyyy/m/d">
                  <c:v>46065</c:v>
                </c:pt>
                <c:pt idx="227" c:formatCode="yyyy/m/d">
                  <c:v>46064</c:v>
                </c:pt>
                <c:pt idx="228" c:formatCode="yyyy/m/d">
                  <c:v>46063</c:v>
                </c:pt>
                <c:pt idx="229" c:formatCode="yyyy/m/d">
                  <c:v>46062</c:v>
                </c:pt>
                <c:pt idx="230" c:formatCode="yyyy/m/d">
                  <c:v>46059</c:v>
                </c:pt>
                <c:pt idx="231" c:formatCode="yyyy/m/d">
                  <c:v>46058</c:v>
                </c:pt>
                <c:pt idx="232" c:formatCode="yyyy/m/d">
                  <c:v>46057</c:v>
                </c:pt>
                <c:pt idx="233" c:formatCode="yyyy/m/d">
                  <c:v>46056</c:v>
                </c:pt>
                <c:pt idx="234" c:formatCode="yyyy/m/d">
                  <c:v>46055</c:v>
                </c:pt>
                <c:pt idx="235" c:formatCode="yyyy/m/d">
                  <c:v>46052</c:v>
                </c:pt>
                <c:pt idx="236" c:formatCode="yyyy/m/d">
                  <c:v>46051</c:v>
                </c:pt>
                <c:pt idx="237" c:formatCode="yyyy/m/d">
                  <c:v>46050</c:v>
                </c:pt>
                <c:pt idx="238" c:formatCode="yyyy/m/d">
                  <c:v>46049</c:v>
                </c:pt>
                <c:pt idx="239" c:formatCode="yyyy/m/d">
                  <c:v>46048</c:v>
                </c:pt>
                <c:pt idx="240" c:formatCode="yyyy/m/d">
                  <c:v>46045</c:v>
                </c:pt>
                <c:pt idx="241" c:formatCode="yyyy/m/d">
                  <c:v>46044</c:v>
                </c:pt>
                <c:pt idx="242" c:formatCode="yyyy/m/d">
                  <c:v>46043</c:v>
                </c:pt>
                <c:pt idx="243" c:formatCode="yyyy/m/d">
                  <c:v>46042</c:v>
                </c:pt>
                <c:pt idx="244" c:formatCode="yyyy/m/d">
                  <c:v>46041</c:v>
                </c:pt>
                <c:pt idx="245" c:formatCode="yyyy/m/d">
                  <c:v>46038</c:v>
                </c:pt>
                <c:pt idx="246" c:formatCode="yyyy/m/d">
                  <c:v>46037</c:v>
                </c:pt>
                <c:pt idx="247" c:formatCode="yyyy/m/d">
                  <c:v>46036</c:v>
                </c:pt>
                <c:pt idx="248" c:formatCode="yyyy/m/d">
                  <c:v>46035</c:v>
                </c:pt>
                <c:pt idx="249" c:formatCode="yyyy/m/d">
                  <c:v>46034</c:v>
                </c:pt>
                <c:pt idx="250" c:formatCode="yyyy/m/d">
                  <c:v>46031</c:v>
                </c:pt>
                <c:pt idx="251" c:formatCode="yyyy/m/d">
                  <c:v>46030</c:v>
                </c:pt>
                <c:pt idx="252" c:formatCode="yyyy/m/d">
                  <c:v>46029</c:v>
                </c:pt>
                <c:pt idx="253" c:formatCode="yyyy/m/d">
                  <c:v>46028</c:v>
                </c:pt>
                <c:pt idx="254" c:formatCode="yyyy/m/d">
                  <c:v>46027</c:v>
                </c:pt>
                <c:pt idx="255" c:formatCode="yyyy/m/d">
                  <c:v>46024</c:v>
                </c:pt>
                <c:pt idx="256" c:formatCode="yyyy/m/d">
                  <c:v>46023</c:v>
                </c:pt>
              </c:numCache>
            </c:numRef>
          </c:cat>
          <c:val>
            <c:numRef>
              <c:f>PTA现货数据!$N$3:$N$4859</c:f>
              <c:numCache>
                <c:formatCode>#,##0.00_ </c:formatCode>
                <c:ptCount val="4857"/>
                <c:pt idx="0">
                  <c:v>52</c:v>
                </c:pt>
                <c:pt idx="1">
                  <c:v>52</c:v>
                </c:pt>
                <c:pt idx="2">
                  <c:v>38</c:v>
                </c:pt>
                <c:pt idx="3">
                  <c:v>59</c:v>
                </c:pt>
                <c:pt idx="4">
                  <c:v>68</c:v>
                </c:pt>
                <c:pt idx="5">
                  <c:v>79</c:v>
                </c:pt>
                <c:pt idx="6">
                  <c:v>87</c:v>
                </c:pt>
                <c:pt idx="7">
                  <c:v>6</c:v>
                </c:pt>
                <c:pt idx="8">
                  <c:v>60</c:v>
                </c:pt>
                <c:pt idx="9">
                  <c:v>100</c:v>
                </c:pt>
                <c:pt idx="10">
                  <c:v>78</c:v>
                </c:pt>
                <c:pt idx="11">
                  <c:v>46</c:v>
                </c:pt>
                <c:pt idx="12">
                  <c:v>109</c:v>
                </c:pt>
                <c:pt idx="13">
                  <c:v>123</c:v>
                </c:pt>
                <c:pt idx="14">
                  <c:v>161</c:v>
                </c:pt>
                <c:pt idx="15">
                  <c:v>122</c:v>
                </c:pt>
                <c:pt idx="16">
                  <c:v>113</c:v>
                </c:pt>
                <c:pt idx="17">
                  <c:v>163</c:v>
                </c:pt>
                <c:pt idx="18">
                  <c:v>143</c:v>
                </c:pt>
                <c:pt idx="19">
                  <c:v>187</c:v>
                </c:pt>
                <c:pt idx="20">
                  <c:v>130</c:v>
                </c:pt>
                <c:pt idx="21">
                  <c:v>227</c:v>
                </c:pt>
                <c:pt idx="22">
                  <c:v>298</c:v>
                </c:pt>
                <c:pt idx="23">
                  <c:v>324</c:v>
                </c:pt>
                <c:pt idx="24">
                  <c:v>337</c:v>
                </c:pt>
                <c:pt idx="25">
                  <c:v>332</c:v>
                </c:pt>
                <c:pt idx="26">
                  <c:v>365</c:v>
                </c:pt>
                <c:pt idx="27">
                  <c:v>398</c:v>
                </c:pt>
                <c:pt idx="28">
                  <c:v>410</c:v>
                </c:pt>
                <c:pt idx="29">
                  <c:v>412</c:v>
                </c:pt>
                <c:pt idx="30">
                  <c:v>412</c:v>
                </c:pt>
                <c:pt idx="31">
                  <c:v>418</c:v>
                </c:pt>
                <c:pt idx="32">
                  <c:v>369</c:v>
                </c:pt>
                <c:pt idx="33">
                  <c:v>360</c:v>
                </c:pt>
                <c:pt idx="34">
                  <c:v>425</c:v>
                </c:pt>
                <c:pt idx="35">
                  <c:v>324</c:v>
                </c:pt>
                <c:pt idx="36">
                  <c:v>416</c:v>
                </c:pt>
                <c:pt idx="37">
                  <c:v>357</c:v>
                </c:pt>
                <c:pt idx="38">
                  <c:v>337</c:v>
                </c:pt>
                <c:pt idx="39">
                  <c:v>390</c:v>
                </c:pt>
                <c:pt idx="40">
                  <c:v>269</c:v>
                </c:pt>
                <c:pt idx="41">
                  <c:v>410</c:v>
                </c:pt>
                <c:pt idx="42">
                  <c:v>478</c:v>
                </c:pt>
                <c:pt idx="43">
                  <c:v>454</c:v>
                </c:pt>
                <c:pt idx="44">
                  <c:v>513</c:v>
                </c:pt>
                <c:pt idx="45">
                  <c:v>630</c:v>
                </c:pt>
                <c:pt idx="46">
                  <c:v>594</c:v>
                </c:pt>
                <c:pt idx="47">
                  <c:v>618</c:v>
                </c:pt>
                <c:pt idx="48">
                  <c:v>647</c:v>
                </c:pt>
                <c:pt idx="49">
                  <c:v>666</c:v>
                </c:pt>
                <c:pt idx="50">
                  <c:v>691</c:v>
                </c:pt>
                <c:pt idx="51">
                  <c:v>614</c:v>
                </c:pt>
                <c:pt idx="52">
                  <c:v>694</c:v>
                </c:pt>
                <c:pt idx="53">
                  <c:v>625</c:v>
                </c:pt>
                <c:pt idx="54">
                  <c:v>597</c:v>
                </c:pt>
                <c:pt idx="55">
                  <c:v>507</c:v>
                </c:pt>
                <c:pt idx="56">
                  <c:v>516</c:v>
                </c:pt>
                <c:pt idx="57">
                  <c:v>486</c:v>
                </c:pt>
                <c:pt idx="58">
                  <c:v>696</c:v>
                </c:pt>
                <c:pt idx="59">
                  <c:v>755</c:v>
                </c:pt>
                <c:pt idx="60">
                  <c:v>800</c:v>
                </c:pt>
                <c:pt idx="66">
                  <c:v>700</c:v>
                </c:pt>
                <c:pt idx="67">
                  <c:v>764</c:v>
                </c:pt>
                <c:pt idx="68">
                  <c:v>836</c:v>
                </c:pt>
                <c:pt idx="69">
                  <c:v>1021</c:v>
                </c:pt>
                <c:pt idx="70">
                  <c:v>959</c:v>
                </c:pt>
                <c:pt idx="71">
                  <c:v>1068</c:v>
                </c:pt>
                <c:pt idx="72">
                  <c:v>1042</c:v>
                </c:pt>
                <c:pt idx="73">
                  <c:v>956</c:v>
                </c:pt>
                <c:pt idx="74">
                  <c:v>930</c:v>
                </c:pt>
                <c:pt idx="75">
                  <c:v>930</c:v>
                </c:pt>
                <c:pt idx="76">
                  <c:v>929</c:v>
                </c:pt>
                <c:pt idx="77">
                  <c:v>867</c:v>
                </c:pt>
                <c:pt idx="78">
                  <c:v>1040</c:v>
                </c:pt>
                <c:pt idx="79">
                  <c:v>987</c:v>
                </c:pt>
                <c:pt idx="80">
                  <c:v>942</c:v>
                </c:pt>
                <c:pt idx="81">
                  <c:v>793</c:v>
                </c:pt>
                <c:pt idx="82">
                  <c:v>904</c:v>
                </c:pt>
                <c:pt idx="83">
                  <c:v>958</c:v>
                </c:pt>
                <c:pt idx="84">
                  <c:v>879</c:v>
                </c:pt>
                <c:pt idx="85">
                  <c:v>921</c:v>
                </c:pt>
                <c:pt idx="86">
                  <c:v>905</c:v>
                </c:pt>
                <c:pt idx="87">
                  <c:v>691</c:v>
                </c:pt>
                <c:pt idx="88">
                  <c:v>673</c:v>
                </c:pt>
                <c:pt idx="89">
                  <c:v>625</c:v>
                </c:pt>
                <c:pt idx="90">
                  <c:v>661</c:v>
                </c:pt>
                <c:pt idx="91">
                  <c:v>576</c:v>
                </c:pt>
                <c:pt idx="92">
                  <c:v>599</c:v>
                </c:pt>
                <c:pt idx="93">
                  <c:v>576</c:v>
                </c:pt>
                <c:pt idx="94">
                  <c:v>532</c:v>
                </c:pt>
                <c:pt idx="95">
                  <c:v>613</c:v>
                </c:pt>
                <c:pt idx="96">
                  <c:v>676</c:v>
                </c:pt>
                <c:pt idx="97">
                  <c:v>580</c:v>
                </c:pt>
                <c:pt idx="98">
                  <c:v>676</c:v>
                </c:pt>
                <c:pt idx="99">
                  <c:v>600</c:v>
                </c:pt>
                <c:pt idx="100">
                  <c:v>606</c:v>
                </c:pt>
                <c:pt idx="101">
                  <c:v>557</c:v>
                </c:pt>
                <c:pt idx="102">
                  <c:v>538</c:v>
                </c:pt>
                <c:pt idx="103">
                  <c:v>542</c:v>
                </c:pt>
                <c:pt idx="104">
                  <c:v>231</c:v>
                </c:pt>
                <c:pt idx="105">
                  <c:v>105</c:v>
                </c:pt>
                <c:pt idx="106">
                  <c:v>303</c:v>
                </c:pt>
                <c:pt idx="107">
                  <c:v>301</c:v>
                </c:pt>
                <c:pt idx="108">
                  <c:v>199</c:v>
                </c:pt>
                <c:pt idx="109">
                  <c:v>159</c:v>
                </c:pt>
                <c:pt idx="110">
                  <c:v>208</c:v>
                </c:pt>
                <c:pt idx="111">
                  <c:v>239</c:v>
                </c:pt>
                <c:pt idx="112">
                  <c:v>155</c:v>
                </c:pt>
                <c:pt idx="113">
                  <c:v>246</c:v>
                </c:pt>
                <c:pt idx="114">
                  <c:v>135</c:v>
                </c:pt>
                <c:pt idx="115">
                  <c:v>260</c:v>
                </c:pt>
                <c:pt idx="116">
                  <c:v>102</c:v>
                </c:pt>
                <c:pt idx="117">
                  <c:v>293</c:v>
                </c:pt>
                <c:pt idx="118">
                  <c:v>234</c:v>
                </c:pt>
                <c:pt idx="119">
                  <c:v>284</c:v>
                </c:pt>
                <c:pt idx="120">
                  <c:v>234</c:v>
                </c:pt>
                <c:pt idx="121">
                  <c:v>436</c:v>
                </c:pt>
                <c:pt idx="122">
                  <c:v>596</c:v>
                </c:pt>
                <c:pt idx="123">
                  <c:v>470</c:v>
                </c:pt>
                <c:pt idx="124">
                  <c:v>609</c:v>
                </c:pt>
                <c:pt idx="125">
                  <c:v>533</c:v>
                </c:pt>
                <c:pt idx="126">
                  <c:v>477</c:v>
                </c:pt>
                <c:pt idx="127">
                  <c:v>466</c:v>
                </c:pt>
                <c:pt idx="128">
                  <c:v>390</c:v>
                </c:pt>
                <c:pt idx="129">
                  <c:v>361</c:v>
                </c:pt>
                <c:pt idx="130">
                  <c:v>282</c:v>
                </c:pt>
                <c:pt idx="131">
                  <c:v>434</c:v>
                </c:pt>
                <c:pt idx="132">
                  <c:v>246</c:v>
                </c:pt>
                <c:pt idx="133">
                  <c:v>384</c:v>
                </c:pt>
                <c:pt idx="134">
                  <c:v>142</c:v>
                </c:pt>
                <c:pt idx="135">
                  <c:v>204</c:v>
                </c:pt>
                <c:pt idx="136">
                  <c:v>422</c:v>
                </c:pt>
                <c:pt idx="137">
                  <c:v>186</c:v>
                </c:pt>
                <c:pt idx="138">
                  <c:v>273</c:v>
                </c:pt>
                <c:pt idx="139">
                  <c:v>238</c:v>
                </c:pt>
                <c:pt idx="140">
                  <c:v>196</c:v>
                </c:pt>
                <c:pt idx="141">
                  <c:v>170</c:v>
                </c:pt>
                <c:pt idx="142">
                  <c:v>180</c:v>
                </c:pt>
                <c:pt idx="143">
                  <c:v>250</c:v>
                </c:pt>
                <c:pt idx="144">
                  <c:v>128</c:v>
                </c:pt>
                <c:pt idx="145">
                  <c:v>160</c:v>
                </c:pt>
                <c:pt idx="146">
                  <c:v>210</c:v>
                </c:pt>
                <c:pt idx="147">
                  <c:v>181</c:v>
                </c:pt>
                <c:pt idx="148">
                  <c:v>160</c:v>
                </c:pt>
                <c:pt idx="149">
                  <c:v>99</c:v>
                </c:pt>
                <c:pt idx="150">
                  <c:v>58</c:v>
                </c:pt>
                <c:pt idx="151">
                  <c:v>72</c:v>
                </c:pt>
                <c:pt idx="152">
                  <c:v>136</c:v>
                </c:pt>
                <c:pt idx="153">
                  <c:v>64</c:v>
                </c:pt>
                <c:pt idx="154">
                  <c:v>116</c:v>
                </c:pt>
                <c:pt idx="155">
                  <c:v>142</c:v>
                </c:pt>
                <c:pt idx="156">
                  <c:v>80</c:v>
                </c:pt>
                <c:pt idx="157">
                  <c:v>97</c:v>
                </c:pt>
                <c:pt idx="158">
                  <c:v>135</c:v>
                </c:pt>
                <c:pt idx="159">
                  <c:v>61</c:v>
                </c:pt>
                <c:pt idx="160">
                  <c:v>87</c:v>
                </c:pt>
                <c:pt idx="161">
                  <c:v>78</c:v>
                </c:pt>
                <c:pt idx="162">
                  <c:v>157</c:v>
                </c:pt>
                <c:pt idx="163">
                  <c:v>88</c:v>
                </c:pt>
                <c:pt idx="164">
                  <c:v>62</c:v>
                </c:pt>
                <c:pt idx="165">
                  <c:v>50</c:v>
                </c:pt>
                <c:pt idx="166">
                  <c:v>120</c:v>
                </c:pt>
                <c:pt idx="167">
                  <c:v>32</c:v>
                </c:pt>
                <c:pt idx="168">
                  <c:v>150</c:v>
                </c:pt>
                <c:pt idx="169">
                  <c:v>62</c:v>
                </c:pt>
                <c:pt idx="170">
                  <c:v>72</c:v>
                </c:pt>
                <c:pt idx="174">
                  <c:v>118</c:v>
                </c:pt>
                <c:pt idx="175">
                  <c:v>117</c:v>
                </c:pt>
                <c:pt idx="176">
                  <c:v>42</c:v>
                </c:pt>
                <c:pt idx="177">
                  <c:v>56</c:v>
                </c:pt>
                <c:pt idx="178">
                  <c:v>91</c:v>
                </c:pt>
                <c:pt idx="179">
                  <c:v>32</c:v>
                </c:pt>
                <c:pt idx="180">
                  <c:v>155</c:v>
                </c:pt>
                <c:pt idx="181">
                  <c:v>325</c:v>
                </c:pt>
                <c:pt idx="182">
                  <c:v>112</c:v>
                </c:pt>
                <c:pt idx="183">
                  <c:v>72</c:v>
                </c:pt>
                <c:pt idx="184">
                  <c:v>65</c:v>
                </c:pt>
                <c:pt idx="185">
                  <c:v>52</c:v>
                </c:pt>
                <c:pt idx="186">
                  <c:v>74</c:v>
                </c:pt>
                <c:pt idx="187">
                  <c:v>72</c:v>
                </c:pt>
                <c:pt idx="188">
                  <c:v>108</c:v>
                </c:pt>
                <c:pt idx="189">
                  <c:v>133</c:v>
                </c:pt>
                <c:pt idx="190">
                  <c:v>-28</c:v>
                </c:pt>
                <c:pt idx="191">
                  <c:v>105</c:v>
                </c:pt>
                <c:pt idx="192">
                  <c:v>40</c:v>
                </c:pt>
                <c:pt idx="193">
                  <c:v>85</c:v>
                </c:pt>
                <c:pt idx="194">
                  <c:v>37</c:v>
                </c:pt>
                <c:pt idx="195">
                  <c:v>-93</c:v>
                </c:pt>
                <c:pt idx="196">
                  <c:v>110</c:v>
                </c:pt>
                <c:pt idx="197">
                  <c:v>63</c:v>
                </c:pt>
                <c:pt idx="198">
                  <c:v>-32</c:v>
                </c:pt>
                <c:pt idx="199">
                  <c:v>31</c:v>
                </c:pt>
                <c:pt idx="200">
                  <c:v>122</c:v>
                </c:pt>
                <c:pt idx="201">
                  <c:v>-66</c:v>
                </c:pt>
                <c:pt idx="202">
                  <c:v>106</c:v>
                </c:pt>
                <c:pt idx="203">
                  <c:v>3</c:v>
                </c:pt>
                <c:pt idx="204">
                  <c:v>3</c:v>
                </c:pt>
                <c:pt idx="205">
                  <c:v>-54</c:v>
                </c:pt>
                <c:pt idx="206">
                  <c:v>-76</c:v>
                </c:pt>
                <c:pt idx="207">
                  <c:v>5</c:v>
                </c:pt>
                <c:pt idx="208">
                  <c:v>-32</c:v>
                </c:pt>
                <c:pt idx="209">
                  <c:v>60</c:v>
                </c:pt>
                <c:pt idx="210">
                  <c:v>15</c:v>
                </c:pt>
                <c:pt idx="211">
                  <c:v>31</c:v>
                </c:pt>
                <c:pt idx="212">
                  <c:v>86</c:v>
                </c:pt>
                <c:pt idx="213">
                  <c:v>-52</c:v>
                </c:pt>
                <c:pt idx="214">
                  <c:v>34</c:v>
                </c:pt>
                <c:pt idx="215">
                  <c:v>-6</c:v>
                </c:pt>
                <c:pt idx="216">
                  <c:v>68</c:v>
                </c:pt>
                <c:pt idx="217">
                  <c:v>-113</c:v>
                </c:pt>
                <c:pt idx="218">
                  <c:v>-118</c:v>
                </c:pt>
                <c:pt idx="219">
                  <c:v>-79</c:v>
                </c:pt>
                <c:pt idx="220">
                  <c:v>3</c:v>
                </c:pt>
                <c:pt idx="221">
                  <c:v>37</c:v>
                </c:pt>
                <c:pt idx="222">
                  <c:v>-169</c:v>
                </c:pt>
                <c:pt idx="223">
                  <c:v>-28</c:v>
                </c:pt>
                <c:pt idx="224">
                  <c:v>-82</c:v>
                </c:pt>
                <c:pt idx="225">
                  <c:v>-35</c:v>
                </c:pt>
                <c:pt idx="226">
                  <c:v>-63</c:v>
                </c:pt>
                <c:pt idx="227">
                  <c:v>-35</c:v>
                </c:pt>
                <c:pt idx="228">
                  <c:v>-11</c:v>
                </c:pt>
                <c:pt idx="229">
                  <c:v>-81</c:v>
                </c:pt>
                <c:pt idx="230">
                  <c:v>-9</c:v>
                </c:pt>
                <c:pt idx="231">
                  <c:v>24</c:v>
                </c:pt>
                <c:pt idx="232">
                  <c:v>-60</c:v>
                </c:pt>
                <c:pt idx="238">
                  <c:v>-34</c:v>
                </c:pt>
                <c:pt idx="239">
                  <c:v>-62</c:v>
                </c:pt>
                <c:pt idx="240">
                  <c:v>-40</c:v>
                </c:pt>
                <c:pt idx="241">
                  <c:v>-345</c:v>
                </c:pt>
                <c:pt idx="242">
                  <c:v>-3</c:v>
                </c:pt>
                <c:pt idx="243">
                  <c:v>-76</c:v>
                </c:pt>
                <c:pt idx="244">
                  <c:v>-120</c:v>
                </c:pt>
                <c:pt idx="245">
                  <c:v>-91</c:v>
                </c:pt>
                <c:pt idx="246">
                  <c:v>-69</c:v>
                </c:pt>
                <c:pt idx="247">
                  <c:v>-54</c:v>
                </c:pt>
                <c:pt idx="248">
                  <c:v>-72</c:v>
                </c:pt>
                <c:pt idx="249">
                  <c:v>-69</c:v>
                </c:pt>
                <c:pt idx="250">
                  <c:v>-54</c:v>
                </c:pt>
                <c:pt idx="251">
                  <c:v>-40</c:v>
                </c:pt>
                <c:pt idx="252">
                  <c:v>-86</c:v>
                </c:pt>
                <c:pt idx="253">
                  <c:v>-26</c:v>
                </c:pt>
                <c:pt idx="254">
                  <c:v>-36</c:v>
                </c:pt>
                <c:pt idx="255">
                  <c:v>-52</c:v>
                </c:pt>
                <c:pt idx="256">
                  <c:v>-43</c:v>
                </c:pt>
                <c:pt idx="257">
                  <c:v>-109</c:v>
                </c:pt>
                <c:pt idx="258">
                  <c:v>-19</c:v>
                </c:pt>
                <c:pt idx="259">
                  <c:v>-8</c:v>
                </c:pt>
                <c:pt idx="260">
                  <c:v>-61</c:v>
                </c:pt>
              </c:numCache>
            </c:numRef>
          </c:val>
          <c:smooth val="0"/>
        </c:ser>
        <c:ser>
          <c:idx val="5"/>
          <c:order val="5"/>
          <c:tx>
            <c:strRef>
              <c:f>PTA现货数据!$O$1:$O$2</c:f>
              <c:strCache>
                <c:ptCount val="1"/>
                <c:pt idx="0">
                  <c:v>钢联数据 2021</c:v>
                </c:pt>
              </c:strCache>
            </c:strRef>
          </c:tx>
          <c:spPr>
            <a:ln w="19050" cap="rnd" cmpd="sng" algn="ctr">
              <a:solidFill>
                <a:srgbClr val="7030A0">
                  <a:alpha val="42000"/>
                </a:srgbClr>
              </a:solidFill>
              <a:prstDash val="solid"/>
              <a:round/>
            </a:ln>
          </c:spPr>
          <c:marker>
            <c:symbol val="none"/>
          </c:marker>
          <c:dLbls>
            <c:delete val="1"/>
          </c:dLbls>
          <c:cat>
            <c:numRef>
              <c:f>PTA现货数据!$I$3:$I$4859</c:f>
              <c:numCache>
                <c:formatCode>yyyy/m/d</c:formatCode>
                <c:ptCount val="4857"/>
                <c:pt idx="0" c:formatCode="yyyy/m/d">
                  <c:v>46386</c:v>
                </c:pt>
                <c:pt idx="1" c:formatCode="yyyy/m/d">
                  <c:v>46384</c:v>
                </c:pt>
                <c:pt idx="2" c:formatCode="yyyy/m/d">
                  <c:v>46382</c:v>
                </c:pt>
                <c:pt idx="3" c:formatCode="yyyy/m/d">
                  <c:v>46380</c:v>
                </c:pt>
                <c:pt idx="4" c:formatCode="yyyy/m/d">
                  <c:v>46378</c:v>
                </c:pt>
                <c:pt idx="5" c:formatCode="yyyy/m/d">
                  <c:v>46375</c:v>
                </c:pt>
                <c:pt idx="6" c:formatCode="yyyy/m/d">
                  <c:v>46374</c:v>
                </c:pt>
                <c:pt idx="7" c:formatCode="yyyy/m/d">
                  <c:v>46373</c:v>
                </c:pt>
                <c:pt idx="8" c:formatCode="yyyy/m/d">
                  <c:v>46372</c:v>
                </c:pt>
                <c:pt idx="9" c:formatCode="yyyy/m/d">
                  <c:v>46371</c:v>
                </c:pt>
                <c:pt idx="10" c:formatCode="yyyy/m/d">
                  <c:v>46368</c:v>
                </c:pt>
                <c:pt idx="11" c:formatCode="yyyy/m/d">
                  <c:v>46367</c:v>
                </c:pt>
                <c:pt idx="12" c:formatCode="yyyy/m/d">
                  <c:v>46366</c:v>
                </c:pt>
                <c:pt idx="13" c:formatCode="yyyy/m/d">
                  <c:v>46365</c:v>
                </c:pt>
                <c:pt idx="14" c:formatCode="yyyy/m/d">
                  <c:v>46364</c:v>
                </c:pt>
                <c:pt idx="15" c:formatCode="yyyy/m/d">
                  <c:v>46361</c:v>
                </c:pt>
                <c:pt idx="16" c:formatCode="yyyy/m/d">
                  <c:v>46360</c:v>
                </c:pt>
                <c:pt idx="17" c:formatCode="yyyy/m/d">
                  <c:v>46359</c:v>
                </c:pt>
                <c:pt idx="18" c:formatCode="yyyy/m/d">
                  <c:v>46358</c:v>
                </c:pt>
                <c:pt idx="19" c:formatCode="yyyy/m/d">
                  <c:v>46357</c:v>
                </c:pt>
                <c:pt idx="20" c:formatCode="yyyy/m/d">
                  <c:v>46356</c:v>
                </c:pt>
                <c:pt idx="21" c:formatCode="yyyy/m/d">
                  <c:v>46353</c:v>
                </c:pt>
                <c:pt idx="22" c:formatCode="yyyy/m/d">
                  <c:v>46352</c:v>
                </c:pt>
                <c:pt idx="23" c:formatCode="yyyy/m/d">
                  <c:v>46351</c:v>
                </c:pt>
                <c:pt idx="24" c:formatCode="yyyy/m/d">
                  <c:v>46350</c:v>
                </c:pt>
                <c:pt idx="25" c:formatCode="yyyy/m/d">
                  <c:v>46349</c:v>
                </c:pt>
                <c:pt idx="26" c:formatCode="yyyy/m/d">
                  <c:v>46346</c:v>
                </c:pt>
                <c:pt idx="27" c:formatCode="yyyy/m/d">
                  <c:v>46345</c:v>
                </c:pt>
                <c:pt idx="28" c:formatCode="yyyy/m/d">
                  <c:v>46344</c:v>
                </c:pt>
                <c:pt idx="29" c:formatCode="yyyy/m/d">
                  <c:v>46343</c:v>
                </c:pt>
                <c:pt idx="30" c:formatCode="yyyy/m/d">
                  <c:v>46342</c:v>
                </c:pt>
                <c:pt idx="31" c:formatCode="yyyy/m/d">
                  <c:v>46339</c:v>
                </c:pt>
                <c:pt idx="32" c:formatCode="yyyy/m/d">
                  <c:v>46338</c:v>
                </c:pt>
                <c:pt idx="33" c:formatCode="yyyy/m/d">
                  <c:v>46337</c:v>
                </c:pt>
                <c:pt idx="34" c:formatCode="yyyy/m/d">
                  <c:v>46336</c:v>
                </c:pt>
                <c:pt idx="35" c:formatCode="yyyy/m/d">
                  <c:v>46335</c:v>
                </c:pt>
                <c:pt idx="36" c:formatCode="yyyy/m/d">
                  <c:v>46332</c:v>
                </c:pt>
                <c:pt idx="37" c:formatCode="yyyy/m/d">
                  <c:v>46331</c:v>
                </c:pt>
                <c:pt idx="38" c:formatCode="yyyy/m/d">
                  <c:v>46330</c:v>
                </c:pt>
                <c:pt idx="39" c:formatCode="yyyy/m/d">
                  <c:v>46329</c:v>
                </c:pt>
                <c:pt idx="40" c:formatCode="yyyy/m/d">
                  <c:v>46328</c:v>
                </c:pt>
                <c:pt idx="41" c:formatCode="yyyy/m/d">
                  <c:v>46325</c:v>
                </c:pt>
                <c:pt idx="42" c:formatCode="yyyy/m/d">
                  <c:v>46324</c:v>
                </c:pt>
                <c:pt idx="43" c:formatCode="yyyy/m/d">
                  <c:v>46323</c:v>
                </c:pt>
                <c:pt idx="44" c:formatCode="yyyy/m/d">
                  <c:v>46322</c:v>
                </c:pt>
                <c:pt idx="45" c:formatCode="yyyy/m/d">
                  <c:v>46321</c:v>
                </c:pt>
                <c:pt idx="46" c:formatCode="yyyy/m/d">
                  <c:v>46318</c:v>
                </c:pt>
                <c:pt idx="47" c:formatCode="yyyy/m/d">
                  <c:v>46317</c:v>
                </c:pt>
                <c:pt idx="48" c:formatCode="yyyy/m/d">
                  <c:v>46316</c:v>
                </c:pt>
                <c:pt idx="49" c:formatCode="yyyy/m/d">
                  <c:v>46315</c:v>
                </c:pt>
                <c:pt idx="50" c:formatCode="yyyy/m/d">
                  <c:v>46314</c:v>
                </c:pt>
                <c:pt idx="51" c:formatCode="yyyy/m/d">
                  <c:v>46311</c:v>
                </c:pt>
                <c:pt idx="52" c:formatCode="yyyy/m/d">
                  <c:v>46310</c:v>
                </c:pt>
                <c:pt idx="53" c:formatCode="yyyy/m/d">
                  <c:v>46309</c:v>
                </c:pt>
                <c:pt idx="54" c:formatCode="yyyy/m/d">
                  <c:v>46308</c:v>
                </c:pt>
                <c:pt idx="55" c:formatCode="yyyy/m/d">
                  <c:v>46307</c:v>
                </c:pt>
                <c:pt idx="56" c:formatCode="yyyy/m/d">
                  <c:v>46304</c:v>
                </c:pt>
                <c:pt idx="57" c:formatCode="yyyy/m/d">
                  <c:v>46303</c:v>
                </c:pt>
                <c:pt idx="58" c:formatCode="yyyy/m/d">
                  <c:v>46302</c:v>
                </c:pt>
                <c:pt idx="59" c:formatCode="yyyy/m/d">
                  <c:v>46301</c:v>
                </c:pt>
                <c:pt idx="60" c:formatCode="yyyy/m/d">
                  <c:v>46300</c:v>
                </c:pt>
                <c:pt idx="61" c:formatCode="yyyy/m/d">
                  <c:v>46296</c:v>
                </c:pt>
                <c:pt idx="62" c:formatCode="yyyy/m/d">
                  <c:v>46295</c:v>
                </c:pt>
                <c:pt idx="63" c:formatCode="yyyy/m/d">
                  <c:v>46294</c:v>
                </c:pt>
                <c:pt idx="64" c:formatCode="yyyy/m/d">
                  <c:v>46293</c:v>
                </c:pt>
                <c:pt idx="65" c:formatCode="yyyy/m/d">
                  <c:v>46290</c:v>
                </c:pt>
                <c:pt idx="66" c:formatCode="yyyy/m/d">
                  <c:v>46289</c:v>
                </c:pt>
                <c:pt idx="67" c:formatCode="yyyy/m/d">
                  <c:v>46288</c:v>
                </c:pt>
                <c:pt idx="68" c:formatCode="yyyy/m/d">
                  <c:v>46287</c:v>
                </c:pt>
                <c:pt idx="69" c:formatCode="yyyy/m/d">
                  <c:v>46286</c:v>
                </c:pt>
                <c:pt idx="70" c:formatCode="yyyy/m/d">
                  <c:v>46283</c:v>
                </c:pt>
                <c:pt idx="71" c:formatCode="yyyy/m/d">
                  <c:v>46282</c:v>
                </c:pt>
                <c:pt idx="72" c:formatCode="yyyy/m/d">
                  <c:v>46281</c:v>
                </c:pt>
                <c:pt idx="73" c:formatCode="yyyy/m/d">
                  <c:v>46280</c:v>
                </c:pt>
                <c:pt idx="74" c:formatCode="yyyy/m/d">
                  <c:v>46279</c:v>
                </c:pt>
                <c:pt idx="75" c:formatCode="yyyy/m/d">
                  <c:v>46276</c:v>
                </c:pt>
                <c:pt idx="76" c:formatCode="yyyy/m/d">
                  <c:v>46275</c:v>
                </c:pt>
                <c:pt idx="77" c:formatCode="yyyy/m/d">
                  <c:v>46274</c:v>
                </c:pt>
                <c:pt idx="78" c:formatCode="yyyy/m/d">
                  <c:v>46273</c:v>
                </c:pt>
                <c:pt idx="79" c:formatCode="yyyy/m/d">
                  <c:v>46272</c:v>
                </c:pt>
                <c:pt idx="80" c:formatCode="yyyy/m/d">
                  <c:v>46269</c:v>
                </c:pt>
                <c:pt idx="81" c:formatCode="yyyy/m/d">
                  <c:v>46268</c:v>
                </c:pt>
                <c:pt idx="82" c:formatCode="yyyy/m/d">
                  <c:v>46267</c:v>
                </c:pt>
                <c:pt idx="83" c:formatCode="yyyy/m/d">
                  <c:v>46266</c:v>
                </c:pt>
                <c:pt idx="84" c:formatCode="yyyy/m/d">
                  <c:v>46265</c:v>
                </c:pt>
                <c:pt idx="85" c:formatCode="yyyy/m/d">
                  <c:v>46262</c:v>
                </c:pt>
                <c:pt idx="86" c:formatCode="yyyy/m/d">
                  <c:v>46261</c:v>
                </c:pt>
                <c:pt idx="87" c:formatCode="yyyy/m/d">
                  <c:v>46260</c:v>
                </c:pt>
                <c:pt idx="88" c:formatCode="yyyy/m/d">
                  <c:v>46259</c:v>
                </c:pt>
                <c:pt idx="89" c:formatCode="yyyy/m/d">
                  <c:v>46258</c:v>
                </c:pt>
                <c:pt idx="90" c:formatCode="yyyy/m/d">
                  <c:v>46255</c:v>
                </c:pt>
                <c:pt idx="91" c:formatCode="yyyy/m/d">
                  <c:v>46254</c:v>
                </c:pt>
                <c:pt idx="92" c:formatCode="yyyy/m/d">
                  <c:v>46253</c:v>
                </c:pt>
                <c:pt idx="93" c:formatCode="yyyy/m/d">
                  <c:v>46252</c:v>
                </c:pt>
                <c:pt idx="94" c:formatCode="yyyy/m/d">
                  <c:v>46251</c:v>
                </c:pt>
                <c:pt idx="95" c:formatCode="yyyy/m/d">
                  <c:v>46248</c:v>
                </c:pt>
                <c:pt idx="96" c:formatCode="yyyy/m/d">
                  <c:v>46247</c:v>
                </c:pt>
                <c:pt idx="97" c:formatCode="yyyy/m/d">
                  <c:v>46246</c:v>
                </c:pt>
                <c:pt idx="98" c:formatCode="yyyy/m/d">
                  <c:v>46245</c:v>
                </c:pt>
                <c:pt idx="99" c:formatCode="yyyy/m/d">
                  <c:v>46244</c:v>
                </c:pt>
                <c:pt idx="100" c:formatCode="yyyy/m/d">
                  <c:v>46241</c:v>
                </c:pt>
                <c:pt idx="101" c:formatCode="yyyy/m/d">
                  <c:v>46240</c:v>
                </c:pt>
                <c:pt idx="102" c:formatCode="yyyy/m/d">
                  <c:v>46239</c:v>
                </c:pt>
                <c:pt idx="103" c:formatCode="yyyy/m/d">
                  <c:v>46238</c:v>
                </c:pt>
                <c:pt idx="104" c:formatCode="yyyy/m/d">
                  <c:v>46237</c:v>
                </c:pt>
                <c:pt idx="105" c:formatCode="yyyy/m/d">
                  <c:v>46234</c:v>
                </c:pt>
                <c:pt idx="106" c:formatCode="yyyy/m/d">
                  <c:v>46233</c:v>
                </c:pt>
                <c:pt idx="107" c:formatCode="yyyy/m/d">
                  <c:v>46232</c:v>
                </c:pt>
                <c:pt idx="108" c:formatCode="yyyy/m/d">
                  <c:v>46231</c:v>
                </c:pt>
                <c:pt idx="109" c:formatCode="yyyy/m/d">
                  <c:v>46230</c:v>
                </c:pt>
                <c:pt idx="110" c:formatCode="yyyy/m/d">
                  <c:v>46227</c:v>
                </c:pt>
                <c:pt idx="111" c:formatCode="yyyy/m/d">
                  <c:v>46226</c:v>
                </c:pt>
                <c:pt idx="112" c:formatCode="yyyy/m/d">
                  <c:v>46225</c:v>
                </c:pt>
                <c:pt idx="113" c:formatCode="yyyy/m/d">
                  <c:v>46224</c:v>
                </c:pt>
                <c:pt idx="114" c:formatCode="yyyy/m/d">
                  <c:v>46223</c:v>
                </c:pt>
                <c:pt idx="115" c:formatCode="yyyy/m/d">
                  <c:v>46220</c:v>
                </c:pt>
                <c:pt idx="116" c:formatCode="yyyy/m/d">
                  <c:v>46219</c:v>
                </c:pt>
                <c:pt idx="117" c:formatCode="yyyy/m/d">
                  <c:v>46218</c:v>
                </c:pt>
                <c:pt idx="118" c:formatCode="yyyy/m/d">
                  <c:v>46217</c:v>
                </c:pt>
                <c:pt idx="119" c:formatCode="yyyy/m/d">
                  <c:v>46216</c:v>
                </c:pt>
                <c:pt idx="120" c:formatCode="yyyy/m/d">
                  <c:v>46213</c:v>
                </c:pt>
                <c:pt idx="121" c:formatCode="yyyy/m/d">
                  <c:v>46212</c:v>
                </c:pt>
                <c:pt idx="122" c:formatCode="yyyy/m/d">
                  <c:v>46211</c:v>
                </c:pt>
                <c:pt idx="123" c:formatCode="yyyy/m/d">
                  <c:v>46210</c:v>
                </c:pt>
                <c:pt idx="124" c:formatCode="yyyy/m/d">
                  <c:v>46209</c:v>
                </c:pt>
                <c:pt idx="125" c:formatCode="yyyy/m/d">
                  <c:v>46206</c:v>
                </c:pt>
                <c:pt idx="126" c:formatCode="yyyy/m/d">
                  <c:v>46205</c:v>
                </c:pt>
                <c:pt idx="127" c:formatCode="yyyy/m/d">
                  <c:v>46204</c:v>
                </c:pt>
                <c:pt idx="128" c:formatCode="yyyy/m/d">
                  <c:v>46203</c:v>
                </c:pt>
                <c:pt idx="129" c:formatCode="yyyy/m/d">
                  <c:v>46202</c:v>
                </c:pt>
                <c:pt idx="130" c:formatCode="yyyy/m/d">
                  <c:v>46199</c:v>
                </c:pt>
                <c:pt idx="131" c:formatCode="yyyy/m/d">
                  <c:v>46198</c:v>
                </c:pt>
                <c:pt idx="132" c:formatCode="yyyy/m/d">
                  <c:v>46197</c:v>
                </c:pt>
                <c:pt idx="133" c:formatCode="yyyy/m/d">
                  <c:v>46196</c:v>
                </c:pt>
                <c:pt idx="134" c:formatCode="yyyy/m/d">
                  <c:v>46195</c:v>
                </c:pt>
                <c:pt idx="135" c:formatCode="yyyy/m/d">
                  <c:v>46192</c:v>
                </c:pt>
                <c:pt idx="136" c:formatCode="yyyy/m/d">
                  <c:v>46191</c:v>
                </c:pt>
                <c:pt idx="137" c:formatCode="yyyy/m/d">
                  <c:v>46190</c:v>
                </c:pt>
                <c:pt idx="138" c:formatCode="yyyy/m/d">
                  <c:v>46189</c:v>
                </c:pt>
                <c:pt idx="139" c:formatCode="yyyy/m/d">
                  <c:v>46188</c:v>
                </c:pt>
                <c:pt idx="140" c:formatCode="yyyy/m/d">
                  <c:v>46185</c:v>
                </c:pt>
                <c:pt idx="141" c:formatCode="yyyy/m/d">
                  <c:v>46184</c:v>
                </c:pt>
                <c:pt idx="142" c:formatCode="yyyy/m/d">
                  <c:v>46183</c:v>
                </c:pt>
                <c:pt idx="143" c:formatCode="yyyy/m/d">
                  <c:v>46182</c:v>
                </c:pt>
                <c:pt idx="144" c:formatCode="yyyy/m/d">
                  <c:v>46181</c:v>
                </c:pt>
                <c:pt idx="145" c:formatCode="yyyy/m/d">
                  <c:v>46178</c:v>
                </c:pt>
                <c:pt idx="146" c:formatCode="yyyy/m/d">
                  <c:v>46177</c:v>
                </c:pt>
                <c:pt idx="147" c:formatCode="yyyy/m/d">
                  <c:v>46176</c:v>
                </c:pt>
                <c:pt idx="148" c:formatCode="yyyy/m/d">
                  <c:v>46175</c:v>
                </c:pt>
                <c:pt idx="149" c:formatCode="yyyy/m/d">
                  <c:v>46174</c:v>
                </c:pt>
                <c:pt idx="150" c:formatCode="yyyy/m/d">
                  <c:v>46171</c:v>
                </c:pt>
                <c:pt idx="151" c:formatCode="yyyy/m/d">
                  <c:v>46170</c:v>
                </c:pt>
                <c:pt idx="152" c:formatCode="yyyy/m/d">
                  <c:v>46169</c:v>
                </c:pt>
                <c:pt idx="153" c:formatCode="yyyy/m/d">
                  <c:v>46168</c:v>
                </c:pt>
                <c:pt idx="154" c:formatCode="yyyy/m/d">
                  <c:v>46167</c:v>
                </c:pt>
                <c:pt idx="155" c:formatCode="yyyy/m/d">
                  <c:v>46164</c:v>
                </c:pt>
                <c:pt idx="156" c:formatCode="yyyy/m/d">
                  <c:v>46163</c:v>
                </c:pt>
                <c:pt idx="157" c:formatCode="yyyy/m/d">
                  <c:v>46162</c:v>
                </c:pt>
                <c:pt idx="158" c:formatCode="yyyy/m/d">
                  <c:v>46161</c:v>
                </c:pt>
                <c:pt idx="159" c:formatCode="yyyy/m/d">
                  <c:v>46160</c:v>
                </c:pt>
                <c:pt idx="160" c:formatCode="yyyy/m/d">
                  <c:v>46157</c:v>
                </c:pt>
                <c:pt idx="161" c:formatCode="yyyy/m/d">
                  <c:v>46156</c:v>
                </c:pt>
                <c:pt idx="162" c:formatCode="yyyy/m/d">
                  <c:v>46155</c:v>
                </c:pt>
                <c:pt idx="163" c:formatCode="yyyy/m/d">
                  <c:v>46154</c:v>
                </c:pt>
                <c:pt idx="164" c:formatCode="yyyy/m/d">
                  <c:v>46153</c:v>
                </c:pt>
                <c:pt idx="165" c:formatCode="yyyy/m/d">
                  <c:v>46150</c:v>
                </c:pt>
                <c:pt idx="166" c:formatCode="yyyy/m/d">
                  <c:v>46149</c:v>
                </c:pt>
                <c:pt idx="167" c:formatCode="yyyy/m/d">
                  <c:v>46148</c:v>
                </c:pt>
                <c:pt idx="168" c:formatCode="yyyy/m/d">
                  <c:v>46147</c:v>
                </c:pt>
                <c:pt idx="169" c:formatCode="yyyy/m/d">
                  <c:v>46146</c:v>
                </c:pt>
                <c:pt idx="170" c:formatCode="yyyy/m/d">
                  <c:v>46143</c:v>
                </c:pt>
                <c:pt idx="171" c:formatCode="yyyy/m/d">
                  <c:v>46142</c:v>
                </c:pt>
                <c:pt idx="172" c:formatCode="yyyy/m/d">
                  <c:v>46141</c:v>
                </c:pt>
                <c:pt idx="173" c:formatCode="yyyy/m/d">
                  <c:v>46140</c:v>
                </c:pt>
                <c:pt idx="174" c:formatCode="yyyy/m/d">
                  <c:v>46139</c:v>
                </c:pt>
                <c:pt idx="175" c:formatCode="yyyy/m/d">
                  <c:v>46136</c:v>
                </c:pt>
                <c:pt idx="176" c:formatCode="yyyy/m/d">
                  <c:v>46135</c:v>
                </c:pt>
                <c:pt idx="177" c:formatCode="yyyy/m/d">
                  <c:v>46134</c:v>
                </c:pt>
                <c:pt idx="178" c:formatCode="yyyy/m/d">
                  <c:v>46133</c:v>
                </c:pt>
                <c:pt idx="179" c:formatCode="yyyy/m/d">
                  <c:v>46132</c:v>
                </c:pt>
                <c:pt idx="180" c:formatCode="yyyy/m/d">
                  <c:v>46129</c:v>
                </c:pt>
                <c:pt idx="181" c:formatCode="yyyy/m/d">
                  <c:v>46128</c:v>
                </c:pt>
                <c:pt idx="182" c:formatCode="yyyy/m/d">
                  <c:v>46127</c:v>
                </c:pt>
                <c:pt idx="183" c:formatCode="yyyy/m/d">
                  <c:v>46126</c:v>
                </c:pt>
                <c:pt idx="184" c:formatCode="yyyy/m/d">
                  <c:v>46125</c:v>
                </c:pt>
                <c:pt idx="185" c:formatCode="yyyy/m/d">
                  <c:v>46122</c:v>
                </c:pt>
                <c:pt idx="186" c:formatCode="yyyy/m/d">
                  <c:v>46121</c:v>
                </c:pt>
                <c:pt idx="187" c:formatCode="yyyy/m/d">
                  <c:v>46120</c:v>
                </c:pt>
                <c:pt idx="188" c:formatCode="yyyy/m/d">
                  <c:v>46119</c:v>
                </c:pt>
                <c:pt idx="189" c:formatCode="yyyy/m/d">
                  <c:v>46118</c:v>
                </c:pt>
                <c:pt idx="190" c:formatCode="yyyy/m/d">
                  <c:v>46115</c:v>
                </c:pt>
                <c:pt idx="191" c:formatCode="yyyy/m/d">
                  <c:v>46114</c:v>
                </c:pt>
                <c:pt idx="192" c:formatCode="yyyy/m/d">
                  <c:v>46113</c:v>
                </c:pt>
                <c:pt idx="193" c:formatCode="yyyy/m/d">
                  <c:v>46112</c:v>
                </c:pt>
                <c:pt idx="194" c:formatCode="yyyy/m/d">
                  <c:v>46111</c:v>
                </c:pt>
                <c:pt idx="195" c:formatCode="yyyy/m/d">
                  <c:v>46108</c:v>
                </c:pt>
                <c:pt idx="196" c:formatCode="yyyy/m/d">
                  <c:v>46107</c:v>
                </c:pt>
                <c:pt idx="197" c:formatCode="yyyy/m/d">
                  <c:v>46106</c:v>
                </c:pt>
                <c:pt idx="198" c:formatCode="yyyy/m/d">
                  <c:v>46105</c:v>
                </c:pt>
                <c:pt idx="199" c:formatCode="yyyy/m/d">
                  <c:v>46104</c:v>
                </c:pt>
                <c:pt idx="200" c:formatCode="yyyy/m/d">
                  <c:v>46101</c:v>
                </c:pt>
                <c:pt idx="201" c:formatCode="yyyy/m/d">
                  <c:v>46100</c:v>
                </c:pt>
                <c:pt idx="202" c:formatCode="yyyy/m/d">
                  <c:v>46099</c:v>
                </c:pt>
                <c:pt idx="203" c:formatCode="yyyy/m/d">
                  <c:v>46098</c:v>
                </c:pt>
                <c:pt idx="204" c:formatCode="yyyy/m/d">
                  <c:v>46097</c:v>
                </c:pt>
                <c:pt idx="205" c:formatCode="yyyy/m/d">
                  <c:v>46094</c:v>
                </c:pt>
                <c:pt idx="206" c:formatCode="yyyy/m/d">
                  <c:v>46093</c:v>
                </c:pt>
                <c:pt idx="207" c:formatCode="yyyy/m/d">
                  <c:v>46092</c:v>
                </c:pt>
                <c:pt idx="208" c:formatCode="yyyy/m/d">
                  <c:v>46091</c:v>
                </c:pt>
                <c:pt idx="209" c:formatCode="yyyy/m/d">
                  <c:v>46090</c:v>
                </c:pt>
                <c:pt idx="210" c:formatCode="yyyy/m/d">
                  <c:v>46087</c:v>
                </c:pt>
                <c:pt idx="211" c:formatCode="yyyy/m/d">
                  <c:v>46086</c:v>
                </c:pt>
                <c:pt idx="212" c:formatCode="yyyy/m/d">
                  <c:v>46085</c:v>
                </c:pt>
                <c:pt idx="213" c:formatCode="yyyy/m/d">
                  <c:v>46084</c:v>
                </c:pt>
                <c:pt idx="214" c:formatCode="yyyy/m/d">
                  <c:v>46083</c:v>
                </c:pt>
                <c:pt idx="215" c:formatCode="yyyy/m/d">
                  <c:v>46080</c:v>
                </c:pt>
                <c:pt idx="216" c:formatCode="yyyy/m/d">
                  <c:v>46079</c:v>
                </c:pt>
                <c:pt idx="217" c:formatCode="yyyy/m/d">
                  <c:v>46078</c:v>
                </c:pt>
                <c:pt idx="218" c:formatCode="yyyy/m/d">
                  <c:v>46077</c:v>
                </c:pt>
                <c:pt idx="219" c:formatCode="yyyy/m/d">
                  <c:v>46076</c:v>
                </c:pt>
                <c:pt idx="220" c:formatCode="yyyy/m/d">
                  <c:v>46073</c:v>
                </c:pt>
                <c:pt idx="221" c:formatCode="yyyy/m/d">
                  <c:v>46072</c:v>
                </c:pt>
                <c:pt idx="222" c:formatCode="yyyy/m/d">
                  <c:v>46071</c:v>
                </c:pt>
                <c:pt idx="223" c:formatCode="yyyy/m/d">
                  <c:v>46070</c:v>
                </c:pt>
                <c:pt idx="224" c:formatCode="yyyy/m/d">
                  <c:v>46069</c:v>
                </c:pt>
                <c:pt idx="225" c:formatCode="yyyy/m/d">
                  <c:v>46066</c:v>
                </c:pt>
                <c:pt idx="226" c:formatCode="yyyy/m/d">
                  <c:v>46065</c:v>
                </c:pt>
                <c:pt idx="227" c:formatCode="yyyy/m/d">
                  <c:v>46064</c:v>
                </c:pt>
                <c:pt idx="228" c:formatCode="yyyy/m/d">
                  <c:v>46063</c:v>
                </c:pt>
                <c:pt idx="229" c:formatCode="yyyy/m/d">
                  <c:v>46062</c:v>
                </c:pt>
                <c:pt idx="230" c:formatCode="yyyy/m/d">
                  <c:v>46059</c:v>
                </c:pt>
                <c:pt idx="231" c:formatCode="yyyy/m/d">
                  <c:v>46058</c:v>
                </c:pt>
                <c:pt idx="232" c:formatCode="yyyy/m/d">
                  <c:v>46057</c:v>
                </c:pt>
                <c:pt idx="233" c:formatCode="yyyy/m/d">
                  <c:v>46056</c:v>
                </c:pt>
                <c:pt idx="234" c:formatCode="yyyy/m/d">
                  <c:v>46055</c:v>
                </c:pt>
                <c:pt idx="235" c:formatCode="yyyy/m/d">
                  <c:v>46052</c:v>
                </c:pt>
                <c:pt idx="236" c:formatCode="yyyy/m/d">
                  <c:v>46051</c:v>
                </c:pt>
                <c:pt idx="237" c:formatCode="yyyy/m/d">
                  <c:v>46050</c:v>
                </c:pt>
                <c:pt idx="238" c:formatCode="yyyy/m/d">
                  <c:v>46049</c:v>
                </c:pt>
                <c:pt idx="239" c:formatCode="yyyy/m/d">
                  <c:v>46048</c:v>
                </c:pt>
                <c:pt idx="240" c:formatCode="yyyy/m/d">
                  <c:v>46045</c:v>
                </c:pt>
                <c:pt idx="241" c:formatCode="yyyy/m/d">
                  <c:v>46044</c:v>
                </c:pt>
                <c:pt idx="242" c:formatCode="yyyy/m/d">
                  <c:v>46043</c:v>
                </c:pt>
                <c:pt idx="243" c:formatCode="yyyy/m/d">
                  <c:v>46042</c:v>
                </c:pt>
                <c:pt idx="244" c:formatCode="yyyy/m/d">
                  <c:v>46041</c:v>
                </c:pt>
                <c:pt idx="245" c:formatCode="yyyy/m/d">
                  <c:v>46038</c:v>
                </c:pt>
                <c:pt idx="246" c:formatCode="yyyy/m/d">
                  <c:v>46037</c:v>
                </c:pt>
                <c:pt idx="247" c:formatCode="yyyy/m/d">
                  <c:v>46036</c:v>
                </c:pt>
                <c:pt idx="248" c:formatCode="yyyy/m/d">
                  <c:v>46035</c:v>
                </c:pt>
                <c:pt idx="249" c:formatCode="yyyy/m/d">
                  <c:v>46034</c:v>
                </c:pt>
                <c:pt idx="250" c:formatCode="yyyy/m/d">
                  <c:v>46031</c:v>
                </c:pt>
                <c:pt idx="251" c:formatCode="yyyy/m/d">
                  <c:v>46030</c:v>
                </c:pt>
                <c:pt idx="252" c:formatCode="yyyy/m/d">
                  <c:v>46029</c:v>
                </c:pt>
                <c:pt idx="253" c:formatCode="yyyy/m/d">
                  <c:v>46028</c:v>
                </c:pt>
                <c:pt idx="254" c:formatCode="yyyy/m/d">
                  <c:v>46027</c:v>
                </c:pt>
                <c:pt idx="255" c:formatCode="yyyy/m/d">
                  <c:v>46024</c:v>
                </c:pt>
                <c:pt idx="256" c:formatCode="yyyy/m/d">
                  <c:v>46023</c:v>
                </c:pt>
              </c:numCache>
            </c:numRef>
          </c:cat>
          <c:val>
            <c:numRef>
              <c:f>PTA现货数据!$O$3:$O$4859</c:f>
              <c:numCache>
                <c:formatCode>#,##0.00_ </c:formatCode>
                <c:ptCount val="4857"/>
                <c:pt idx="0">
                  <c:v>-73</c:v>
                </c:pt>
                <c:pt idx="1">
                  <c:v>-100</c:v>
                </c:pt>
                <c:pt idx="2">
                  <c:v>-68</c:v>
                </c:pt>
                <c:pt idx="3">
                  <c:v>-104</c:v>
                </c:pt>
                <c:pt idx="4">
                  <c:v>-58</c:v>
                </c:pt>
                <c:pt idx="5">
                  <c:v>-83</c:v>
                </c:pt>
                <c:pt idx="6">
                  <c:v>-82</c:v>
                </c:pt>
                <c:pt idx="7">
                  <c:v>-74</c:v>
                </c:pt>
                <c:pt idx="8">
                  <c:v>-131</c:v>
                </c:pt>
                <c:pt idx="9">
                  <c:v>-38</c:v>
                </c:pt>
                <c:pt idx="10">
                  <c:v>-67</c:v>
                </c:pt>
                <c:pt idx="11">
                  <c:v>-109</c:v>
                </c:pt>
                <c:pt idx="12">
                  <c:v>-75</c:v>
                </c:pt>
                <c:pt idx="13">
                  <c:v>-60</c:v>
                </c:pt>
                <c:pt idx="14">
                  <c:v>-81</c:v>
                </c:pt>
                <c:pt idx="15">
                  <c:v>60</c:v>
                </c:pt>
                <c:pt idx="16">
                  <c:v>-51</c:v>
                </c:pt>
                <c:pt idx="17">
                  <c:v>26</c:v>
                </c:pt>
                <c:pt idx="18">
                  <c:v>-46</c:v>
                </c:pt>
                <c:pt idx="19">
                  <c:v>-31</c:v>
                </c:pt>
                <c:pt idx="20">
                  <c:v>-63</c:v>
                </c:pt>
                <c:pt idx="21">
                  <c:v>-18</c:v>
                </c:pt>
                <c:pt idx="22">
                  <c:v>-46</c:v>
                </c:pt>
                <c:pt idx="23">
                  <c:v>55</c:v>
                </c:pt>
                <c:pt idx="24">
                  <c:v>-72</c:v>
                </c:pt>
                <c:pt idx="25">
                  <c:v>9</c:v>
                </c:pt>
                <c:pt idx="26">
                  <c:v>-75</c:v>
                </c:pt>
                <c:pt idx="27">
                  <c:v>-73</c:v>
                </c:pt>
                <c:pt idx="28">
                  <c:v>-56</c:v>
                </c:pt>
                <c:pt idx="29">
                  <c:v>-87</c:v>
                </c:pt>
                <c:pt idx="30">
                  <c:v>-112</c:v>
                </c:pt>
                <c:pt idx="31">
                  <c:v>-39</c:v>
                </c:pt>
                <c:pt idx="32">
                  <c:v>-83</c:v>
                </c:pt>
                <c:pt idx="33">
                  <c:v>-127</c:v>
                </c:pt>
                <c:pt idx="34">
                  <c:v>-56</c:v>
                </c:pt>
                <c:pt idx="35">
                  <c:v>-73</c:v>
                </c:pt>
                <c:pt idx="36">
                  <c:v>-34</c:v>
                </c:pt>
                <c:pt idx="37">
                  <c:v>-133</c:v>
                </c:pt>
                <c:pt idx="38">
                  <c:v>-63</c:v>
                </c:pt>
                <c:pt idx="39">
                  <c:v>-138</c:v>
                </c:pt>
                <c:pt idx="40">
                  <c:v>-88</c:v>
                </c:pt>
                <c:pt idx="41">
                  <c:v>-82</c:v>
                </c:pt>
                <c:pt idx="42">
                  <c:v>-63</c:v>
                </c:pt>
                <c:pt idx="43">
                  <c:v>-108</c:v>
                </c:pt>
                <c:pt idx="44">
                  <c:v>-91</c:v>
                </c:pt>
                <c:pt idx="45">
                  <c:v>-106</c:v>
                </c:pt>
                <c:pt idx="46">
                  <c:v>-199</c:v>
                </c:pt>
                <c:pt idx="47">
                  <c:v>-33</c:v>
                </c:pt>
                <c:pt idx="48">
                  <c:v>-155</c:v>
                </c:pt>
                <c:pt idx="49">
                  <c:v>-88</c:v>
                </c:pt>
                <c:pt idx="50">
                  <c:v>-115</c:v>
                </c:pt>
                <c:pt idx="51">
                  <c:v>8</c:v>
                </c:pt>
                <c:pt idx="52">
                  <c:v>-160</c:v>
                </c:pt>
                <c:pt idx="53">
                  <c:v>-114</c:v>
                </c:pt>
                <c:pt idx="54">
                  <c:v>-108</c:v>
                </c:pt>
                <c:pt idx="55">
                  <c:v>-100</c:v>
                </c:pt>
                <c:pt idx="56">
                  <c:v>-82</c:v>
                </c:pt>
                <c:pt idx="57">
                  <c:v>-62</c:v>
                </c:pt>
                <c:pt idx="58">
                  <c:v>-14</c:v>
                </c:pt>
                <c:pt idx="59">
                  <c:v>-47</c:v>
                </c:pt>
                <c:pt idx="60">
                  <c:v>-122</c:v>
                </c:pt>
                <c:pt idx="66">
                  <c:v>-112</c:v>
                </c:pt>
                <c:pt idx="67">
                  <c:v>222</c:v>
                </c:pt>
                <c:pt idx="68">
                  <c:v>-63</c:v>
                </c:pt>
                <c:pt idx="69">
                  <c:v>-76</c:v>
                </c:pt>
                <c:pt idx="70">
                  <c:v>-30</c:v>
                </c:pt>
                <c:pt idx="71">
                  <c:v>-80</c:v>
                </c:pt>
                <c:pt idx="72">
                  <c:v>-118</c:v>
                </c:pt>
                <c:pt idx="73">
                  <c:v>-115</c:v>
                </c:pt>
                <c:pt idx="74">
                  <c:v>-111</c:v>
                </c:pt>
                <c:pt idx="75">
                  <c:v>-26</c:v>
                </c:pt>
                <c:pt idx="76">
                  <c:v>-49</c:v>
                </c:pt>
                <c:pt idx="77">
                  <c:v>-35</c:v>
                </c:pt>
                <c:pt idx="78">
                  <c:v>-75</c:v>
                </c:pt>
                <c:pt idx="79">
                  <c:v>-96</c:v>
                </c:pt>
                <c:pt idx="80">
                  <c:v>-71</c:v>
                </c:pt>
                <c:pt idx="81">
                  <c:v>-53</c:v>
                </c:pt>
                <c:pt idx="82">
                  <c:v>-74</c:v>
                </c:pt>
                <c:pt idx="83">
                  <c:v>-58</c:v>
                </c:pt>
                <c:pt idx="84">
                  <c:v>-74</c:v>
                </c:pt>
                <c:pt idx="85">
                  <c:v>-103</c:v>
                </c:pt>
                <c:pt idx="86">
                  <c:v>-99</c:v>
                </c:pt>
                <c:pt idx="87">
                  <c:v>-52</c:v>
                </c:pt>
                <c:pt idx="88">
                  <c:v>-117</c:v>
                </c:pt>
                <c:pt idx="89">
                  <c:v>-40</c:v>
                </c:pt>
                <c:pt idx="90">
                  <c:v>-47</c:v>
                </c:pt>
                <c:pt idx="91">
                  <c:v>-107</c:v>
                </c:pt>
                <c:pt idx="92">
                  <c:v>-34</c:v>
                </c:pt>
                <c:pt idx="93">
                  <c:v>-36</c:v>
                </c:pt>
                <c:pt idx="94">
                  <c:v>-28</c:v>
                </c:pt>
                <c:pt idx="95">
                  <c:v>-39</c:v>
                </c:pt>
                <c:pt idx="96">
                  <c:v>-37</c:v>
                </c:pt>
                <c:pt idx="97">
                  <c:v>-6</c:v>
                </c:pt>
                <c:pt idx="98">
                  <c:v>2</c:v>
                </c:pt>
                <c:pt idx="99">
                  <c:v>16</c:v>
                </c:pt>
                <c:pt idx="100">
                  <c:v>44</c:v>
                </c:pt>
                <c:pt idx="101">
                  <c:v>39</c:v>
                </c:pt>
                <c:pt idx="102">
                  <c:v>43</c:v>
                </c:pt>
                <c:pt idx="103">
                  <c:v>58</c:v>
                </c:pt>
                <c:pt idx="104">
                  <c:v>-19</c:v>
                </c:pt>
                <c:pt idx="105">
                  <c:v>0</c:v>
                </c:pt>
                <c:pt idx="106">
                  <c:v>-194</c:v>
                </c:pt>
                <c:pt idx="107">
                  <c:v>38</c:v>
                </c:pt>
                <c:pt idx="108">
                  <c:v>-56</c:v>
                </c:pt>
                <c:pt idx="109">
                  <c:v>23</c:v>
                </c:pt>
                <c:pt idx="110">
                  <c:v>30</c:v>
                </c:pt>
                <c:pt idx="111">
                  <c:v>43</c:v>
                </c:pt>
                <c:pt idx="112">
                  <c:v>-45</c:v>
                </c:pt>
                <c:pt idx="113">
                  <c:v>39</c:v>
                </c:pt>
                <c:pt idx="114">
                  <c:v>70</c:v>
                </c:pt>
                <c:pt idx="115">
                  <c:v>61</c:v>
                </c:pt>
                <c:pt idx="116">
                  <c:v>37</c:v>
                </c:pt>
                <c:pt idx="117">
                  <c:v>25</c:v>
                </c:pt>
                <c:pt idx="118">
                  <c:v>-90</c:v>
                </c:pt>
                <c:pt idx="119">
                  <c:v>-4</c:v>
                </c:pt>
                <c:pt idx="120">
                  <c:v>-27</c:v>
                </c:pt>
                <c:pt idx="121">
                  <c:v>1</c:v>
                </c:pt>
                <c:pt idx="122">
                  <c:v>-8</c:v>
                </c:pt>
                <c:pt idx="123">
                  <c:v>-39</c:v>
                </c:pt>
                <c:pt idx="124">
                  <c:v>-50</c:v>
                </c:pt>
                <c:pt idx="125">
                  <c:v>-17</c:v>
                </c:pt>
                <c:pt idx="126">
                  <c:v>-38</c:v>
                </c:pt>
                <c:pt idx="127">
                  <c:v>-2</c:v>
                </c:pt>
                <c:pt idx="128">
                  <c:v>7</c:v>
                </c:pt>
                <c:pt idx="129">
                  <c:v>7</c:v>
                </c:pt>
                <c:pt idx="130">
                  <c:v>-46</c:v>
                </c:pt>
                <c:pt idx="131">
                  <c:v>-23</c:v>
                </c:pt>
                <c:pt idx="132">
                  <c:v>-25</c:v>
                </c:pt>
                <c:pt idx="133">
                  <c:v>-34</c:v>
                </c:pt>
                <c:pt idx="134">
                  <c:v>11</c:v>
                </c:pt>
                <c:pt idx="135">
                  <c:v>-46</c:v>
                </c:pt>
                <c:pt idx="136">
                  <c:v>-80</c:v>
                </c:pt>
                <c:pt idx="137">
                  <c:v>-46</c:v>
                </c:pt>
                <c:pt idx="138">
                  <c:v>-99</c:v>
                </c:pt>
                <c:pt idx="139">
                  <c:v>-100</c:v>
                </c:pt>
                <c:pt idx="140">
                  <c:v>-61</c:v>
                </c:pt>
                <c:pt idx="141">
                  <c:v>-15</c:v>
                </c:pt>
                <c:pt idx="142">
                  <c:v>-79</c:v>
                </c:pt>
                <c:pt idx="143">
                  <c:v>-75</c:v>
                </c:pt>
                <c:pt idx="144">
                  <c:v>-92</c:v>
                </c:pt>
                <c:pt idx="145">
                  <c:v>-133</c:v>
                </c:pt>
                <c:pt idx="146">
                  <c:v>-34</c:v>
                </c:pt>
                <c:pt idx="147">
                  <c:v>-50</c:v>
                </c:pt>
                <c:pt idx="148">
                  <c:v>-35</c:v>
                </c:pt>
                <c:pt idx="149">
                  <c:v>-12</c:v>
                </c:pt>
                <c:pt idx="150">
                  <c:v>-54</c:v>
                </c:pt>
                <c:pt idx="151">
                  <c:v>-17</c:v>
                </c:pt>
                <c:pt idx="152">
                  <c:v>2</c:v>
                </c:pt>
                <c:pt idx="153">
                  <c:v>-72</c:v>
                </c:pt>
                <c:pt idx="154">
                  <c:v>-63</c:v>
                </c:pt>
                <c:pt idx="155">
                  <c:v>-31</c:v>
                </c:pt>
                <c:pt idx="156">
                  <c:v>-22</c:v>
                </c:pt>
                <c:pt idx="157">
                  <c:v>-48</c:v>
                </c:pt>
                <c:pt idx="158">
                  <c:v>-78</c:v>
                </c:pt>
                <c:pt idx="159">
                  <c:v>-63</c:v>
                </c:pt>
                <c:pt idx="160">
                  <c:v>-76</c:v>
                </c:pt>
                <c:pt idx="161">
                  <c:v>-142</c:v>
                </c:pt>
                <c:pt idx="162">
                  <c:v>-80</c:v>
                </c:pt>
                <c:pt idx="163">
                  <c:v>-136</c:v>
                </c:pt>
                <c:pt idx="164">
                  <c:v>-81</c:v>
                </c:pt>
                <c:pt idx="165">
                  <c:v>-84</c:v>
                </c:pt>
                <c:pt idx="166">
                  <c:v>16</c:v>
                </c:pt>
                <c:pt idx="167">
                  <c:v>-150</c:v>
                </c:pt>
                <c:pt idx="168">
                  <c:v>-32</c:v>
                </c:pt>
                <c:pt idx="169">
                  <c:v>-66</c:v>
                </c:pt>
                <c:pt idx="170">
                  <c:v>-86</c:v>
                </c:pt>
                <c:pt idx="174">
                  <c:v>-84</c:v>
                </c:pt>
                <c:pt idx="175">
                  <c:v>-61</c:v>
                </c:pt>
                <c:pt idx="176">
                  <c:v>-66</c:v>
                </c:pt>
                <c:pt idx="177">
                  <c:v>-104</c:v>
                </c:pt>
                <c:pt idx="178">
                  <c:v>-142</c:v>
                </c:pt>
                <c:pt idx="179">
                  <c:v>-203</c:v>
                </c:pt>
                <c:pt idx="180">
                  <c:v>-83</c:v>
                </c:pt>
                <c:pt idx="181">
                  <c:v>-48</c:v>
                </c:pt>
                <c:pt idx="182">
                  <c:v>-121</c:v>
                </c:pt>
                <c:pt idx="183">
                  <c:v>-130</c:v>
                </c:pt>
                <c:pt idx="184">
                  <c:v>-154</c:v>
                </c:pt>
                <c:pt idx="185">
                  <c:v>-125</c:v>
                </c:pt>
                <c:pt idx="186">
                  <c:v>-170</c:v>
                </c:pt>
                <c:pt idx="187">
                  <c:v>-155</c:v>
                </c:pt>
                <c:pt idx="188">
                  <c:v>-199</c:v>
                </c:pt>
                <c:pt idx="189">
                  <c:v>-171</c:v>
                </c:pt>
                <c:pt idx="190">
                  <c:v>-157</c:v>
                </c:pt>
                <c:pt idx="191">
                  <c:v>-118</c:v>
                </c:pt>
                <c:pt idx="192">
                  <c:v>-123</c:v>
                </c:pt>
                <c:pt idx="193">
                  <c:v>-59</c:v>
                </c:pt>
                <c:pt idx="194">
                  <c:v>-142</c:v>
                </c:pt>
                <c:pt idx="195">
                  <c:v>-208</c:v>
                </c:pt>
                <c:pt idx="196">
                  <c:v>-149</c:v>
                </c:pt>
                <c:pt idx="197">
                  <c:v>-44</c:v>
                </c:pt>
                <c:pt idx="198">
                  <c:v>3</c:v>
                </c:pt>
                <c:pt idx="199">
                  <c:v>11</c:v>
                </c:pt>
                <c:pt idx="200">
                  <c:v>18</c:v>
                </c:pt>
                <c:pt idx="201">
                  <c:v>-127</c:v>
                </c:pt>
                <c:pt idx="202">
                  <c:v>-23</c:v>
                </c:pt>
                <c:pt idx="203">
                  <c:v>-85</c:v>
                </c:pt>
                <c:pt idx="204">
                  <c:v>-51</c:v>
                </c:pt>
                <c:pt idx="205">
                  <c:v>-59</c:v>
                </c:pt>
                <c:pt idx="206">
                  <c:v>39</c:v>
                </c:pt>
                <c:pt idx="207">
                  <c:v>-97</c:v>
                </c:pt>
                <c:pt idx="208">
                  <c:v>-130</c:v>
                </c:pt>
                <c:pt idx="209">
                  <c:v>4</c:v>
                </c:pt>
                <c:pt idx="210">
                  <c:v>-33</c:v>
                </c:pt>
                <c:pt idx="211">
                  <c:v>-20</c:v>
                </c:pt>
                <c:pt idx="212">
                  <c:v>-143</c:v>
                </c:pt>
                <c:pt idx="213">
                  <c:v>-18</c:v>
                </c:pt>
                <c:pt idx="214">
                  <c:v>-29</c:v>
                </c:pt>
                <c:pt idx="215">
                  <c:v>-4</c:v>
                </c:pt>
                <c:pt idx="216">
                  <c:v>-153</c:v>
                </c:pt>
                <c:pt idx="217">
                  <c:v>-89</c:v>
                </c:pt>
                <c:pt idx="218">
                  <c:v>-63</c:v>
                </c:pt>
                <c:pt idx="219">
                  <c:v>-54</c:v>
                </c:pt>
                <c:pt idx="220">
                  <c:v>-66</c:v>
                </c:pt>
                <c:pt idx="221">
                  <c:v>-53</c:v>
                </c:pt>
                <c:pt idx="222">
                  <c:v>-152</c:v>
                </c:pt>
                <c:pt idx="223">
                  <c:v>-178</c:v>
                </c:pt>
                <c:pt idx="224">
                  <c:v>-199</c:v>
                </c:pt>
                <c:pt idx="225">
                  <c:v>-168</c:v>
                </c:pt>
                <c:pt idx="231">
                  <c:v>-283</c:v>
                </c:pt>
                <c:pt idx="232">
                  <c:v>-181</c:v>
                </c:pt>
                <c:pt idx="233">
                  <c:v>-158</c:v>
                </c:pt>
                <c:pt idx="234">
                  <c:v>-157</c:v>
                </c:pt>
                <c:pt idx="235">
                  <c:v>-187</c:v>
                </c:pt>
                <c:pt idx="236">
                  <c:v>-171</c:v>
                </c:pt>
                <c:pt idx="237">
                  <c:v>-206</c:v>
                </c:pt>
                <c:pt idx="238">
                  <c:v>-180</c:v>
                </c:pt>
                <c:pt idx="239">
                  <c:v>-196</c:v>
                </c:pt>
                <c:pt idx="240">
                  <c:v>-153</c:v>
                </c:pt>
                <c:pt idx="241">
                  <c:v>-133</c:v>
                </c:pt>
                <c:pt idx="242">
                  <c:v>-182</c:v>
                </c:pt>
                <c:pt idx="243">
                  <c:v>-201</c:v>
                </c:pt>
                <c:pt idx="244">
                  <c:v>-172</c:v>
                </c:pt>
                <c:pt idx="245">
                  <c:v>-200</c:v>
                </c:pt>
                <c:pt idx="246">
                  <c:v>-170</c:v>
                </c:pt>
                <c:pt idx="247">
                  <c:v>-218</c:v>
                </c:pt>
                <c:pt idx="248">
                  <c:v>-192</c:v>
                </c:pt>
                <c:pt idx="249">
                  <c:v>-187</c:v>
                </c:pt>
                <c:pt idx="250">
                  <c:v>-194</c:v>
                </c:pt>
                <c:pt idx="251">
                  <c:v>-193</c:v>
                </c:pt>
                <c:pt idx="252">
                  <c:v>-210</c:v>
                </c:pt>
                <c:pt idx="253">
                  <c:v>-191</c:v>
                </c:pt>
                <c:pt idx="254">
                  <c:v>-179</c:v>
                </c:pt>
                <c:pt idx="255">
                  <c:v>-227</c:v>
                </c:pt>
                <c:pt idx="256">
                  <c:v>-219</c:v>
                </c:pt>
                <c:pt idx="257">
                  <c:v>-175</c:v>
                </c:pt>
                <c:pt idx="258">
                  <c:v>-178</c:v>
                </c:pt>
                <c:pt idx="259">
                  <c:v>-258</c:v>
                </c:pt>
                <c:pt idx="260">
                  <c:v>-207</c:v>
                </c:pt>
                <c:pt idx="261" c:formatCode="General">
                  <c:v>-190</c:v>
                </c:pt>
                <c:pt idx="262" c:formatCode="General">
                  <c:v>-242</c:v>
                </c:pt>
              </c:numCache>
            </c:numRef>
          </c:val>
          <c:smooth val="0"/>
        </c:ser>
        <c:dLbls>
          <c:showLegendKey val="0"/>
          <c:showVal val="0"/>
          <c:showCatName val="0"/>
          <c:showSerName val="0"/>
          <c:showPercent val="0"/>
          <c:showBubbleSize val="0"/>
        </c:dLbls>
        <c:marker val="0"/>
        <c:smooth val="0"/>
        <c:axId val="506316288"/>
        <c:axId val="496577344"/>
      </c:lineChart>
      <c:dateAx>
        <c:axId val="506316288"/>
        <c:scaling>
          <c:orientation val="minMax"/>
        </c:scaling>
        <c:delete val="0"/>
        <c:axPos val="b"/>
        <c:numFmt formatCode="m" sourceLinked="0"/>
        <c:majorTickMark val="out"/>
        <c:minorTickMark val="none"/>
        <c:tickLblPos val="low"/>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cs"/>
              </a:defRPr>
            </a:pPr>
          </a:p>
        </c:txPr>
        <c:crossAx val="496577344"/>
        <c:crosses val="autoZero"/>
        <c:auto val="1"/>
        <c:lblOffset val="100"/>
        <c:baseTimeUnit val="days"/>
        <c:majorUnit val="1"/>
        <c:majorTimeUnit val="months"/>
      </c:dateAx>
      <c:valAx>
        <c:axId val="496577344"/>
        <c:scaling>
          <c:orientation val="minMax"/>
        </c:scaling>
        <c:delete val="0"/>
        <c:axPos val="l"/>
        <c:numFmt formatCode="General" sourceLinked="1"/>
        <c:majorTickMark val="out"/>
        <c:minorTickMark val="none"/>
        <c:tickLblPos val="nextTo"/>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cs"/>
              </a:defRPr>
            </a:pPr>
          </a:p>
        </c:txPr>
        <c:crossAx val="506316288"/>
        <c:crosses val="autoZero"/>
        <c:crossBetween val="between"/>
      </c:valAx>
    </c:plotArea>
    <c:plotVisOnly val="1"/>
    <c:dispBlanksAs val="span"/>
    <c:showDLblsOverMax val="0"/>
  </c:chart>
  <c:spPr>
    <a:ln w="6350" cap="flat" cmpd="sng" algn="ctr">
      <a:noFill/>
      <a:prstDash val="solid"/>
      <a:round/>
    </a:ln>
  </c:spPr>
  <c:txPr>
    <a:bodyPr/>
    <a:lstStyle/>
    <a:p>
      <a:pPr>
        <a:defRPr lang="zh-CN"/>
      </a:pPr>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检修损失!$AA$5</c:f>
              <c:strCache>
                <c:ptCount val="1"/>
                <c:pt idx="0">
                  <c:v>2026</c:v>
                </c:pt>
              </c:strCache>
            </c:strRef>
          </c:tx>
          <c:spPr>
            <a:solidFill>
              <a:srgbClr val="C00000"/>
            </a:solidFill>
            <a:ln>
              <a:noFill/>
            </a:ln>
            <a:effectLst/>
          </c:spPr>
          <c:invertIfNegative val="0"/>
          <c:dLbls>
            <c:delete val="1"/>
          </c:dLbls>
          <c:cat>
            <c:numRef>
              <c:f>检修损失!$Z$6:$Z$17</c:f>
              <c:numCache>
                <c:formatCode>yyyy/m/d</c:formatCode>
                <c:ptCount val="12"/>
                <c:pt idx="0" c:formatCode="yyyy/m/d">
                  <c:v>46387</c:v>
                </c:pt>
                <c:pt idx="1" c:formatCode="yyyy/m/d">
                  <c:v>46356</c:v>
                </c:pt>
                <c:pt idx="2" c:formatCode="yyyy/m/d">
                  <c:v>46326</c:v>
                </c:pt>
                <c:pt idx="3" c:formatCode="yyyy/m/d">
                  <c:v>46295</c:v>
                </c:pt>
                <c:pt idx="4" c:formatCode="yyyy/m/d">
                  <c:v>46265</c:v>
                </c:pt>
                <c:pt idx="5" c:formatCode="yyyy/m/d">
                  <c:v>46234</c:v>
                </c:pt>
                <c:pt idx="6" c:formatCode="yyyy/m/d">
                  <c:v>46203</c:v>
                </c:pt>
                <c:pt idx="7" c:formatCode="yyyy/m/d">
                  <c:v>46173</c:v>
                </c:pt>
                <c:pt idx="8" c:formatCode="yyyy/m/d">
                  <c:v>46142</c:v>
                </c:pt>
                <c:pt idx="9" c:formatCode="yyyy/m/d">
                  <c:v>46112</c:v>
                </c:pt>
                <c:pt idx="10" c:formatCode="yyyy/m/d">
                  <c:v>46081</c:v>
                </c:pt>
                <c:pt idx="11" c:formatCode="yyyy/m/d">
                  <c:v>46053</c:v>
                </c:pt>
              </c:numCache>
            </c:numRef>
          </c:cat>
          <c:val>
            <c:numRef>
              <c:f>检修损失!$AA$6:$AA$17</c:f>
              <c:numCache>
                <c:formatCode>General</c:formatCode>
                <c:ptCount val="12"/>
                <c:pt idx="0">
                  <c:v>#N/A</c:v>
                </c:pt>
                <c:pt idx="1">
                  <c:v>#N/A</c:v>
                </c:pt>
                <c:pt idx="2">
                  <c:v>#N/A</c:v>
                </c:pt>
                <c:pt idx="3">
                  <c:v>#N/A</c:v>
                </c:pt>
                <c:pt idx="4">
                  <c:v>365.55</c:v>
                </c:pt>
                <c:pt idx="5">
                  <c:v>355.06</c:v>
                </c:pt>
                <c:pt idx="6">
                  <c:v>280.06</c:v>
                </c:pt>
                <c:pt idx="7">
                  <c:v>323.69</c:v>
                </c:pt>
                <c:pt idx="8">
                  <c:v>225.79</c:v>
                </c:pt>
                <c:pt idx="9">
                  <c:v>174.03</c:v>
                </c:pt>
                <c:pt idx="10">
                  <c:v>192.26</c:v>
                </c:pt>
                <c:pt idx="11">
                  <c:v>209.29</c:v>
                </c:pt>
              </c:numCache>
            </c:numRef>
          </c:val>
        </c:ser>
        <c:ser>
          <c:idx val="1"/>
          <c:order val="1"/>
          <c:tx>
            <c:strRef>
              <c:f>检修损失!$AB$5</c:f>
              <c:strCache>
                <c:ptCount val="1"/>
                <c:pt idx="0">
                  <c:v>2025</c:v>
                </c:pt>
              </c:strCache>
            </c:strRef>
          </c:tx>
          <c:spPr>
            <a:solidFill>
              <a:srgbClr val="FF0000">
                <a:alpha val="87000"/>
              </a:srgbClr>
            </a:solidFill>
            <a:ln>
              <a:noFill/>
            </a:ln>
            <a:effectLst/>
          </c:spPr>
          <c:invertIfNegative val="0"/>
          <c:dLbls>
            <c:delete val="1"/>
          </c:dLbls>
          <c:cat>
            <c:numRef>
              <c:f>检修损失!$Z$6:$Z$17</c:f>
              <c:numCache>
                <c:formatCode>yyyy/m/d</c:formatCode>
                <c:ptCount val="12"/>
                <c:pt idx="0" c:formatCode="yyyy/m/d">
                  <c:v>46387</c:v>
                </c:pt>
                <c:pt idx="1" c:formatCode="yyyy/m/d">
                  <c:v>46356</c:v>
                </c:pt>
                <c:pt idx="2" c:formatCode="yyyy/m/d">
                  <c:v>46326</c:v>
                </c:pt>
                <c:pt idx="3" c:formatCode="yyyy/m/d">
                  <c:v>46295</c:v>
                </c:pt>
                <c:pt idx="4" c:formatCode="yyyy/m/d">
                  <c:v>46265</c:v>
                </c:pt>
                <c:pt idx="5" c:formatCode="yyyy/m/d">
                  <c:v>46234</c:v>
                </c:pt>
                <c:pt idx="6" c:formatCode="yyyy/m/d">
                  <c:v>46203</c:v>
                </c:pt>
                <c:pt idx="7" c:formatCode="yyyy/m/d">
                  <c:v>46173</c:v>
                </c:pt>
                <c:pt idx="8" c:formatCode="yyyy/m/d">
                  <c:v>46142</c:v>
                </c:pt>
                <c:pt idx="9" c:formatCode="yyyy/m/d">
                  <c:v>46112</c:v>
                </c:pt>
                <c:pt idx="10" c:formatCode="yyyy/m/d">
                  <c:v>46081</c:v>
                </c:pt>
                <c:pt idx="11" c:formatCode="yyyy/m/d">
                  <c:v>46053</c:v>
                </c:pt>
              </c:numCache>
            </c:numRef>
          </c:cat>
          <c:val>
            <c:numRef>
              <c:f>检修损失!$AB$6:$AB$17</c:f>
              <c:numCache>
                <c:formatCode>General</c:formatCode>
                <c:ptCount val="12"/>
                <c:pt idx="0">
                  <c:v>225.7</c:v>
                </c:pt>
                <c:pt idx="1">
                  <c:v>210.3</c:v>
                </c:pt>
                <c:pt idx="2">
                  <c:v>191.81</c:v>
                </c:pt>
                <c:pt idx="3">
                  <c:v>194.88</c:v>
                </c:pt>
                <c:pt idx="4">
                  <c:v>213.59</c:v>
                </c:pt>
                <c:pt idx="5">
                  <c:v>158.12</c:v>
                </c:pt>
                <c:pt idx="6">
                  <c:v>150.95</c:v>
                </c:pt>
                <c:pt idx="7">
                  <c:v>184.14</c:v>
                </c:pt>
                <c:pt idx="8">
                  <c:v>162.1</c:v>
                </c:pt>
                <c:pt idx="9">
                  <c:v>179.29</c:v>
                </c:pt>
                <c:pt idx="10">
                  <c:v>155.36</c:v>
                </c:pt>
                <c:pt idx="11">
                  <c:v>165.44</c:v>
                </c:pt>
              </c:numCache>
            </c:numRef>
          </c:val>
        </c:ser>
        <c:ser>
          <c:idx val="2"/>
          <c:order val="2"/>
          <c:tx>
            <c:strRef>
              <c:f>检修损失!$AC$5</c:f>
              <c:strCache>
                <c:ptCount val="1"/>
                <c:pt idx="0">
                  <c:v>2024</c:v>
                </c:pt>
              </c:strCache>
            </c:strRef>
          </c:tx>
          <c:spPr>
            <a:solidFill>
              <a:srgbClr val="FF0000">
                <a:alpha val="51000"/>
              </a:srgbClr>
            </a:solidFill>
            <a:ln>
              <a:noFill/>
            </a:ln>
            <a:effectLst/>
          </c:spPr>
          <c:invertIfNegative val="0"/>
          <c:dLbls>
            <c:delete val="1"/>
          </c:dLbls>
          <c:cat>
            <c:numRef>
              <c:f>检修损失!$Z$6:$Z$17</c:f>
              <c:numCache>
                <c:formatCode>yyyy/m/d</c:formatCode>
                <c:ptCount val="12"/>
                <c:pt idx="0" c:formatCode="yyyy/m/d">
                  <c:v>46387</c:v>
                </c:pt>
                <c:pt idx="1" c:formatCode="yyyy/m/d">
                  <c:v>46356</c:v>
                </c:pt>
                <c:pt idx="2" c:formatCode="yyyy/m/d">
                  <c:v>46326</c:v>
                </c:pt>
                <c:pt idx="3" c:formatCode="yyyy/m/d">
                  <c:v>46295</c:v>
                </c:pt>
                <c:pt idx="4" c:formatCode="yyyy/m/d">
                  <c:v>46265</c:v>
                </c:pt>
                <c:pt idx="5" c:formatCode="yyyy/m/d">
                  <c:v>46234</c:v>
                </c:pt>
                <c:pt idx="6" c:formatCode="yyyy/m/d">
                  <c:v>46203</c:v>
                </c:pt>
                <c:pt idx="7" c:formatCode="yyyy/m/d">
                  <c:v>46173</c:v>
                </c:pt>
                <c:pt idx="8" c:formatCode="yyyy/m/d">
                  <c:v>46142</c:v>
                </c:pt>
                <c:pt idx="9" c:formatCode="yyyy/m/d">
                  <c:v>46112</c:v>
                </c:pt>
                <c:pt idx="10" c:formatCode="yyyy/m/d">
                  <c:v>46081</c:v>
                </c:pt>
                <c:pt idx="11" c:formatCode="yyyy/m/d">
                  <c:v>46053</c:v>
                </c:pt>
              </c:numCache>
            </c:numRef>
          </c:cat>
          <c:val>
            <c:numRef>
              <c:f>检修损失!$AC$6:$AC$17</c:f>
              <c:numCache>
                <c:formatCode>General</c:formatCode>
                <c:ptCount val="12"/>
                <c:pt idx="0">
                  <c:v>132.14</c:v>
                </c:pt>
                <c:pt idx="1">
                  <c:v>133.69</c:v>
                </c:pt>
                <c:pt idx="2">
                  <c:v>140.5</c:v>
                </c:pt>
                <c:pt idx="3">
                  <c:v>141.25</c:v>
                </c:pt>
                <c:pt idx="4">
                  <c:v>142.22</c:v>
                </c:pt>
                <c:pt idx="5">
                  <c:v>157.67</c:v>
                </c:pt>
                <c:pt idx="6">
                  <c:v>172.82</c:v>
                </c:pt>
                <c:pt idx="7">
                  <c:v>209.97</c:v>
                </c:pt>
                <c:pt idx="8">
                  <c:v>182.83</c:v>
                </c:pt>
                <c:pt idx="9">
                  <c:v>142.32</c:v>
                </c:pt>
                <c:pt idx="10">
                  <c:v>117.19</c:v>
                </c:pt>
                <c:pt idx="11">
                  <c:v>124.88</c:v>
                </c:pt>
              </c:numCache>
            </c:numRef>
          </c:val>
        </c:ser>
        <c:ser>
          <c:idx val="3"/>
          <c:order val="3"/>
          <c:tx>
            <c:strRef>
              <c:f>检修损失!$AD$5</c:f>
              <c:strCache>
                <c:ptCount val="1"/>
                <c:pt idx="0">
                  <c:v>2023</c:v>
                </c:pt>
              </c:strCache>
            </c:strRef>
          </c:tx>
          <c:spPr>
            <a:solidFill>
              <a:schemeClr val="bg1">
                <a:lumMod val="50000"/>
                <a:alpha val="66000"/>
              </a:schemeClr>
            </a:solidFill>
            <a:ln>
              <a:noFill/>
            </a:ln>
            <a:effectLst/>
          </c:spPr>
          <c:invertIfNegative val="0"/>
          <c:dLbls>
            <c:delete val="1"/>
          </c:dLbls>
          <c:cat>
            <c:numRef>
              <c:f>检修损失!$Z$6:$Z$17</c:f>
              <c:numCache>
                <c:formatCode>yyyy/m/d</c:formatCode>
                <c:ptCount val="12"/>
                <c:pt idx="0" c:formatCode="yyyy/m/d">
                  <c:v>46387</c:v>
                </c:pt>
                <c:pt idx="1" c:formatCode="yyyy/m/d">
                  <c:v>46356</c:v>
                </c:pt>
                <c:pt idx="2" c:formatCode="yyyy/m/d">
                  <c:v>46326</c:v>
                </c:pt>
                <c:pt idx="3" c:formatCode="yyyy/m/d">
                  <c:v>46295</c:v>
                </c:pt>
                <c:pt idx="4" c:formatCode="yyyy/m/d">
                  <c:v>46265</c:v>
                </c:pt>
                <c:pt idx="5" c:formatCode="yyyy/m/d">
                  <c:v>46234</c:v>
                </c:pt>
                <c:pt idx="6" c:formatCode="yyyy/m/d">
                  <c:v>46203</c:v>
                </c:pt>
                <c:pt idx="7" c:formatCode="yyyy/m/d">
                  <c:v>46173</c:v>
                </c:pt>
                <c:pt idx="8" c:formatCode="yyyy/m/d">
                  <c:v>46142</c:v>
                </c:pt>
                <c:pt idx="9" c:formatCode="yyyy/m/d">
                  <c:v>46112</c:v>
                </c:pt>
                <c:pt idx="10" c:formatCode="yyyy/m/d">
                  <c:v>46081</c:v>
                </c:pt>
                <c:pt idx="11" c:formatCode="yyyy/m/d">
                  <c:v>46053</c:v>
                </c:pt>
              </c:numCache>
            </c:numRef>
          </c:cat>
          <c:val>
            <c:numRef>
              <c:f>检修损失!$AD$6:$AD$17</c:f>
              <c:numCache>
                <c:formatCode>General</c:formatCode>
                <c:ptCount val="12"/>
                <c:pt idx="0">
                  <c:v>142.82</c:v>
                </c:pt>
                <c:pt idx="1">
                  <c:v>177.3</c:v>
                </c:pt>
                <c:pt idx="2">
                  <c:v>159.23</c:v>
                </c:pt>
                <c:pt idx="3">
                  <c:v>131.92</c:v>
                </c:pt>
                <c:pt idx="4">
                  <c:v>138.24</c:v>
                </c:pt>
                <c:pt idx="5">
                  <c:v>151.06</c:v>
                </c:pt>
                <c:pt idx="6">
                  <c:v>140.71</c:v>
                </c:pt>
                <c:pt idx="7">
                  <c:v>158.55</c:v>
                </c:pt>
                <c:pt idx="8">
                  <c:v>129.91</c:v>
                </c:pt>
                <c:pt idx="9">
                  <c:v>159.51</c:v>
                </c:pt>
                <c:pt idx="10">
                  <c:v>137.33</c:v>
                </c:pt>
                <c:pt idx="11">
                  <c:v>181.12</c:v>
                </c:pt>
              </c:numCache>
            </c:numRef>
          </c:val>
        </c:ser>
        <c:ser>
          <c:idx val="4"/>
          <c:order val="4"/>
          <c:tx>
            <c:strRef>
              <c:f>检修损失!$AE$5</c:f>
              <c:strCache>
                <c:ptCount val="1"/>
                <c:pt idx="0">
                  <c:v>2022</c:v>
                </c:pt>
              </c:strCache>
            </c:strRef>
          </c:tx>
          <c:spPr>
            <a:solidFill>
              <a:schemeClr val="bg1">
                <a:lumMod val="85000"/>
                <a:alpha val="87000"/>
              </a:schemeClr>
            </a:solidFill>
            <a:ln>
              <a:noFill/>
            </a:ln>
            <a:effectLst/>
          </c:spPr>
          <c:invertIfNegative val="0"/>
          <c:dLbls>
            <c:delete val="1"/>
          </c:dLbls>
          <c:cat>
            <c:numRef>
              <c:f>检修损失!$Z$6:$Z$17</c:f>
              <c:numCache>
                <c:formatCode>yyyy/m/d</c:formatCode>
                <c:ptCount val="12"/>
                <c:pt idx="0" c:formatCode="yyyy/m/d">
                  <c:v>46387</c:v>
                </c:pt>
                <c:pt idx="1" c:formatCode="yyyy/m/d">
                  <c:v>46356</c:v>
                </c:pt>
                <c:pt idx="2" c:formatCode="yyyy/m/d">
                  <c:v>46326</c:v>
                </c:pt>
                <c:pt idx="3" c:formatCode="yyyy/m/d">
                  <c:v>46295</c:v>
                </c:pt>
                <c:pt idx="4" c:formatCode="yyyy/m/d">
                  <c:v>46265</c:v>
                </c:pt>
                <c:pt idx="5" c:formatCode="yyyy/m/d">
                  <c:v>46234</c:v>
                </c:pt>
                <c:pt idx="6" c:formatCode="yyyy/m/d">
                  <c:v>46203</c:v>
                </c:pt>
                <c:pt idx="7" c:formatCode="yyyy/m/d">
                  <c:v>46173</c:v>
                </c:pt>
                <c:pt idx="8" c:formatCode="yyyy/m/d">
                  <c:v>46142</c:v>
                </c:pt>
                <c:pt idx="9" c:formatCode="yyyy/m/d">
                  <c:v>46112</c:v>
                </c:pt>
                <c:pt idx="10" c:formatCode="yyyy/m/d">
                  <c:v>46081</c:v>
                </c:pt>
                <c:pt idx="11" c:formatCode="yyyy/m/d">
                  <c:v>46053</c:v>
                </c:pt>
              </c:numCache>
            </c:numRef>
          </c:cat>
          <c:val>
            <c:numRef>
              <c:f>检修损失!$AE$6:$AE$17</c:f>
              <c:numCache>
                <c:formatCode>General</c:formatCode>
                <c:ptCount val="12"/>
                <c:pt idx="0">
                  <c:v>221.73</c:v>
                </c:pt>
                <c:pt idx="1">
                  <c:v>162.18</c:v>
                </c:pt>
                <c:pt idx="2">
                  <c:v>149.72</c:v>
                </c:pt>
                <c:pt idx="3">
                  <c:v>178.25</c:v>
                </c:pt>
                <c:pt idx="4">
                  <c:v>192.19</c:v>
                </c:pt>
                <c:pt idx="5">
                  <c:v>164.74</c:v>
                </c:pt>
                <c:pt idx="6">
                  <c:v>158.1</c:v>
                </c:pt>
                <c:pt idx="7">
                  <c:v>177.85</c:v>
                </c:pt>
                <c:pt idx="8">
                  <c:v>169.58</c:v>
                </c:pt>
                <c:pt idx="9">
                  <c:v>165.42</c:v>
                </c:pt>
                <c:pt idx="10">
                  <c:v>121.19</c:v>
                </c:pt>
                <c:pt idx="11">
                  <c:v>120.18</c:v>
                </c:pt>
              </c:numCache>
            </c:numRef>
          </c:val>
        </c:ser>
        <c:dLbls>
          <c:showLegendKey val="0"/>
          <c:showVal val="0"/>
          <c:showCatName val="0"/>
          <c:showSerName val="0"/>
          <c:showPercent val="0"/>
          <c:showBubbleSize val="0"/>
        </c:dLbls>
        <c:gapWidth val="219"/>
        <c:overlap val="-27"/>
        <c:axId val="506317824"/>
        <c:axId val="496579072"/>
      </c:barChart>
      <c:dateAx>
        <c:axId val="506317824"/>
        <c:scaling>
          <c:orientation val="minMax"/>
        </c:scaling>
        <c:delete val="0"/>
        <c:axPos val="b"/>
        <c:numFmt formatCode="m" sourceLinked="0"/>
        <c:majorTickMark val="out"/>
        <c:minorTickMark val="none"/>
        <c:tickLblPos val="nextTo"/>
        <c:spPr>
          <a:noFill/>
          <a:ln w="9525" cap="flat" cmpd="sng" algn="ctr">
            <a:solidFill>
              <a:schemeClr val="tx1">
                <a:lumMod val="15000"/>
                <a:lumOff val="85000"/>
              </a:schemeClr>
            </a:solidFill>
            <a:prstDash val="solid"/>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496579072"/>
        <c:crosses val="autoZero"/>
        <c:auto val="1"/>
        <c:lblOffset val="100"/>
        <c:baseTimeUnit val="months"/>
      </c:dateAx>
      <c:valAx>
        <c:axId val="496579072"/>
        <c:scaling>
          <c:orientation val="minMax"/>
        </c:scaling>
        <c:delete val="0"/>
        <c:axPos val="l"/>
        <c:numFmt formatCode="General" sourceLinked="1"/>
        <c:majorTickMark val="none"/>
        <c:minorTickMark val="none"/>
        <c:tickLblPos val="nextTo"/>
        <c:spPr>
          <a:noFill/>
          <a:ln w="12700" cap="flat" cmpd="sng" algn="ctr">
            <a:noFill/>
            <a:prstDash val="solid"/>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506317824"/>
        <c:crosses val="autoZero"/>
        <c:crossBetween val="between"/>
      </c:valAx>
      <c:spPr>
        <a:noFill/>
        <a:ln>
          <a:noFill/>
        </a:ln>
        <a:effectLst/>
      </c:spPr>
    </c:plotArea>
    <c:legend>
      <c:legendPos val="t"/>
      <c:layout/>
      <c:overlay val="0"/>
      <c:spPr>
        <a:noFill/>
        <a:ln>
          <a:noFill/>
        </a:ln>
        <a:effectLst/>
      </c:spPr>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solidFill>
      <a:schemeClr val="bg1"/>
    </a:solidFill>
    <a:ln w="9525" cap="flat" cmpd="sng" algn="ctr">
      <a:noFill/>
      <a:round/>
    </a:ln>
    <a:effectLst/>
  </c:spPr>
  <c:txPr>
    <a:bodyPr/>
    <a:lstStyle/>
    <a:p>
      <a:pPr>
        <a:defRPr lang="zh-CN"/>
      </a:pPr>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1"/>
          <c:order val="0"/>
          <c:tx>
            <c:strRef>
              <c:f>PTA库存!$AG$2</c:f>
              <c:strCache>
                <c:ptCount val="1"/>
                <c:pt idx="0">
                  <c:v>PTA在库在港货</c:v>
                </c:pt>
              </c:strCache>
            </c:strRef>
          </c:tx>
          <c:spPr>
            <a:ln w="28575" cap="rnd" cmpd="sng" algn="ctr">
              <a:solidFill>
                <a:srgbClr val="FF0000">
                  <a:alpha val="56000"/>
                </a:srgbClr>
              </a:solidFill>
              <a:prstDash val="solid"/>
              <a:round/>
            </a:ln>
            <a:effectLst/>
          </c:spPr>
          <c:marker>
            <c:symbol val="none"/>
          </c:marker>
          <c:dLbls>
            <c:delete val="1"/>
          </c:dLbls>
          <c:cat>
            <c:numRef>
              <c:f>PTA库存!$AE$3:$AE$96</c:f>
              <c:numCache>
                <c:formatCode>yyyy/m/d</c:formatCode>
                <c:ptCount val="94"/>
                <c:pt idx="0" c:formatCode="yyyy/m/d">
                  <c:v>46262</c:v>
                </c:pt>
                <c:pt idx="1" c:formatCode="yyyy/m/d">
                  <c:v>46255</c:v>
                </c:pt>
                <c:pt idx="2" c:formatCode="yyyy/m/d">
                  <c:v>46248</c:v>
                </c:pt>
                <c:pt idx="3" c:formatCode="yyyy/m/d">
                  <c:v>46241</c:v>
                </c:pt>
                <c:pt idx="4" c:formatCode="yyyy/m/d">
                  <c:v>46234</c:v>
                </c:pt>
                <c:pt idx="5" c:formatCode="yyyy/m/d">
                  <c:v>46227</c:v>
                </c:pt>
                <c:pt idx="6" c:formatCode="yyyy/m/d">
                  <c:v>46220</c:v>
                </c:pt>
                <c:pt idx="7" c:formatCode="yyyy/m/d">
                  <c:v>46213</c:v>
                </c:pt>
                <c:pt idx="8" c:formatCode="yyyy/m/d">
                  <c:v>46206</c:v>
                </c:pt>
                <c:pt idx="9" c:formatCode="yyyy/m/d">
                  <c:v>46199</c:v>
                </c:pt>
                <c:pt idx="10" c:formatCode="yyyy/m/d">
                  <c:v>46192</c:v>
                </c:pt>
                <c:pt idx="11" c:formatCode="yyyy/m/d">
                  <c:v>46185</c:v>
                </c:pt>
                <c:pt idx="12" c:formatCode="yyyy/m/d">
                  <c:v>46178</c:v>
                </c:pt>
                <c:pt idx="13" c:formatCode="yyyy/m/d">
                  <c:v>46171</c:v>
                </c:pt>
                <c:pt idx="14" c:formatCode="yyyy/m/d">
                  <c:v>46164</c:v>
                </c:pt>
                <c:pt idx="15" c:formatCode="yyyy/m/d">
                  <c:v>46157</c:v>
                </c:pt>
                <c:pt idx="16" c:formatCode="yyyy/m/d">
                  <c:v>46150</c:v>
                </c:pt>
                <c:pt idx="17" c:formatCode="yyyy/m/d">
                  <c:v>46136</c:v>
                </c:pt>
                <c:pt idx="18" c:formatCode="yyyy/m/d">
                  <c:v>46129</c:v>
                </c:pt>
                <c:pt idx="19" c:formatCode="yyyy/m/d">
                  <c:v>46122</c:v>
                </c:pt>
                <c:pt idx="20" c:formatCode="yyyy/m/d">
                  <c:v>46115</c:v>
                </c:pt>
                <c:pt idx="21" c:formatCode="yyyy/m/d">
                  <c:v>46108</c:v>
                </c:pt>
                <c:pt idx="22" c:formatCode="yyyy/m/d">
                  <c:v>46101</c:v>
                </c:pt>
                <c:pt idx="23" c:formatCode="yyyy/m/d">
                  <c:v>46094</c:v>
                </c:pt>
                <c:pt idx="24" c:formatCode="yyyy/m/d">
                  <c:v>46087</c:v>
                </c:pt>
                <c:pt idx="25" c:formatCode="yyyy/m/d">
                  <c:v>46080</c:v>
                </c:pt>
                <c:pt idx="26" c:formatCode="yyyy/m/d">
                  <c:v>46077</c:v>
                </c:pt>
                <c:pt idx="27" c:formatCode="yyyy/m/d">
                  <c:v>46059</c:v>
                </c:pt>
                <c:pt idx="28" c:formatCode="yyyy/m/d">
                  <c:v>46052</c:v>
                </c:pt>
                <c:pt idx="29" c:formatCode="yyyy/m/d">
                  <c:v>46045</c:v>
                </c:pt>
                <c:pt idx="30" c:formatCode="yyyy/m/d">
                  <c:v>46038</c:v>
                </c:pt>
                <c:pt idx="31" c:formatCode="yyyy/m/d">
                  <c:v>46031</c:v>
                </c:pt>
                <c:pt idx="32" c:formatCode="yyyy/m/d">
                  <c:v>46026</c:v>
                </c:pt>
                <c:pt idx="33" c:formatCode="yyyy/m/d">
                  <c:v>46017</c:v>
                </c:pt>
                <c:pt idx="34" c:formatCode="yyyy/m/d">
                  <c:v>46010</c:v>
                </c:pt>
                <c:pt idx="35" c:formatCode="yyyy/m/d">
                  <c:v>46003</c:v>
                </c:pt>
                <c:pt idx="36" c:formatCode="yyyy/m/d">
                  <c:v>45996</c:v>
                </c:pt>
                <c:pt idx="37" c:formatCode="yyyy/m/d">
                  <c:v>45989</c:v>
                </c:pt>
                <c:pt idx="38" c:formatCode="yyyy/m/d">
                  <c:v>45982</c:v>
                </c:pt>
                <c:pt idx="39" c:formatCode="yyyy/m/d">
                  <c:v>45975</c:v>
                </c:pt>
                <c:pt idx="40" c:formatCode="yyyy/m/d">
                  <c:v>45968</c:v>
                </c:pt>
                <c:pt idx="41" c:formatCode="yyyy/m/d">
                  <c:v>45961</c:v>
                </c:pt>
                <c:pt idx="42" c:formatCode="yyyy/m/d">
                  <c:v>45954</c:v>
                </c:pt>
                <c:pt idx="43" c:formatCode="yyyy/m/d">
                  <c:v>45947</c:v>
                </c:pt>
                <c:pt idx="44" c:formatCode="yyyy/m/d">
                  <c:v>45940</c:v>
                </c:pt>
                <c:pt idx="45" c:formatCode="yyyy/m/d">
                  <c:v>45926</c:v>
                </c:pt>
                <c:pt idx="46" c:formatCode="yyyy/m/d">
                  <c:v>45919</c:v>
                </c:pt>
                <c:pt idx="47" c:formatCode="yyyy/m/d">
                  <c:v>45912</c:v>
                </c:pt>
                <c:pt idx="48" c:formatCode="yyyy/m/d">
                  <c:v>45905</c:v>
                </c:pt>
                <c:pt idx="49" c:formatCode="yyyy/m/d">
                  <c:v>45898</c:v>
                </c:pt>
                <c:pt idx="50" c:formatCode="yyyy/m/d">
                  <c:v>45891</c:v>
                </c:pt>
                <c:pt idx="51" c:formatCode="yyyy/m/d">
                  <c:v>45884</c:v>
                </c:pt>
                <c:pt idx="52" c:formatCode="yyyy/m/d">
                  <c:v>45877</c:v>
                </c:pt>
                <c:pt idx="53" c:formatCode="yyyy/m/d">
                  <c:v>45870</c:v>
                </c:pt>
                <c:pt idx="54" c:formatCode="yyyy/m/d">
                  <c:v>45863</c:v>
                </c:pt>
                <c:pt idx="55" c:formatCode="yyyy/m/d">
                  <c:v>45856</c:v>
                </c:pt>
                <c:pt idx="56" c:formatCode="yyyy/m/d">
                  <c:v>45849</c:v>
                </c:pt>
                <c:pt idx="57" c:formatCode="yyyy/m/d">
                  <c:v>45842</c:v>
                </c:pt>
                <c:pt idx="58" c:formatCode="yyyy/m/d">
                  <c:v>45835</c:v>
                </c:pt>
                <c:pt idx="59" c:formatCode="yyyy/m/d">
                  <c:v>45828</c:v>
                </c:pt>
                <c:pt idx="60" c:formatCode="yyyy/m/d">
                  <c:v>45821</c:v>
                </c:pt>
                <c:pt idx="61" c:formatCode="yyyy/m/d">
                  <c:v>45814</c:v>
                </c:pt>
                <c:pt idx="62" c:formatCode="yyyy/m/d">
                  <c:v>45807</c:v>
                </c:pt>
                <c:pt idx="63" c:formatCode="yyyy/m/d">
                  <c:v>45800</c:v>
                </c:pt>
                <c:pt idx="64" c:formatCode="yyyy/m/d">
                  <c:v>45793</c:v>
                </c:pt>
                <c:pt idx="65" c:formatCode="yyyy/m/d">
                  <c:v>45786</c:v>
                </c:pt>
                <c:pt idx="66" c:formatCode="yyyy/m/d">
                  <c:v>45779</c:v>
                </c:pt>
                <c:pt idx="67" c:formatCode="yyyy/m/d">
                  <c:v>45772</c:v>
                </c:pt>
                <c:pt idx="68" c:formatCode="yyyy/m/d">
                  <c:v>45765</c:v>
                </c:pt>
                <c:pt idx="69" c:formatCode="yyyy/m/d">
                  <c:v>45758</c:v>
                </c:pt>
                <c:pt idx="70" c:formatCode="yyyy/m/d">
                  <c:v>45751</c:v>
                </c:pt>
                <c:pt idx="71" c:formatCode="yyyy/m/d">
                  <c:v>45744</c:v>
                </c:pt>
                <c:pt idx="72" c:formatCode="yyyy/m/d">
                  <c:v>45737</c:v>
                </c:pt>
                <c:pt idx="73" c:formatCode="yyyy/m/d">
                  <c:v>45730</c:v>
                </c:pt>
                <c:pt idx="74" c:formatCode="yyyy/m/d">
                  <c:v>45723</c:v>
                </c:pt>
                <c:pt idx="75" c:formatCode="yyyy/m/d">
                  <c:v>45716</c:v>
                </c:pt>
                <c:pt idx="76" c:formatCode="yyyy/m/d">
                  <c:v>45709</c:v>
                </c:pt>
                <c:pt idx="77" c:formatCode="yyyy/m/d">
                  <c:v>45702</c:v>
                </c:pt>
                <c:pt idx="78" c:formatCode="yyyy/m/d">
                  <c:v>45695</c:v>
                </c:pt>
                <c:pt idx="79" c:formatCode="yyyy/m/d">
                  <c:v>45681</c:v>
                </c:pt>
                <c:pt idx="80" c:formatCode="yyyy/m/d">
                  <c:v>45674</c:v>
                </c:pt>
                <c:pt idx="81" c:formatCode="yyyy/m/d">
                  <c:v>45667</c:v>
                </c:pt>
                <c:pt idx="82" c:formatCode="yyyy/m/d">
                  <c:v>45660</c:v>
                </c:pt>
                <c:pt idx="83" c:formatCode="yyyy/m/d">
                  <c:v>45653</c:v>
                </c:pt>
                <c:pt idx="84" c:formatCode="yyyy/m/d">
                  <c:v>45646</c:v>
                </c:pt>
                <c:pt idx="85" c:formatCode="yyyy/m/d">
                  <c:v>45639</c:v>
                </c:pt>
                <c:pt idx="86" c:formatCode="yyyy/m/d">
                  <c:v>45632</c:v>
                </c:pt>
                <c:pt idx="87" c:formatCode="yyyy/m/d">
                  <c:v>45625</c:v>
                </c:pt>
                <c:pt idx="88" c:formatCode="yyyy/m/d">
                  <c:v>45618</c:v>
                </c:pt>
                <c:pt idx="89" c:formatCode="yyyy/m/d">
                  <c:v>45611</c:v>
                </c:pt>
                <c:pt idx="90" c:formatCode="yyyy/m/d">
                  <c:v>45604</c:v>
                </c:pt>
                <c:pt idx="91" c:formatCode="yyyy/m/d">
                  <c:v>45597</c:v>
                </c:pt>
                <c:pt idx="92" c:formatCode="yyyy/m/d">
                  <c:v>45590</c:v>
                </c:pt>
                <c:pt idx="93" c:formatCode="yyyy/m/d">
                  <c:v>45583</c:v>
                </c:pt>
              </c:numCache>
            </c:numRef>
          </c:cat>
          <c:val>
            <c:numRef>
              <c:f>PTA库存!$AG$3:$AG$96</c:f>
              <c:numCache>
                <c:formatCode>General</c:formatCode>
                <c:ptCount val="94"/>
                <c:pt idx="0">
                  <c:v>212295</c:v>
                </c:pt>
                <c:pt idx="1">
                  <c:v>229630</c:v>
                </c:pt>
                <c:pt idx="2">
                  <c:v>218000</c:v>
                </c:pt>
                <c:pt idx="3">
                  <c:v>312840</c:v>
                </c:pt>
                <c:pt idx="4">
                  <c:v>362000</c:v>
                </c:pt>
                <c:pt idx="5">
                  <c:v>421990</c:v>
                </c:pt>
                <c:pt idx="6">
                  <c:v>532265</c:v>
                </c:pt>
                <c:pt idx="7">
                  <c:v>592310</c:v>
                </c:pt>
                <c:pt idx="8">
                  <c:v>663050</c:v>
                </c:pt>
                <c:pt idx="9">
                  <c:v>729090</c:v>
                </c:pt>
                <c:pt idx="10">
                  <c:v>686030</c:v>
                </c:pt>
                <c:pt idx="11">
                  <c:v>546800</c:v>
                </c:pt>
                <c:pt idx="12">
                  <c:v>610480</c:v>
                </c:pt>
                <c:pt idx="13">
                  <c:v>643200</c:v>
                </c:pt>
                <c:pt idx="14">
                  <c:v>773325</c:v>
                </c:pt>
                <c:pt idx="15">
                  <c:v>796480</c:v>
                </c:pt>
                <c:pt idx="16">
                  <c:v>741175</c:v>
                </c:pt>
                <c:pt idx="17">
                  <c:v>631520</c:v>
                </c:pt>
                <c:pt idx="18">
                  <c:v>510670</c:v>
                </c:pt>
                <c:pt idx="19">
                  <c:v>427860</c:v>
                </c:pt>
                <c:pt idx="20">
                  <c:v>640960</c:v>
                </c:pt>
                <c:pt idx="21">
                  <c:v>504400</c:v>
                </c:pt>
                <c:pt idx="22">
                  <c:v>503995</c:v>
                </c:pt>
                <c:pt idx="23">
                  <c:v>466440</c:v>
                </c:pt>
                <c:pt idx="24">
                  <c:v>472015</c:v>
                </c:pt>
                <c:pt idx="25">
                  <c:v>406425</c:v>
                </c:pt>
                <c:pt idx="26">
                  <c:v>358425</c:v>
                </c:pt>
                <c:pt idx="27">
                  <c:v>250885</c:v>
                </c:pt>
                <c:pt idx="28">
                  <c:v>235195</c:v>
                </c:pt>
                <c:pt idx="29">
                  <c:v>243435</c:v>
                </c:pt>
                <c:pt idx="30">
                  <c:v>274105</c:v>
                </c:pt>
                <c:pt idx="31">
                  <c:v>321795</c:v>
                </c:pt>
                <c:pt idx="32">
                  <c:v>330605</c:v>
                </c:pt>
                <c:pt idx="33">
                  <c:v>297155</c:v>
                </c:pt>
                <c:pt idx="34">
                  <c:v>292700</c:v>
                </c:pt>
                <c:pt idx="35">
                  <c:v>263065</c:v>
                </c:pt>
                <c:pt idx="36">
                  <c:v>367260</c:v>
                </c:pt>
                <c:pt idx="37">
                  <c:v>361240</c:v>
                </c:pt>
                <c:pt idx="38">
                  <c:v>409735</c:v>
                </c:pt>
                <c:pt idx="39">
                  <c:v>408395</c:v>
                </c:pt>
                <c:pt idx="40">
                  <c:v>383675</c:v>
                </c:pt>
                <c:pt idx="41">
                  <c:v>497460</c:v>
                </c:pt>
                <c:pt idx="42">
                  <c:v>512820</c:v>
                </c:pt>
                <c:pt idx="43">
                  <c:v>477530</c:v>
                </c:pt>
                <c:pt idx="44">
                  <c:v>451030</c:v>
                </c:pt>
                <c:pt idx="45">
                  <c:v>408870</c:v>
                </c:pt>
                <c:pt idx="46">
                  <c:v>576500</c:v>
                </c:pt>
                <c:pt idx="47">
                  <c:v>505055</c:v>
                </c:pt>
                <c:pt idx="48">
                  <c:v>490360</c:v>
                </c:pt>
                <c:pt idx="49">
                  <c:v>462365</c:v>
                </c:pt>
                <c:pt idx="50">
                  <c:v>475951</c:v>
                </c:pt>
                <c:pt idx="51">
                  <c:v>464504</c:v>
                </c:pt>
                <c:pt idx="52">
                  <c:v>487930</c:v>
                </c:pt>
                <c:pt idx="53">
                  <c:v>523990</c:v>
                </c:pt>
                <c:pt idx="54">
                  <c:v>539155</c:v>
                </c:pt>
                <c:pt idx="55">
                  <c:v>557933</c:v>
                </c:pt>
                <c:pt idx="56">
                  <c:v>479626</c:v>
                </c:pt>
                <c:pt idx="57">
                  <c:v>450596</c:v>
                </c:pt>
                <c:pt idx="58">
                  <c:v>421872</c:v>
                </c:pt>
                <c:pt idx="59">
                  <c:v>471100</c:v>
                </c:pt>
                <c:pt idx="60">
                  <c:v>166345</c:v>
                </c:pt>
                <c:pt idx="61">
                  <c:v>277490</c:v>
                </c:pt>
                <c:pt idx="62">
                  <c:v>280050</c:v>
                </c:pt>
                <c:pt idx="63">
                  <c:v>383400</c:v>
                </c:pt>
                <c:pt idx="64">
                  <c:v>420445</c:v>
                </c:pt>
                <c:pt idx="65">
                  <c:v>378895</c:v>
                </c:pt>
                <c:pt idx="66">
                  <c:v>331960</c:v>
                </c:pt>
                <c:pt idx="67">
                  <c:v>672300</c:v>
                </c:pt>
                <c:pt idx="68">
                  <c:v>566985</c:v>
                </c:pt>
                <c:pt idx="69">
                  <c:v>478920</c:v>
                </c:pt>
                <c:pt idx="70">
                  <c:v>469185</c:v>
                </c:pt>
                <c:pt idx="71">
                  <c:v>500985</c:v>
                </c:pt>
                <c:pt idx="72">
                  <c:v>508730</c:v>
                </c:pt>
                <c:pt idx="73">
                  <c:v>426060</c:v>
                </c:pt>
                <c:pt idx="74">
                  <c:v>486360</c:v>
                </c:pt>
                <c:pt idx="75">
                  <c:v>502910</c:v>
                </c:pt>
                <c:pt idx="76">
                  <c:v>528185</c:v>
                </c:pt>
                <c:pt idx="77">
                  <c:v>541705</c:v>
                </c:pt>
                <c:pt idx="78">
                  <c:v>359735</c:v>
                </c:pt>
                <c:pt idx="79">
                  <c:v>230515</c:v>
                </c:pt>
                <c:pt idx="80">
                  <c:v>299575</c:v>
                </c:pt>
                <c:pt idx="81">
                  <c:v>476370</c:v>
                </c:pt>
                <c:pt idx="82">
                  <c:v>346460</c:v>
                </c:pt>
                <c:pt idx="83">
                  <c:v>275130</c:v>
                </c:pt>
                <c:pt idx="84">
                  <c:v>295060</c:v>
                </c:pt>
                <c:pt idx="85">
                  <c:v>301625</c:v>
                </c:pt>
                <c:pt idx="86">
                  <c:v>384480</c:v>
                </c:pt>
                <c:pt idx="87">
                  <c:v>418655</c:v>
                </c:pt>
                <c:pt idx="88">
                  <c:v>452150</c:v>
                </c:pt>
                <c:pt idx="89">
                  <c:v>327065</c:v>
                </c:pt>
                <c:pt idx="90">
                  <c:v>468485</c:v>
                </c:pt>
                <c:pt idx="91">
                  <c:v>532120</c:v>
                </c:pt>
                <c:pt idx="92">
                  <c:v>637280</c:v>
                </c:pt>
                <c:pt idx="93">
                  <c:v>691320</c:v>
                </c:pt>
              </c:numCache>
            </c:numRef>
          </c:val>
          <c:smooth val="0"/>
        </c:ser>
        <c:ser>
          <c:idx val="2"/>
          <c:order val="1"/>
          <c:tx>
            <c:strRef>
              <c:f>PTA库存!$AH$2</c:f>
              <c:strCache>
                <c:ptCount val="1"/>
                <c:pt idx="0">
                  <c:v>PTA工厂库存</c:v>
                </c:pt>
              </c:strCache>
            </c:strRef>
          </c:tx>
          <c:spPr>
            <a:ln w="28575" cap="rnd" cmpd="sng" algn="ctr">
              <a:solidFill>
                <a:srgbClr val="FF0000"/>
              </a:solidFill>
              <a:prstDash val="solid"/>
              <a:round/>
            </a:ln>
            <a:effectLst/>
          </c:spPr>
          <c:marker>
            <c:symbol val="none"/>
          </c:marker>
          <c:dLbls>
            <c:delete val="1"/>
          </c:dLbls>
          <c:cat>
            <c:numRef>
              <c:f>PTA库存!$AE$3:$AE$96</c:f>
              <c:numCache>
                <c:formatCode>yyyy/m/d</c:formatCode>
                <c:ptCount val="94"/>
                <c:pt idx="0" c:formatCode="yyyy/m/d">
                  <c:v>46262</c:v>
                </c:pt>
                <c:pt idx="1" c:formatCode="yyyy/m/d">
                  <c:v>46255</c:v>
                </c:pt>
                <c:pt idx="2" c:formatCode="yyyy/m/d">
                  <c:v>46248</c:v>
                </c:pt>
                <c:pt idx="3" c:formatCode="yyyy/m/d">
                  <c:v>46241</c:v>
                </c:pt>
                <c:pt idx="4" c:formatCode="yyyy/m/d">
                  <c:v>46234</c:v>
                </c:pt>
                <c:pt idx="5" c:formatCode="yyyy/m/d">
                  <c:v>46227</c:v>
                </c:pt>
                <c:pt idx="6" c:formatCode="yyyy/m/d">
                  <c:v>46220</c:v>
                </c:pt>
                <c:pt idx="7" c:formatCode="yyyy/m/d">
                  <c:v>46213</c:v>
                </c:pt>
                <c:pt idx="8" c:formatCode="yyyy/m/d">
                  <c:v>46206</c:v>
                </c:pt>
                <c:pt idx="9" c:formatCode="yyyy/m/d">
                  <c:v>46199</c:v>
                </c:pt>
                <c:pt idx="10" c:formatCode="yyyy/m/d">
                  <c:v>46192</c:v>
                </c:pt>
                <c:pt idx="11" c:formatCode="yyyy/m/d">
                  <c:v>46185</c:v>
                </c:pt>
                <c:pt idx="12" c:formatCode="yyyy/m/d">
                  <c:v>46178</c:v>
                </c:pt>
                <c:pt idx="13" c:formatCode="yyyy/m/d">
                  <c:v>46171</c:v>
                </c:pt>
                <c:pt idx="14" c:formatCode="yyyy/m/d">
                  <c:v>46164</c:v>
                </c:pt>
                <c:pt idx="15" c:formatCode="yyyy/m/d">
                  <c:v>46157</c:v>
                </c:pt>
                <c:pt idx="16" c:formatCode="yyyy/m/d">
                  <c:v>46150</c:v>
                </c:pt>
                <c:pt idx="17" c:formatCode="yyyy/m/d">
                  <c:v>46136</c:v>
                </c:pt>
                <c:pt idx="18" c:formatCode="yyyy/m/d">
                  <c:v>46129</c:v>
                </c:pt>
                <c:pt idx="19" c:formatCode="yyyy/m/d">
                  <c:v>46122</c:v>
                </c:pt>
                <c:pt idx="20" c:formatCode="yyyy/m/d">
                  <c:v>46115</c:v>
                </c:pt>
                <c:pt idx="21" c:formatCode="yyyy/m/d">
                  <c:v>46108</c:v>
                </c:pt>
                <c:pt idx="22" c:formatCode="yyyy/m/d">
                  <c:v>46101</c:v>
                </c:pt>
                <c:pt idx="23" c:formatCode="yyyy/m/d">
                  <c:v>46094</c:v>
                </c:pt>
                <c:pt idx="24" c:formatCode="yyyy/m/d">
                  <c:v>46087</c:v>
                </c:pt>
                <c:pt idx="25" c:formatCode="yyyy/m/d">
                  <c:v>46080</c:v>
                </c:pt>
                <c:pt idx="26" c:formatCode="yyyy/m/d">
                  <c:v>46077</c:v>
                </c:pt>
                <c:pt idx="27" c:formatCode="yyyy/m/d">
                  <c:v>46059</c:v>
                </c:pt>
                <c:pt idx="28" c:formatCode="yyyy/m/d">
                  <c:v>46052</c:v>
                </c:pt>
                <c:pt idx="29" c:formatCode="yyyy/m/d">
                  <c:v>46045</c:v>
                </c:pt>
                <c:pt idx="30" c:formatCode="yyyy/m/d">
                  <c:v>46038</c:v>
                </c:pt>
                <c:pt idx="31" c:formatCode="yyyy/m/d">
                  <c:v>46031</c:v>
                </c:pt>
                <c:pt idx="32" c:formatCode="yyyy/m/d">
                  <c:v>46026</c:v>
                </c:pt>
                <c:pt idx="33" c:formatCode="yyyy/m/d">
                  <c:v>46017</c:v>
                </c:pt>
                <c:pt idx="34" c:formatCode="yyyy/m/d">
                  <c:v>46010</c:v>
                </c:pt>
                <c:pt idx="35" c:formatCode="yyyy/m/d">
                  <c:v>46003</c:v>
                </c:pt>
                <c:pt idx="36" c:formatCode="yyyy/m/d">
                  <c:v>45996</c:v>
                </c:pt>
                <c:pt idx="37" c:formatCode="yyyy/m/d">
                  <c:v>45989</c:v>
                </c:pt>
                <c:pt idx="38" c:formatCode="yyyy/m/d">
                  <c:v>45982</c:v>
                </c:pt>
                <c:pt idx="39" c:formatCode="yyyy/m/d">
                  <c:v>45975</c:v>
                </c:pt>
                <c:pt idx="40" c:formatCode="yyyy/m/d">
                  <c:v>45968</c:v>
                </c:pt>
                <c:pt idx="41" c:formatCode="yyyy/m/d">
                  <c:v>45961</c:v>
                </c:pt>
                <c:pt idx="42" c:formatCode="yyyy/m/d">
                  <c:v>45954</c:v>
                </c:pt>
                <c:pt idx="43" c:formatCode="yyyy/m/d">
                  <c:v>45947</c:v>
                </c:pt>
                <c:pt idx="44" c:formatCode="yyyy/m/d">
                  <c:v>45940</c:v>
                </c:pt>
                <c:pt idx="45" c:formatCode="yyyy/m/d">
                  <c:v>45926</c:v>
                </c:pt>
                <c:pt idx="46" c:formatCode="yyyy/m/d">
                  <c:v>45919</c:v>
                </c:pt>
                <c:pt idx="47" c:formatCode="yyyy/m/d">
                  <c:v>45912</c:v>
                </c:pt>
                <c:pt idx="48" c:formatCode="yyyy/m/d">
                  <c:v>45905</c:v>
                </c:pt>
                <c:pt idx="49" c:formatCode="yyyy/m/d">
                  <c:v>45898</c:v>
                </c:pt>
                <c:pt idx="50" c:formatCode="yyyy/m/d">
                  <c:v>45891</c:v>
                </c:pt>
                <c:pt idx="51" c:formatCode="yyyy/m/d">
                  <c:v>45884</c:v>
                </c:pt>
                <c:pt idx="52" c:formatCode="yyyy/m/d">
                  <c:v>45877</c:v>
                </c:pt>
                <c:pt idx="53" c:formatCode="yyyy/m/d">
                  <c:v>45870</c:v>
                </c:pt>
                <c:pt idx="54" c:formatCode="yyyy/m/d">
                  <c:v>45863</c:v>
                </c:pt>
                <c:pt idx="55" c:formatCode="yyyy/m/d">
                  <c:v>45856</c:v>
                </c:pt>
                <c:pt idx="56" c:formatCode="yyyy/m/d">
                  <c:v>45849</c:v>
                </c:pt>
                <c:pt idx="57" c:formatCode="yyyy/m/d">
                  <c:v>45842</c:v>
                </c:pt>
                <c:pt idx="58" c:formatCode="yyyy/m/d">
                  <c:v>45835</c:v>
                </c:pt>
                <c:pt idx="59" c:formatCode="yyyy/m/d">
                  <c:v>45828</c:v>
                </c:pt>
                <c:pt idx="60" c:formatCode="yyyy/m/d">
                  <c:v>45821</c:v>
                </c:pt>
                <c:pt idx="61" c:formatCode="yyyy/m/d">
                  <c:v>45814</c:v>
                </c:pt>
                <c:pt idx="62" c:formatCode="yyyy/m/d">
                  <c:v>45807</c:v>
                </c:pt>
                <c:pt idx="63" c:formatCode="yyyy/m/d">
                  <c:v>45800</c:v>
                </c:pt>
                <c:pt idx="64" c:formatCode="yyyy/m/d">
                  <c:v>45793</c:v>
                </c:pt>
                <c:pt idx="65" c:formatCode="yyyy/m/d">
                  <c:v>45786</c:v>
                </c:pt>
                <c:pt idx="66" c:formatCode="yyyy/m/d">
                  <c:v>45779</c:v>
                </c:pt>
                <c:pt idx="67" c:formatCode="yyyy/m/d">
                  <c:v>45772</c:v>
                </c:pt>
                <c:pt idx="68" c:formatCode="yyyy/m/d">
                  <c:v>45765</c:v>
                </c:pt>
                <c:pt idx="69" c:formatCode="yyyy/m/d">
                  <c:v>45758</c:v>
                </c:pt>
                <c:pt idx="70" c:formatCode="yyyy/m/d">
                  <c:v>45751</c:v>
                </c:pt>
                <c:pt idx="71" c:formatCode="yyyy/m/d">
                  <c:v>45744</c:v>
                </c:pt>
                <c:pt idx="72" c:formatCode="yyyy/m/d">
                  <c:v>45737</c:v>
                </c:pt>
                <c:pt idx="73" c:formatCode="yyyy/m/d">
                  <c:v>45730</c:v>
                </c:pt>
                <c:pt idx="74" c:formatCode="yyyy/m/d">
                  <c:v>45723</c:v>
                </c:pt>
                <c:pt idx="75" c:formatCode="yyyy/m/d">
                  <c:v>45716</c:v>
                </c:pt>
                <c:pt idx="76" c:formatCode="yyyy/m/d">
                  <c:v>45709</c:v>
                </c:pt>
                <c:pt idx="77" c:formatCode="yyyy/m/d">
                  <c:v>45702</c:v>
                </c:pt>
                <c:pt idx="78" c:formatCode="yyyy/m/d">
                  <c:v>45695</c:v>
                </c:pt>
                <c:pt idx="79" c:formatCode="yyyy/m/d">
                  <c:v>45681</c:v>
                </c:pt>
                <c:pt idx="80" c:formatCode="yyyy/m/d">
                  <c:v>45674</c:v>
                </c:pt>
                <c:pt idx="81" c:formatCode="yyyy/m/d">
                  <c:v>45667</c:v>
                </c:pt>
                <c:pt idx="82" c:formatCode="yyyy/m/d">
                  <c:v>45660</c:v>
                </c:pt>
                <c:pt idx="83" c:formatCode="yyyy/m/d">
                  <c:v>45653</c:v>
                </c:pt>
                <c:pt idx="84" c:formatCode="yyyy/m/d">
                  <c:v>45646</c:v>
                </c:pt>
                <c:pt idx="85" c:formatCode="yyyy/m/d">
                  <c:v>45639</c:v>
                </c:pt>
                <c:pt idx="86" c:formatCode="yyyy/m/d">
                  <c:v>45632</c:v>
                </c:pt>
                <c:pt idx="87" c:formatCode="yyyy/m/d">
                  <c:v>45625</c:v>
                </c:pt>
                <c:pt idx="88" c:formatCode="yyyy/m/d">
                  <c:v>45618</c:v>
                </c:pt>
                <c:pt idx="89" c:formatCode="yyyy/m/d">
                  <c:v>45611</c:v>
                </c:pt>
                <c:pt idx="90" c:formatCode="yyyy/m/d">
                  <c:v>45604</c:v>
                </c:pt>
                <c:pt idx="91" c:formatCode="yyyy/m/d">
                  <c:v>45597</c:v>
                </c:pt>
                <c:pt idx="92" c:formatCode="yyyy/m/d">
                  <c:v>45590</c:v>
                </c:pt>
                <c:pt idx="93" c:formatCode="yyyy/m/d">
                  <c:v>45583</c:v>
                </c:pt>
              </c:numCache>
            </c:numRef>
          </c:cat>
          <c:val>
            <c:numRef>
              <c:f>PTA库存!$AH$3:$AH$96</c:f>
              <c:numCache>
                <c:formatCode>General</c:formatCode>
                <c:ptCount val="94"/>
                <c:pt idx="0">
                  <c:v>439300</c:v>
                </c:pt>
                <c:pt idx="1">
                  <c:v>448500</c:v>
                </c:pt>
                <c:pt idx="2">
                  <c:v>475300</c:v>
                </c:pt>
                <c:pt idx="3">
                  <c:v>518200</c:v>
                </c:pt>
                <c:pt idx="4">
                  <c:v>599700</c:v>
                </c:pt>
                <c:pt idx="5">
                  <c:v>641200</c:v>
                </c:pt>
                <c:pt idx="6">
                  <c:v>634700</c:v>
                </c:pt>
                <c:pt idx="7">
                  <c:v>631200</c:v>
                </c:pt>
                <c:pt idx="8">
                  <c:v>690500</c:v>
                </c:pt>
                <c:pt idx="9">
                  <c:v>710700</c:v>
                </c:pt>
                <c:pt idx="10">
                  <c:v>716800</c:v>
                </c:pt>
                <c:pt idx="11">
                  <c:v>666300</c:v>
                </c:pt>
                <c:pt idx="12">
                  <c:v>637500</c:v>
                </c:pt>
                <c:pt idx="13">
                  <c:v>602000</c:v>
                </c:pt>
                <c:pt idx="14">
                  <c:v>639600</c:v>
                </c:pt>
                <c:pt idx="15">
                  <c:v>691400</c:v>
                </c:pt>
                <c:pt idx="16">
                  <c:v>736600</c:v>
                </c:pt>
                <c:pt idx="17">
                  <c:v>795400</c:v>
                </c:pt>
                <c:pt idx="18">
                  <c:v>861600</c:v>
                </c:pt>
                <c:pt idx="19">
                  <c:v>927000</c:v>
                </c:pt>
                <c:pt idx="20">
                  <c:v>867800</c:v>
                </c:pt>
                <c:pt idx="21">
                  <c:v>920700</c:v>
                </c:pt>
                <c:pt idx="22">
                  <c:v>935000</c:v>
                </c:pt>
                <c:pt idx="23">
                  <c:v>924500</c:v>
                </c:pt>
                <c:pt idx="24">
                  <c:v>938400</c:v>
                </c:pt>
                <c:pt idx="25">
                  <c:v>983900</c:v>
                </c:pt>
                <c:pt idx="26">
                  <c:v>897500</c:v>
                </c:pt>
                <c:pt idx="27">
                  <c:v>661200</c:v>
                </c:pt>
                <c:pt idx="28">
                  <c:v>550900</c:v>
                </c:pt>
                <c:pt idx="29">
                  <c:v>531190</c:v>
                </c:pt>
                <c:pt idx="30">
                  <c:v>495700</c:v>
                </c:pt>
                <c:pt idx="31">
                  <c:v>452000</c:v>
                </c:pt>
                <c:pt idx="32">
                  <c:v>427000</c:v>
                </c:pt>
                <c:pt idx="33">
                  <c:v>445400</c:v>
                </c:pt>
                <c:pt idx="34">
                  <c:v>432700</c:v>
                </c:pt>
                <c:pt idx="35">
                  <c:v>468800</c:v>
                </c:pt>
                <c:pt idx="36">
                  <c:v>471700</c:v>
                </c:pt>
                <c:pt idx="37">
                  <c:v>466300</c:v>
                </c:pt>
                <c:pt idx="38">
                  <c:v>495200</c:v>
                </c:pt>
                <c:pt idx="39">
                  <c:v>537500</c:v>
                </c:pt>
                <c:pt idx="40">
                  <c:v>612800</c:v>
                </c:pt>
                <c:pt idx="41">
                  <c:v>595100</c:v>
                </c:pt>
                <c:pt idx="42">
                  <c:v>625000</c:v>
                </c:pt>
                <c:pt idx="43">
                  <c:v>650000</c:v>
                </c:pt>
                <c:pt idx="44">
                  <c:v>662500</c:v>
                </c:pt>
                <c:pt idx="45">
                  <c:v>593200</c:v>
                </c:pt>
                <c:pt idx="46">
                  <c:v>603500</c:v>
                </c:pt>
                <c:pt idx="47">
                  <c:v>600000</c:v>
                </c:pt>
                <c:pt idx="48">
                  <c:v>566600</c:v>
                </c:pt>
                <c:pt idx="49">
                  <c:v>557400</c:v>
                </c:pt>
                <c:pt idx="50">
                  <c:v>626700</c:v>
                </c:pt>
                <c:pt idx="51">
                  <c:v>650100</c:v>
                </c:pt>
                <c:pt idx="52">
                  <c:v>685300</c:v>
                </c:pt>
                <c:pt idx="53">
                  <c:v>682000</c:v>
                </c:pt>
                <c:pt idx="54">
                  <c:v>627800</c:v>
                </c:pt>
                <c:pt idx="55">
                  <c:v>613600</c:v>
                </c:pt>
                <c:pt idx="56">
                  <c:v>637900</c:v>
                </c:pt>
                <c:pt idx="57">
                  <c:v>654800</c:v>
                </c:pt>
                <c:pt idx="58">
                  <c:v>647300</c:v>
                </c:pt>
                <c:pt idx="59">
                  <c:v>631800</c:v>
                </c:pt>
                <c:pt idx="60">
                  <c:v>685900</c:v>
                </c:pt>
                <c:pt idx="61">
                  <c:v>642700</c:v>
                </c:pt>
                <c:pt idx="62">
                  <c:v>637900</c:v>
                </c:pt>
                <c:pt idx="63">
                  <c:v>644900</c:v>
                </c:pt>
                <c:pt idx="64">
                  <c:v>627900</c:v>
                </c:pt>
                <c:pt idx="65">
                  <c:v>636200</c:v>
                </c:pt>
                <c:pt idx="66">
                  <c:v>672300</c:v>
                </c:pt>
                <c:pt idx="67">
                  <c:v>568600</c:v>
                </c:pt>
                <c:pt idx="68">
                  <c:v>613700</c:v>
                </c:pt>
                <c:pt idx="69">
                  <c:v>655500</c:v>
                </c:pt>
                <c:pt idx="70">
                  <c:v>713000</c:v>
                </c:pt>
                <c:pt idx="71">
                  <c:v>700600</c:v>
                </c:pt>
                <c:pt idx="72">
                  <c:v>708600</c:v>
                </c:pt>
                <c:pt idx="73">
                  <c:v>730200</c:v>
                </c:pt>
                <c:pt idx="74">
                  <c:v>720800</c:v>
                </c:pt>
                <c:pt idx="75">
                  <c:v>761800</c:v>
                </c:pt>
                <c:pt idx="76">
                  <c:v>787600</c:v>
                </c:pt>
                <c:pt idx="77">
                  <c:v>797400</c:v>
                </c:pt>
                <c:pt idx="78">
                  <c:v>770200</c:v>
                </c:pt>
                <c:pt idx="79">
                  <c:v>619800</c:v>
                </c:pt>
                <c:pt idx="80">
                  <c:v>563000</c:v>
                </c:pt>
                <c:pt idx="81">
                  <c:v>612000</c:v>
                </c:pt>
                <c:pt idx="82">
                  <c:v>644000</c:v>
                </c:pt>
                <c:pt idx="83">
                  <c:v>699000</c:v>
                </c:pt>
                <c:pt idx="84">
                  <c:v>701000</c:v>
                </c:pt>
                <c:pt idx="85">
                  <c:v>694700</c:v>
                </c:pt>
                <c:pt idx="86">
                  <c:v>676500</c:v>
                </c:pt>
                <c:pt idx="87">
                  <c:v>681000</c:v>
                </c:pt>
                <c:pt idx="88">
                  <c:v>703000</c:v>
                </c:pt>
                <c:pt idx="89">
                  <c:v>785000</c:v>
                </c:pt>
                <c:pt idx="90">
                  <c:v>785300</c:v>
                </c:pt>
                <c:pt idx="91">
                  <c:v>756600</c:v>
                </c:pt>
                <c:pt idx="92">
                  <c:v>750700</c:v>
                </c:pt>
                <c:pt idx="93">
                  <c:v>787000</c:v>
                </c:pt>
              </c:numCache>
            </c:numRef>
          </c:val>
          <c:smooth val="0"/>
        </c:ser>
        <c:ser>
          <c:idx val="3"/>
          <c:order val="2"/>
          <c:tx>
            <c:strRef>
              <c:f>PTA库存!$AI$2</c:f>
              <c:strCache>
                <c:ptCount val="1"/>
                <c:pt idx="0">
                  <c:v>聚酯工厂原料库存</c:v>
                </c:pt>
              </c:strCache>
            </c:strRef>
          </c:tx>
          <c:spPr>
            <a:ln w="28575" cap="rnd" cmpd="sng" algn="ctr">
              <a:solidFill>
                <a:srgbClr val="C00000"/>
              </a:solidFill>
              <a:prstDash val="solid"/>
              <a:round/>
            </a:ln>
            <a:effectLst/>
          </c:spPr>
          <c:marker>
            <c:symbol val="none"/>
          </c:marker>
          <c:dLbls>
            <c:delete val="1"/>
          </c:dLbls>
          <c:cat>
            <c:numRef>
              <c:f>PTA库存!$AE$3:$AE$96</c:f>
              <c:numCache>
                <c:formatCode>yyyy/m/d</c:formatCode>
                <c:ptCount val="94"/>
                <c:pt idx="0" c:formatCode="yyyy/m/d">
                  <c:v>46262</c:v>
                </c:pt>
                <c:pt idx="1" c:formatCode="yyyy/m/d">
                  <c:v>46255</c:v>
                </c:pt>
                <c:pt idx="2" c:formatCode="yyyy/m/d">
                  <c:v>46248</c:v>
                </c:pt>
                <c:pt idx="3" c:formatCode="yyyy/m/d">
                  <c:v>46241</c:v>
                </c:pt>
                <c:pt idx="4" c:formatCode="yyyy/m/d">
                  <c:v>46234</c:v>
                </c:pt>
                <c:pt idx="5" c:formatCode="yyyy/m/d">
                  <c:v>46227</c:v>
                </c:pt>
                <c:pt idx="6" c:formatCode="yyyy/m/d">
                  <c:v>46220</c:v>
                </c:pt>
                <c:pt idx="7" c:formatCode="yyyy/m/d">
                  <c:v>46213</c:v>
                </c:pt>
                <c:pt idx="8" c:formatCode="yyyy/m/d">
                  <c:v>46206</c:v>
                </c:pt>
                <c:pt idx="9" c:formatCode="yyyy/m/d">
                  <c:v>46199</c:v>
                </c:pt>
                <c:pt idx="10" c:formatCode="yyyy/m/d">
                  <c:v>46192</c:v>
                </c:pt>
                <c:pt idx="11" c:formatCode="yyyy/m/d">
                  <c:v>46185</c:v>
                </c:pt>
                <c:pt idx="12" c:formatCode="yyyy/m/d">
                  <c:v>46178</c:v>
                </c:pt>
                <c:pt idx="13" c:formatCode="yyyy/m/d">
                  <c:v>46171</c:v>
                </c:pt>
                <c:pt idx="14" c:formatCode="yyyy/m/d">
                  <c:v>46164</c:v>
                </c:pt>
                <c:pt idx="15" c:formatCode="yyyy/m/d">
                  <c:v>46157</c:v>
                </c:pt>
                <c:pt idx="16" c:formatCode="yyyy/m/d">
                  <c:v>46150</c:v>
                </c:pt>
                <c:pt idx="17" c:formatCode="yyyy/m/d">
                  <c:v>46136</c:v>
                </c:pt>
                <c:pt idx="18" c:formatCode="yyyy/m/d">
                  <c:v>46129</c:v>
                </c:pt>
                <c:pt idx="19" c:formatCode="yyyy/m/d">
                  <c:v>46122</c:v>
                </c:pt>
                <c:pt idx="20" c:formatCode="yyyy/m/d">
                  <c:v>46115</c:v>
                </c:pt>
                <c:pt idx="21" c:formatCode="yyyy/m/d">
                  <c:v>46108</c:v>
                </c:pt>
                <c:pt idx="22" c:formatCode="yyyy/m/d">
                  <c:v>46101</c:v>
                </c:pt>
                <c:pt idx="23" c:formatCode="yyyy/m/d">
                  <c:v>46094</c:v>
                </c:pt>
                <c:pt idx="24" c:formatCode="yyyy/m/d">
                  <c:v>46087</c:v>
                </c:pt>
                <c:pt idx="25" c:formatCode="yyyy/m/d">
                  <c:v>46080</c:v>
                </c:pt>
                <c:pt idx="26" c:formatCode="yyyy/m/d">
                  <c:v>46077</c:v>
                </c:pt>
                <c:pt idx="27" c:formatCode="yyyy/m/d">
                  <c:v>46059</c:v>
                </c:pt>
                <c:pt idx="28" c:formatCode="yyyy/m/d">
                  <c:v>46052</c:v>
                </c:pt>
                <c:pt idx="29" c:formatCode="yyyy/m/d">
                  <c:v>46045</c:v>
                </c:pt>
                <c:pt idx="30" c:formatCode="yyyy/m/d">
                  <c:v>46038</c:v>
                </c:pt>
                <c:pt idx="31" c:formatCode="yyyy/m/d">
                  <c:v>46031</c:v>
                </c:pt>
                <c:pt idx="32" c:formatCode="yyyy/m/d">
                  <c:v>46026</c:v>
                </c:pt>
                <c:pt idx="33" c:formatCode="yyyy/m/d">
                  <c:v>46017</c:v>
                </c:pt>
                <c:pt idx="34" c:formatCode="yyyy/m/d">
                  <c:v>46010</c:v>
                </c:pt>
                <c:pt idx="35" c:formatCode="yyyy/m/d">
                  <c:v>46003</c:v>
                </c:pt>
                <c:pt idx="36" c:formatCode="yyyy/m/d">
                  <c:v>45996</c:v>
                </c:pt>
                <c:pt idx="37" c:formatCode="yyyy/m/d">
                  <c:v>45989</c:v>
                </c:pt>
                <c:pt idx="38" c:formatCode="yyyy/m/d">
                  <c:v>45982</c:v>
                </c:pt>
                <c:pt idx="39" c:formatCode="yyyy/m/d">
                  <c:v>45975</c:v>
                </c:pt>
                <c:pt idx="40" c:formatCode="yyyy/m/d">
                  <c:v>45968</c:v>
                </c:pt>
                <c:pt idx="41" c:formatCode="yyyy/m/d">
                  <c:v>45961</c:v>
                </c:pt>
                <c:pt idx="42" c:formatCode="yyyy/m/d">
                  <c:v>45954</c:v>
                </c:pt>
                <c:pt idx="43" c:formatCode="yyyy/m/d">
                  <c:v>45947</c:v>
                </c:pt>
                <c:pt idx="44" c:formatCode="yyyy/m/d">
                  <c:v>45940</c:v>
                </c:pt>
                <c:pt idx="45" c:formatCode="yyyy/m/d">
                  <c:v>45926</c:v>
                </c:pt>
                <c:pt idx="46" c:formatCode="yyyy/m/d">
                  <c:v>45919</c:v>
                </c:pt>
                <c:pt idx="47" c:formatCode="yyyy/m/d">
                  <c:v>45912</c:v>
                </c:pt>
                <c:pt idx="48" c:formatCode="yyyy/m/d">
                  <c:v>45905</c:v>
                </c:pt>
                <c:pt idx="49" c:formatCode="yyyy/m/d">
                  <c:v>45898</c:v>
                </c:pt>
                <c:pt idx="50" c:formatCode="yyyy/m/d">
                  <c:v>45891</c:v>
                </c:pt>
                <c:pt idx="51" c:formatCode="yyyy/m/d">
                  <c:v>45884</c:v>
                </c:pt>
                <c:pt idx="52" c:formatCode="yyyy/m/d">
                  <c:v>45877</c:v>
                </c:pt>
                <c:pt idx="53" c:formatCode="yyyy/m/d">
                  <c:v>45870</c:v>
                </c:pt>
                <c:pt idx="54" c:formatCode="yyyy/m/d">
                  <c:v>45863</c:v>
                </c:pt>
                <c:pt idx="55" c:formatCode="yyyy/m/d">
                  <c:v>45856</c:v>
                </c:pt>
                <c:pt idx="56" c:formatCode="yyyy/m/d">
                  <c:v>45849</c:v>
                </c:pt>
                <c:pt idx="57" c:formatCode="yyyy/m/d">
                  <c:v>45842</c:v>
                </c:pt>
                <c:pt idx="58" c:formatCode="yyyy/m/d">
                  <c:v>45835</c:v>
                </c:pt>
                <c:pt idx="59" c:formatCode="yyyy/m/d">
                  <c:v>45828</c:v>
                </c:pt>
                <c:pt idx="60" c:formatCode="yyyy/m/d">
                  <c:v>45821</c:v>
                </c:pt>
                <c:pt idx="61" c:formatCode="yyyy/m/d">
                  <c:v>45814</c:v>
                </c:pt>
                <c:pt idx="62" c:formatCode="yyyy/m/d">
                  <c:v>45807</c:v>
                </c:pt>
                <c:pt idx="63" c:formatCode="yyyy/m/d">
                  <c:v>45800</c:v>
                </c:pt>
                <c:pt idx="64" c:formatCode="yyyy/m/d">
                  <c:v>45793</c:v>
                </c:pt>
                <c:pt idx="65" c:formatCode="yyyy/m/d">
                  <c:v>45786</c:v>
                </c:pt>
                <c:pt idx="66" c:formatCode="yyyy/m/d">
                  <c:v>45779</c:v>
                </c:pt>
                <c:pt idx="67" c:formatCode="yyyy/m/d">
                  <c:v>45772</c:v>
                </c:pt>
                <c:pt idx="68" c:formatCode="yyyy/m/d">
                  <c:v>45765</c:v>
                </c:pt>
                <c:pt idx="69" c:formatCode="yyyy/m/d">
                  <c:v>45758</c:v>
                </c:pt>
                <c:pt idx="70" c:formatCode="yyyy/m/d">
                  <c:v>45751</c:v>
                </c:pt>
                <c:pt idx="71" c:formatCode="yyyy/m/d">
                  <c:v>45744</c:v>
                </c:pt>
                <c:pt idx="72" c:formatCode="yyyy/m/d">
                  <c:v>45737</c:v>
                </c:pt>
                <c:pt idx="73" c:formatCode="yyyy/m/d">
                  <c:v>45730</c:v>
                </c:pt>
                <c:pt idx="74" c:formatCode="yyyy/m/d">
                  <c:v>45723</c:v>
                </c:pt>
                <c:pt idx="75" c:formatCode="yyyy/m/d">
                  <c:v>45716</c:v>
                </c:pt>
                <c:pt idx="76" c:formatCode="yyyy/m/d">
                  <c:v>45709</c:v>
                </c:pt>
                <c:pt idx="77" c:formatCode="yyyy/m/d">
                  <c:v>45702</c:v>
                </c:pt>
                <c:pt idx="78" c:formatCode="yyyy/m/d">
                  <c:v>45695</c:v>
                </c:pt>
                <c:pt idx="79" c:formatCode="yyyy/m/d">
                  <c:v>45681</c:v>
                </c:pt>
                <c:pt idx="80" c:formatCode="yyyy/m/d">
                  <c:v>45674</c:v>
                </c:pt>
                <c:pt idx="81" c:formatCode="yyyy/m/d">
                  <c:v>45667</c:v>
                </c:pt>
                <c:pt idx="82" c:formatCode="yyyy/m/d">
                  <c:v>45660</c:v>
                </c:pt>
                <c:pt idx="83" c:formatCode="yyyy/m/d">
                  <c:v>45653</c:v>
                </c:pt>
                <c:pt idx="84" c:formatCode="yyyy/m/d">
                  <c:v>45646</c:v>
                </c:pt>
                <c:pt idx="85" c:formatCode="yyyy/m/d">
                  <c:v>45639</c:v>
                </c:pt>
                <c:pt idx="86" c:formatCode="yyyy/m/d">
                  <c:v>45632</c:v>
                </c:pt>
                <c:pt idx="87" c:formatCode="yyyy/m/d">
                  <c:v>45625</c:v>
                </c:pt>
                <c:pt idx="88" c:formatCode="yyyy/m/d">
                  <c:v>45618</c:v>
                </c:pt>
                <c:pt idx="89" c:formatCode="yyyy/m/d">
                  <c:v>45611</c:v>
                </c:pt>
                <c:pt idx="90" c:formatCode="yyyy/m/d">
                  <c:v>45604</c:v>
                </c:pt>
                <c:pt idx="91" c:formatCode="yyyy/m/d">
                  <c:v>45597</c:v>
                </c:pt>
                <c:pt idx="92" c:formatCode="yyyy/m/d">
                  <c:v>45590</c:v>
                </c:pt>
                <c:pt idx="93" c:formatCode="yyyy/m/d">
                  <c:v>45583</c:v>
                </c:pt>
              </c:numCache>
            </c:numRef>
          </c:cat>
          <c:val>
            <c:numRef>
              <c:f>PTA库存!$AI$3:$AI$96</c:f>
              <c:numCache>
                <c:formatCode>General</c:formatCode>
                <c:ptCount val="94"/>
                <c:pt idx="0">
                  <c:v>524916</c:v>
                </c:pt>
                <c:pt idx="1">
                  <c:v>586638</c:v>
                </c:pt>
                <c:pt idx="2">
                  <c:v>659366</c:v>
                </c:pt>
                <c:pt idx="3">
                  <c:v>736017</c:v>
                </c:pt>
                <c:pt idx="4">
                  <c:v>674084</c:v>
                </c:pt>
                <c:pt idx="5">
                  <c:v>653046</c:v>
                </c:pt>
                <c:pt idx="6">
                  <c:v>638849</c:v>
                </c:pt>
                <c:pt idx="7">
                  <c:v>706368</c:v>
                </c:pt>
                <c:pt idx="8">
                  <c:v>709750</c:v>
                </c:pt>
                <c:pt idx="9">
                  <c:v>700789</c:v>
                </c:pt>
                <c:pt idx="10">
                  <c:v>716851</c:v>
                </c:pt>
                <c:pt idx="11">
                  <c:v>672580</c:v>
                </c:pt>
                <c:pt idx="12">
                  <c:v>635749</c:v>
                </c:pt>
                <c:pt idx="13">
                  <c:v>630309</c:v>
                </c:pt>
                <c:pt idx="14">
                  <c:v>608377</c:v>
                </c:pt>
                <c:pt idx="15">
                  <c:v>564983</c:v>
                </c:pt>
                <c:pt idx="16">
                  <c:v>584775</c:v>
                </c:pt>
                <c:pt idx="17">
                  <c:v>622803</c:v>
                </c:pt>
                <c:pt idx="18">
                  <c:v>650864</c:v>
                </c:pt>
                <c:pt idx="19">
                  <c:v>672763</c:v>
                </c:pt>
                <c:pt idx="20">
                  <c:v>664314</c:v>
                </c:pt>
                <c:pt idx="21">
                  <c:v>704689</c:v>
                </c:pt>
                <c:pt idx="22">
                  <c:v>683964</c:v>
                </c:pt>
                <c:pt idx="23">
                  <c:v>695190</c:v>
                </c:pt>
                <c:pt idx="24">
                  <c:v>691729</c:v>
                </c:pt>
                <c:pt idx="25">
                  <c:v>694705</c:v>
                </c:pt>
                <c:pt idx="26">
                  <c:v>740849</c:v>
                </c:pt>
                <c:pt idx="27">
                  <c:v>895775</c:v>
                </c:pt>
                <c:pt idx="28">
                  <c:v>875538</c:v>
                </c:pt>
                <c:pt idx="29">
                  <c:v>850015</c:v>
                </c:pt>
                <c:pt idx="30">
                  <c:v>807410</c:v>
                </c:pt>
                <c:pt idx="31">
                  <c:v>781838</c:v>
                </c:pt>
                <c:pt idx="32">
                  <c:v>791514</c:v>
                </c:pt>
                <c:pt idx="33">
                  <c:v>780842</c:v>
                </c:pt>
                <c:pt idx="34">
                  <c:v>791643</c:v>
                </c:pt>
                <c:pt idx="35">
                  <c:v>766617</c:v>
                </c:pt>
                <c:pt idx="36">
                  <c:v>771091</c:v>
                </c:pt>
                <c:pt idx="37">
                  <c:v>782100</c:v>
                </c:pt>
                <c:pt idx="38">
                  <c:v>791328</c:v>
                </c:pt>
                <c:pt idx="39">
                  <c:v>810628</c:v>
                </c:pt>
                <c:pt idx="40">
                  <c:v>836440</c:v>
                </c:pt>
                <c:pt idx="41">
                  <c:v>847997</c:v>
                </c:pt>
                <c:pt idx="42">
                  <c:v>851104</c:v>
                </c:pt>
                <c:pt idx="43">
                  <c:v>872763</c:v>
                </c:pt>
                <c:pt idx="44">
                  <c:v>898337</c:v>
                </c:pt>
                <c:pt idx="45">
                  <c:v>971275</c:v>
                </c:pt>
                <c:pt idx="46">
                  <c:v>915568</c:v>
                </c:pt>
                <c:pt idx="47">
                  <c:v>925289</c:v>
                </c:pt>
                <c:pt idx="48">
                  <c:v>918406</c:v>
                </c:pt>
                <c:pt idx="49">
                  <c:v>950700</c:v>
                </c:pt>
                <c:pt idx="50">
                  <c:v>946698</c:v>
                </c:pt>
                <c:pt idx="51">
                  <c:v>938496</c:v>
                </c:pt>
                <c:pt idx="52">
                  <c:v>933235</c:v>
                </c:pt>
                <c:pt idx="53">
                  <c:v>901063</c:v>
                </c:pt>
                <c:pt idx="54">
                  <c:v>894894</c:v>
                </c:pt>
                <c:pt idx="55">
                  <c:v>874275</c:v>
                </c:pt>
                <c:pt idx="56">
                  <c:v>859541</c:v>
                </c:pt>
                <c:pt idx="57">
                  <c:v>898829</c:v>
                </c:pt>
                <c:pt idx="58">
                  <c:v>906766</c:v>
                </c:pt>
                <c:pt idx="59">
                  <c:v>868285</c:v>
                </c:pt>
                <c:pt idx="60">
                  <c:v>916081</c:v>
                </c:pt>
                <c:pt idx="61">
                  <c:v>974858</c:v>
                </c:pt>
                <c:pt idx="62">
                  <c:v>1009358</c:v>
                </c:pt>
                <c:pt idx="63">
                  <c:v>990645</c:v>
                </c:pt>
                <c:pt idx="64">
                  <c:v>1001378</c:v>
                </c:pt>
                <c:pt idx="65">
                  <c:v>1011517</c:v>
                </c:pt>
                <c:pt idx="66">
                  <c:v>1017211</c:v>
                </c:pt>
                <c:pt idx="67">
                  <c:v>1057592</c:v>
                </c:pt>
                <c:pt idx="68">
                  <c:v>1025452</c:v>
                </c:pt>
                <c:pt idx="69">
                  <c:v>1031707</c:v>
                </c:pt>
                <c:pt idx="70">
                  <c:v>1020244</c:v>
                </c:pt>
                <c:pt idx="71">
                  <c:v>1010958</c:v>
                </c:pt>
                <c:pt idx="72">
                  <c:v>1007548</c:v>
                </c:pt>
                <c:pt idx="73">
                  <c:v>999560</c:v>
                </c:pt>
                <c:pt idx="74">
                  <c:v>1019299</c:v>
                </c:pt>
                <c:pt idx="75">
                  <c:v>1015632</c:v>
                </c:pt>
                <c:pt idx="76">
                  <c:v>1004024</c:v>
                </c:pt>
                <c:pt idx="77">
                  <c:v>1036329</c:v>
                </c:pt>
                <c:pt idx="78">
                  <c:v>1128756</c:v>
                </c:pt>
                <c:pt idx="79">
                  <c:v>1265053</c:v>
                </c:pt>
                <c:pt idx="80">
                  <c:v>1156361</c:v>
                </c:pt>
                <c:pt idx="81">
                  <c:v>1052318</c:v>
                </c:pt>
                <c:pt idx="82">
                  <c:v>1039796</c:v>
                </c:pt>
                <c:pt idx="83">
                  <c:v>1030157</c:v>
                </c:pt>
                <c:pt idx="84">
                  <c:v>1035627</c:v>
                </c:pt>
                <c:pt idx="85">
                  <c:v>1034047</c:v>
                </c:pt>
                <c:pt idx="86">
                  <c:v>1045291</c:v>
                </c:pt>
                <c:pt idx="87">
                  <c:v>1054194</c:v>
                </c:pt>
                <c:pt idx="88">
                  <c:v>1057628</c:v>
                </c:pt>
                <c:pt idx="89">
                  <c:v>1094167</c:v>
                </c:pt>
                <c:pt idx="90">
                  <c:v>1103362</c:v>
                </c:pt>
                <c:pt idx="91">
                  <c:v>1110531</c:v>
                </c:pt>
                <c:pt idx="92">
                  <c:v>1112493</c:v>
                </c:pt>
                <c:pt idx="93">
                  <c:v>1122708</c:v>
                </c:pt>
              </c:numCache>
            </c:numRef>
          </c:val>
          <c:smooth val="0"/>
        </c:ser>
        <c:dLbls>
          <c:showLegendKey val="0"/>
          <c:showVal val="0"/>
          <c:showCatName val="0"/>
          <c:showSerName val="0"/>
          <c:showPercent val="0"/>
          <c:showBubbleSize val="0"/>
        </c:dLbls>
        <c:marker val="0"/>
        <c:smooth val="0"/>
        <c:axId val="506367488"/>
        <c:axId val="496581376"/>
      </c:lineChart>
      <c:dateAx>
        <c:axId val="506367488"/>
        <c:scaling>
          <c:orientation val="minMax"/>
        </c:scaling>
        <c:delete val="0"/>
        <c:axPos val="b"/>
        <c:numFmt formatCode="yy/m" sourceLinked="0"/>
        <c:majorTickMark val="out"/>
        <c:minorTickMark val="none"/>
        <c:tickLblPos val="nextTo"/>
        <c:spPr>
          <a:noFill/>
          <a:ln w="9525" cap="flat" cmpd="sng" algn="ctr">
            <a:solidFill>
              <a:schemeClr val="tx1">
                <a:lumMod val="15000"/>
                <a:lumOff val="85000"/>
              </a:schemeClr>
            </a:solidFill>
            <a:prstDash val="solid"/>
            <a:round/>
          </a:ln>
          <a:effectLst/>
        </c:spPr>
        <c:txPr>
          <a:bodyPr rot="-60000000" spcFirstLastPara="0" vertOverflow="ellipsis" vert="horz" wrap="square" anchor="ctr" anchorCtr="1"/>
          <a:lstStyle/>
          <a:p>
            <a:pPr>
              <a:defRPr lang="zh-CN" sz="900" b="0" i="0" u="none" strike="noStrike" kern="1200" baseline="0">
                <a:solidFill>
                  <a:sysClr val="windowText" lastClr="000000"/>
                </a:solidFill>
                <a:latin typeface="+mn-lt"/>
                <a:ea typeface="+mn-ea"/>
                <a:cs typeface="+mn-cs"/>
              </a:defRPr>
            </a:pPr>
          </a:p>
        </c:txPr>
        <c:crossAx val="496581376"/>
        <c:crosses val="autoZero"/>
        <c:auto val="1"/>
        <c:lblOffset val="100"/>
        <c:baseTimeUnit val="days"/>
        <c:majorUnit val="1"/>
        <c:majorTimeUnit val="months"/>
      </c:dateAx>
      <c:valAx>
        <c:axId val="496581376"/>
        <c:scaling>
          <c:orientation val="minMax"/>
        </c:scaling>
        <c:delete val="0"/>
        <c:axPos val="l"/>
        <c:numFmt formatCode="General" sourceLinked="1"/>
        <c:majorTickMark val="none"/>
        <c:minorTickMark val="none"/>
        <c:tickLblPos val="nextTo"/>
        <c:spPr>
          <a:noFill/>
          <a:ln w="12700" cap="flat" cmpd="sng" algn="ctr">
            <a:noFill/>
            <a:prstDash val="solid"/>
            <a:round/>
          </a:ln>
          <a:effectLst/>
        </c:spPr>
        <c:txPr>
          <a:bodyPr rot="-60000000" spcFirstLastPara="0" vertOverflow="ellipsis" vert="horz" wrap="square" anchor="ctr" anchorCtr="1"/>
          <a:lstStyle/>
          <a:p>
            <a:pPr>
              <a:defRPr lang="zh-CN" sz="900" b="0" i="0" u="none" strike="noStrike" kern="1200" baseline="0">
                <a:solidFill>
                  <a:sysClr val="windowText" lastClr="000000"/>
                </a:solidFill>
                <a:latin typeface="+mn-lt"/>
                <a:ea typeface="+mn-ea"/>
                <a:cs typeface="+mn-cs"/>
              </a:defRPr>
            </a:pPr>
          </a:p>
        </c:txPr>
        <c:crossAx val="506367488"/>
        <c:crosses val="autoZero"/>
        <c:crossBetween val="between"/>
      </c:valAx>
      <c:spPr>
        <a:noFill/>
        <a:ln>
          <a:noFill/>
        </a:ln>
        <a:effectLst/>
      </c:spPr>
    </c:plotArea>
    <c:legend>
      <c:legendPos val="t"/>
      <c:legendEntry>
        <c:idx val="0"/>
        <c:txPr>
          <a:bodyPr rot="0" spcFirstLastPara="0" vertOverflow="ellipsis" vert="horz" wrap="square" anchor="ctr" anchorCtr="1"/>
          <a:lstStyle/>
          <a:p>
            <a:pPr>
              <a:defRPr lang="zh-CN" sz="900" b="0" i="0" u="none" strike="noStrike" kern="1200" baseline="0">
                <a:solidFill>
                  <a:sysClr val="windowText" lastClr="000000"/>
                </a:solidFill>
                <a:latin typeface="+mn-lt"/>
                <a:ea typeface="+mn-ea"/>
                <a:cs typeface="+mn-cs"/>
              </a:defRPr>
            </a:pPr>
          </a:p>
        </c:txPr>
      </c:legendEntry>
      <c:legendEntry>
        <c:idx val="1"/>
        <c:txPr>
          <a:bodyPr rot="0" spcFirstLastPara="0" vertOverflow="ellipsis" vert="horz" wrap="square" anchor="ctr" anchorCtr="1"/>
          <a:lstStyle/>
          <a:p>
            <a:pPr>
              <a:defRPr lang="zh-CN" sz="900" b="0" i="0" u="none" strike="noStrike" kern="1200" baseline="0">
                <a:solidFill>
                  <a:sysClr val="windowText" lastClr="000000"/>
                </a:solidFill>
                <a:latin typeface="+mn-lt"/>
                <a:ea typeface="+mn-ea"/>
                <a:cs typeface="+mn-cs"/>
              </a:defRPr>
            </a:pPr>
          </a:p>
        </c:txPr>
      </c:legendEntry>
      <c:legendEntry>
        <c:idx val="2"/>
        <c:txPr>
          <a:bodyPr rot="0" spcFirstLastPara="0" vertOverflow="ellipsis" vert="horz" wrap="square" anchor="ctr" anchorCtr="1"/>
          <a:lstStyle/>
          <a:p>
            <a:pPr>
              <a:defRPr lang="zh-CN" sz="900" b="0" i="0" u="none" strike="noStrike" kern="1200" baseline="0">
                <a:solidFill>
                  <a:sysClr val="windowText" lastClr="000000"/>
                </a:solidFill>
                <a:latin typeface="+mn-lt"/>
                <a:ea typeface="+mn-ea"/>
                <a:cs typeface="+mn-cs"/>
              </a:defRPr>
            </a:pPr>
          </a:p>
        </c:txPr>
      </c:legendEntry>
      <c:layout/>
      <c:overlay val="0"/>
      <c:spPr>
        <a:noFill/>
        <a:ln>
          <a:noFill/>
        </a:ln>
        <a:effectLst/>
      </c:spPr>
      <c:txPr>
        <a:bodyPr rot="0" spcFirstLastPara="0" vertOverflow="ellipsis" vert="horz" wrap="square" anchor="ctr" anchorCtr="1"/>
        <a:lstStyle/>
        <a:p>
          <a:pPr>
            <a:defRPr lang="zh-CN" sz="900" b="0" i="0" u="none" strike="noStrike" kern="1200" baseline="0">
              <a:solidFill>
                <a:sysClr val="windowText" lastClr="000000"/>
              </a:solidFill>
              <a:latin typeface="+mn-lt"/>
              <a:ea typeface="+mn-ea"/>
              <a:cs typeface="+mn-cs"/>
            </a:defRPr>
          </a:pPr>
        </a:p>
      </c:txPr>
    </c:legend>
    <c:plotVisOnly val="1"/>
    <c:dispBlanksAs val="span"/>
    <c:showDLblsOverMax val="0"/>
  </c:chart>
  <c:spPr>
    <a:solidFill>
      <a:schemeClr val="bg1"/>
    </a:solidFill>
    <a:ln w="9525" cap="flat" cmpd="sng" algn="ctr">
      <a:noFill/>
      <a:round/>
    </a:ln>
    <a:effectLst/>
  </c:spPr>
  <c:txPr>
    <a:bodyPr/>
    <a:lstStyle/>
    <a:p>
      <a:pPr>
        <a:defRPr lang="zh-CN">
          <a:solidFill>
            <a:sysClr val="windowText" lastClr="000000"/>
          </a:solidFill>
        </a:defRPr>
      </a:pPr>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1"/>
          <c:order val="0"/>
          <c:tx>
            <c:strRef>
              <c:f>PTA库存!$AJ$2</c:f>
              <c:strCache>
                <c:ptCount val="1"/>
                <c:pt idx="0">
                  <c:v>总仓单</c:v>
                </c:pt>
              </c:strCache>
            </c:strRef>
          </c:tx>
          <c:spPr>
            <a:ln w="28575" cap="rnd" cmpd="sng" algn="ctr">
              <a:solidFill>
                <a:srgbClr val="C00000"/>
              </a:solidFill>
              <a:prstDash val="solid"/>
              <a:round/>
            </a:ln>
            <a:effectLst/>
          </c:spPr>
          <c:marker>
            <c:symbol val="none"/>
          </c:marker>
          <c:dLbls>
            <c:delete val="1"/>
          </c:dLbls>
          <c:cat>
            <c:numRef>
              <c:f>PTA库存!$AE$3:$AE$96</c:f>
              <c:numCache>
                <c:formatCode>yyyy/m/d</c:formatCode>
                <c:ptCount val="94"/>
                <c:pt idx="0" c:formatCode="yyyy/m/d">
                  <c:v>46262</c:v>
                </c:pt>
                <c:pt idx="1" c:formatCode="yyyy/m/d">
                  <c:v>46255</c:v>
                </c:pt>
                <c:pt idx="2" c:formatCode="yyyy/m/d">
                  <c:v>46248</c:v>
                </c:pt>
                <c:pt idx="3" c:formatCode="yyyy/m/d">
                  <c:v>46241</c:v>
                </c:pt>
                <c:pt idx="4" c:formatCode="yyyy/m/d">
                  <c:v>46234</c:v>
                </c:pt>
                <c:pt idx="5" c:formatCode="yyyy/m/d">
                  <c:v>46227</c:v>
                </c:pt>
                <c:pt idx="6" c:formatCode="yyyy/m/d">
                  <c:v>46220</c:v>
                </c:pt>
                <c:pt idx="7" c:formatCode="yyyy/m/d">
                  <c:v>46213</c:v>
                </c:pt>
                <c:pt idx="8" c:formatCode="yyyy/m/d">
                  <c:v>46206</c:v>
                </c:pt>
                <c:pt idx="9" c:formatCode="yyyy/m/d">
                  <c:v>46199</c:v>
                </c:pt>
                <c:pt idx="10" c:formatCode="yyyy/m/d">
                  <c:v>46192</c:v>
                </c:pt>
                <c:pt idx="11" c:formatCode="yyyy/m/d">
                  <c:v>46185</c:v>
                </c:pt>
                <c:pt idx="12" c:formatCode="yyyy/m/d">
                  <c:v>46178</c:v>
                </c:pt>
                <c:pt idx="13" c:formatCode="yyyy/m/d">
                  <c:v>46171</c:v>
                </c:pt>
                <c:pt idx="14" c:formatCode="yyyy/m/d">
                  <c:v>46164</c:v>
                </c:pt>
                <c:pt idx="15" c:formatCode="yyyy/m/d">
                  <c:v>46157</c:v>
                </c:pt>
                <c:pt idx="16" c:formatCode="yyyy/m/d">
                  <c:v>46150</c:v>
                </c:pt>
                <c:pt idx="17" c:formatCode="yyyy/m/d">
                  <c:v>46136</c:v>
                </c:pt>
                <c:pt idx="18" c:formatCode="yyyy/m/d">
                  <c:v>46129</c:v>
                </c:pt>
                <c:pt idx="19" c:formatCode="yyyy/m/d">
                  <c:v>46122</c:v>
                </c:pt>
                <c:pt idx="20" c:formatCode="yyyy/m/d">
                  <c:v>46115</c:v>
                </c:pt>
                <c:pt idx="21" c:formatCode="yyyy/m/d">
                  <c:v>46108</c:v>
                </c:pt>
                <c:pt idx="22" c:formatCode="yyyy/m/d">
                  <c:v>46101</c:v>
                </c:pt>
                <c:pt idx="23" c:formatCode="yyyy/m/d">
                  <c:v>46094</c:v>
                </c:pt>
                <c:pt idx="24" c:formatCode="yyyy/m/d">
                  <c:v>46087</c:v>
                </c:pt>
                <c:pt idx="25" c:formatCode="yyyy/m/d">
                  <c:v>46080</c:v>
                </c:pt>
                <c:pt idx="26" c:formatCode="yyyy/m/d">
                  <c:v>46077</c:v>
                </c:pt>
                <c:pt idx="27" c:formatCode="yyyy/m/d">
                  <c:v>46059</c:v>
                </c:pt>
                <c:pt idx="28" c:formatCode="yyyy/m/d">
                  <c:v>46052</c:v>
                </c:pt>
                <c:pt idx="29" c:formatCode="yyyy/m/d">
                  <c:v>46045</c:v>
                </c:pt>
                <c:pt idx="30" c:formatCode="yyyy/m/d">
                  <c:v>46038</c:v>
                </c:pt>
                <c:pt idx="31" c:formatCode="yyyy/m/d">
                  <c:v>46031</c:v>
                </c:pt>
                <c:pt idx="32" c:formatCode="yyyy/m/d">
                  <c:v>46026</c:v>
                </c:pt>
                <c:pt idx="33" c:formatCode="yyyy/m/d">
                  <c:v>46017</c:v>
                </c:pt>
                <c:pt idx="34" c:formatCode="yyyy/m/d">
                  <c:v>46010</c:v>
                </c:pt>
                <c:pt idx="35" c:formatCode="yyyy/m/d">
                  <c:v>46003</c:v>
                </c:pt>
                <c:pt idx="36" c:formatCode="yyyy/m/d">
                  <c:v>45996</c:v>
                </c:pt>
                <c:pt idx="37" c:formatCode="yyyy/m/d">
                  <c:v>45989</c:v>
                </c:pt>
                <c:pt idx="38" c:formatCode="yyyy/m/d">
                  <c:v>45982</c:v>
                </c:pt>
                <c:pt idx="39" c:formatCode="yyyy/m/d">
                  <c:v>45975</c:v>
                </c:pt>
                <c:pt idx="40" c:formatCode="yyyy/m/d">
                  <c:v>45968</c:v>
                </c:pt>
                <c:pt idx="41" c:formatCode="yyyy/m/d">
                  <c:v>45961</c:v>
                </c:pt>
                <c:pt idx="42" c:formatCode="yyyy/m/d">
                  <c:v>45954</c:v>
                </c:pt>
                <c:pt idx="43" c:formatCode="yyyy/m/d">
                  <c:v>45947</c:v>
                </c:pt>
                <c:pt idx="44" c:formatCode="yyyy/m/d">
                  <c:v>45940</c:v>
                </c:pt>
                <c:pt idx="45" c:formatCode="yyyy/m/d">
                  <c:v>45926</c:v>
                </c:pt>
                <c:pt idx="46" c:formatCode="yyyy/m/d">
                  <c:v>45919</c:v>
                </c:pt>
                <c:pt idx="47" c:formatCode="yyyy/m/d">
                  <c:v>45912</c:v>
                </c:pt>
                <c:pt idx="48" c:formatCode="yyyy/m/d">
                  <c:v>45905</c:v>
                </c:pt>
                <c:pt idx="49" c:formatCode="yyyy/m/d">
                  <c:v>45898</c:v>
                </c:pt>
                <c:pt idx="50" c:formatCode="yyyy/m/d">
                  <c:v>45891</c:v>
                </c:pt>
                <c:pt idx="51" c:formatCode="yyyy/m/d">
                  <c:v>45884</c:v>
                </c:pt>
                <c:pt idx="52" c:formatCode="yyyy/m/d">
                  <c:v>45877</c:v>
                </c:pt>
                <c:pt idx="53" c:formatCode="yyyy/m/d">
                  <c:v>45870</c:v>
                </c:pt>
                <c:pt idx="54" c:formatCode="yyyy/m/d">
                  <c:v>45863</c:v>
                </c:pt>
                <c:pt idx="55" c:formatCode="yyyy/m/d">
                  <c:v>45856</c:v>
                </c:pt>
                <c:pt idx="56" c:formatCode="yyyy/m/d">
                  <c:v>45849</c:v>
                </c:pt>
                <c:pt idx="57" c:formatCode="yyyy/m/d">
                  <c:v>45842</c:v>
                </c:pt>
                <c:pt idx="58" c:formatCode="yyyy/m/d">
                  <c:v>45835</c:v>
                </c:pt>
                <c:pt idx="59" c:formatCode="yyyy/m/d">
                  <c:v>45828</c:v>
                </c:pt>
                <c:pt idx="60" c:formatCode="yyyy/m/d">
                  <c:v>45821</c:v>
                </c:pt>
                <c:pt idx="61" c:formatCode="yyyy/m/d">
                  <c:v>45814</c:v>
                </c:pt>
                <c:pt idx="62" c:formatCode="yyyy/m/d">
                  <c:v>45807</c:v>
                </c:pt>
                <c:pt idx="63" c:formatCode="yyyy/m/d">
                  <c:v>45800</c:v>
                </c:pt>
                <c:pt idx="64" c:formatCode="yyyy/m/d">
                  <c:v>45793</c:v>
                </c:pt>
                <c:pt idx="65" c:formatCode="yyyy/m/d">
                  <c:v>45786</c:v>
                </c:pt>
                <c:pt idx="66" c:formatCode="yyyy/m/d">
                  <c:v>45779</c:v>
                </c:pt>
                <c:pt idx="67" c:formatCode="yyyy/m/d">
                  <c:v>45772</c:v>
                </c:pt>
                <c:pt idx="68" c:formatCode="yyyy/m/d">
                  <c:v>45765</c:v>
                </c:pt>
                <c:pt idx="69" c:formatCode="yyyy/m/d">
                  <c:v>45758</c:v>
                </c:pt>
                <c:pt idx="70" c:formatCode="yyyy/m/d">
                  <c:v>45751</c:v>
                </c:pt>
                <c:pt idx="71" c:formatCode="yyyy/m/d">
                  <c:v>45744</c:v>
                </c:pt>
                <c:pt idx="72" c:formatCode="yyyy/m/d">
                  <c:v>45737</c:v>
                </c:pt>
                <c:pt idx="73" c:formatCode="yyyy/m/d">
                  <c:v>45730</c:v>
                </c:pt>
                <c:pt idx="74" c:formatCode="yyyy/m/d">
                  <c:v>45723</c:v>
                </c:pt>
                <c:pt idx="75" c:formatCode="yyyy/m/d">
                  <c:v>45716</c:v>
                </c:pt>
                <c:pt idx="76" c:formatCode="yyyy/m/d">
                  <c:v>45709</c:v>
                </c:pt>
                <c:pt idx="77" c:formatCode="yyyy/m/d">
                  <c:v>45702</c:v>
                </c:pt>
                <c:pt idx="78" c:formatCode="yyyy/m/d">
                  <c:v>45695</c:v>
                </c:pt>
                <c:pt idx="79" c:formatCode="yyyy/m/d">
                  <c:v>45681</c:v>
                </c:pt>
                <c:pt idx="80" c:formatCode="yyyy/m/d">
                  <c:v>45674</c:v>
                </c:pt>
                <c:pt idx="81" c:formatCode="yyyy/m/d">
                  <c:v>45667</c:v>
                </c:pt>
                <c:pt idx="82" c:formatCode="yyyy/m/d">
                  <c:v>45660</c:v>
                </c:pt>
                <c:pt idx="83" c:formatCode="yyyy/m/d">
                  <c:v>45653</c:v>
                </c:pt>
                <c:pt idx="84" c:formatCode="yyyy/m/d">
                  <c:v>45646</c:v>
                </c:pt>
                <c:pt idx="85" c:formatCode="yyyy/m/d">
                  <c:v>45639</c:v>
                </c:pt>
                <c:pt idx="86" c:formatCode="yyyy/m/d">
                  <c:v>45632</c:v>
                </c:pt>
                <c:pt idx="87" c:formatCode="yyyy/m/d">
                  <c:v>45625</c:v>
                </c:pt>
                <c:pt idx="88" c:formatCode="yyyy/m/d">
                  <c:v>45618</c:v>
                </c:pt>
                <c:pt idx="89" c:formatCode="yyyy/m/d">
                  <c:v>45611</c:v>
                </c:pt>
                <c:pt idx="90" c:formatCode="yyyy/m/d">
                  <c:v>45604</c:v>
                </c:pt>
                <c:pt idx="91" c:formatCode="yyyy/m/d">
                  <c:v>45597</c:v>
                </c:pt>
                <c:pt idx="92" c:formatCode="yyyy/m/d">
                  <c:v>45590</c:v>
                </c:pt>
                <c:pt idx="93" c:formatCode="yyyy/m/d">
                  <c:v>45583</c:v>
                </c:pt>
              </c:numCache>
            </c:numRef>
          </c:cat>
          <c:val>
            <c:numRef>
              <c:f>PTA库存!$AJ$3:$AJ$96</c:f>
              <c:numCache>
                <c:formatCode>General</c:formatCode>
                <c:ptCount val="94"/>
                <c:pt idx="0">
                  <c:v>6530</c:v>
                </c:pt>
                <c:pt idx="1">
                  <c:v>12995</c:v>
                </c:pt>
                <c:pt idx="2">
                  <c:v>113705</c:v>
                </c:pt>
                <c:pt idx="3">
                  <c:v>116045</c:v>
                </c:pt>
                <c:pt idx="4">
                  <c:v>200845</c:v>
                </c:pt>
                <c:pt idx="5">
                  <c:v>279715</c:v>
                </c:pt>
                <c:pt idx="6">
                  <c:v>332960</c:v>
                </c:pt>
                <c:pt idx="7">
                  <c:v>362480</c:v>
                </c:pt>
                <c:pt idx="8">
                  <c:v>362575</c:v>
                </c:pt>
                <c:pt idx="9">
                  <c:v>381295</c:v>
                </c:pt>
                <c:pt idx="10">
                  <c:v>393835</c:v>
                </c:pt>
                <c:pt idx="11">
                  <c:v>636015</c:v>
                </c:pt>
                <c:pt idx="12">
                  <c:v>731925</c:v>
                </c:pt>
                <c:pt idx="13">
                  <c:v>808295</c:v>
                </c:pt>
                <c:pt idx="14">
                  <c:v>846475</c:v>
                </c:pt>
                <c:pt idx="15">
                  <c:v>936055</c:v>
                </c:pt>
                <c:pt idx="16">
                  <c:v>1003885</c:v>
                </c:pt>
                <c:pt idx="17">
                  <c:v>954805</c:v>
                </c:pt>
                <c:pt idx="18">
                  <c:v>1020615</c:v>
                </c:pt>
                <c:pt idx="19">
                  <c:v>1011070</c:v>
                </c:pt>
                <c:pt idx="20">
                  <c:v>769975</c:v>
                </c:pt>
                <c:pt idx="21">
                  <c:v>793405</c:v>
                </c:pt>
                <c:pt idx="22">
                  <c:v>731330</c:v>
                </c:pt>
                <c:pt idx="23">
                  <c:v>717290</c:v>
                </c:pt>
                <c:pt idx="24">
                  <c:v>644080</c:v>
                </c:pt>
                <c:pt idx="25">
                  <c:v>633020</c:v>
                </c:pt>
                <c:pt idx="26">
                  <c:v>568260</c:v>
                </c:pt>
                <c:pt idx="27">
                  <c:v>517840</c:v>
                </c:pt>
                <c:pt idx="28">
                  <c:v>517790</c:v>
                </c:pt>
                <c:pt idx="29">
                  <c:v>520100</c:v>
                </c:pt>
                <c:pt idx="30">
                  <c:v>521590</c:v>
                </c:pt>
                <c:pt idx="31">
                  <c:v>501100</c:v>
                </c:pt>
                <c:pt idx="32">
                  <c:v>533780</c:v>
                </c:pt>
                <c:pt idx="33">
                  <c:v>583230</c:v>
                </c:pt>
                <c:pt idx="34">
                  <c:v>641175</c:v>
                </c:pt>
                <c:pt idx="35">
                  <c:v>703115</c:v>
                </c:pt>
                <c:pt idx="36">
                  <c:v>610875</c:v>
                </c:pt>
                <c:pt idx="37">
                  <c:v>614575</c:v>
                </c:pt>
                <c:pt idx="38">
                  <c:v>585960</c:v>
                </c:pt>
                <c:pt idx="39">
                  <c:v>558480</c:v>
                </c:pt>
                <c:pt idx="40">
                  <c:v>445060</c:v>
                </c:pt>
                <c:pt idx="41">
                  <c:v>310505</c:v>
                </c:pt>
                <c:pt idx="42">
                  <c:v>228670</c:v>
                </c:pt>
                <c:pt idx="43">
                  <c:v>193100</c:v>
                </c:pt>
                <c:pt idx="44">
                  <c:v>162900</c:v>
                </c:pt>
                <c:pt idx="45">
                  <c:v>163570</c:v>
                </c:pt>
                <c:pt idx="46">
                  <c:v>0</c:v>
                </c:pt>
                <c:pt idx="47">
                  <c:v>49465</c:v>
                </c:pt>
                <c:pt idx="48">
                  <c:v>99385</c:v>
                </c:pt>
                <c:pt idx="49">
                  <c:v>149690</c:v>
                </c:pt>
                <c:pt idx="50">
                  <c:v>154700</c:v>
                </c:pt>
                <c:pt idx="51">
                  <c:v>223545</c:v>
                </c:pt>
                <c:pt idx="52">
                  <c:v>167295</c:v>
                </c:pt>
                <c:pt idx="53">
                  <c:v>138655</c:v>
                </c:pt>
                <c:pt idx="54">
                  <c:v>153700</c:v>
                </c:pt>
                <c:pt idx="55">
                  <c:v>153820</c:v>
                </c:pt>
                <c:pt idx="56">
                  <c:v>216370</c:v>
                </c:pt>
                <c:pt idx="57">
                  <c:v>165370</c:v>
                </c:pt>
                <c:pt idx="58">
                  <c:v>175110</c:v>
                </c:pt>
                <c:pt idx="59">
                  <c:v>184020</c:v>
                </c:pt>
                <c:pt idx="60">
                  <c:v>429275</c:v>
                </c:pt>
                <c:pt idx="61">
                  <c:v>271235</c:v>
                </c:pt>
                <c:pt idx="62">
                  <c:v>280220</c:v>
                </c:pt>
                <c:pt idx="63">
                  <c:v>282830</c:v>
                </c:pt>
                <c:pt idx="64">
                  <c:v>350230</c:v>
                </c:pt>
                <c:pt idx="65">
                  <c:v>457390</c:v>
                </c:pt>
                <c:pt idx="66">
                  <c:v>518390</c:v>
                </c:pt>
                <c:pt idx="67">
                  <c:v>559330</c:v>
                </c:pt>
                <c:pt idx="68">
                  <c:v>695100</c:v>
                </c:pt>
                <c:pt idx="69">
                  <c:v>810895</c:v>
                </c:pt>
                <c:pt idx="70">
                  <c:v>847805</c:v>
                </c:pt>
                <c:pt idx="71">
                  <c:v>886015</c:v>
                </c:pt>
                <c:pt idx="72">
                  <c:v>929900</c:v>
                </c:pt>
                <c:pt idx="73">
                  <c:v>1075415</c:v>
                </c:pt>
                <c:pt idx="74">
                  <c:v>1111720</c:v>
                </c:pt>
                <c:pt idx="75">
                  <c:v>1140905</c:v>
                </c:pt>
                <c:pt idx="76">
                  <c:v>1154765</c:v>
                </c:pt>
                <c:pt idx="77">
                  <c:v>1129955</c:v>
                </c:pt>
                <c:pt idx="78">
                  <c:v>1116095</c:v>
                </c:pt>
                <c:pt idx="79">
                  <c:v>1114055</c:v>
                </c:pt>
                <c:pt idx="80">
                  <c:v>1128905</c:v>
                </c:pt>
                <c:pt idx="81">
                  <c:v>969335</c:v>
                </c:pt>
                <c:pt idx="82">
                  <c:v>957060</c:v>
                </c:pt>
                <c:pt idx="83">
                  <c:v>920340</c:v>
                </c:pt>
                <c:pt idx="84">
                  <c:v>853675</c:v>
                </c:pt>
                <c:pt idx="85">
                  <c:v>819780</c:v>
                </c:pt>
                <c:pt idx="86">
                  <c:v>644875</c:v>
                </c:pt>
                <c:pt idx="87">
                  <c:v>566560</c:v>
                </c:pt>
                <c:pt idx="88">
                  <c:v>527350</c:v>
                </c:pt>
                <c:pt idx="89">
                  <c:v>491680</c:v>
                </c:pt>
                <c:pt idx="90">
                  <c:v>326180</c:v>
                </c:pt>
                <c:pt idx="91">
                  <c:v>256595</c:v>
                </c:pt>
                <c:pt idx="92">
                  <c:v>214595</c:v>
                </c:pt>
                <c:pt idx="93">
                  <c:v>156685</c:v>
                </c:pt>
              </c:numCache>
            </c:numRef>
          </c:val>
          <c:smooth val="0"/>
        </c:ser>
        <c:ser>
          <c:idx val="2"/>
          <c:order val="1"/>
          <c:tx>
            <c:strRef>
              <c:f>PTA库存!$AK$2</c:f>
              <c:strCache>
                <c:ptCount val="1"/>
                <c:pt idx="0">
                  <c:v>实物仓单</c:v>
                </c:pt>
              </c:strCache>
            </c:strRef>
          </c:tx>
          <c:spPr>
            <a:ln w="28575" cap="rnd" cmpd="sng" algn="ctr">
              <a:solidFill>
                <a:srgbClr val="FF0000"/>
              </a:solidFill>
              <a:prstDash val="solid"/>
              <a:round/>
            </a:ln>
            <a:effectLst/>
          </c:spPr>
          <c:marker>
            <c:symbol val="none"/>
          </c:marker>
          <c:dLbls>
            <c:delete val="1"/>
          </c:dLbls>
          <c:cat>
            <c:numRef>
              <c:f>PTA库存!$AE$3:$AE$96</c:f>
              <c:numCache>
                <c:formatCode>yyyy/m/d</c:formatCode>
                <c:ptCount val="94"/>
                <c:pt idx="0" c:formatCode="yyyy/m/d">
                  <c:v>46262</c:v>
                </c:pt>
                <c:pt idx="1" c:formatCode="yyyy/m/d">
                  <c:v>46255</c:v>
                </c:pt>
                <c:pt idx="2" c:formatCode="yyyy/m/d">
                  <c:v>46248</c:v>
                </c:pt>
                <c:pt idx="3" c:formatCode="yyyy/m/d">
                  <c:v>46241</c:v>
                </c:pt>
                <c:pt idx="4" c:formatCode="yyyy/m/d">
                  <c:v>46234</c:v>
                </c:pt>
                <c:pt idx="5" c:formatCode="yyyy/m/d">
                  <c:v>46227</c:v>
                </c:pt>
                <c:pt idx="6" c:formatCode="yyyy/m/d">
                  <c:v>46220</c:v>
                </c:pt>
                <c:pt idx="7" c:formatCode="yyyy/m/d">
                  <c:v>46213</c:v>
                </c:pt>
                <c:pt idx="8" c:formatCode="yyyy/m/d">
                  <c:v>46206</c:v>
                </c:pt>
                <c:pt idx="9" c:formatCode="yyyy/m/d">
                  <c:v>46199</c:v>
                </c:pt>
                <c:pt idx="10" c:formatCode="yyyy/m/d">
                  <c:v>46192</c:v>
                </c:pt>
                <c:pt idx="11" c:formatCode="yyyy/m/d">
                  <c:v>46185</c:v>
                </c:pt>
                <c:pt idx="12" c:formatCode="yyyy/m/d">
                  <c:v>46178</c:v>
                </c:pt>
                <c:pt idx="13" c:formatCode="yyyy/m/d">
                  <c:v>46171</c:v>
                </c:pt>
                <c:pt idx="14" c:formatCode="yyyy/m/d">
                  <c:v>46164</c:v>
                </c:pt>
                <c:pt idx="15" c:formatCode="yyyy/m/d">
                  <c:v>46157</c:v>
                </c:pt>
                <c:pt idx="16" c:formatCode="yyyy/m/d">
                  <c:v>46150</c:v>
                </c:pt>
                <c:pt idx="17" c:formatCode="yyyy/m/d">
                  <c:v>46136</c:v>
                </c:pt>
                <c:pt idx="18" c:formatCode="yyyy/m/d">
                  <c:v>46129</c:v>
                </c:pt>
                <c:pt idx="19" c:formatCode="yyyy/m/d">
                  <c:v>46122</c:v>
                </c:pt>
                <c:pt idx="20" c:formatCode="yyyy/m/d">
                  <c:v>46115</c:v>
                </c:pt>
                <c:pt idx="21" c:formatCode="yyyy/m/d">
                  <c:v>46108</c:v>
                </c:pt>
                <c:pt idx="22" c:formatCode="yyyy/m/d">
                  <c:v>46101</c:v>
                </c:pt>
                <c:pt idx="23" c:formatCode="yyyy/m/d">
                  <c:v>46094</c:v>
                </c:pt>
                <c:pt idx="24" c:formatCode="yyyy/m/d">
                  <c:v>46087</c:v>
                </c:pt>
                <c:pt idx="25" c:formatCode="yyyy/m/d">
                  <c:v>46080</c:v>
                </c:pt>
                <c:pt idx="26" c:formatCode="yyyy/m/d">
                  <c:v>46077</c:v>
                </c:pt>
                <c:pt idx="27" c:formatCode="yyyy/m/d">
                  <c:v>46059</c:v>
                </c:pt>
                <c:pt idx="28" c:formatCode="yyyy/m/d">
                  <c:v>46052</c:v>
                </c:pt>
                <c:pt idx="29" c:formatCode="yyyy/m/d">
                  <c:v>46045</c:v>
                </c:pt>
                <c:pt idx="30" c:formatCode="yyyy/m/d">
                  <c:v>46038</c:v>
                </c:pt>
                <c:pt idx="31" c:formatCode="yyyy/m/d">
                  <c:v>46031</c:v>
                </c:pt>
                <c:pt idx="32" c:formatCode="yyyy/m/d">
                  <c:v>46026</c:v>
                </c:pt>
                <c:pt idx="33" c:formatCode="yyyy/m/d">
                  <c:v>46017</c:v>
                </c:pt>
                <c:pt idx="34" c:formatCode="yyyy/m/d">
                  <c:v>46010</c:v>
                </c:pt>
                <c:pt idx="35" c:formatCode="yyyy/m/d">
                  <c:v>46003</c:v>
                </c:pt>
                <c:pt idx="36" c:formatCode="yyyy/m/d">
                  <c:v>45996</c:v>
                </c:pt>
                <c:pt idx="37" c:formatCode="yyyy/m/d">
                  <c:v>45989</c:v>
                </c:pt>
                <c:pt idx="38" c:formatCode="yyyy/m/d">
                  <c:v>45982</c:v>
                </c:pt>
                <c:pt idx="39" c:formatCode="yyyy/m/d">
                  <c:v>45975</c:v>
                </c:pt>
                <c:pt idx="40" c:formatCode="yyyy/m/d">
                  <c:v>45968</c:v>
                </c:pt>
                <c:pt idx="41" c:formatCode="yyyy/m/d">
                  <c:v>45961</c:v>
                </c:pt>
                <c:pt idx="42" c:formatCode="yyyy/m/d">
                  <c:v>45954</c:v>
                </c:pt>
                <c:pt idx="43" c:formatCode="yyyy/m/d">
                  <c:v>45947</c:v>
                </c:pt>
                <c:pt idx="44" c:formatCode="yyyy/m/d">
                  <c:v>45940</c:v>
                </c:pt>
                <c:pt idx="45" c:formatCode="yyyy/m/d">
                  <c:v>45926</c:v>
                </c:pt>
                <c:pt idx="46" c:formatCode="yyyy/m/d">
                  <c:v>45919</c:v>
                </c:pt>
                <c:pt idx="47" c:formatCode="yyyy/m/d">
                  <c:v>45912</c:v>
                </c:pt>
                <c:pt idx="48" c:formatCode="yyyy/m/d">
                  <c:v>45905</c:v>
                </c:pt>
                <c:pt idx="49" c:formatCode="yyyy/m/d">
                  <c:v>45898</c:v>
                </c:pt>
                <c:pt idx="50" c:formatCode="yyyy/m/d">
                  <c:v>45891</c:v>
                </c:pt>
                <c:pt idx="51" c:formatCode="yyyy/m/d">
                  <c:v>45884</c:v>
                </c:pt>
                <c:pt idx="52" c:formatCode="yyyy/m/d">
                  <c:v>45877</c:v>
                </c:pt>
                <c:pt idx="53" c:formatCode="yyyy/m/d">
                  <c:v>45870</c:v>
                </c:pt>
                <c:pt idx="54" c:formatCode="yyyy/m/d">
                  <c:v>45863</c:v>
                </c:pt>
                <c:pt idx="55" c:formatCode="yyyy/m/d">
                  <c:v>45856</c:v>
                </c:pt>
                <c:pt idx="56" c:formatCode="yyyy/m/d">
                  <c:v>45849</c:v>
                </c:pt>
                <c:pt idx="57" c:formatCode="yyyy/m/d">
                  <c:v>45842</c:v>
                </c:pt>
                <c:pt idx="58" c:formatCode="yyyy/m/d">
                  <c:v>45835</c:v>
                </c:pt>
                <c:pt idx="59" c:formatCode="yyyy/m/d">
                  <c:v>45828</c:v>
                </c:pt>
                <c:pt idx="60" c:formatCode="yyyy/m/d">
                  <c:v>45821</c:v>
                </c:pt>
                <c:pt idx="61" c:formatCode="yyyy/m/d">
                  <c:v>45814</c:v>
                </c:pt>
                <c:pt idx="62" c:formatCode="yyyy/m/d">
                  <c:v>45807</c:v>
                </c:pt>
                <c:pt idx="63" c:formatCode="yyyy/m/d">
                  <c:v>45800</c:v>
                </c:pt>
                <c:pt idx="64" c:formatCode="yyyy/m/d">
                  <c:v>45793</c:v>
                </c:pt>
                <c:pt idx="65" c:formatCode="yyyy/m/d">
                  <c:v>45786</c:v>
                </c:pt>
                <c:pt idx="66" c:formatCode="yyyy/m/d">
                  <c:v>45779</c:v>
                </c:pt>
                <c:pt idx="67" c:formatCode="yyyy/m/d">
                  <c:v>45772</c:v>
                </c:pt>
                <c:pt idx="68" c:formatCode="yyyy/m/d">
                  <c:v>45765</c:v>
                </c:pt>
                <c:pt idx="69" c:formatCode="yyyy/m/d">
                  <c:v>45758</c:v>
                </c:pt>
                <c:pt idx="70" c:formatCode="yyyy/m/d">
                  <c:v>45751</c:v>
                </c:pt>
                <c:pt idx="71" c:formatCode="yyyy/m/d">
                  <c:v>45744</c:v>
                </c:pt>
                <c:pt idx="72" c:formatCode="yyyy/m/d">
                  <c:v>45737</c:v>
                </c:pt>
                <c:pt idx="73" c:formatCode="yyyy/m/d">
                  <c:v>45730</c:v>
                </c:pt>
                <c:pt idx="74" c:formatCode="yyyy/m/d">
                  <c:v>45723</c:v>
                </c:pt>
                <c:pt idx="75" c:formatCode="yyyy/m/d">
                  <c:v>45716</c:v>
                </c:pt>
                <c:pt idx="76" c:formatCode="yyyy/m/d">
                  <c:v>45709</c:v>
                </c:pt>
                <c:pt idx="77" c:formatCode="yyyy/m/d">
                  <c:v>45702</c:v>
                </c:pt>
                <c:pt idx="78" c:formatCode="yyyy/m/d">
                  <c:v>45695</c:v>
                </c:pt>
                <c:pt idx="79" c:formatCode="yyyy/m/d">
                  <c:v>45681</c:v>
                </c:pt>
                <c:pt idx="80" c:formatCode="yyyy/m/d">
                  <c:v>45674</c:v>
                </c:pt>
                <c:pt idx="81" c:formatCode="yyyy/m/d">
                  <c:v>45667</c:v>
                </c:pt>
                <c:pt idx="82" c:formatCode="yyyy/m/d">
                  <c:v>45660</c:v>
                </c:pt>
                <c:pt idx="83" c:formatCode="yyyy/m/d">
                  <c:v>45653</c:v>
                </c:pt>
                <c:pt idx="84" c:formatCode="yyyy/m/d">
                  <c:v>45646</c:v>
                </c:pt>
                <c:pt idx="85" c:formatCode="yyyy/m/d">
                  <c:v>45639</c:v>
                </c:pt>
                <c:pt idx="86" c:formatCode="yyyy/m/d">
                  <c:v>45632</c:v>
                </c:pt>
                <c:pt idx="87" c:formatCode="yyyy/m/d">
                  <c:v>45625</c:v>
                </c:pt>
                <c:pt idx="88" c:formatCode="yyyy/m/d">
                  <c:v>45618</c:v>
                </c:pt>
                <c:pt idx="89" c:formatCode="yyyy/m/d">
                  <c:v>45611</c:v>
                </c:pt>
                <c:pt idx="90" c:formatCode="yyyy/m/d">
                  <c:v>45604</c:v>
                </c:pt>
                <c:pt idx="91" c:formatCode="yyyy/m/d">
                  <c:v>45597</c:v>
                </c:pt>
                <c:pt idx="92" c:formatCode="yyyy/m/d">
                  <c:v>45590</c:v>
                </c:pt>
                <c:pt idx="93" c:formatCode="yyyy/m/d">
                  <c:v>45583</c:v>
                </c:pt>
              </c:numCache>
            </c:numRef>
          </c:cat>
          <c:val>
            <c:numRef>
              <c:f>PTA库存!$AK$3:$AK$96</c:f>
              <c:numCache>
                <c:formatCode>General</c:formatCode>
                <c:ptCount val="94"/>
                <c:pt idx="0">
                  <c:v>6520</c:v>
                </c:pt>
                <c:pt idx="1">
                  <c:v>12985</c:v>
                </c:pt>
                <c:pt idx="2">
                  <c:v>105385</c:v>
                </c:pt>
                <c:pt idx="3">
                  <c:v>116035</c:v>
                </c:pt>
                <c:pt idx="4">
                  <c:v>185175</c:v>
                </c:pt>
                <c:pt idx="5">
                  <c:v>194385</c:v>
                </c:pt>
                <c:pt idx="6">
                  <c:v>221560</c:v>
                </c:pt>
                <c:pt idx="7">
                  <c:v>225790</c:v>
                </c:pt>
                <c:pt idx="8">
                  <c:v>229175</c:v>
                </c:pt>
                <c:pt idx="9">
                  <c:v>242255</c:v>
                </c:pt>
                <c:pt idx="10">
                  <c:v>252815</c:v>
                </c:pt>
                <c:pt idx="11">
                  <c:v>489535</c:v>
                </c:pt>
                <c:pt idx="12">
                  <c:v>578395</c:v>
                </c:pt>
                <c:pt idx="13">
                  <c:v>654750</c:v>
                </c:pt>
                <c:pt idx="14">
                  <c:v>685725</c:v>
                </c:pt>
                <c:pt idx="15">
                  <c:v>774765</c:v>
                </c:pt>
                <c:pt idx="16">
                  <c:v>825045</c:v>
                </c:pt>
                <c:pt idx="17">
                  <c:v>848125</c:v>
                </c:pt>
                <c:pt idx="18">
                  <c:v>893880</c:v>
                </c:pt>
                <c:pt idx="19">
                  <c:v>874990</c:v>
                </c:pt>
                <c:pt idx="20">
                  <c:v>688460</c:v>
                </c:pt>
                <c:pt idx="21">
                  <c:v>670480</c:v>
                </c:pt>
                <c:pt idx="22">
                  <c:v>607405</c:v>
                </c:pt>
                <c:pt idx="23">
                  <c:v>594365</c:v>
                </c:pt>
                <c:pt idx="24">
                  <c:v>521155</c:v>
                </c:pt>
                <c:pt idx="25">
                  <c:v>510095</c:v>
                </c:pt>
                <c:pt idx="26">
                  <c:v>505335</c:v>
                </c:pt>
                <c:pt idx="27">
                  <c:v>454915</c:v>
                </c:pt>
                <c:pt idx="28">
                  <c:v>454865</c:v>
                </c:pt>
                <c:pt idx="29">
                  <c:v>457175</c:v>
                </c:pt>
                <c:pt idx="30">
                  <c:v>467335</c:v>
                </c:pt>
                <c:pt idx="31">
                  <c:v>449845</c:v>
                </c:pt>
                <c:pt idx="32">
                  <c:v>482525</c:v>
                </c:pt>
                <c:pt idx="33">
                  <c:v>531975</c:v>
                </c:pt>
                <c:pt idx="34">
                  <c:v>589920</c:v>
                </c:pt>
                <c:pt idx="35">
                  <c:v>651860</c:v>
                </c:pt>
                <c:pt idx="36">
                  <c:v>559620</c:v>
                </c:pt>
                <c:pt idx="37">
                  <c:v>563320</c:v>
                </c:pt>
                <c:pt idx="38">
                  <c:v>534675</c:v>
                </c:pt>
                <c:pt idx="39">
                  <c:v>507195</c:v>
                </c:pt>
                <c:pt idx="40">
                  <c:v>393775</c:v>
                </c:pt>
                <c:pt idx="41">
                  <c:v>266240</c:v>
                </c:pt>
                <c:pt idx="42">
                  <c:v>211630</c:v>
                </c:pt>
                <c:pt idx="43">
                  <c:v>176060</c:v>
                </c:pt>
                <c:pt idx="44">
                  <c:v>147860</c:v>
                </c:pt>
                <c:pt idx="45">
                  <c:v>133570</c:v>
                </c:pt>
                <c:pt idx="46">
                  <c:v>0</c:v>
                </c:pt>
                <c:pt idx="47">
                  <c:v>49455</c:v>
                </c:pt>
                <c:pt idx="48">
                  <c:v>99375</c:v>
                </c:pt>
                <c:pt idx="49">
                  <c:v>149680</c:v>
                </c:pt>
                <c:pt idx="50">
                  <c:v>154420</c:v>
                </c:pt>
                <c:pt idx="51">
                  <c:v>201515</c:v>
                </c:pt>
                <c:pt idx="52">
                  <c:v>167015</c:v>
                </c:pt>
                <c:pt idx="53">
                  <c:v>133365</c:v>
                </c:pt>
                <c:pt idx="54">
                  <c:v>143400</c:v>
                </c:pt>
                <c:pt idx="55">
                  <c:v>143520</c:v>
                </c:pt>
                <c:pt idx="56">
                  <c:v>194550</c:v>
                </c:pt>
                <c:pt idx="57">
                  <c:v>131520</c:v>
                </c:pt>
                <c:pt idx="58">
                  <c:v>141260</c:v>
                </c:pt>
                <c:pt idx="59">
                  <c:v>149150</c:v>
                </c:pt>
                <c:pt idx="60">
                  <c:v>379405</c:v>
                </c:pt>
                <c:pt idx="61">
                  <c:v>271235</c:v>
                </c:pt>
                <c:pt idx="62">
                  <c:v>280220</c:v>
                </c:pt>
                <c:pt idx="63">
                  <c:v>282830</c:v>
                </c:pt>
                <c:pt idx="64">
                  <c:v>350230</c:v>
                </c:pt>
                <c:pt idx="65">
                  <c:v>457390</c:v>
                </c:pt>
                <c:pt idx="66">
                  <c:v>518390</c:v>
                </c:pt>
                <c:pt idx="67">
                  <c:v>559330</c:v>
                </c:pt>
                <c:pt idx="68">
                  <c:v>695100</c:v>
                </c:pt>
                <c:pt idx="69">
                  <c:v>810895</c:v>
                </c:pt>
                <c:pt idx="70">
                  <c:v>847805</c:v>
                </c:pt>
                <c:pt idx="71">
                  <c:v>886015</c:v>
                </c:pt>
                <c:pt idx="72">
                  <c:v>929900</c:v>
                </c:pt>
                <c:pt idx="73">
                  <c:v>1012155</c:v>
                </c:pt>
                <c:pt idx="74">
                  <c:v>1020905</c:v>
                </c:pt>
                <c:pt idx="75">
                  <c:v>1033570</c:v>
                </c:pt>
                <c:pt idx="76">
                  <c:v>1032040</c:v>
                </c:pt>
                <c:pt idx="77">
                  <c:v>996670</c:v>
                </c:pt>
                <c:pt idx="78">
                  <c:v>969190</c:v>
                </c:pt>
                <c:pt idx="79">
                  <c:v>962350</c:v>
                </c:pt>
                <c:pt idx="80">
                  <c:v>977200</c:v>
                </c:pt>
                <c:pt idx="81">
                  <c:v>813910</c:v>
                </c:pt>
                <c:pt idx="82">
                  <c:v>820695</c:v>
                </c:pt>
                <c:pt idx="83">
                  <c:v>791475</c:v>
                </c:pt>
                <c:pt idx="84">
                  <c:v>724810</c:v>
                </c:pt>
                <c:pt idx="85">
                  <c:v>690915</c:v>
                </c:pt>
                <c:pt idx="86">
                  <c:v>516010</c:v>
                </c:pt>
                <c:pt idx="87">
                  <c:v>429565</c:v>
                </c:pt>
                <c:pt idx="88">
                  <c:v>390355</c:v>
                </c:pt>
                <c:pt idx="89">
                  <c:v>361625</c:v>
                </c:pt>
                <c:pt idx="90">
                  <c:v>196125</c:v>
                </c:pt>
                <c:pt idx="91">
                  <c:v>159540</c:v>
                </c:pt>
                <c:pt idx="92">
                  <c:v>117540</c:v>
                </c:pt>
                <c:pt idx="93">
                  <c:v>77630</c:v>
                </c:pt>
              </c:numCache>
            </c:numRef>
          </c:val>
          <c:smooth val="0"/>
        </c:ser>
        <c:ser>
          <c:idx val="3"/>
          <c:order val="2"/>
          <c:tx>
            <c:strRef>
              <c:f>PTA库存!$AL$2</c:f>
              <c:strCache>
                <c:ptCount val="1"/>
                <c:pt idx="0">
                  <c:v>信用仓单</c:v>
                </c:pt>
              </c:strCache>
            </c:strRef>
          </c:tx>
          <c:spPr>
            <a:ln w="28575" cap="rnd" cmpd="sng" algn="ctr">
              <a:solidFill>
                <a:srgbClr val="FF0000">
                  <a:alpha val="57000"/>
                </a:srgbClr>
              </a:solidFill>
              <a:prstDash val="solid"/>
              <a:round/>
            </a:ln>
            <a:effectLst/>
          </c:spPr>
          <c:marker>
            <c:symbol val="none"/>
          </c:marker>
          <c:dLbls>
            <c:delete val="1"/>
          </c:dLbls>
          <c:cat>
            <c:numRef>
              <c:f>PTA库存!$AE$3:$AE$96</c:f>
              <c:numCache>
                <c:formatCode>yyyy/m/d</c:formatCode>
                <c:ptCount val="94"/>
                <c:pt idx="0" c:formatCode="yyyy/m/d">
                  <c:v>46262</c:v>
                </c:pt>
                <c:pt idx="1" c:formatCode="yyyy/m/d">
                  <c:v>46255</c:v>
                </c:pt>
                <c:pt idx="2" c:formatCode="yyyy/m/d">
                  <c:v>46248</c:v>
                </c:pt>
                <c:pt idx="3" c:formatCode="yyyy/m/d">
                  <c:v>46241</c:v>
                </c:pt>
                <c:pt idx="4" c:formatCode="yyyy/m/d">
                  <c:v>46234</c:v>
                </c:pt>
                <c:pt idx="5" c:formatCode="yyyy/m/d">
                  <c:v>46227</c:v>
                </c:pt>
                <c:pt idx="6" c:formatCode="yyyy/m/d">
                  <c:v>46220</c:v>
                </c:pt>
                <c:pt idx="7" c:formatCode="yyyy/m/d">
                  <c:v>46213</c:v>
                </c:pt>
                <c:pt idx="8" c:formatCode="yyyy/m/d">
                  <c:v>46206</c:v>
                </c:pt>
                <c:pt idx="9" c:formatCode="yyyy/m/d">
                  <c:v>46199</c:v>
                </c:pt>
                <c:pt idx="10" c:formatCode="yyyy/m/d">
                  <c:v>46192</c:v>
                </c:pt>
                <c:pt idx="11" c:formatCode="yyyy/m/d">
                  <c:v>46185</c:v>
                </c:pt>
                <c:pt idx="12" c:formatCode="yyyy/m/d">
                  <c:v>46178</c:v>
                </c:pt>
                <c:pt idx="13" c:formatCode="yyyy/m/d">
                  <c:v>46171</c:v>
                </c:pt>
                <c:pt idx="14" c:formatCode="yyyy/m/d">
                  <c:v>46164</c:v>
                </c:pt>
                <c:pt idx="15" c:formatCode="yyyy/m/d">
                  <c:v>46157</c:v>
                </c:pt>
                <c:pt idx="16" c:formatCode="yyyy/m/d">
                  <c:v>46150</c:v>
                </c:pt>
                <c:pt idx="17" c:formatCode="yyyy/m/d">
                  <c:v>46136</c:v>
                </c:pt>
                <c:pt idx="18" c:formatCode="yyyy/m/d">
                  <c:v>46129</c:v>
                </c:pt>
                <c:pt idx="19" c:formatCode="yyyy/m/d">
                  <c:v>46122</c:v>
                </c:pt>
                <c:pt idx="20" c:formatCode="yyyy/m/d">
                  <c:v>46115</c:v>
                </c:pt>
                <c:pt idx="21" c:formatCode="yyyy/m/d">
                  <c:v>46108</c:v>
                </c:pt>
                <c:pt idx="22" c:formatCode="yyyy/m/d">
                  <c:v>46101</c:v>
                </c:pt>
                <c:pt idx="23" c:formatCode="yyyy/m/d">
                  <c:v>46094</c:v>
                </c:pt>
                <c:pt idx="24" c:formatCode="yyyy/m/d">
                  <c:v>46087</c:v>
                </c:pt>
                <c:pt idx="25" c:formatCode="yyyy/m/d">
                  <c:v>46080</c:v>
                </c:pt>
                <c:pt idx="26" c:formatCode="yyyy/m/d">
                  <c:v>46077</c:v>
                </c:pt>
                <c:pt idx="27" c:formatCode="yyyy/m/d">
                  <c:v>46059</c:v>
                </c:pt>
                <c:pt idx="28" c:formatCode="yyyy/m/d">
                  <c:v>46052</c:v>
                </c:pt>
                <c:pt idx="29" c:formatCode="yyyy/m/d">
                  <c:v>46045</c:v>
                </c:pt>
                <c:pt idx="30" c:formatCode="yyyy/m/d">
                  <c:v>46038</c:v>
                </c:pt>
                <c:pt idx="31" c:formatCode="yyyy/m/d">
                  <c:v>46031</c:v>
                </c:pt>
                <c:pt idx="32" c:formatCode="yyyy/m/d">
                  <c:v>46026</c:v>
                </c:pt>
                <c:pt idx="33" c:formatCode="yyyy/m/d">
                  <c:v>46017</c:v>
                </c:pt>
                <c:pt idx="34" c:formatCode="yyyy/m/d">
                  <c:v>46010</c:v>
                </c:pt>
                <c:pt idx="35" c:formatCode="yyyy/m/d">
                  <c:v>46003</c:v>
                </c:pt>
                <c:pt idx="36" c:formatCode="yyyy/m/d">
                  <c:v>45996</c:v>
                </c:pt>
                <c:pt idx="37" c:formatCode="yyyy/m/d">
                  <c:v>45989</c:v>
                </c:pt>
                <c:pt idx="38" c:formatCode="yyyy/m/d">
                  <c:v>45982</c:v>
                </c:pt>
                <c:pt idx="39" c:formatCode="yyyy/m/d">
                  <c:v>45975</c:v>
                </c:pt>
                <c:pt idx="40" c:formatCode="yyyy/m/d">
                  <c:v>45968</c:v>
                </c:pt>
                <c:pt idx="41" c:formatCode="yyyy/m/d">
                  <c:v>45961</c:v>
                </c:pt>
                <c:pt idx="42" c:formatCode="yyyy/m/d">
                  <c:v>45954</c:v>
                </c:pt>
                <c:pt idx="43" c:formatCode="yyyy/m/d">
                  <c:v>45947</c:v>
                </c:pt>
                <c:pt idx="44" c:formatCode="yyyy/m/d">
                  <c:v>45940</c:v>
                </c:pt>
                <c:pt idx="45" c:formatCode="yyyy/m/d">
                  <c:v>45926</c:v>
                </c:pt>
                <c:pt idx="46" c:formatCode="yyyy/m/d">
                  <c:v>45919</c:v>
                </c:pt>
                <c:pt idx="47" c:formatCode="yyyy/m/d">
                  <c:v>45912</c:v>
                </c:pt>
                <c:pt idx="48" c:formatCode="yyyy/m/d">
                  <c:v>45905</c:v>
                </c:pt>
                <c:pt idx="49" c:formatCode="yyyy/m/d">
                  <c:v>45898</c:v>
                </c:pt>
                <c:pt idx="50" c:formatCode="yyyy/m/d">
                  <c:v>45891</c:v>
                </c:pt>
                <c:pt idx="51" c:formatCode="yyyy/m/d">
                  <c:v>45884</c:v>
                </c:pt>
                <c:pt idx="52" c:formatCode="yyyy/m/d">
                  <c:v>45877</c:v>
                </c:pt>
                <c:pt idx="53" c:formatCode="yyyy/m/d">
                  <c:v>45870</c:v>
                </c:pt>
                <c:pt idx="54" c:formatCode="yyyy/m/d">
                  <c:v>45863</c:v>
                </c:pt>
                <c:pt idx="55" c:formatCode="yyyy/m/d">
                  <c:v>45856</c:v>
                </c:pt>
                <c:pt idx="56" c:formatCode="yyyy/m/d">
                  <c:v>45849</c:v>
                </c:pt>
                <c:pt idx="57" c:formatCode="yyyy/m/d">
                  <c:v>45842</c:v>
                </c:pt>
                <c:pt idx="58" c:formatCode="yyyy/m/d">
                  <c:v>45835</c:v>
                </c:pt>
                <c:pt idx="59" c:formatCode="yyyy/m/d">
                  <c:v>45828</c:v>
                </c:pt>
                <c:pt idx="60" c:formatCode="yyyy/m/d">
                  <c:v>45821</c:v>
                </c:pt>
                <c:pt idx="61" c:formatCode="yyyy/m/d">
                  <c:v>45814</c:v>
                </c:pt>
                <c:pt idx="62" c:formatCode="yyyy/m/d">
                  <c:v>45807</c:v>
                </c:pt>
                <c:pt idx="63" c:formatCode="yyyy/m/d">
                  <c:v>45800</c:v>
                </c:pt>
                <c:pt idx="64" c:formatCode="yyyy/m/d">
                  <c:v>45793</c:v>
                </c:pt>
                <c:pt idx="65" c:formatCode="yyyy/m/d">
                  <c:v>45786</c:v>
                </c:pt>
                <c:pt idx="66" c:formatCode="yyyy/m/d">
                  <c:v>45779</c:v>
                </c:pt>
                <c:pt idx="67" c:formatCode="yyyy/m/d">
                  <c:v>45772</c:v>
                </c:pt>
                <c:pt idx="68" c:formatCode="yyyy/m/d">
                  <c:v>45765</c:v>
                </c:pt>
                <c:pt idx="69" c:formatCode="yyyy/m/d">
                  <c:v>45758</c:v>
                </c:pt>
                <c:pt idx="70" c:formatCode="yyyy/m/d">
                  <c:v>45751</c:v>
                </c:pt>
                <c:pt idx="71" c:formatCode="yyyy/m/d">
                  <c:v>45744</c:v>
                </c:pt>
                <c:pt idx="72" c:formatCode="yyyy/m/d">
                  <c:v>45737</c:v>
                </c:pt>
                <c:pt idx="73" c:formatCode="yyyy/m/d">
                  <c:v>45730</c:v>
                </c:pt>
                <c:pt idx="74" c:formatCode="yyyy/m/d">
                  <c:v>45723</c:v>
                </c:pt>
                <c:pt idx="75" c:formatCode="yyyy/m/d">
                  <c:v>45716</c:v>
                </c:pt>
                <c:pt idx="76" c:formatCode="yyyy/m/d">
                  <c:v>45709</c:v>
                </c:pt>
                <c:pt idx="77" c:formatCode="yyyy/m/d">
                  <c:v>45702</c:v>
                </c:pt>
                <c:pt idx="78" c:formatCode="yyyy/m/d">
                  <c:v>45695</c:v>
                </c:pt>
                <c:pt idx="79" c:formatCode="yyyy/m/d">
                  <c:v>45681</c:v>
                </c:pt>
                <c:pt idx="80" c:formatCode="yyyy/m/d">
                  <c:v>45674</c:v>
                </c:pt>
                <c:pt idx="81" c:formatCode="yyyy/m/d">
                  <c:v>45667</c:v>
                </c:pt>
                <c:pt idx="82" c:formatCode="yyyy/m/d">
                  <c:v>45660</c:v>
                </c:pt>
                <c:pt idx="83" c:formatCode="yyyy/m/d">
                  <c:v>45653</c:v>
                </c:pt>
                <c:pt idx="84" c:formatCode="yyyy/m/d">
                  <c:v>45646</c:v>
                </c:pt>
                <c:pt idx="85" c:formatCode="yyyy/m/d">
                  <c:v>45639</c:v>
                </c:pt>
                <c:pt idx="86" c:formatCode="yyyy/m/d">
                  <c:v>45632</c:v>
                </c:pt>
                <c:pt idx="87" c:formatCode="yyyy/m/d">
                  <c:v>45625</c:v>
                </c:pt>
                <c:pt idx="88" c:formatCode="yyyy/m/d">
                  <c:v>45618</c:v>
                </c:pt>
                <c:pt idx="89" c:formatCode="yyyy/m/d">
                  <c:v>45611</c:v>
                </c:pt>
                <c:pt idx="90" c:formatCode="yyyy/m/d">
                  <c:v>45604</c:v>
                </c:pt>
                <c:pt idx="91" c:formatCode="yyyy/m/d">
                  <c:v>45597</c:v>
                </c:pt>
                <c:pt idx="92" c:formatCode="yyyy/m/d">
                  <c:v>45590</c:v>
                </c:pt>
                <c:pt idx="93" c:formatCode="yyyy/m/d">
                  <c:v>45583</c:v>
                </c:pt>
              </c:numCache>
            </c:numRef>
          </c:cat>
          <c:val>
            <c:numRef>
              <c:f>PTA库存!$AL$3:$AL$96</c:f>
              <c:numCache>
                <c:formatCode>General</c:formatCode>
                <c:ptCount val="94"/>
                <c:pt idx="0">
                  <c:v>10</c:v>
                </c:pt>
                <c:pt idx="1">
                  <c:v>10</c:v>
                </c:pt>
                <c:pt idx="2">
                  <c:v>8320</c:v>
                </c:pt>
                <c:pt idx="3">
                  <c:v>10</c:v>
                </c:pt>
                <c:pt idx="4">
                  <c:v>15670</c:v>
                </c:pt>
                <c:pt idx="5">
                  <c:v>85330</c:v>
                </c:pt>
                <c:pt idx="6">
                  <c:v>111400</c:v>
                </c:pt>
                <c:pt idx="7">
                  <c:v>136690</c:v>
                </c:pt>
                <c:pt idx="8">
                  <c:v>133400</c:v>
                </c:pt>
                <c:pt idx="9">
                  <c:v>139040</c:v>
                </c:pt>
                <c:pt idx="10">
                  <c:v>141020</c:v>
                </c:pt>
                <c:pt idx="11">
                  <c:v>146480</c:v>
                </c:pt>
                <c:pt idx="12">
                  <c:v>153530</c:v>
                </c:pt>
                <c:pt idx="13">
                  <c:v>153545</c:v>
                </c:pt>
                <c:pt idx="14">
                  <c:v>160750</c:v>
                </c:pt>
                <c:pt idx="15">
                  <c:v>161290</c:v>
                </c:pt>
                <c:pt idx="16">
                  <c:v>178840</c:v>
                </c:pt>
                <c:pt idx="17">
                  <c:v>106680</c:v>
                </c:pt>
                <c:pt idx="18">
                  <c:v>126735</c:v>
                </c:pt>
                <c:pt idx="19">
                  <c:v>136080</c:v>
                </c:pt>
                <c:pt idx="20">
                  <c:v>81515</c:v>
                </c:pt>
                <c:pt idx="21">
                  <c:v>122925</c:v>
                </c:pt>
                <c:pt idx="22">
                  <c:v>122925</c:v>
                </c:pt>
                <c:pt idx="23">
                  <c:v>122925</c:v>
                </c:pt>
                <c:pt idx="24">
                  <c:v>122925</c:v>
                </c:pt>
                <c:pt idx="25">
                  <c:v>122925</c:v>
                </c:pt>
                <c:pt idx="26">
                  <c:v>62925</c:v>
                </c:pt>
                <c:pt idx="27">
                  <c:v>62925</c:v>
                </c:pt>
                <c:pt idx="28">
                  <c:v>62925</c:v>
                </c:pt>
                <c:pt idx="29">
                  <c:v>62925</c:v>
                </c:pt>
                <c:pt idx="30">
                  <c:v>54255</c:v>
                </c:pt>
                <c:pt idx="31">
                  <c:v>51255</c:v>
                </c:pt>
                <c:pt idx="32">
                  <c:v>51255</c:v>
                </c:pt>
                <c:pt idx="33">
                  <c:v>51255</c:v>
                </c:pt>
                <c:pt idx="34">
                  <c:v>51255</c:v>
                </c:pt>
                <c:pt idx="35">
                  <c:v>51255</c:v>
                </c:pt>
                <c:pt idx="36">
                  <c:v>51255</c:v>
                </c:pt>
                <c:pt idx="37">
                  <c:v>51255</c:v>
                </c:pt>
                <c:pt idx="38">
                  <c:v>51285</c:v>
                </c:pt>
                <c:pt idx="39">
                  <c:v>51285</c:v>
                </c:pt>
                <c:pt idx="40">
                  <c:v>51285</c:v>
                </c:pt>
                <c:pt idx="41">
                  <c:v>44265</c:v>
                </c:pt>
                <c:pt idx="42">
                  <c:v>17040</c:v>
                </c:pt>
                <c:pt idx="43">
                  <c:v>17040</c:v>
                </c:pt>
                <c:pt idx="44">
                  <c:v>15040</c:v>
                </c:pt>
                <c:pt idx="45">
                  <c:v>30000</c:v>
                </c:pt>
                <c:pt idx="46">
                  <c:v>0</c:v>
                </c:pt>
                <c:pt idx="47">
                  <c:v>10</c:v>
                </c:pt>
                <c:pt idx="48">
                  <c:v>10</c:v>
                </c:pt>
                <c:pt idx="49">
                  <c:v>10</c:v>
                </c:pt>
                <c:pt idx="50">
                  <c:v>280</c:v>
                </c:pt>
                <c:pt idx="51">
                  <c:v>22030</c:v>
                </c:pt>
                <c:pt idx="52">
                  <c:v>280</c:v>
                </c:pt>
                <c:pt idx="53">
                  <c:v>5290</c:v>
                </c:pt>
                <c:pt idx="54">
                  <c:v>10300</c:v>
                </c:pt>
                <c:pt idx="55">
                  <c:v>10300</c:v>
                </c:pt>
                <c:pt idx="56">
                  <c:v>21820</c:v>
                </c:pt>
                <c:pt idx="57">
                  <c:v>21820</c:v>
                </c:pt>
                <c:pt idx="58">
                  <c:v>33850</c:v>
                </c:pt>
                <c:pt idx="59">
                  <c:v>34870</c:v>
                </c:pt>
                <c:pt idx="60">
                  <c:v>49870</c:v>
                </c:pt>
                <c:pt idx="61">
                  <c:v>0</c:v>
                </c:pt>
                <c:pt idx="62">
                  <c:v>0</c:v>
                </c:pt>
                <c:pt idx="63">
                  <c:v>0</c:v>
                </c:pt>
                <c:pt idx="64">
                  <c:v>0</c:v>
                </c:pt>
                <c:pt idx="65">
                  <c:v>0</c:v>
                </c:pt>
                <c:pt idx="66">
                  <c:v>0</c:v>
                </c:pt>
                <c:pt idx="67">
                  <c:v>0</c:v>
                </c:pt>
                <c:pt idx="68">
                  <c:v>0</c:v>
                </c:pt>
                <c:pt idx="69">
                  <c:v>0</c:v>
                </c:pt>
                <c:pt idx="70">
                  <c:v>0</c:v>
                </c:pt>
                <c:pt idx="71">
                  <c:v>0</c:v>
                </c:pt>
                <c:pt idx="72">
                  <c:v>0</c:v>
                </c:pt>
                <c:pt idx="73">
                  <c:v>63260</c:v>
                </c:pt>
                <c:pt idx="74">
                  <c:v>90815</c:v>
                </c:pt>
                <c:pt idx="75">
                  <c:v>107335</c:v>
                </c:pt>
                <c:pt idx="76">
                  <c:v>122725</c:v>
                </c:pt>
                <c:pt idx="77">
                  <c:v>133285</c:v>
                </c:pt>
                <c:pt idx="78">
                  <c:v>146905</c:v>
                </c:pt>
                <c:pt idx="79">
                  <c:v>151705</c:v>
                </c:pt>
                <c:pt idx="80">
                  <c:v>151705</c:v>
                </c:pt>
                <c:pt idx="81">
                  <c:v>155425</c:v>
                </c:pt>
                <c:pt idx="82">
                  <c:v>136365</c:v>
                </c:pt>
                <c:pt idx="83">
                  <c:v>128865</c:v>
                </c:pt>
                <c:pt idx="84">
                  <c:v>128865</c:v>
                </c:pt>
                <c:pt idx="85">
                  <c:v>128865</c:v>
                </c:pt>
                <c:pt idx="86">
                  <c:v>128865</c:v>
                </c:pt>
                <c:pt idx="87">
                  <c:v>136995</c:v>
                </c:pt>
                <c:pt idx="88">
                  <c:v>136995</c:v>
                </c:pt>
                <c:pt idx="89">
                  <c:v>130055</c:v>
                </c:pt>
                <c:pt idx="90">
                  <c:v>130055</c:v>
                </c:pt>
                <c:pt idx="91">
                  <c:v>97055</c:v>
                </c:pt>
                <c:pt idx="92">
                  <c:v>97055</c:v>
                </c:pt>
                <c:pt idx="93">
                  <c:v>79055</c:v>
                </c:pt>
              </c:numCache>
            </c:numRef>
          </c:val>
          <c:smooth val="0"/>
        </c:ser>
        <c:dLbls>
          <c:showLegendKey val="0"/>
          <c:showVal val="0"/>
          <c:showCatName val="0"/>
          <c:showSerName val="0"/>
          <c:showPercent val="0"/>
          <c:showBubbleSize val="0"/>
        </c:dLbls>
        <c:marker val="0"/>
        <c:smooth val="0"/>
        <c:axId val="508453376"/>
        <c:axId val="505004032"/>
      </c:lineChart>
      <c:dateAx>
        <c:axId val="508453376"/>
        <c:scaling>
          <c:orientation val="minMax"/>
        </c:scaling>
        <c:delete val="0"/>
        <c:axPos val="b"/>
        <c:numFmt formatCode="yy/m" sourceLinked="0"/>
        <c:majorTickMark val="out"/>
        <c:minorTickMark val="none"/>
        <c:tickLblPos val="nextTo"/>
        <c:spPr>
          <a:noFill/>
          <a:ln w="9525" cap="flat" cmpd="sng" algn="ctr">
            <a:solidFill>
              <a:schemeClr val="tx1">
                <a:lumMod val="15000"/>
                <a:lumOff val="85000"/>
              </a:schemeClr>
            </a:solidFill>
            <a:prstDash val="solid"/>
            <a:round/>
          </a:ln>
          <a:effectLst/>
        </c:spPr>
        <c:txPr>
          <a:bodyPr rot="-60000000" spcFirstLastPara="0" vertOverflow="ellipsis" vert="horz" wrap="square" anchor="ctr" anchorCtr="1"/>
          <a:lstStyle/>
          <a:p>
            <a:pPr>
              <a:defRPr lang="zh-CN" sz="900" b="0" i="0" u="none" strike="noStrike" kern="1200" baseline="0">
                <a:solidFill>
                  <a:sysClr val="windowText" lastClr="000000"/>
                </a:solidFill>
                <a:latin typeface="+mn-lt"/>
                <a:ea typeface="+mn-ea"/>
                <a:cs typeface="+mn-cs"/>
              </a:defRPr>
            </a:pPr>
          </a:p>
        </c:txPr>
        <c:crossAx val="505004032"/>
        <c:crosses val="autoZero"/>
        <c:auto val="1"/>
        <c:lblOffset val="100"/>
        <c:baseTimeUnit val="days"/>
        <c:majorUnit val="1"/>
        <c:majorTimeUnit val="months"/>
      </c:dateAx>
      <c:valAx>
        <c:axId val="505004032"/>
        <c:scaling>
          <c:orientation val="minMax"/>
        </c:scaling>
        <c:delete val="0"/>
        <c:axPos val="l"/>
        <c:numFmt formatCode="General" sourceLinked="1"/>
        <c:majorTickMark val="none"/>
        <c:minorTickMark val="none"/>
        <c:tickLblPos val="nextTo"/>
        <c:spPr>
          <a:noFill/>
          <a:ln w="12700" cap="flat" cmpd="sng" algn="ctr">
            <a:noFill/>
            <a:prstDash val="solid"/>
            <a:round/>
          </a:ln>
          <a:effectLst/>
        </c:spPr>
        <c:txPr>
          <a:bodyPr rot="-60000000" spcFirstLastPara="0" vertOverflow="ellipsis" vert="horz" wrap="square" anchor="ctr" anchorCtr="1"/>
          <a:lstStyle/>
          <a:p>
            <a:pPr>
              <a:defRPr lang="zh-CN" sz="900" b="0" i="0" u="none" strike="noStrike" kern="1200" baseline="0">
                <a:solidFill>
                  <a:sysClr val="windowText" lastClr="000000"/>
                </a:solidFill>
                <a:latin typeface="+mn-lt"/>
                <a:ea typeface="+mn-ea"/>
                <a:cs typeface="+mn-cs"/>
              </a:defRPr>
            </a:pPr>
          </a:p>
        </c:txPr>
        <c:crossAx val="508453376"/>
        <c:crosses val="autoZero"/>
        <c:crossBetween val="between"/>
      </c:valAx>
      <c:spPr>
        <a:noFill/>
        <a:ln>
          <a:noFill/>
        </a:ln>
        <a:effectLst/>
      </c:spPr>
    </c:plotArea>
    <c:legend>
      <c:legendPos val="t"/>
      <c:legendEntry>
        <c:idx val="0"/>
        <c:txPr>
          <a:bodyPr rot="0" spcFirstLastPara="0" vertOverflow="ellipsis" vert="horz" wrap="square" anchor="ctr" anchorCtr="1"/>
          <a:lstStyle/>
          <a:p>
            <a:pPr>
              <a:defRPr lang="zh-CN" sz="900" b="0" i="0" u="none" strike="noStrike" kern="1200" baseline="0">
                <a:solidFill>
                  <a:sysClr val="windowText" lastClr="000000"/>
                </a:solidFill>
                <a:latin typeface="+mn-lt"/>
                <a:ea typeface="+mn-ea"/>
                <a:cs typeface="+mn-cs"/>
              </a:defRPr>
            </a:pPr>
          </a:p>
        </c:txPr>
      </c:legendEntry>
      <c:legendEntry>
        <c:idx val="1"/>
        <c:txPr>
          <a:bodyPr rot="0" spcFirstLastPara="0" vertOverflow="ellipsis" vert="horz" wrap="square" anchor="ctr" anchorCtr="1"/>
          <a:lstStyle/>
          <a:p>
            <a:pPr>
              <a:defRPr lang="zh-CN" sz="900" b="0" i="0" u="none" strike="noStrike" kern="1200" baseline="0">
                <a:solidFill>
                  <a:sysClr val="windowText" lastClr="000000"/>
                </a:solidFill>
                <a:latin typeface="+mn-lt"/>
                <a:ea typeface="+mn-ea"/>
                <a:cs typeface="+mn-cs"/>
              </a:defRPr>
            </a:pPr>
          </a:p>
        </c:txPr>
      </c:legendEntry>
      <c:legendEntry>
        <c:idx val="2"/>
        <c:txPr>
          <a:bodyPr rot="0" spcFirstLastPara="0" vertOverflow="ellipsis" vert="horz" wrap="square" anchor="ctr" anchorCtr="1"/>
          <a:lstStyle/>
          <a:p>
            <a:pPr>
              <a:defRPr lang="zh-CN" sz="900" b="0" i="0" u="none" strike="noStrike" kern="1200" baseline="0">
                <a:solidFill>
                  <a:sysClr val="windowText" lastClr="000000"/>
                </a:solidFill>
                <a:latin typeface="+mn-lt"/>
                <a:ea typeface="+mn-ea"/>
                <a:cs typeface="+mn-cs"/>
              </a:defRPr>
            </a:pPr>
          </a:p>
        </c:txPr>
      </c:legendEntry>
      <c:layout/>
      <c:overlay val="0"/>
      <c:spPr>
        <a:noFill/>
        <a:ln>
          <a:noFill/>
        </a:ln>
        <a:effectLst/>
      </c:spPr>
      <c:txPr>
        <a:bodyPr rot="0" spcFirstLastPara="0" vertOverflow="ellipsis" vert="horz" wrap="square" anchor="ctr" anchorCtr="1"/>
        <a:lstStyle/>
        <a:p>
          <a:pPr>
            <a:defRPr lang="zh-CN" sz="900" b="0" i="0" u="none" strike="noStrike" kern="1200" baseline="0">
              <a:solidFill>
                <a:sysClr val="windowText" lastClr="000000"/>
              </a:solidFill>
              <a:latin typeface="+mn-lt"/>
              <a:ea typeface="+mn-ea"/>
              <a:cs typeface="+mn-cs"/>
            </a:defRPr>
          </a:pPr>
        </a:p>
      </c:txPr>
    </c:legend>
    <c:plotVisOnly val="1"/>
    <c:dispBlanksAs val="span"/>
    <c:showDLblsOverMax val="0"/>
  </c:chart>
  <c:spPr>
    <a:solidFill>
      <a:schemeClr val="bg1"/>
    </a:solidFill>
    <a:ln w="9525" cap="flat" cmpd="sng" algn="ctr">
      <a:noFill/>
      <a:round/>
    </a:ln>
    <a:effectLst/>
  </c:spPr>
  <c:txPr>
    <a:bodyPr/>
    <a:lstStyle/>
    <a:p>
      <a:pPr>
        <a:defRPr lang="zh-CN">
          <a:solidFill>
            <a:sysClr val="windowText" lastClr="000000"/>
          </a:solidFill>
        </a:defRPr>
      </a:pPr>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1"/>
          <c:order val="0"/>
          <c:tx>
            <c:strRef>
              <c:f>PTA库存!$AF$2</c:f>
              <c:strCache>
                <c:ptCount val="1"/>
                <c:pt idx="0">
                  <c:v>PTA总社会库存</c:v>
                </c:pt>
              </c:strCache>
            </c:strRef>
          </c:tx>
          <c:spPr>
            <a:ln w="28575" cap="rnd" cmpd="sng" algn="ctr">
              <a:solidFill>
                <a:srgbClr val="C00000"/>
              </a:solidFill>
              <a:prstDash val="solid"/>
              <a:round/>
            </a:ln>
            <a:effectLst/>
          </c:spPr>
          <c:marker>
            <c:symbol val="none"/>
          </c:marker>
          <c:dLbls>
            <c:delete val="1"/>
          </c:dLbls>
          <c:cat>
            <c:numRef>
              <c:f>PTA库存!$AE$3:$AE$96</c:f>
              <c:numCache>
                <c:formatCode>yyyy/m/d</c:formatCode>
                <c:ptCount val="94"/>
                <c:pt idx="0" c:formatCode="yyyy/m/d">
                  <c:v>46262</c:v>
                </c:pt>
                <c:pt idx="1" c:formatCode="yyyy/m/d">
                  <c:v>46255</c:v>
                </c:pt>
                <c:pt idx="2" c:formatCode="yyyy/m/d">
                  <c:v>46248</c:v>
                </c:pt>
                <c:pt idx="3" c:formatCode="yyyy/m/d">
                  <c:v>46241</c:v>
                </c:pt>
                <c:pt idx="4" c:formatCode="yyyy/m/d">
                  <c:v>46234</c:v>
                </c:pt>
                <c:pt idx="5" c:formatCode="yyyy/m/d">
                  <c:v>46227</c:v>
                </c:pt>
                <c:pt idx="6" c:formatCode="yyyy/m/d">
                  <c:v>46220</c:v>
                </c:pt>
                <c:pt idx="7" c:formatCode="yyyy/m/d">
                  <c:v>46213</c:v>
                </c:pt>
                <c:pt idx="8" c:formatCode="yyyy/m/d">
                  <c:v>46206</c:v>
                </c:pt>
                <c:pt idx="9" c:formatCode="yyyy/m/d">
                  <c:v>46199</c:v>
                </c:pt>
                <c:pt idx="10" c:formatCode="yyyy/m/d">
                  <c:v>46192</c:v>
                </c:pt>
                <c:pt idx="11" c:formatCode="yyyy/m/d">
                  <c:v>46185</c:v>
                </c:pt>
                <c:pt idx="12" c:formatCode="yyyy/m/d">
                  <c:v>46178</c:v>
                </c:pt>
                <c:pt idx="13" c:formatCode="yyyy/m/d">
                  <c:v>46171</c:v>
                </c:pt>
                <c:pt idx="14" c:formatCode="yyyy/m/d">
                  <c:v>46164</c:v>
                </c:pt>
                <c:pt idx="15" c:formatCode="yyyy/m/d">
                  <c:v>46157</c:v>
                </c:pt>
                <c:pt idx="16" c:formatCode="yyyy/m/d">
                  <c:v>46150</c:v>
                </c:pt>
                <c:pt idx="17" c:formatCode="yyyy/m/d">
                  <c:v>46136</c:v>
                </c:pt>
                <c:pt idx="18" c:formatCode="yyyy/m/d">
                  <c:v>46129</c:v>
                </c:pt>
                <c:pt idx="19" c:formatCode="yyyy/m/d">
                  <c:v>46122</c:v>
                </c:pt>
                <c:pt idx="20" c:formatCode="yyyy/m/d">
                  <c:v>46115</c:v>
                </c:pt>
                <c:pt idx="21" c:formatCode="yyyy/m/d">
                  <c:v>46108</c:v>
                </c:pt>
                <c:pt idx="22" c:formatCode="yyyy/m/d">
                  <c:v>46101</c:v>
                </c:pt>
                <c:pt idx="23" c:formatCode="yyyy/m/d">
                  <c:v>46094</c:v>
                </c:pt>
                <c:pt idx="24" c:formatCode="yyyy/m/d">
                  <c:v>46087</c:v>
                </c:pt>
                <c:pt idx="25" c:formatCode="yyyy/m/d">
                  <c:v>46080</c:v>
                </c:pt>
                <c:pt idx="26" c:formatCode="yyyy/m/d">
                  <c:v>46077</c:v>
                </c:pt>
                <c:pt idx="27" c:formatCode="yyyy/m/d">
                  <c:v>46059</c:v>
                </c:pt>
                <c:pt idx="28" c:formatCode="yyyy/m/d">
                  <c:v>46052</c:v>
                </c:pt>
                <c:pt idx="29" c:formatCode="yyyy/m/d">
                  <c:v>46045</c:v>
                </c:pt>
                <c:pt idx="30" c:formatCode="yyyy/m/d">
                  <c:v>46038</c:v>
                </c:pt>
                <c:pt idx="31" c:formatCode="yyyy/m/d">
                  <c:v>46031</c:v>
                </c:pt>
                <c:pt idx="32" c:formatCode="yyyy/m/d">
                  <c:v>46026</c:v>
                </c:pt>
                <c:pt idx="33" c:formatCode="yyyy/m/d">
                  <c:v>46017</c:v>
                </c:pt>
                <c:pt idx="34" c:formatCode="yyyy/m/d">
                  <c:v>46010</c:v>
                </c:pt>
                <c:pt idx="35" c:formatCode="yyyy/m/d">
                  <c:v>46003</c:v>
                </c:pt>
                <c:pt idx="36" c:formatCode="yyyy/m/d">
                  <c:v>45996</c:v>
                </c:pt>
                <c:pt idx="37" c:formatCode="yyyy/m/d">
                  <c:v>45989</c:v>
                </c:pt>
                <c:pt idx="38" c:formatCode="yyyy/m/d">
                  <c:v>45982</c:v>
                </c:pt>
                <c:pt idx="39" c:formatCode="yyyy/m/d">
                  <c:v>45975</c:v>
                </c:pt>
                <c:pt idx="40" c:formatCode="yyyy/m/d">
                  <c:v>45968</c:v>
                </c:pt>
                <c:pt idx="41" c:formatCode="yyyy/m/d">
                  <c:v>45961</c:v>
                </c:pt>
                <c:pt idx="42" c:formatCode="yyyy/m/d">
                  <c:v>45954</c:v>
                </c:pt>
                <c:pt idx="43" c:formatCode="yyyy/m/d">
                  <c:v>45947</c:v>
                </c:pt>
                <c:pt idx="44" c:formatCode="yyyy/m/d">
                  <c:v>45940</c:v>
                </c:pt>
                <c:pt idx="45" c:formatCode="yyyy/m/d">
                  <c:v>45926</c:v>
                </c:pt>
                <c:pt idx="46" c:formatCode="yyyy/m/d">
                  <c:v>45919</c:v>
                </c:pt>
                <c:pt idx="47" c:formatCode="yyyy/m/d">
                  <c:v>45912</c:v>
                </c:pt>
                <c:pt idx="48" c:formatCode="yyyy/m/d">
                  <c:v>45905</c:v>
                </c:pt>
                <c:pt idx="49" c:formatCode="yyyy/m/d">
                  <c:v>45898</c:v>
                </c:pt>
                <c:pt idx="50" c:formatCode="yyyy/m/d">
                  <c:v>45891</c:v>
                </c:pt>
                <c:pt idx="51" c:formatCode="yyyy/m/d">
                  <c:v>45884</c:v>
                </c:pt>
                <c:pt idx="52" c:formatCode="yyyy/m/d">
                  <c:v>45877</c:v>
                </c:pt>
                <c:pt idx="53" c:formatCode="yyyy/m/d">
                  <c:v>45870</c:v>
                </c:pt>
                <c:pt idx="54" c:formatCode="yyyy/m/d">
                  <c:v>45863</c:v>
                </c:pt>
                <c:pt idx="55" c:formatCode="yyyy/m/d">
                  <c:v>45856</c:v>
                </c:pt>
                <c:pt idx="56" c:formatCode="yyyy/m/d">
                  <c:v>45849</c:v>
                </c:pt>
                <c:pt idx="57" c:formatCode="yyyy/m/d">
                  <c:v>45842</c:v>
                </c:pt>
                <c:pt idx="58" c:formatCode="yyyy/m/d">
                  <c:v>45835</c:v>
                </c:pt>
                <c:pt idx="59" c:formatCode="yyyy/m/d">
                  <c:v>45828</c:v>
                </c:pt>
                <c:pt idx="60" c:formatCode="yyyy/m/d">
                  <c:v>45821</c:v>
                </c:pt>
                <c:pt idx="61" c:formatCode="yyyy/m/d">
                  <c:v>45814</c:v>
                </c:pt>
                <c:pt idx="62" c:formatCode="yyyy/m/d">
                  <c:v>45807</c:v>
                </c:pt>
                <c:pt idx="63" c:formatCode="yyyy/m/d">
                  <c:v>45800</c:v>
                </c:pt>
                <c:pt idx="64" c:formatCode="yyyy/m/d">
                  <c:v>45793</c:v>
                </c:pt>
                <c:pt idx="65" c:formatCode="yyyy/m/d">
                  <c:v>45786</c:v>
                </c:pt>
                <c:pt idx="66" c:formatCode="yyyy/m/d">
                  <c:v>45779</c:v>
                </c:pt>
                <c:pt idx="67" c:formatCode="yyyy/m/d">
                  <c:v>45772</c:v>
                </c:pt>
                <c:pt idx="68" c:formatCode="yyyy/m/d">
                  <c:v>45765</c:v>
                </c:pt>
                <c:pt idx="69" c:formatCode="yyyy/m/d">
                  <c:v>45758</c:v>
                </c:pt>
                <c:pt idx="70" c:formatCode="yyyy/m/d">
                  <c:v>45751</c:v>
                </c:pt>
                <c:pt idx="71" c:formatCode="yyyy/m/d">
                  <c:v>45744</c:v>
                </c:pt>
                <c:pt idx="72" c:formatCode="yyyy/m/d">
                  <c:v>45737</c:v>
                </c:pt>
                <c:pt idx="73" c:formatCode="yyyy/m/d">
                  <c:v>45730</c:v>
                </c:pt>
                <c:pt idx="74" c:formatCode="yyyy/m/d">
                  <c:v>45723</c:v>
                </c:pt>
                <c:pt idx="75" c:formatCode="yyyy/m/d">
                  <c:v>45716</c:v>
                </c:pt>
                <c:pt idx="76" c:formatCode="yyyy/m/d">
                  <c:v>45709</c:v>
                </c:pt>
                <c:pt idx="77" c:formatCode="yyyy/m/d">
                  <c:v>45702</c:v>
                </c:pt>
                <c:pt idx="78" c:formatCode="yyyy/m/d">
                  <c:v>45695</c:v>
                </c:pt>
                <c:pt idx="79" c:formatCode="yyyy/m/d">
                  <c:v>45681</c:v>
                </c:pt>
                <c:pt idx="80" c:formatCode="yyyy/m/d">
                  <c:v>45674</c:v>
                </c:pt>
                <c:pt idx="81" c:formatCode="yyyy/m/d">
                  <c:v>45667</c:v>
                </c:pt>
                <c:pt idx="82" c:formatCode="yyyy/m/d">
                  <c:v>45660</c:v>
                </c:pt>
                <c:pt idx="83" c:formatCode="yyyy/m/d">
                  <c:v>45653</c:v>
                </c:pt>
                <c:pt idx="84" c:formatCode="yyyy/m/d">
                  <c:v>45646</c:v>
                </c:pt>
                <c:pt idx="85" c:formatCode="yyyy/m/d">
                  <c:v>45639</c:v>
                </c:pt>
                <c:pt idx="86" c:formatCode="yyyy/m/d">
                  <c:v>45632</c:v>
                </c:pt>
                <c:pt idx="87" c:formatCode="yyyy/m/d">
                  <c:v>45625</c:v>
                </c:pt>
                <c:pt idx="88" c:formatCode="yyyy/m/d">
                  <c:v>45618</c:v>
                </c:pt>
                <c:pt idx="89" c:formatCode="yyyy/m/d">
                  <c:v>45611</c:v>
                </c:pt>
                <c:pt idx="90" c:formatCode="yyyy/m/d">
                  <c:v>45604</c:v>
                </c:pt>
                <c:pt idx="91" c:formatCode="yyyy/m/d">
                  <c:v>45597</c:v>
                </c:pt>
                <c:pt idx="92" c:formatCode="yyyy/m/d">
                  <c:v>45590</c:v>
                </c:pt>
                <c:pt idx="93" c:formatCode="yyyy/m/d">
                  <c:v>45583</c:v>
                </c:pt>
              </c:numCache>
            </c:numRef>
          </c:cat>
          <c:val>
            <c:numRef>
              <c:f>PTA库存!$AF$3:$AF$96</c:f>
              <c:numCache>
                <c:formatCode>General</c:formatCode>
                <c:ptCount val="94"/>
                <c:pt idx="0">
                  <c:v>1183041</c:v>
                </c:pt>
                <c:pt idx="1">
                  <c:v>1277763</c:v>
                </c:pt>
                <c:pt idx="2">
                  <c:v>1466371</c:v>
                </c:pt>
                <c:pt idx="3">
                  <c:v>1683102</c:v>
                </c:pt>
                <c:pt idx="4">
                  <c:v>1836629</c:v>
                </c:pt>
                <c:pt idx="5">
                  <c:v>1995951</c:v>
                </c:pt>
                <c:pt idx="6">
                  <c:v>2138774</c:v>
                </c:pt>
                <c:pt idx="7">
                  <c:v>2282358</c:v>
                </c:pt>
                <c:pt idx="8">
                  <c:v>2425875</c:v>
                </c:pt>
                <c:pt idx="9">
                  <c:v>2521874</c:v>
                </c:pt>
                <c:pt idx="10">
                  <c:v>2513516</c:v>
                </c:pt>
                <c:pt idx="11">
                  <c:v>2521695</c:v>
                </c:pt>
                <c:pt idx="12">
                  <c:v>2615654</c:v>
                </c:pt>
                <c:pt idx="13">
                  <c:v>2683804</c:v>
                </c:pt>
                <c:pt idx="14">
                  <c:v>2867777</c:v>
                </c:pt>
                <c:pt idx="15">
                  <c:v>2988918</c:v>
                </c:pt>
                <c:pt idx="16">
                  <c:v>3066435</c:v>
                </c:pt>
                <c:pt idx="17">
                  <c:v>3004528</c:v>
                </c:pt>
                <c:pt idx="18">
                  <c:v>3043749</c:v>
                </c:pt>
                <c:pt idx="19">
                  <c:v>3038693</c:v>
                </c:pt>
                <c:pt idx="20">
                  <c:v>2943049</c:v>
                </c:pt>
                <c:pt idx="21">
                  <c:v>2923194</c:v>
                </c:pt>
                <c:pt idx="22">
                  <c:v>2854289</c:v>
                </c:pt>
                <c:pt idx="23">
                  <c:v>2803420</c:v>
                </c:pt>
                <c:pt idx="24">
                  <c:v>2746224</c:v>
                </c:pt>
                <c:pt idx="25">
                  <c:v>2718050</c:v>
                </c:pt>
                <c:pt idx="26">
                  <c:v>2565034</c:v>
                </c:pt>
                <c:pt idx="27">
                  <c:v>2325700</c:v>
                </c:pt>
                <c:pt idx="28">
                  <c:v>2179423</c:v>
                </c:pt>
                <c:pt idx="29">
                  <c:v>2145450</c:v>
                </c:pt>
                <c:pt idx="30">
                  <c:v>2098805</c:v>
                </c:pt>
                <c:pt idx="31">
                  <c:v>2056733</c:v>
                </c:pt>
                <c:pt idx="32">
                  <c:v>2082899</c:v>
                </c:pt>
                <c:pt idx="33">
                  <c:v>2106627</c:v>
                </c:pt>
                <c:pt idx="34">
                  <c:v>2158218</c:v>
                </c:pt>
                <c:pt idx="35">
                  <c:v>2201597</c:v>
                </c:pt>
                <c:pt idx="36">
                  <c:v>2220926</c:v>
                </c:pt>
                <c:pt idx="37">
                  <c:v>2224215</c:v>
                </c:pt>
                <c:pt idx="38">
                  <c:v>2282223</c:v>
                </c:pt>
                <c:pt idx="39">
                  <c:v>2315003</c:v>
                </c:pt>
                <c:pt idx="40">
                  <c:v>2277975</c:v>
                </c:pt>
                <c:pt idx="41">
                  <c:v>2251062</c:v>
                </c:pt>
                <c:pt idx="42">
                  <c:v>2217594</c:v>
                </c:pt>
                <c:pt idx="43">
                  <c:v>2193393</c:v>
                </c:pt>
                <c:pt idx="44">
                  <c:v>2174767</c:v>
                </c:pt>
                <c:pt idx="45">
                  <c:v>2136915</c:v>
                </c:pt>
                <c:pt idx="46">
                  <c:v>2095563</c:v>
                </c:pt>
                <c:pt idx="47">
                  <c:v>2079809</c:v>
                </c:pt>
                <c:pt idx="48">
                  <c:v>2074751</c:v>
                </c:pt>
                <c:pt idx="49">
                  <c:v>2120155</c:v>
                </c:pt>
                <c:pt idx="50">
                  <c:v>2204049</c:v>
                </c:pt>
                <c:pt idx="51">
                  <c:v>2276645</c:v>
                </c:pt>
                <c:pt idx="52">
                  <c:v>2273760</c:v>
                </c:pt>
                <c:pt idx="53">
                  <c:v>2245708</c:v>
                </c:pt>
                <c:pt idx="54">
                  <c:v>2215549</c:v>
                </c:pt>
                <c:pt idx="55">
                  <c:v>2199628</c:v>
                </c:pt>
                <c:pt idx="56">
                  <c:v>2193447</c:v>
                </c:pt>
                <c:pt idx="57">
                  <c:v>2169595</c:v>
                </c:pt>
                <c:pt idx="58">
                  <c:v>2151048</c:v>
                </c:pt>
                <c:pt idx="59">
                  <c:v>2155205</c:v>
                </c:pt>
                <c:pt idx="60">
                  <c:v>2197601</c:v>
                </c:pt>
                <c:pt idx="61">
                  <c:v>2166283</c:v>
                </c:pt>
                <c:pt idx="62">
                  <c:v>2207528</c:v>
                </c:pt>
                <c:pt idx="63">
                  <c:v>2301775</c:v>
                </c:pt>
                <c:pt idx="64">
                  <c:v>2399953</c:v>
                </c:pt>
                <c:pt idx="65">
                  <c:v>2484002</c:v>
                </c:pt>
                <c:pt idx="66">
                  <c:v>2539861</c:v>
                </c:pt>
                <c:pt idx="67">
                  <c:v>2689197</c:v>
                </c:pt>
                <c:pt idx="68">
                  <c:v>2901237</c:v>
                </c:pt>
                <c:pt idx="69">
                  <c:v>2977022</c:v>
                </c:pt>
                <c:pt idx="70">
                  <c:v>3050234</c:v>
                </c:pt>
                <c:pt idx="71">
                  <c:v>3098558</c:v>
                </c:pt>
                <c:pt idx="72">
                  <c:v>3154778</c:v>
                </c:pt>
                <c:pt idx="73">
                  <c:v>3231235</c:v>
                </c:pt>
                <c:pt idx="74">
                  <c:v>3338179</c:v>
                </c:pt>
                <c:pt idx="75">
                  <c:v>3421247</c:v>
                </c:pt>
                <c:pt idx="76">
                  <c:v>3474574</c:v>
                </c:pt>
                <c:pt idx="77">
                  <c:v>3505389</c:v>
                </c:pt>
                <c:pt idx="78">
                  <c:v>3374786</c:v>
                </c:pt>
                <c:pt idx="79">
                  <c:v>3229423</c:v>
                </c:pt>
                <c:pt idx="80">
                  <c:v>3147841</c:v>
                </c:pt>
                <c:pt idx="81">
                  <c:v>3110023</c:v>
                </c:pt>
                <c:pt idx="82">
                  <c:v>2987316</c:v>
                </c:pt>
                <c:pt idx="83">
                  <c:v>2924627</c:v>
                </c:pt>
                <c:pt idx="84">
                  <c:v>2885362</c:v>
                </c:pt>
                <c:pt idx="85">
                  <c:v>2850152</c:v>
                </c:pt>
                <c:pt idx="86">
                  <c:v>2751146</c:v>
                </c:pt>
                <c:pt idx="87">
                  <c:v>2720409</c:v>
                </c:pt>
                <c:pt idx="88">
                  <c:v>2740128</c:v>
                </c:pt>
                <c:pt idx="89">
                  <c:v>2697912</c:v>
                </c:pt>
                <c:pt idx="90">
                  <c:v>2683327</c:v>
                </c:pt>
                <c:pt idx="91">
                  <c:v>2655846</c:v>
                </c:pt>
                <c:pt idx="92">
                  <c:v>2715068</c:v>
                </c:pt>
                <c:pt idx="93">
                  <c:v>2757713</c:v>
                </c:pt>
              </c:numCache>
            </c:numRef>
          </c:val>
          <c:smooth val="0"/>
        </c:ser>
        <c:dLbls>
          <c:showLegendKey val="0"/>
          <c:showVal val="0"/>
          <c:showCatName val="0"/>
          <c:showSerName val="0"/>
          <c:showPercent val="0"/>
          <c:showBubbleSize val="0"/>
        </c:dLbls>
        <c:marker val="0"/>
        <c:smooth val="0"/>
        <c:axId val="508454400"/>
        <c:axId val="505005760"/>
      </c:lineChart>
      <c:dateAx>
        <c:axId val="508454400"/>
        <c:scaling>
          <c:orientation val="minMax"/>
        </c:scaling>
        <c:delete val="0"/>
        <c:axPos val="b"/>
        <c:numFmt formatCode="yy/m" sourceLinked="0"/>
        <c:majorTickMark val="out"/>
        <c:minorTickMark val="none"/>
        <c:tickLblPos val="nextTo"/>
        <c:spPr>
          <a:noFill/>
          <a:ln w="9525" cap="flat" cmpd="sng" algn="ctr">
            <a:solidFill>
              <a:schemeClr val="tx1">
                <a:lumMod val="15000"/>
                <a:lumOff val="85000"/>
              </a:schemeClr>
            </a:solidFill>
            <a:prstDash val="solid"/>
            <a:round/>
          </a:ln>
          <a:effectLst/>
        </c:spPr>
        <c:txPr>
          <a:bodyPr rot="-60000000" spcFirstLastPara="0" vertOverflow="ellipsis" vert="horz" wrap="square" anchor="ctr" anchorCtr="1"/>
          <a:lstStyle/>
          <a:p>
            <a:pPr>
              <a:defRPr lang="zh-CN" sz="900" b="0" i="0" u="none" strike="noStrike" kern="1200" baseline="0">
                <a:solidFill>
                  <a:sysClr val="windowText" lastClr="000000"/>
                </a:solidFill>
                <a:latin typeface="+mn-lt"/>
                <a:ea typeface="+mn-ea"/>
                <a:cs typeface="+mn-cs"/>
              </a:defRPr>
            </a:pPr>
          </a:p>
        </c:txPr>
        <c:crossAx val="505005760"/>
        <c:crosses val="autoZero"/>
        <c:auto val="1"/>
        <c:lblOffset val="100"/>
        <c:baseTimeUnit val="days"/>
        <c:majorUnit val="1"/>
        <c:majorTimeUnit val="months"/>
      </c:dateAx>
      <c:valAx>
        <c:axId val="505005760"/>
        <c:scaling>
          <c:orientation val="minMax"/>
        </c:scaling>
        <c:delete val="0"/>
        <c:axPos val="l"/>
        <c:numFmt formatCode="General" sourceLinked="1"/>
        <c:majorTickMark val="none"/>
        <c:minorTickMark val="none"/>
        <c:tickLblPos val="nextTo"/>
        <c:spPr>
          <a:noFill/>
          <a:ln w="12700" cap="flat" cmpd="sng" algn="ctr">
            <a:noFill/>
            <a:prstDash val="solid"/>
            <a:round/>
          </a:ln>
          <a:effectLst/>
        </c:spPr>
        <c:txPr>
          <a:bodyPr rot="-60000000" spcFirstLastPara="0" vertOverflow="ellipsis" vert="horz" wrap="square" anchor="ctr" anchorCtr="1"/>
          <a:lstStyle/>
          <a:p>
            <a:pPr>
              <a:defRPr lang="zh-CN" sz="900" b="0" i="0" u="none" strike="noStrike" kern="1200" baseline="0">
                <a:solidFill>
                  <a:sysClr val="windowText" lastClr="000000"/>
                </a:solidFill>
                <a:latin typeface="+mn-lt"/>
                <a:ea typeface="+mn-ea"/>
                <a:cs typeface="+mn-cs"/>
              </a:defRPr>
            </a:pPr>
          </a:p>
        </c:txPr>
        <c:crossAx val="508454400"/>
        <c:crosses val="autoZero"/>
        <c:crossBetween val="between"/>
      </c:valAx>
      <c:spPr>
        <a:noFill/>
        <a:ln>
          <a:noFill/>
        </a:ln>
        <a:effectLst/>
      </c:spPr>
    </c:plotArea>
    <c:plotVisOnly val="1"/>
    <c:dispBlanksAs val="span"/>
    <c:showDLblsOverMax val="0"/>
  </c:chart>
  <c:spPr>
    <a:solidFill>
      <a:schemeClr val="bg1"/>
    </a:solidFill>
    <a:ln w="9525" cap="flat" cmpd="sng" algn="ctr">
      <a:noFill/>
      <a:round/>
    </a:ln>
    <a:effectLst/>
  </c:spPr>
  <c:txPr>
    <a:bodyPr/>
    <a:lstStyle/>
    <a:p>
      <a:pPr>
        <a:defRPr lang="zh-CN">
          <a:solidFill>
            <a:sysClr val="windowText" lastClr="000000"/>
          </a:solidFill>
        </a:defRPr>
      </a:pPr>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下游库存!$AS$3</c:f>
              <c:strCache>
                <c:ptCount val="1"/>
                <c:pt idx="0">
                  <c:v>2026</c:v>
                </c:pt>
              </c:strCache>
            </c:strRef>
          </c:tx>
          <c:spPr>
            <a:ln w="28575" cap="rnd" cmpd="sng" algn="ctr">
              <a:solidFill>
                <a:srgbClr val="8C0F0F"/>
              </a:solidFill>
              <a:prstDash val="solid"/>
              <a:round/>
            </a:ln>
            <a:effectLst/>
          </c:spPr>
          <c:marker>
            <c:symbol val="none"/>
          </c:marker>
          <c:dLbls>
            <c:delete val="1"/>
          </c:dLbls>
          <c:cat>
            <c:numRef>
              <c:f>下游库存!$AR$4:$AR$55</c:f>
              <c:numCache>
                <c:formatCode>yyyy/m/d</c:formatCode>
                <c:ptCount val="52"/>
                <c:pt idx="0" c:formatCode="yyyy/m/d">
                  <c:v>46026</c:v>
                </c:pt>
                <c:pt idx="1" c:formatCode="yyyy/m/d">
                  <c:v>46031</c:v>
                </c:pt>
                <c:pt idx="2" c:formatCode="yyyy/m/d">
                  <c:v>46038</c:v>
                </c:pt>
                <c:pt idx="3" c:formatCode="yyyy/m/d">
                  <c:v>46045</c:v>
                </c:pt>
                <c:pt idx="4" c:formatCode="yyyy/m/d">
                  <c:v>46052</c:v>
                </c:pt>
                <c:pt idx="5" c:formatCode="yyyy/m/d">
                  <c:v>46059</c:v>
                </c:pt>
                <c:pt idx="6" c:formatCode="yyyy/m/d">
                  <c:v>46066</c:v>
                </c:pt>
                <c:pt idx="7" c:formatCode="yyyy/m/d">
                  <c:v>46073</c:v>
                </c:pt>
                <c:pt idx="8" c:formatCode="yyyy/m/d">
                  <c:v>46080</c:v>
                </c:pt>
                <c:pt idx="9" c:formatCode="yyyy/m/d">
                  <c:v>46087</c:v>
                </c:pt>
                <c:pt idx="10" c:formatCode="yyyy/m/d">
                  <c:v>46094</c:v>
                </c:pt>
                <c:pt idx="11" c:formatCode="yyyy/m/d">
                  <c:v>46101</c:v>
                </c:pt>
                <c:pt idx="12" c:formatCode="yyyy/m/d">
                  <c:v>46108</c:v>
                </c:pt>
                <c:pt idx="13" c:formatCode="yyyy/m/d">
                  <c:v>46115</c:v>
                </c:pt>
                <c:pt idx="14" c:formatCode="yyyy/m/d">
                  <c:v>46122</c:v>
                </c:pt>
                <c:pt idx="15" c:formatCode="yyyy/m/d">
                  <c:v>46129</c:v>
                </c:pt>
                <c:pt idx="16" c:formatCode="yyyy/m/d">
                  <c:v>46136</c:v>
                </c:pt>
                <c:pt idx="17" c:formatCode="yyyy/m/d">
                  <c:v>46143</c:v>
                </c:pt>
                <c:pt idx="18" c:formatCode="yyyy/m/d">
                  <c:v>46150</c:v>
                </c:pt>
                <c:pt idx="19" c:formatCode="yyyy/m/d">
                  <c:v>46157</c:v>
                </c:pt>
                <c:pt idx="20" c:formatCode="yyyy/m/d">
                  <c:v>46164</c:v>
                </c:pt>
                <c:pt idx="21" c:formatCode="yyyy/m/d">
                  <c:v>46171</c:v>
                </c:pt>
                <c:pt idx="22" c:formatCode="yyyy/m/d">
                  <c:v>46178</c:v>
                </c:pt>
                <c:pt idx="23" c:formatCode="yyyy/m/d">
                  <c:v>46185</c:v>
                </c:pt>
                <c:pt idx="24" c:formatCode="yyyy/m/d">
                  <c:v>46192</c:v>
                </c:pt>
                <c:pt idx="25" c:formatCode="yyyy/m/d">
                  <c:v>46199</c:v>
                </c:pt>
                <c:pt idx="26" c:formatCode="yyyy/m/d">
                  <c:v>46206</c:v>
                </c:pt>
                <c:pt idx="27" c:formatCode="yyyy/m/d">
                  <c:v>46213</c:v>
                </c:pt>
                <c:pt idx="28" c:formatCode="yyyy/m/d">
                  <c:v>46220</c:v>
                </c:pt>
                <c:pt idx="29" c:formatCode="yyyy/m/d">
                  <c:v>46227</c:v>
                </c:pt>
                <c:pt idx="30" c:formatCode="yyyy/m/d">
                  <c:v>46234</c:v>
                </c:pt>
                <c:pt idx="31" c:formatCode="yyyy/m/d">
                  <c:v>46241</c:v>
                </c:pt>
                <c:pt idx="32" c:formatCode="yyyy/m/d">
                  <c:v>46248</c:v>
                </c:pt>
                <c:pt idx="33" c:formatCode="yyyy/m/d">
                  <c:v>46255</c:v>
                </c:pt>
                <c:pt idx="34" c:formatCode="yyyy/m/d">
                  <c:v>46262</c:v>
                </c:pt>
                <c:pt idx="35" c:formatCode="yyyy/m/d">
                  <c:v>46269</c:v>
                </c:pt>
                <c:pt idx="36" c:formatCode="yyyy/m/d">
                  <c:v>46276</c:v>
                </c:pt>
                <c:pt idx="37" c:formatCode="yyyy/m/d">
                  <c:v>46283</c:v>
                </c:pt>
                <c:pt idx="38" c:formatCode="yyyy/m/d">
                  <c:v>46290</c:v>
                </c:pt>
                <c:pt idx="39" c:formatCode="yyyy/m/d">
                  <c:v>46297</c:v>
                </c:pt>
                <c:pt idx="40" c:formatCode="yyyy/m/d">
                  <c:v>46304</c:v>
                </c:pt>
                <c:pt idx="41" c:formatCode="yyyy/m/d">
                  <c:v>46311</c:v>
                </c:pt>
                <c:pt idx="42" c:formatCode="yyyy/m/d">
                  <c:v>46318</c:v>
                </c:pt>
                <c:pt idx="43" c:formatCode="yyyy/m/d">
                  <c:v>46325</c:v>
                </c:pt>
                <c:pt idx="44" c:formatCode="yyyy/m/d">
                  <c:v>46332</c:v>
                </c:pt>
                <c:pt idx="45" c:formatCode="yyyy/m/d">
                  <c:v>46339</c:v>
                </c:pt>
                <c:pt idx="46" c:formatCode="yyyy/m/d">
                  <c:v>46346</c:v>
                </c:pt>
                <c:pt idx="47" c:formatCode="yyyy/m/d">
                  <c:v>46353</c:v>
                </c:pt>
                <c:pt idx="48" c:formatCode="yyyy/m/d">
                  <c:v>46360</c:v>
                </c:pt>
                <c:pt idx="49" c:formatCode="yyyy/m/d">
                  <c:v>46367</c:v>
                </c:pt>
                <c:pt idx="50" c:formatCode="yyyy/m/d">
                  <c:v>46374</c:v>
                </c:pt>
                <c:pt idx="51" c:formatCode="yyyy/m/d">
                  <c:v>46381</c:v>
                </c:pt>
              </c:numCache>
            </c:numRef>
          </c:cat>
          <c:val>
            <c:numRef>
              <c:f>下游库存!$AS$4:$AS$55</c:f>
              <c:numCache>
                <c:formatCode>General</c:formatCode>
                <c:ptCount val="52"/>
                <c:pt idx="0">
                  <c:v>23.7</c:v>
                </c:pt>
                <c:pt idx="1">
                  <c:v>24</c:v>
                </c:pt>
                <c:pt idx="2">
                  <c:v>23.6</c:v>
                </c:pt>
                <c:pt idx="3">
                  <c:v>22.5</c:v>
                </c:pt>
                <c:pt idx="4">
                  <c:v>22.7</c:v>
                </c:pt>
                <c:pt idx="5">
                  <c:v>24.9</c:v>
                </c:pt>
                <c:pt idx="6">
                  <c:v>26.8</c:v>
                </c:pt>
                <c:pt idx="8">
                  <c:v>34.6</c:v>
                </c:pt>
                <c:pt idx="9">
                  <c:v>25.3</c:v>
                </c:pt>
                <c:pt idx="10">
                  <c:v>29.3</c:v>
                </c:pt>
                <c:pt idx="11">
                  <c:v>32.3</c:v>
                </c:pt>
                <c:pt idx="12">
                  <c:v>35</c:v>
                </c:pt>
                <c:pt idx="13">
                  <c:v>35.9</c:v>
                </c:pt>
                <c:pt idx="14">
                  <c:v>37.2</c:v>
                </c:pt>
                <c:pt idx="15">
                  <c:v>38.4</c:v>
                </c:pt>
                <c:pt idx="16">
                  <c:v>40.1</c:v>
                </c:pt>
                <c:pt idx="17">
                  <c:v>38.8</c:v>
                </c:pt>
                <c:pt idx="18">
                  <c:v>41.1</c:v>
                </c:pt>
                <c:pt idx="19">
                  <c:v>40.6</c:v>
                </c:pt>
                <c:pt idx="20">
                  <c:v>42.1</c:v>
                </c:pt>
                <c:pt idx="21">
                  <c:v>40.6</c:v>
                </c:pt>
                <c:pt idx="22">
                  <c:v>37.1</c:v>
                </c:pt>
                <c:pt idx="23">
                  <c:v>34.1</c:v>
                </c:pt>
                <c:pt idx="24">
                  <c:v>35.2</c:v>
                </c:pt>
                <c:pt idx="25">
                  <c:v>36</c:v>
                </c:pt>
                <c:pt idx="26">
                  <c:v>36.1</c:v>
                </c:pt>
                <c:pt idx="27">
                  <c:v>33.5</c:v>
                </c:pt>
                <c:pt idx="28">
                  <c:v>30.4</c:v>
                </c:pt>
                <c:pt idx="29">
                  <c:v>29</c:v>
                </c:pt>
                <c:pt idx="30">
                  <c:v>29.7</c:v>
                </c:pt>
                <c:pt idx="31">
                  <c:v>30.3</c:v>
                </c:pt>
                <c:pt idx="32">
                  <c:v>29.9</c:v>
                </c:pt>
                <c:pt idx="33">
                  <c:v>27.2</c:v>
                </c:pt>
                <c:pt idx="34">
                  <c:v>28</c:v>
                </c:pt>
                <c:pt idx="35">
                  <c:v>#N/A</c:v>
                </c:pt>
                <c:pt idx="36">
                  <c:v>#N/A</c:v>
                </c:pt>
                <c:pt idx="37">
                  <c:v>#N/A</c:v>
                </c:pt>
                <c:pt idx="38">
                  <c:v>#N/A</c:v>
                </c:pt>
                <c:pt idx="39">
                  <c:v>#N/A</c:v>
                </c:pt>
                <c:pt idx="40">
                  <c:v>#N/A</c:v>
                </c:pt>
                <c:pt idx="41">
                  <c:v>#N/A</c:v>
                </c:pt>
                <c:pt idx="42">
                  <c:v>#N/A</c:v>
                </c:pt>
                <c:pt idx="43">
                  <c:v>#N/A</c:v>
                </c:pt>
                <c:pt idx="44">
                  <c:v>#N/A</c:v>
                </c:pt>
                <c:pt idx="45">
                  <c:v>#N/A</c:v>
                </c:pt>
                <c:pt idx="46">
                  <c:v>#N/A</c:v>
                </c:pt>
                <c:pt idx="47">
                  <c:v>#N/A</c:v>
                </c:pt>
                <c:pt idx="48">
                  <c:v>#N/A</c:v>
                </c:pt>
                <c:pt idx="49">
                  <c:v>#N/A</c:v>
                </c:pt>
                <c:pt idx="50">
                  <c:v>#N/A</c:v>
                </c:pt>
                <c:pt idx="51">
                  <c:v>#N/A</c:v>
                </c:pt>
              </c:numCache>
            </c:numRef>
          </c:val>
          <c:smooth val="0"/>
        </c:ser>
        <c:ser>
          <c:idx val="1"/>
          <c:order val="1"/>
          <c:tx>
            <c:strRef>
              <c:f>下游库存!$AT$3</c:f>
              <c:strCache>
                <c:ptCount val="1"/>
                <c:pt idx="0">
                  <c:v>2025</c:v>
                </c:pt>
              </c:strCache>
            </c:strRef>
          </c:tx>
          <c:spPr>
            <a:ln w="15875" cap="rnd" cmpd="sng" algn="ctr">
              <a:solidFill>
                <a:srgbClr val="FF0000">
                  <a:alpha val="75000"/>
                </a:srgbClr>
              </a:solidFill>
              <a:prstDash val="solid"/>
              <a:round/>
            </a:ln>
            <a:effectLst/>
          </c:spPr>
          <c:marker>
            <c:symbol val="none"/>
          </c:marker>
          <c:dLbls>
            <c:delete val="1"/>
          </c:dLbls>
          <c:cat>
            <c:numRef>
              <c:f>下游库存!$AR$4:$AR$55</c:f>
              <c:numCache>
                <c:formatCode>yyyy/m/d</c:formatCode>
                <c:ptCount val="52"/>
                <c:pt idx="0" c:formatCode="yyyy/m/d">
                  <c:v>46026</c:v>
                </c:pt>
                <c:pt idx="1" c:formatCode="yyyy/m/d">
                  <c:v>46031</c:v>
                </c:pt>
                <c:pt idx="2" c:formatCode="yyyy/m/d">
                  <c:v>46038</c:v>
                </c:pt>
                <c:pt idx="3" c:formatCode="yyyy/m/d">
                  <c:v>46045</c:v>
                </c:pt>
                <c:pt idx="4" c:formatCode="yyyy/m/d">
                  <c:v>46052</c:v>
                </c:pt>
                <c:pt idx="5" c:formatCode="yyyy/m/d">
                  <c:v>46059</c:v>
                </c:pt>
                <c:pt idx="6" c:formatCode="yyyy/m/d">
                  <c:v>46066</c:v>
                </c:pt>
                <c:pt idx="7" c:formatCode="yyyy/m/d">
                  <c:v>46073</c:v>
                </c:pt>
                <c:pt idx="8" c:formatCode="yyyy/m/d">
                  <c:v>46080</c:v>
                </c:pt>
                <c:pt idx="9" c:formatCode="yyyy/m/d">
                  <c:v>46087</c:v>
                </c:pt>
                <c:pt idx="10" c:formatCode="yyyy/m/d">
                  <c:v>46094</c:v>
                </c:pt>
                <c:pt idx="11" c:formatCode="yyyy/m/d">
                  <c:v>46101</c:v>
                </c:pt>
                <c:pt idx="12" c:formatCode="yyyy/m/d">
                  <c:v>46108</c:v>
                </c:pt>
                <c:pt idx="13" c:formatCode="yyyy/m/d">
                  <c:v>46115</c:v>
                </c:pt>
                <c:pt idx="14" c:formatCode="yyyy/m/d">
                  <c:v>46122</c:v>
                </c:pt>
                <c:pt idx="15" c:formatCode="yyyy/m/d">
                  <c:v>46129</c:v>
                </c:pt>
                <c:pt idx="16" c:formatCode="yyyy/m/d">
                  <c:v>46136</c:v>
                </c:pt>
                <c:pt idx="17" c:formatCode="yyyy/m/d">
                  <c:v>46143</c:v>
                </c:pt>
                <c:pt idx="18" c:formatCode="yyyy/m/d">
                  <c:v>46150</c:v>
                </c:pt>
                <c:pt idx="19" c:formatCode="yyyy/m/d">
                  <c:v>46157</c:v>
                </c:pt>
                <c:pt idx="20" c:formatCode="yyyy/m/d">
                  <c:v>46164</c:v>
                </c:pt>
                <c:pt idx="21" c:formatCode="yyyy/m/d">
                  <c:v>46171</c:v>
                </c:pt>
                <c:pt idx="22" c:formatCode="yyyy/m/d">
                  <c:v>46178</c:v>
                </c:pt>
                <c:pt idx="23" c:formatCode="yyyy/m/d">
                  <c:v>46185</c:v>
                </c:pt>
                <c:pt idx="24" c:formatCode="yyyy/m/d">
                  <c:v>46192</c:v>
                </c:pt>
                <c:pt idx="25" c:formatCode="yyyy/m/d">
                  <c:v>46199</c:v>
                </c:pt>
                <c:pt idx="26" c:formatCode="yyyy/m/d">
                  <c:v>46206</c:v>
                </c:pt>
                <c:pt idx="27" c:formatCode="yyyy/m/d">
                  <c:v>46213</c:v>
                </c:pt>
                <c:pt idx="28" c:formatCode="yyyy/m/d">
                  <c:v>46220</c:v>
                </c:pt>
                <c:pt idx="29" c:formatCode="yyyy/m/d">
                  <c:v>46227</c:v>
                </c:pt>
                <c:pt idx="30" c:formatCode="yyyy/m/d">
                  <c:v>46234</c:v>
                </c:pt>
                <c:pt idx="31" c:formatCode="yyyy/m/d">
                  <c:v>46241</c:v>
                </c:pt>
                <c:pt idx="32" c:formatCode="yyyy/m/d">
                  <c:v>46248</c:v>
                </c:pt>
                <c:pt idx="33" c:formatCode="yyyy/m/d">
                  <c:v>46255</c:v>
                </c:pt>
                <c:pt idx="34" c:formatCode="yyyy/m/d">
                  <c:v>46262</c:v>
                </c:pt>
                <c:pt idx="35" c:formatCode="yyyy/m/d">
                  <c:v>46269</c:v>
                </c:pt>
                <c:pt idx="36" c:formatCode="yyyy/m/d">
                  <c:v>46276</c:v>
                </c:pt>
                <c:pt idx="37" c:formatCode="yyyy/m/d">
                  <c:v>46283</c:v>
                </c:pt>
                <c:pt idx="38" c:formatCode="yyyy/m/d">
                  <c:v>46290</c:v>
                </c:pt>
                <c:pt idx="39" c:formatCode="yyyy/m/d">
                  <c:v>46297</c:v>
                </c:pt>
                <c:pt idx="40" c:formatCode="yyyy/m/d">
                  <c:v>46304</c:v>
                </c:pt>
                <c:pt idx="41" c:formatCode="yyyy/m/d">
                  <c:v>46311</c:v>
                </c:pt>
                <c:pt idx="42" c:formatCode="yyyy/m/d">
                  <c:v>46318</c:v>
                </c:pt>
                <c:pt idx="43" c:formatCode="yyyy/m/d">
                  <c:v>46325</c:v>
                </c:pt>
                <c:pt idx="44" c:formatCode="yyyy/m/d">
                  <c:v>46332</c:v>
                </c:pt>
                <c:pt idx="45" c:formatCode="yyyy/m/d">
                  <c:v>46339</c:v>
                </c:pt>
                <c:pt idx="46" c:formatCode="yyyy/m/d">
                  <c:v>46346</c:v>
                </c:pt>
                <c:pt idx="47" c:formatCode="yyyy/m/d">
                  <c:v>46353</c:v>
                </c:pt>
                <c:pt idx="48" c:formatCode="yyyy/m/d">
                  <c:v>46360</c:v>
                </c:pt>
                <c:pt idx="49" c:formatCode="yyyy/m/d">
                  <c:v>46367</c:v>
                </c:pt>
                <c:pt idx="50" c:formatCode="yyyy/m/d">
                  <c:v>46374</c:v>
                </c:pt>
                <c:pt idx="51" c:formatCode="yyyy/m/d">
                  <c:v>46381</c:v>
                </c:pt>
              </c:numCache>
            </c:numRef>
          </c:cat>
          <c:val>
            <c:numRef>
              <c:f>下游库存!$AT$4:$AT$55</c:f>
              <c:numCache>
                <c:formatCode>General</c:formatCode>
                <c:ptCount val="52"/>
                <c:pt idx="0">
                  <c:v>21.6</c:v>
                </c:pt>
                <c:pt idx="1">
                  <c:v>19.9</c:v>
                </c:pt>
                <c:pt idx="2">
                  <c:v>20.3</c:v>
                </c:pt>
                <c:pt idx="3">
                  <c:v>23.9</c:v>
                </c:pt>
                <c:pt idx="4">
                  <c:v>#N/A</c:v>
                </c:pt>
                <c:pt idx="5">
                  <c:v>31.3</c:v>
                </c:pt>
                <c:pt idx="6">
                  <c:v>28.5</c:v>
                </c:pt>
                <c:pt idx="7">
                  <c:v>32.7</c:v>
                </c:pt>
                <c:pt idx="8">
                  <c:v>33</c:v>
                </c:pt>
                <c:pt idx="9">
                  <c:v>33.6</c:v>
                </c:pt>
                <c:pt idx="10">
                  <c:v>33.1</c:v>
                </c:pt>
                <c:pt idx="11">
                  <c:v>32</c:v>
                </c:pt>
                <c:pt idx="12">
                  <c:v>31.2</c:v>
                </c:pt>
                <c:pt idx="13">
                  <c:v>30.2</c:v>
                </c:pt>
                <c:pt idx="14">
                  <c:v>31.9</c:v>
                </c:pt>
                <c:pt idx="15">
                  <c:v>32</c:v>
                </c:pt>
                <c:pt idx="16">
                  <c:v>30.9</c:v>
                </c:pt>
                <c:pt idx="17">
                  <c:v>27.7</c:v>
                </c:pt>
                <c:pt idx="18">
                  <c:v>26.8</c:v>
                </c:pt>
                <c:pt idx="19">
                  <c:v>21.7</c:v>
                </c:pt>
                <c:pt idx="20">
                  <c:v>22.3</c:v>
                </c:pt>
                <c:pt idx="21">
                  <c:v>23.7</c:v>
                </c:pt>
                <c:pt idx="22">
                  <c:v>26.4</c:v>
                </c:pt>
                <c:pt idx="23">
                  <c:v>23</c:v>
                </c:pt>
                <c:pt idx="24">
                  <c:v>23.1</c:v>
                </c:pt>
                <c:pt idx="25">
                  <c:v>25.1</c:v>
                </c:pt>
                <c:pt idx="26">
                  <c:v>27.2</c:v>
                </c:pt>
                <c:pt idx="27">
                  <c:v>29.5</c:v>
                </c:pt>
                <c:pt idx="28">
                  <c:v>30.3</c:v>
                </c:pt>
                <c:pt idx="29">
                  <c:v>23.3</c:v>
                </c:pt>
                <c:pt idx="30">
                  <c:v>24.3</c:v>
                </c:pt>
                <c:pt idx="31">
                  <c:v>26</c:v>
                </c:pt>
                <c:pt idx="32">
                  <c:v>26.3</c:v>
                </c:pt>
                <c:pt idx="33">
                  <c:v>25.4</c:v>
                </c:pt>
                <c:pt idx="34">
                  <c:v>26.2</c:v>
                </c:pt>
                <c:pt idx="35">
                  <c:v>27.3</c:v>
                </c:pt>
                <c:pt idx="36">
                  <c:v>27.4</c:v>
                </c:pt>
                <c:pt idx="37">
                  <c:v>29.5</c:v>
                </c:pt>
                <c:pt idx="38">
                  <c:v>25.8</c:v>
                </c:pt>
                <c:pt idx="39">
                  <c:v>26.5</c:v>
                </c:pt>
                <c:pt idx="40">
                  <c:v>29.7</c:v>
                </c:pt>
                <c:pt idx="41">
                  <c:v>30</c:v>
                </c:pt>
                <c:pt idx="42">
                  <c:v>26.3</c:v>
                </c:pt>
                <c:pt idx="43">
                  <c:v>25</c:v>
                </c:pt>
                <c:pt idx="44">
                  <c:v>24.2</c:v>
                </c:pt>
                <c:pt idx="45">
                  <c:v>24.6</c:v>
                </c:pt>
                <c:pt idx="46">
                  <c:v>25.8</c:v>
                </c:pt>
                <c:pt idx="47">
                  <c:v>26.6</c:v>
                </c:pt>
                <c:pt idx="48">
                  <c:v>26.8</c:v>
                </c:pt>
                <c:pt idx="49">
                  <c:v>27</c:v>
                </c:pt>
                <c:pt idx="50">
                  <c:v>20</c:v>
                </c:pt>
                <c:pt idx="51">
                  <c:v>21.5</c:v>
                </c:pt>
              </c:numCache>
            </c:numRef>
          </c:val>
          <c:smooth val="0"/>
        </c:ser>
        <c:ser>
          <c:idx val="2"/>
          <c:order val="2"/>
          <c:tx>
            <c:strRef>
              <c:f>下游库存!$AU$3</c:f>
              <c:strCache>
                <c:ptCount val="1"/>
                <c:pt idx="0">
                  <c:v>2024</c:v>
                </c:pt>
              </c:strCache>
            </c:strRef>
          </c:tx>
          <c:spPr>
            <a:ln w="15875" cap="rnd" cmpd="sng" algn="ctr">
              <a:solidFill>
                <a:srgbClr val="E57373">
                  <a:alpha val="69000"/>
                </a:srgbClr>
              </a:solidFill>
              <a:prstDash val="solid"/>
              <a:round/>
            </a:ln>
            <a:effectLst/>
          </c:spPr>
          <c:marker>
            <c:symbol val="none"/>
          </c:marker>
          <c:dLbls>
            <c:delete val="1"/>
          </c:dLbls>
          <c:cat>
            <c:numRef>
              <c:f>下游库存!$AR$4:$AR$55</c:f>
              <c:numCache>
                <c:formatCode>yyyy/m/d</c:formatCode>
                <c:ptCount val="52"/>
                <c:pt idx="0" c:formatCode="yyyy/m/d">
                  <c:v>46026</c:v>
                </c:pt>
                <c:pt idx="1" c:formatCode="yyyy/m/d">
                  <c:v>46031</c:v>
                </c:pt>
                <c:pt idx="2" c:formatCode="yyyy/m/d">
                  <c:v>46038</c:v>
                </c:pt>
                <c:pt idx="3" c:formatCode="yyyy/m/d">
                  <c:v>46045</c:v>
                </c:pt>
                <c:pt idx="4" c:formatCode="yyyy/m/d">
                  <c:v>46052</c:v>
                </c:pt>
                <c:pt idx="5" c:formatCode="yyyy/m/d">
                  <c:v>46059</c:v>
                </c:pt>
                <c:pt idx="6" c:formatCode="yyyy/m/d">
                  <c:v>46066</c:v>
                </c:pt>
                <c:pt idx="7" c:formatCode="yyyy/m/d">
                  <c:v>46073</c:v>
                </c:pt>
                <c:pt idx="8" c:formatCode="yyyy/m/d">
                  <c:v>46080</c:v>
                </c:pt>
                <c:pt idx="9" c:formatCode="yyyy/m/d">
                  <c:v>46087</c:v>
                </c:pt>
                <c:pt idx="10" c:formatCode="yyyy/m/d">
                  <c:v>46094</c:v>
                </c:pt>
                <c:pt idx="11" c:formatCode="yyyy/m/d">
                  <c:v>46101</c:v>
                </c:pt>
                <c:pt idx="12" c:formatCode="yyyy/m/d">
                  <c:v>46108</c:v>
                </c:pt>
                <c:pt idx="13" c:formatCode="yyyy/m/d">
                  <c:v>46115</c:v>
                </c:pt>
                <c:pt idx="14" c:formatCode="yyyy/m/d">
                  <c:v>46122</c:v>
                </c:pt>
                <c:pt idx="15" c:formatCode="yyyy/m/d">
                  <c:v>46129</c:v>
                </c:pt>
                <c:pt idx="16" c:formatCode="yyyy/m/d">
                  <c:v>46136</c:v>
                </c:pt>
                <c:pt idx="17" c:formatCode="yyyy/m/d">
                  <c:v>46143</c:v>
                </c:pt>
                <c:pt idx="18" c:formatCode="yyyy/m/d">
                  <c:v>46150</c:v>
                </c:pt>
                <c:pt idx="19" c:formatCode="yyyy/m/d">
                  <c:v>46157</c:v>
                </c:pt>
                <c:pt idx="20" c:formatCode="yyyy/m/d">
                  <c:v>46164</c:v>
                </c:pt>
                <c:pt idx="21" c:formatCode="yyyy/m/d">
                  <c:v>46171</c:v>
                </c:pt>
                <c:pt idx="22" c:formatCode="yyyy/m/d">
                  <c:v>46178</c:v>
                </c:pt>
                <c:pt idx="23" c:formatCode="yyyy/m/d">
                  <c:v>46185</c:v>
                </c:pt>
                <c:pt idx="24" c:formatCode="yyyy/m/d">
                  <c:v>46192</c:v>
                </c:pt>
                <c:pt idx="25" c:formatCode="yyyy/m/d">
                  <c:v>46199</c:v>
                </c:pt>
                <c:pt idx="26" c:formatCode="yyyy/m/d">
                  <c:v>46206</c:v>
                </c:pt>
                <c:pt idx="27" c:formatCode="yyyy/m/d">
                  <c:v>46213</c:v>
                </c:pt>
                <c:pt idx="28" c:formatCode="yyyy/m/d">
                  <c:v>46220</c:v>
                </c:pt>
                <c:pt idx="29" c:formatCode="yyyy/m/d">
                  <c:v>46227</c:v>
                </c:pt>
                <c:pt idx="30" c:formatCode="yyyy/m/d">
                  <c:v>46234</c:v>
                </c:pt>
                <c:pt idx="31" c:formatCode="yyyy/m/d">
                  <c:v>46241</c:v>
                </c:pt>
                <c:pt idx="32" c:formatCode="yyyy/m/d">
                  <c:v>46248</c:v>
                </c:pt>
                <c:pt idx="33" c:formatCode="yyyy/m/d">
                  <c:v>46255</c:v>
                </c:pt>
                <c:pt idx="34" c:formatCode="yyyy/m/d">
                  <c:v>46262</c:v>
                </c:pt>
                <c:pt idx="35" c:formatCode="yyyy/m/d">
                  <c:v>46269</c:v>
                </c:pt>
                <c:pt idx="36" c:formatCode="yyyy/m/d">
                  <c:v>46276</c:v>
                </c:pt>
                <c:pt idx="37" c:formatCode="yyyy/m/d">
                  <c:v>46283</c:v>
                </c:pt>
                <c:pt idx="38" c:formatCode="yyyy/m/d">
                  <c:v>46290</c:v>
                </c:pt>
                <c:pt idx="39" c:formatCode="yyyy/m/d">
                  <c:v>46297</c:v>
                </c:pt>
                <c:pt idx="40" c:formatCode="yyyy/m/d">
                  <c:v>46304</c:v>
                </c:pt>
                <c:pt idx="41" c:formatCode="yyyy/m/d">
                  <c:v>46311</c:v>
                </c:pt>
                <c:pt idx="42" c:formatCode="yyyy/m/d">
                  <c:v>46318</c:v>
                </c:pt>
                <c:pt idx="43" c:formatCode="yyyy/m/d">
                  <c:v>46325</c:v>
                </c:pt>
                <c:pt idx="44" c:formatCode="yyyy/m/d">
                  <c:v>46332</c:v>
                </c:pt>
                <c:pt idx="45" c:formatCode="yyyy/m/d">
                  <c:v>46339</c:v>
                </c:pt>
                <c:pt idx="46" c:formatCode="yyyy/m/d">
                  <c:v>46346</c:v>
                </c:pt>
                <c:pt idx="47" c:formatCode="yyyy/m/d">
                  <c:v>46353</c:v>
                </c:pt>
                <c:pt idx="48" c:formatCode="yyyy/m/d">
                  <c:v>46360</c:v>
                </c:pt>
                <c:pt idx="49" c:formatCode="yyyy/m/d">
                  <c:v>46367</c:v>
                </c:pt>
                <c:pt idx="50" c:formatCode="yyyy/m/d">
                  <c:v>46374</c:v>
                </c:pt>
                <c:pt idx="51" c:formatCode="yyyy/m/d">
                  <c:v>46381</c:v>
                </c:pt>
              </c:numCache>
            </c:numRef>
          </c:cat>
          <c:val>
            <c:numRef>
              <c:f>下游库存!$AU$4:$AU$55</c:f>
              <c:numCache>
                <c:formatCode>General</c:formatCode>
                <c:ptCount val="52"/>
                <c:pt idx="0">
                  <c:v>23.3</c:v>
                </c:pt>
                <c:pt idx="1">
                  <c:v>23.2</c:v>
                </c:pt>
                <c:pt idx="2">
                  <c:v>23.4</c:v>
                </c:pt>
                <c:pt idx="3">
                  <c:v>20.3</c:v>
                </c:pt>
                <c:pt idx="4">
                  <c:v>21.5</c:v>
                </c:pt>
                <c:pt idx="5">
                  <c:v>23.9</c:v>
                </c:pt>
                <c:pt idx="6">
                  <c:v>30.7</c:v>
                </c:pt>
                <c:pt idx="7">
                  <c:v>32</c:v>
                </c:pt>
                <c:pt idx="8">
                  <c:v>32.1</c:v>
                </c:pt>
                <c:pt idx="9">
                  <c:v>32</c:v>
                </c:pt>
                <c:pt idx="10">
                  <c:v>31.3</c:v>
                </c:pt>
                <c:pt idx="11">
                  <c:v>31.2</c:v>
                </c:pt>
                <c:pt idx="12">
                  <c:v>29.7</c:v>
                </c:pt>
                <c:pt idx="13">
                  <c:v>29.8</c:v>
                </c:pt>
                <c:pt idx="14">
                  <c:v>30.6</c:v>
                </c:pt>
                <c:pt idx="15">
                  <c:v>30.7</c:v>
                </c:pt>
                <c:pt idx="16">
                  <c:v>30.2</c:v>
                </c:pt>
                <c:pt idx="17">
                  <c:v>#N/A</c:v>
                </c:pt>
                <c:pt idx="18">
                  <c:v>30.7</c:v>
                </c:pt>
                <c:pt idx="19">
                  <c:v>30.5</c:v>
                </c:pt>
                <c:pt idx="20">
                  <c:v>27.7</c:v>
                </c:pt>
                <c:pt idx="21">
                  <c:v>27.2</c:v>
                </c:pt>
                <c:pt idx="22">
                  <c:v>28.1</c:v>
                </c:pt>
                <c:pt idx="23">
                  <c:v>29.1</c:v>
                </c:pt>
                <c:pt idx="24">
                  <c:v>28.5</c:v>
                </c:pt>
                <c:pt idx="25">
                  <c:v>27.3</c:v>
                </c:pt>
                <c:pt idx="26">
                  <c:v>27.6</c:v>
                </c:pt>
                <c:pt idx="27">
                  <c:v>29.4</c:v>
                </c:pt>
                <c:pt idx="28">
                  <c:v>30.8</c:v>
                </c:pt>
                <c:pt idx="29">
                  <c:v>29.6</c:v>
                </c:pt>
                <c:pt idx="30">
                  <c:v>30.6</c:v>
                </c:pt>
                <c:pt idx="31">
                  <c:v>32.4</c:v>
                </c:pt>
                <c:pt idx="32">
                  <c:v>28.1</c:v>
                </c:pt>
                <c:pt idx="33">
                  <c:v>29.5</c:v>
                </c:pt>
                <c:pt idx="34">
                  <c:v>28.9</c:v>
                </c:pt>
                <c:pt idx="35">
                  <c:v>30.6</c:v>
                </c:pt>
                <c:pt idx="36">
                  <c:v>30.5</c:v>
                </c:pt>
                <c:pt idx="37">
                  <c:v>30.3</c:v>
                </c:pt>
                <c:pt idx="38">
                  <c:v>27.6</c:v>
                </c:pt>
                <c:pt idx="39">
                  <c:v>#N/A</c:v>
                </c:pt>
                <c:pt idx="40">
                  <c:v>25.1</c:v>
                </c:pt>
                <c:pt idx="41">
                  <c:v>26.1</c:v>
                </c:pt>
                <c:pt idx="42">
                  <c:v>27</c:v>
                </c:pt>
                <c:pt idx="43">
                  <c:v>25.6</c:v>
                </c:pt>
                <c:pt idx="44">
                  <c:v>27.5</c:v>
                </c:pt>
                <c:pt idx="45">
                  <c:v>28.5</c:v>
                </c:pt>
                <c:pt idx="46">
                  <c:v>28.8</c:v>
                </c:pt>
                <c:pt idx="47">
                  <c:v>26.7</c:v>
                </c:pt>
                <c:pt idx="48">
                  <c:v>27.6</c:v>
                </c:pt>
                <c:pt idx="49">
                  <c:v>24.9</c:v>
                </c:pt>
                <c:pt idx="50">
                  <c:v>20.7</c:v>
                </c:pt>
                <c:pt idx="51">
                  <c:v>15.8</c:v>
                </c:pt>
              </c:numCache>
            </c:numRef>
          </c:val>
          <c:smooth val="0"/>
        </c:ser>
        <c:ser>
          <c:idx val="3"/>
          <c:order val="3"/>
          <c:tx>
            <c:strRef>
              <c:f>下游库存!$AV$3</c:f>
              <c:strCache>
                <c:ptCount val="1"/>
                <c:pt idx="0">
                  <c:v>2023</c:v>
                </c:pt>
              </c:strCache>
            </c:strRef>
          </c:tx>
          <c:spPr>
            <a:ln w="15875" cap="rnd" cmpd="sng" algn="ctr">
              <a:solidFill>
                <a:srgbClr val="616161"/>
              </a:solidFill>
              <a:prstDash val="solid"/>
              <a:round/>
            </a:ln>
            <a:effectLst/>
          </c:spPr>
          <c:marker>
            <c:symbol val="none"/>
          </c:marker>
          <c:dLbls>
            <c:delete val="1"/>
          </c:dLbls>
          <c:cat>
            <c:numRef>
              <c:f>下游库存!$AR$4:$AR$55</c:f>
              <c:numCache>
                <c:formatCode>yyyy/m/d</c:formatCode>
                <c:ptCount val="52"/>
                <c:pt idx="0" c:formatCode="yyyy/m/d">
                  <c:v>46026</c:v>
                </c:pt>
                <c:pt idx="1" c:formatCode="yyyy/m/d">
                  <c:v>46031</c:v>
                </c:pt>
                <c:pt idx="2" c:formatCode="yyyy/m/d">
                  <c:v>46038</c:v>
                </c:pt>
                <c:pt idx="3" c:formatCode="yyyy/m/d">
                  <c:v>46045</c:v>
                </c:pt>
                <c:pt idx="4" c:formatCode="yyyy/m/d">
                  <c:v>46052</c:v>
                </c:pt>
                <c:pt idx="5" c:formatCode="yyyy/m/d">
                  <c:v>46059</c:v>
                </c:pt>
                <c:pt idx="6" c:formatCode="yyyy/m/d">
                  <c:v>46066</c:v>
                </c:pt>
                <c:pt idx="7" c:formatCode="yyyy/m/d">
                  <c:v>46073</c:v>
                </c:pt>
                <c:pt idx="8" c:formatCode="yyyy/m/d">
                  <c:v>46080</c:v>
                </c:pt>
                <c:pt idx="9" c:formatCode="yyyy/m/d">
                  <c:v>46087</c:v>
                </c:pt>
                <c:pt idx="10" c:formatCode="yyyy/m/d">
                  <c:v>46094</c:v>
                </c:pt>
                <c:pt idx="11" c:formatCode="yyyy/m/d">
                  <c:v>46101</c:v>
                </c:pt>
                <c:pt idx="12" c:formatCode="yyyy/m/d">
                  <c:v>46108</c:v>
                </c:pt>
                <c:pt idx="13" c:formatCode="yyyy/m/d">
                  <c:v>46115</c:v>
                </c:pt>
                <c:pt idx="14" c:formatCode="yyyy/m/d">
                  <c:v>46122</c:v>
                </c:pt>
                <c:pt idx="15" c:formatCode="yyyy/m/d">
                  <c:v>46129</c:v>
                </c:pt>
                <c:pt idx="16" c:formatCode="yyyy/m/d">
                  <c:v>46136</c:v>
                </c:pt>
                <c:pt idx="17" c:formatCode="yyyy/m/d">
                  <c:v>46143</c:v>
                </c:pt>
                <c:pt idx="18" c:formatCode="yyyy/m/d">
                  <c:v>46150</c:v>
                </c:pt>
                <c:pt idx="19" c:formatCode="yyyy/m/d">
                  <c:v>46157</c:v>
                </c:pt>
                <c:pt idx="20" c:formatCode="yyyy/m/d">
                  <c:v>46164</c:v>
                </c:pt>
                <c:pt idx="21" c:formatCode="yyyy/m/d">
                  <c:v>46171</c:v>
                </c:pt>
                <c:pt idx="22" c:formatCode="yyyy/m/d">
                  <c:v>46178</c:v>
                </c:pt>
                <c:pt idx="23" c:formatCode="yyyy/m/d">
                  <c:v>46185</c:v>
                </c:pt>
                <c:pt idx="24" c:formatCode="yyyy/m/d">
                  <c:v>46192</c:v>
                </c:pt>
                <c:pt idx="25" c:formatCode="yyyy/m/d">
                  <c:v>46199</c:v>
                </c:pt>
                <c:pt idx="26" c:formatCode="yyyy/m/d">
                  <c:v>46206</c:v>
                </c:pt>
                <c:pt idx="27" c:formatCode="yyyy/m/d">
                  <c:v>46213</c:v>
                </c:pt>
                <c:pt idx="28" c:formatCode="yyyy/m/d">
                  <c:v>46220</c:v>
                </c:pt>
                <c:pt idx="29" c:formatCode="yyyy/m/d">
                  <c:v>46227</c:v>
                </c:pt>
                <c:pt idx="30" c:formatCode="yyyy/m/d">
                  <c:v>46234</c:v>
                </c:pt>
                <c:pt idx="31" c:formatCode="yyyy/m/d">
                  <c:v>46241</c:v>
                </c:pt>
                <c:pt idx="32" c:formatCode="yyyy/m/d">
                  <c:v>46248</c:v>
                </c:pt>
                <c:pt idx="33" c:formatCode="yyyy/m/d">
                  <c:v>46255</c:v>
                </c:pt>
                <c:pt idx="34" c:formatCode="yyyy/m/d">
                  <c:v>46262</c:v>
                </c:pt>
                <c:pt idx="35" c:formatCode="yyyy/m/d">
                  <c:v>46269</c:v>
                </c:pt>
                <c:pt idx="36" c:formatCode="yyyy/m/d">
                  <c:v>46276</c:v>
                </c:pt>
                <c:pt idx="37" c:formatCode="yyyy/m/d">
                  <c:v>46283</c:v>
                </c:pt>
                <c:pt idx="38" c:formatCode="yyyy/m/d">
                  <c:v>46290</c:v>
                </c:pt>
                <c:pt idx="39" c:formatCode="yyyy/m/d">
                  <c:v>46297</c:v>
                </c:pt>
                <c:pt idx="40" c:formatCode="yyyy/m/d">
                  <c:v>46304</c:v>
                </c:pt>
                <c:pt idx="41" c:formatCode="yyyy/m/d">
                  <c:v>46311</c:v>
                </c:pt>
                <c:pt idx="42" c:formatCode="yyyy/m/d">
                  <c:v>46318</c:v>
                </c:pt>
                <c:pt idx="43" c:formatCode="yyyy/m/d">
                  <c:v>46325</c:v>
                </c:pt>
                <c:pt idx="44" c:formatCode="yyyy/m/d">
                  <c:v>46332</c:v>
                </c:pt>
                <c:pt idx="45" c:formatCode="yyyy/m/d">
                  <c:v>46339</c:v>
                </c:pt>
                <c:pt idx="46" c:formatCode="yyyy/m/d">
                  <c:v>46346</c:v>
                </c:pt>
                <c:pt idx="47" c:formatCode="yyyy/m/d">
                  <c:v>46353</c:v>
                </c:pt>
                <c:pt idx="48" c:formatCode="yyyy/m/d">
                  <c:v>46360</c:v>
                </c:pt>
                <c:pt idx="49" c:formatCode="yyyy/m/d">
                  <c:v>46367</c:v>
                </c:pt>
                <c:pt idx="50" c:formatCode="yyyy/m/d">
                  <c:v>46374</c:v>
                </c:pt>
                <c:pt idx="51" c:formatCode="yyyy/m/d">
                  <c:v>46381</c:v>
                </c:pt>
              </c:numCache>
            </c:numRef>
          </c:cat>
          <c:val>
            <c:numRef>
              <c:f>下游库存!$AV$4:$AV$55</c:f>
              <c:numCache>
                <c:formatCode>General</c:formatCode>
                <c:ptCount val="52"/>
                <c:pt idx="0">
                  <c:v>22.2</c:v>
                </c:pt>
                <c:pt idx="1">
                  <c:v>20.2</c:v>
                </c:pt>
                <c:pt idx="2">
                  <c:v>22.2</c:v>
                </c:pt>
                <c:pt idx="3">
                  <c:v>24.8</c:v>
                </c:pt>
                <c:pt idx="4">
                  <c:v>25.8</c:v>
                </c:pt>
                <c:pt idx="5">
                  <c:v>27.1</c:v>
                </c:pt>
                <c:pt idx="6">
                  <c:v>27.98</c:v>
                </c:pt>
                <c:pt idx="7">
                  <c:v>26.8</c:v>
                </c:pt>
                <c:pt idx="8">
                  <c:v>25.8</c:v>
                </c:pt>
                <c:pt idx="9">
                  <c:v>25.2</c:v>
                </c:pt>
                <c:pt idx="10">
                  <c:v>25.5</c:v>
                </c:pt>
                <c:pt idx="11">
                  <c:v>24.2</c:v>
                </c:pt>
                <c:pt idx="12">
                  <c:v>26.5</c:v>
                </c:pt>
                <c:pt idx="13">
                  <c:v>26.5</c:v>
                </c:pt>
                <c:pt idx="14">
                  <c:v>27.4</c:v>
                </c:pt>
                <c:pt idx="15">
                  <c:v>29.3</c:v>
                </c:pt>
                <c:pt idx="16">
                  <c:v>29.5</c:v>
                </c:pt>
                <c:pt idx="17">
                  <c:v>30.9</c:v>
                </c:pt>
                <c:pt idx="18">
                  <c:v>30.3</c:v>
                </c:pt>
                <c:pt idx="19">
                  <c:v>30.7</c:v>
                </c:pt>
                <c:pt idx="20">
                  <c:v>29.5</c:v>
                </c:pt>
                <c:pt idx="21">
                  <c:v>28.1</c:v>
                </c:pt>
                <c:pt idx="22">
                  <c:v>29.5</c:v>
                </c:pt>
                <c:pt idx="23">
                  <c:v>28.5</c:v>
                </c:pt>
                <c:pt idx="24">
                  <c:v>31.3</c:v>
                </c:pt>
                <c:pt idx="25">
                  <c:v>30.9</c:v>
                </c:pt>
                <c:pt idx="26">
                  <c:v>29.3</c:v>
                </c:pt>
                <c:pt idx="27">
                  <c:v>30.2</c:v>
                </c:pt>
                <c:pt idx="28">
                  <c:v>30.6</c:v>
                </c:pt>
                <c:pt idx="29">
                  <c:v>30.9</c:v>
                </c:pt>
                <c:pt idx="30">
                  <c:v>32</c:v>
                </c:pt>
                <c:pt idx="31">
                  <c:v>32.6</c:v>
                </c:pt>
                <c:pt idx="32">
                  <c:v>32.9</c:v>
                </c:pt>
                <c:pt idx="33">
                  <c:v>31.9</c:v>
                </c:pt>
                <c:pt idx="34">
                  <c:v>31.8</c:v>
                </c:pt>
                <c:pt idx="35">
                  <c:v>28.1</c:v>
                </c:pt>
                <c:pt idx="36">
                  <c:v>25.9</c:v>
                </c:pt>
                <c:pt idx="37">
                  <c:v>26.9</c:v>
                </c:pt>
                <c:pt idx="38">
                  <c:v>26.3</c:v>
                </c:pt>
                <c:pt idx="39">
                  <c:v>30.1</c:v>
                </c:pt>
                <c:pt idx="40">
                  <c:v>29.3</c:v>
                </c:pt>
                <c:pt idx="41">
                  <c:v>29.4</c:v>
                </c:pt>
                <c:pt idx="42">
                  <c:v>29.7</c:v>
                </c:pt>
                <c:pt idx="43">
                  <c:v>27.2</c:v>
                </c:pt>
                <c:pt idx="44">
                  <c:v>27.7</c:v>
                </c:pt>
                <c:pt idx="45">
                  <c:v>25.5</c:v>
                </c:pt>
                <c:pt idx="46">
                  <c:v>24.8</c:v>
                </c:pt>
                <c:pt idx="47">
                  <c:v>23.4</c:v>
                </c:pt>
                <c:pt idx="48">
                  <c:v>23.7</c:v>
                </c:pt>
                <c:pt idx="49">
                  <c:v>22.6</c:v>
                </c:pt>
                <c:pt idx="50">
                  <c:v>22</c:v>
                </c:pt>
                <c:pt idx="51">
                  <c:v>22.5</c:v>
                </c:pt>
              </c:numCache>
            </c:numRef>
          </c:val>
          <c:smooth val="0"/>
        </c:ser>
        <c:ser>
          <c:idx val="4"/>
          <c:order val="4"/>
          <c:tx>
            <c:strRef>
              <c:f>下游库存!$AW$3</c:f>
              <c:strCache>
                <c:ptCount val="1"/>
                <c:pt idx="0">
                  <c:v>2022</c:v>
                </c:pt>
              </c:strCache>
            </c:strRef>
          </c:tx>
          <c:spPr>
            <a:ln w="15875" cap="rnd" cmpd="sng" algn="ctr">
              <a:solidFill>
                <a:srgbClr val="9E9E9E"/>
              </a:solidFill>
              <a:prstDash val="solid"/>
              <a:round/>
            </a:ln>
            <a:effectLst/>
          </c:spPr>
          <c:marker>
            <c:symbol val="none"/>
          </c:marker>
          <c:dLbls>
            <c:delete val="1"/>
          </c:dLbls>
          <c:cat>
            <c:numRef>
              <c:f>下游库存!$AR$4:$AR$55</c:f>
              <c:numCache>
                <c:formatCode>yyyy/m/d</c:formatCode>
                <c:ptCount val="52"/>
                <c:pt idx="0" c:formatCode="yyyy/m/d">
                  <c:v>46026</c:v>
                </c:pt>
                <c:pt idx="1" c:formatCode="yyyy/m/d">
                  <c:v>46031</c:v>
                </c:pt>
                <c:pt idx="2" c:formatCode="yyyy/m/d">
                  <c:v>46038</c:v>
                </c:pt>
                <c:pt idx="3" c:formatCode="yyyy/m/d">
                  <c:v>46045</c:v>
                </c:pt>
                <c:pt idx="4" c:formatCode="yyyy/m/d">
                  <c:v>46052</c:v>
                </c:pt>
                <c:pt idx="5" c:formatCode="yyyy/m/d">
                  <c:v>46059</c:v>
                </c:pt>
                <c:pt idx="6" c:formatCode="yyyy/m/d">
                  <c:v>46066</c:v>
                </c:pt>
                <c:pt idx="7" c:formatCode="yyyy/m/d">
                  <c:v>46073</c:v>
                </c:pt>
                <c:pt idx="8" c:formatCode="yyyy/m/d">
                  <c:v>46080</c:v>
                </c:pt>
                <c:pt idx="9" c:formatCode="yyyy/m/d">
                  <c:v>46087</c:v>
                </c:pt>
                <c:pt idx="10" c:formatCode="yyyy/m/d">
                  <c:v>46094</c:v>
                </c:pt>
                <c:pt idx="11" c:formatCode="yyyy/m/d">
                  <c:v>46101</c:v>
                </c:pt>
                <c:pt idx="12" c:formatCode="yyyy/m/d">
                  <c:v>46108</c:v>
                </c:pt>
                <c:pt idx="13" c:formatCode="yyyy/m/d">
                  <c:v>46115</c:v>
                </c:pt>
                <c:pt idx="14" c:formatCode="yyyy/m/d">
                  <c:v>46122</c:v>
                </c:pt>
                <c:pt idx="15" c:formatCode="yyyy/m/d">
                  <c:v>46129</c:v>
                </c:pt>
                <c:pt idx="16" c:formatCode="yyyy/m/d">
                  <c:v>46136</c:v>
                </c:pt>
                <c:pt idx="17" c:formatCode="yyyy/m/d">
                  <c:v>46143</c:v>
                </c:pt>
                <c:pt idx="18" c:formatCode="yyyy/m/d">
                  <c:v>46150</c:v>
                </c:pt>
                <c:pt idx="19" c:formatCode="yyyy/m/d">
                  <c:v>46157</c:v>
                </c:pt>
                <c:pt idx="20" c:formatCode="yyyy/m/d">
                  <c:v>46164</c:v>
                </c:pt>
                <c:pt idx="21" c:formatCode="yyyy/m/d">
                  <c:v>46171</c:v>
                </c:pt>
                <c:pt idx="22" c:formatCode="yyyy/m/d">
                  <c:v>46178</c:v>
                </c:pt>
                <c:pt idx="23" c:formatCode="yyyy/m/d">
                  <c:v>46185</c:v>
                </c:pt>
                <c:pt idx="24" c:formatCode="yyyy/m/d">
                  <c:v>46192</c:v>
                </c:pt>
                <c:pt idx="25" c:formatCode="yyyy/m/d">
                  <c:v>46199</c:v>
                </c:pt>
                <c:pt idx="26" c:formatCode="yyyy/m/d">
                  <c:v>46206</c:v>
                </c:pt>
                <c:pt idx="27" c:formatCode="yyyy/m/d">
                  <c:v>46213</c:v>
                </c:pt>
                <c:pt idx="28" c:formatCode="yyyy/m/d">
                  <c:v>46220</c:v>
                </c:pt>
                <c:pt idx="29" c:formatCode="yyyy/m/d">
                  <c:v>46227</c:v>
                </c:pt>
                <c:pt idx="30" c:formatCode="yyyy/m/d">
                  <c:v>46234</c:v>
                </c:pt>
                <c:pt idx="31" c:formatCode="yyyy/m/d">
                  <c:v>46241</c:v>
                </c:pt>
                <c:pt idx="32" c:formatCode="yyyy/m/d">
                  <c:v>46248</c:v>
                </c:pt>
                <c:pt idx="33" c:formatCode="yyyy/m/d">
                  <c:v>46255</c:v>
                </c:pt>
                <c:pt idx="34" c:formatCode="yyyy/m/d">
                  <c:v>46262</c:v>
                </c:pt>
                <c:pt idx="35" c:formatCode="yyyy/m/d">
                  <c:v>46269</c:v>
                </c:pt>
                <c:pt idx="36" c:formatCode="yyyy/m/d">
                  <c:v>46276</c:v>
                </c:pt>
                <c:pt idx="37" c:formatCode="yyyy/m/d">
                  <c:v>46283</c:v>
                </c:pt>
                <c:pt idx="38" c:formatCode="yyyy/m/d">
                  <c:v>46290</c:v>
                </c:pt>
                <c:pt idx="39" c:formatCode="yyyy/m/d">
                  <c:v>46297</c:v>
                </c:pt>
                <c:pt idx="40" c:formatCode="yyyy/m/d">
                  <c:v>46304</c:v>
                </c:pt>
                <c:pt idx="41" c:formatCode="yyyy/m/d">
                  <c:v>46311</c:v>
                </c:pt>
                <c:pt idx="42" c:formatCode="yyyy/m/d">
                  <c:v>46318</c:v>
                </c:pt>
                <c:pt idx="43" c:formatCode="yyyy/m/d">
                  <c:v>46325</c:v>
                </c:pt>
                <c:pt idx="44" c:formatCode="yyyy/m/d">
                  <c:v>46332</c:v>
                </c:pt>
                <c:pt idx="45" c:formatCode="yyyy/m/d">
                  <c:v>46339</c:v>
                </c:pt>
                <c:pt idx="46" c:formatCode="yyyy/m/d">
                  <c:v>46346</c:v>
                </c:pt>
                <c:pt idx="47" c:formatCode="yyyy/m/d">
                  <c:v>46353</c:v>
                </c:pt>
                <c:pt idx="48" c:formatCode="yyyy/m/d">
                  <c:v>46360</c:v>
                </c:pt>
                <c:pt idx="49" c:formatCode="yyyy/m/d">
                  <c:v>46367</c:v>
                </c:pt>
                <c:pt idx="50" c:formatCode="yyyy/m/d">
                  <c:v>46374</c:v>
                </c:pt>
                <c:pt idx="51" c:formatCode="yyyy/m/d">
                  <c:v>46381</c:v>
                </c:pt>
              </c:numCache>
            </c:numRef>
          </c:cat>
          <c:val>
            <c:numRef>
              <c:f>下游库存!$AW$4:$AW$55</c:f>
              <c:numCache>
                <c:formatCode>General</c:formatCode>
                <c:ptCount val="52"/>
                <c:pt idx="0">
                  <c:v>15</c:v>
                </c:pt>
                <c:pt idx="1">
                  <c:v>16.9</c:v>
                </c:pt>
                <c:pt idx="2">
                  <c:v>19.8</c:v>
                </c:pt>
                <c:pt idx="3">
                  <c:v>22</c:v>
                </c:pt>
                <c:pt idx="4">
                  <c:v>#N/A</c:v>
                </c:pt>
                <c:pt idx="5">
                  <c:v>29.4</c:v>
                </c:pt>
                <c:pt idx="6">
                  <c:v>31.7</c:v>
                </c:pt>
                <c:pt idx="7">
                  <c:v>30</c:v>
                </c:pt>
                <c:pt idx="8">
                  <c:v>26.6</c:v>
                </c:pt>
                <c:pt idx="9">
                  <c:v>26.8</c:v>
                </c:pt>
                <c:pt idx="10">
                  <c:v>28.1</c:v>
                </c:pt>
                <c:pt idx="11">
                  <c:v>31.6</c:v>
                </c:pt>
                <c:pt idx="12">
                  <c:v>32</c:v>
                </c:pt>
                <c:pt idx="13">
                  <c:v>36</c:v>
                </c:pt>
                <c:pt idx="14">
                  <c:v>36.6</c:v>
                </c:pt>
                <c:pt idx="15">
                  <c:v>36.4</c:v>
                </c:pt>
                <c:pt idx="16">
                  <c:v>33.1</c:v>
                </c:pt>
                <c:pt idx="17">
                  <c:v>32.5</c:v>
                </c:pt>
                <c:pt idx="18">
                  <c:v>33</c:v>
                </c:pt>
                <c:pt idx="19">
                  <c:v>35.7</c:v>
                </c:pt>
                <c:pt idx="20">
                  <c:v>35.6</c:v>
                </c:pt>
                <c:pt idx="21">
                  <c:v>34</c:v>
                </c:pt>
                <c:pt idx="22">
                  <c:v>32.9</c:v>
                </c:pt>
                <c:pt idx="23">
                  <c:v>36.1</c:v>
                </c:pt>
                <c:pt idx="24">
                  <c:v>38.6</c:v>
                </c:pt>
                <c:pt idx="25">
                  <c:v>37.5</c:v>
                </c:pt>
                <c:pt idx="26">
                  <c:v>35.7</c:v>
                </c:pt>
                <c:pt idx="27">
                  <c:v>36.1</c:v>
                </c:pt>
                <c:pt idx="28">
                  <c:v>33.5</c:v>
                </c:pt>
                <c:pt idx="29">
                  <c:v>32.4</c:v>
                </c:pt>
                <c:pt idx="30">
                  <c:v>33.4</c:v>
                </c:pt>
                <c:pt idx="31">
                  <c:v>32.2</c:v>
                </c:pt>
                <c:pt idx="32">
                  <c:v>33.9</c:v>
                </c:pt>
                <c:pt idx="33">
                  <c:v>32.2</c:v>
                </c:pt>
                <c:pt idx="34">
                  <c:v>31.4</c:v>
                </c:pt>
                <c:pt idx="35">
                  <c:v>30.4</c:v>
                </c:pt>
                <c:pt idx="36">
                  <c:v>30.7</c:v>
                </c:pt>
                <c:pt idx="37">
                  <c:v>32.8</c:v>
                </c:pt>
                <c:pt idx="38">
                  <c:v>31.8</c:v>
                </c:pt>
                <c:pt idx="39">
                  <c:v>31.8</c:v>
                </c:pt>
                <c:pt idx="40">
                  <c:v>31.9</c:v>
                </c:pt>
                <c:pt idx="41">
                  <c:v>31.5</c:v>
                </c:pt>
                <c:pt idx="42">
                  <c:v>32.1</c:v>
                </c:pt>
                <c:pt idx="43">
                  <c:v>30.8</c:v>
                </c:pt>
                <c:pt idx="44">
                  <c:v>30.7</c:v>
                </c:pt>
                <c:pt idx="45">
                  <c:v>30.6</c:v>
                </c:pt>
                <c:pt idx="46">
                  <c:v>30.3</c:v>
                </c:pt>
                <c:pt idx="47">
                  <c:v>28.3</c:v>
                </c:pt>
                <c:pt idx="48">
                  <c:v>24.3</c:v>
                </c:pt>
                <c:pt idx="49">
                  <c:v>18</c:v>
                </c:pt>
                <c:pt idx="50">
                  <c:v>18.8</c:v>
                </c:pt>
                <c:pt idx="51">
                  <c:v>21.2</c:v>
                </c:pt>
              </c:numCache>
            </c:numRef>
          </c:val>
          <c:smooth val="0"/>
        </c:ser>
        <c:dLbls>
          <c:showLegendKey val="0"/>
          <c:showVal val="0"/>
          <c:showCatName val="0"/>
          <c:showSerName val="0"/>
          <c:showPercent val="0"/>
          <c:showBubbleSize val="0"/>
        </c:dLbls>
        <c:marker val="0"/>
        <c:smooth val="0"/>
        <c:axId val="512497664"/>
        <c:axId val="512697472"/>
      </c:lineChart>
      <c:dateAx>
        <c:axId val="512497664"/>
        <c:scaling>
          <c:orientation val="minMax"/>
        </c:scaling>
        <c:delete val="0"/>
        <c:axPos val="b"/>
        <c:numFmt formatCode="m" sourceLinked="0"/>
        <c:majorTickMark val="out"/>
        <c:minorTickMark val="none"/>
        <c:tickLblPos val="nextTo"/>
        <c:spPr>
          <a:noFill/>
          <a:ln w="9525" cap="flat" cmpd="sng" algn="ctr">
            <a:solidFill>
              <a:schemeClr val="tx1">
                <a:lumMod val="15000"/>
                <a:lumOff val="85000"/>
              </a:schemeClr>
            </a:solidFill>
            <a:prstDash val="solid"/>
            <a:round/>
          </a:ln>
          <a:effectLst/>
        </c:spPr>
        <c:txPr>
          <a:bodyPr rot="-60000000" spcFirstLastPara="1" vertOverflow="ellipsis" vert="horz" wrap="square" anchor="ctr" anchorCtr="1"/>
          <a:lstStyle/>
          <a:p>
            <a:pPr>
              <a:defRPr lang="zh-CN" sz="900" b="0" i="0" u="none" strike="noStrike" kern="1200" baseline="0">
                <a:solidFill>
                  <a:sysClr val="windowText" lastClr="000000"/>
                </a:solidFill>
                <a:latin typeface="+mn-lt"/>
                <a:ea typeface="+mn-ea"/>
                <a:cs typeface="+mn-cs"/>
              </a:defRPr>
            </a:pPr>
          </a:p>
        </c:txPr>
        <c:crossAx val="512697472"/>
        <c:crosses val="autoZero"/>
        <c:auto val="1"/>
        <c:lblOffset val="100"/>
        <c:baseTimeUnit val="days"/>
        <c:majorUnit val="1"/>
        <c:majorTimeUnit val="months"/>
      </c:dateAx>
      <c:valAx>
        <c:axId val="512697472"/>
        <c:scaling>
          <c:orientation val="minMax"/>
        </c:scaling>
        <c:delete val="0"/>
        <c:axPos val="l"/>
        <c:numFmt formatCode="General" sourceLinked="1"/>
        <c:majorTickMark val="none"/>
        <c:minorTickMark val="none"/>
        <c:tickLblPos val="nextTo"/>
        <c:spPr>
          <a:noFill/>
          <a:ln w="12700" cap="flat" cmpd="sng" algn="ctr">
            <a:noFill/>
            <a:prstDash val="solid"/>
            <a:round/>
          </a:ln>
          <a:effectLst/>
        </c:spPr>
        <c:txPr>
          <a:bodyPr rot="-60000000" spcFirstLastPara="1" vertOverflow="ellipsis" vert="horz" wrap="square" anchor="ctr" anchorCtr="1"/>
          <a:lstStyle/>
          <a:p>
            <a:pPr>
              <a:defRPr lang="zh-CN" sz="900" b="0" i="0" u="none" strike="noStrike" kern="1200" baseline="0">
                <a:solidFill>
                  <a:sysClr val="windowText" lastClr="000000"/>
                </a:solidFill>
                <a:latin typeface="+mn-lt"/>
                <a:ea typeface="+mn-ea"/>
                <a:cs typeface="+mn-cs"/>
              </a:defRPr>
            </a:pPr>
          </a:p>
        </c:txPr>
        <c:crossAx val="512497664"/>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lang="zh-CN" sz="900" b="0" i="0" u="none" strike="noStrike" kern="1200" baseline="0">
              <a:solidFill>
                <a:sysClr val="windowText" lastClr="000000"/>
              </a:solidFill>
              <a:latin typeface="+mn-lt"/>
              <a:ea typeface="+mn-ea"/>
              <a:cs typeface="+mn-cs"/>
            </a:defRPr>
          </a:pPr>
        </a:p>
      </c:txPr>
    </c:legend>
    <c:plotVisOnly val="1"/>
    <c:dispBlanksAs val="span"/>
    <c:showDLblsOverMax val="0"/>
  </c:chart>
  <c:spPr>
    <a:solidFill>
      <a:schemeClr val="bg1"/>
    </a:solidFill>
    <a:ln w="9525" cap="flat" cmpd="sng" algn="ctr">
      <a:noFill/>
      <a:round/>
    </a:ln>
    <a:effectLst/>
  </c:spPr>
  <c:txPr>
    <a:bodyPr/>
    <a:lstStyle/>
    <a:p>
      <a:pPr>
        <a:defRPr lang="zh-CN"/>
      </a:pPr>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下游库存!$CS$3</c:f>
              <c:strCache>
                <c:ptCount val="1"/>
                <c:pt idx="0">
                  <c:v>2026</c:v>
                </c:pt>
              </c:strCache>
            </c:strRef>
          </c:tx>
          <c:spPr>
            <a:ln w="28575" cap="rnd" cmpd="sng" algn="ctr">
              <a:solidFill>
                <a:srgbClr val="8C0F0F"/>
              </a:solidFill>
              <a:prstDash val="solid"/>
              <a:round/>
            </a:ln>
          </c:spPr>
          <c:marker>
            <c:symbol val="none"/>
          </c:marker>
          <c:dLbls>
            <c:delete val="1"/>
          </c:dLbls>
          <c:cat>
            <c:numRef>
              <c:f>下游库存!$AR$4:$AR$55</c:f>
              <c:numCache>
                <c:formatCode>yyyy/m/d</c:formatCode>
                <c:ptCount val="52"/>
                <c:pt idx="0" c:formatCode="yyyy/m/d">
                  <c:v>46026</c:v>
                </c:pt>
                <c:pt idx="1" c:formatCode="yyyy/m/d">
                  <c:v>46031</c:v>
                </c:pt>
                <c:pt idx="2" c:formatCode="yyyy/m/d">
                  <c:v>46038</c:v>
                </c:pt>
                <c:pt idx="3" c:formatCode="yyyy/m/d">
                  <c:v>46045</c:v>
                </c:pt>
                <c:pt idx="4" c:formatCode="yyyy/m/d">
                  <c:v>46052</c:v>
                </c:pt>
                <c:pt idx="5" c:formatCode="yyyy/m/d">
                  <c:v>46059</c:v>
                </c:pt>
                <c:pt idx="6" c:formatCode="yyyy/m/d">
                  <c:v>46066</c:v>
                </c:pt>
                <c:pt idx="7" c:formatCode="yyyy/m/d">
                  <c:v>46073</c:v>
                </c:pt>
                <c:pt idx="8" c:formatCode="yyyy/m/d">
                  <c:v>46080</c:v>
                </c:pt>
                <c:pt idx="9" c:formatCode="yyyy/m/d">
                  <c:v>46087</c:v>
                </c:pt>
                <c:pt idx="10" c:formatCode="yyyy/m/d">
                  <c:v>46094</c:v>
                </c:pt>
                <c:pt idx="11" c:formatCode="yyyy/m/d">
                  <c:v>46101</c:v>
                </c:pt>
                <c:pt idx="12" c:formatCode="yyyy/m/d">
                  <c:v>46108</c:v>
                </c:pt>
                <c:pt idx="13" c:formatCode="yyyy/m/d">
                  <c:v>46115</c:v>
                </c:pt>
                <c:pt idx="14" c:formatCode="yyyy/m/d">
                  <c:v>46122</c:v>
                </c:pt>
                <c:pt idx="15" c:formatCode="yyyy/m/d">
                  <c:v>46129</c:v>
                </c:pt>
                <c:pt idx="16" c:formatCode="yyyy/m/d">
                  <c:v>46136</c:v>
                </c:pt>
                <c:pt idx="17" c:formatCode="yyyy/m/d">
                  <c:v>46143</c:v>
                </c:pt>
                <c:pt idx="18" c:formatCode="yyyy/m/d">
                  <c:v>46150</c:v>
                </c:pt>
                <c:pt idx="19" c:formatCode="yyyy/m/d">
                  <c:v>46157</c:v>
                </c:pt>
                <c:pt idx="20" c:formatCode="yyyy/m/d">
                  <c:v>46164</c:v>
                </c:pt>
                <c:pt idx="21" c:formatCode="yyyy/m/d">
                  <c:v>46171</c:v>
                </c:pt>
                <c:pt idx="22" c:formatCode="yyyy/m/d">
                  <c:v>46178</c:v>
                </c:pt>
                <c:pt idx="23" c:formatCode="yyyy/m/d">
                  <c:v>46185</c:v>
                </c:pt>
                <c:pt idx="24" c:formatCode="yyyy/m/d">
                  <c:v>46192</c:v>
                </c:pt>
                <c:pt idx="25" c:formatCode="yyyy/m/d">
                  <c:v>46199</c:v>
                </c:pt>
                <c:pt idx="26" c:formatCode="yyyy/m/d">
                  <c:v>46206</c:v>
                </c:pt>
                <c:pt idx="27" c:formatCode="yyyy/m/d">
                  <c:v>46213</c:v>
                </c:pt>
                <c:pt idx="28" c:formatCode="yyyy/m/d">
                  <c:v>46220</c:v>
                </c:pt>
                <c:pt idx="29" c:formatCode="yyyy/m/d">
                  <c:v>46227</c:v>
                </c:pt>
                <c:pt idx="30" c:formatCode="yyyy/m/d">
                  <c:v>46234</c:v>
                </c:pt>
                <c:pt idx="31" c:formatCode="yyyy/m/d">
                  <c:v>46241</c:v>
                </c:pt>
                <c:pt idx="32" c:formatCode="yyyy/m/d">
                  <c:v>46248</c:v>
                </c:pt>
                <c:pt idx="33" c:formatCode="yyyy/m/d">
                  <c:v>46255</c:v>
                </c:pt>
                <c:pt idx="34" c:formatCode="yyyy/m/d">
                  <c:v>46262</c:v>
                </c:pt>
                <c:pt idx="35" c:formatCode="yyyy/m/d">
                  <c:v>46269</c:v>
                </c:pt>
                <c:pt idx="36" c:formatCode="yyyy/m/d">
                  <c:v>46276</c:v>
                </c:pt>
                <c:pt idx="37" c:formatCode="yyyy/m/d">
                  <c:v>46283</c:v>
                </c:pt>
                <c:pt idx="38" c:formatCode="yyyy/m/d">
                  <c:v>46290</c:v>
                </c:pt>
                <c:pt idx="39" c:formatCode="yyyy/m/d">
                  <c:v>46297</c:v>
                </c:pt>
                <c:pt idx="40" c:formatCode="yyyy/m/d">
                  <c:v>46304</c:v>
                </c:pt>
                <c:pt idx="41" c:formatCode="yyyy/m/d">
                  <c:v>46311</c:v>
                </c:pt>
                <c:pt idx="42" c:formatCode="yyyy/m/d">
                  <c:v>46318</c:v>
                </c:pt>
                <c:pt idx="43" c:formatCode="yyyy/m/d">
                  <c:v>46325</c:v>
                </c:pt>
                <c:pt idx="44" c:formatCode="yyyy/m/d">
                  <c:v>46332</c:v>
                </c:pt>
                <c:pt idx="45" c:formatCode="yyyy/m/d">
                  <c:v>46339</c:v>
                </c:pt>
                <c:pt idx="46" c:formatCode="yyyy/m/d">
                  <c:v>46346</c:v>
                </c:pt>
                <c:pt idx="47" c:formatCode="yyyy/m/d">
                  <c:v>46353</c:v>
                </c:pt>
                <c:pt idx="48" c:formatCode="yyyy/m/d">
                  <c:v>46360</c:v>
                </c:pt>
                <c:pt idx="49" c:formatCode="yyyy/m/d">
                  <c:v>46367</c:v>
                </c:pt>
                <c:pt idx="50" c:formatCode="yyyy/m/d">
                  <c:v>46374</c:v>
                </c:pt>
                <c:pt idx="51" c:formatCode="yyyy/m/d">
                  <c:v>46381</c:v>
                </c:pt>
              </c:numCache>
            </c:numRef>
          </c:cat>
          <c:val>
            <c:numRef>
              <c:f>下游库存!$CS$4:$CS$55</c:f>
              <c:numCache>
                <c:formatCode>General</c:formatCode>
                <c:ptCount val="52"/>
                <c:pt idx="0">
                  <c:v>284709</c:v>
                </c:pt>
                <c:pt idx="1">
                  <c:v>289901</c:v>
                </c:pt>
                <c:pt idx="2">
                  <c:v>285191</c:v>
                </c:pt>
                <c:pt idx="3">
                  <c:v>275751</c:v>
                </c:pt>
                <c:pt idx="4">
                  <c:v>271562</c:v>
                </c:pt>
                <c:pt idx="5">
                  <c:v>267976</c:v>
                </c:pt>
                <c:pt idx="6">
                  <c:v>275931</c:v>
                </c:pt>
                <c:pt idx="7">
                  <c:v>285288</c:v>
                </c:pt>
                <c:pt idx="8">
                  <c:v>278851</c:v>
                </c:pt>
                <c:pt idx="9">
                  <c:v>295916</c:v>
                </c:pt>
                <c:pt idx="10">
                  <c:v>322464</c:v>
                </c:pt>
                <c:pt idx="11">
                  <c:v>311026</c:v>
                </c:pt>
                <c:pt idx="12">
                  <c:v>304376</c:v>
                </c:pt>
                <c:pt idx="13">
                  <c:v>333258</c:v>
                </c:pt>
                <c:pt idx="14">
                  <c:v>346143</c:v>
                </c:pt>
                <c:pt idx="15">
                  <c:v>318461</c:v>
                </c:pt>
                <c:pt idx="16">
                  <c:v>285580</c:v>
                </c:pt>
                <c:pt idx="17">
                  <c:v>281047</c:v>
                </c:pt>
                <c:pt idx="18">
                  <c:v>272323</c:v>
                </c:pt>
                <c:pt idx="19">
                  <c:v>261415</c:v>
                </c:pt>
                <c:pt idx="20">
                  <c:v>317804</c:v>
                </c:pt>
                <c:pt idx="21">
                  <c:v>373313</c:v>
                </c:pt>
                <c:pt idx="22">
                  <c:v>403844</c:v>
                </c:pt>
                <c:pt idx="23">
                  <c:v>415954</c:v>
                </c:pt>
                <c:pt idx="24">
                  <c:v>432236</c:v>
                </c:pt>
                <c:pt idx="25">
                  <c:v>486041</c:v>
                </c:pt>
                <c:pt idx="26">
                  <c:v>500314</c:v>
                </c:pt>
                <c:pt idx="27">
                  <c:v>490369</c:v>
                </c:pt>
                <c:pt idx="28">
                  <c:v>494973</c:v>
                </c:pt>
                <c:pt idx="29">
                  <c:v>498636</c:v>
                </c:pt>
                <c:pt idx="30">
                  <c:v>475425</c:v>
                </c:pt>
                <c:pt idx="31">
                  <c:v>457574</c:v>
                </c:pt>
                <c:pt idx="32">
                  <c:v>476857</c:v>
                </c:pt>
                <c:pt idx="33">
                  <c:v>442039</c:v>
                </c:pt>
                <c:pt idx="34">
                  <c:v>388904</c:v>
                </c:pt>
                <c:pt idx="35">
                  <c:v>#N/A</c:v>
                </c:pt>
                <c:pt idx="36">
                  <c:v>#N/A</c:v>
                </c:pt>
                <c:pt idx="37">
                  <c:v>#N/A</c:v>
                </c:pt>
                <c:pt idx="38">
                  <c:v>#N/A</c:v>
                </c:pt>
                <c:pt idx="39">
                  <c:v>#N/A</c:v>
                </c:pt>
                <c:pt idx="40">
                  <c:v>#N/A</c:v>
                </c:pt>
                <c:pt idx="41">
                  <c:v>#N/A</c:v>
                </c:pt>
                <c:pt idx="42">
                  <c:v>#N/A</c:v>
                </c:pt>
                <c:pt idx="43">
                  <c:v>#N/A</c:v>
                </c:pt>
                <c:pt idx="44">
                  <c:v>#N/A</c:v>
                </c:pt>
                <c:pt idx="45">
                  <c:v>#N/A</c:v>
                </c:pt>
                <c:pt idx="46">
                  <c:v>#N/A</c:v>
                </c:pt>
                <c:pt idx="47">
                  <c:v>#N/A</c:v>
                </c:pt>
                <c:pt idx="48">
                  <c:v>#N/A</c:v>
                </c:pt>
                <c:pt idx="49">
                  <c:v>#N/A</c:v>
                </c:pt>
                <c:pt idx="50">
                  <c:v>#N/A</c:v>
                </c:pt>
                <c:pt idx="51">
                  <c:v>#N/A</c:v>
                </c:pt>
              </c:numCache>
            </c:numRef>
          </c:val>
          <c:smooth val="0"/>
        </c:ser>
        <c:ser>
          <c:idx val="1"/>
          <c:order val="1"/>
          <c:tx>
            <c:strRef>
              <c:f>下游库存!$CT$3</c:f>
              <c:strCache>
                <c:ptCount val="1"/>
                <c:pt idx="0">
                  <c:v>2025</c:v>
                </c:pt>
              </c:strCache>
            </c:strRef>
          </c:tx>
          <c:spPr>
            <a:ln w="15875" cap="rnd" cmpd="sng" algn="ctr">
              <a:solidFill>
                <a:srgbClr val="FF0000">
                  <a:alpha val="73000"/>
                </a:srgbClr>
              </a:solidFill>
              <a:prstDash val="solid"/>
              <a:round/>
            </a:ln>
            <a:effectLst/>
          </c:spPr>
          <c:marker>
            <c:symbol val="none"/>
          </c:marker>
          <c:dLbls>
            <c:delete val="1"/>
          </c:dLbls>
          <c:cat>
            <c:numRef>
              <c:f>下游库存!$AR$4:$AR$55</c:f>
              <c:numCache>
                <c:formatCode>yyyy/m/d</c:formatCode>
                <c:ptCount val="52"/>
                <c:pt idx="0" c:formatCode="yyyy/m/d">
                  <c:v>46026</c:v>
                </c:pt>
                <c:pt idx="1" c:formatCode="yyyy/m/d">
                  <c:v>46031</c:v>
                </c:pt>
                <c:pt idx="2" c:formatCode="yyyy/m/d">
                  <c:v>46038</c:v>
                </c:pt>
                <c:pt idx="3" c:formatCode="yyyy/m/d">
                  <c:v>46045</c:v>
                </c:pt>
                <c:pt idx="4" c:formatCode="yyyy/m/d">
                  <c:v>46052</c:v>
                </c:pt>
                <c:pt idx="5" c:formatCode="yyyy/m/d">
                  <c:v>46059</c:v>
                </c:pt>
                <c:pt idx="6" c:formatCode="yyyy/m/d">
                  <c:v>46066</c:v>
                </c:pt>
                <c:pt idx="7" c:formatCode="yyyy/m/d">
                  <c:v>46073</c:v>
                </c:pt>
                <c:pt idx="8" c:formatCode="yyyy/m/d">
                  <c:v>46080</c:v>
                </c:pt>
                <c:pt idx="9" c:formatCode="yyyy/m/d">
                  <c:v>46087</c:v>
                </c:pt>
                <c:pt idx="10" c:formatCode="yyyy/m/d">
                  <c:v>46094</c:v>
                </c:pt>
                <c:pt idx="11" c:formatCode="yyyy/m/d">
                  <c:v>46101</c:v>
                </c:pt>
                <c:pt idx="12" c:formatCode="yyyy/m/d">
                  <c:v>46108</c:v>
                </c:pt>
                <c:pt idx="13" c:formatCode="yyyy/m/d">
                  <c:v>46115</c:v>
                </c:pt>
                <c:pt idx="14" c:formatCode="yyyy/m/d">
                  <c:v>46122</c:v>
                </c:pt>
                <c:pt idx="15" c:formatCode="yyyy/m/d">
                  <c:v>46129</c:v>
                </c:pt>
                <c:pt idx="16" c:formatCode="yyyy/m/d">
                  <c:v>46136</c:v>
                </c:pt>
                <c:pt idx="17" c:formatCode="yyyy/m/d">
                  <c:v>46143</c:v>
                </c:pt>
                <c:pt idx="18" c:formatCode="yyyy/m/d">
                  <c:v>46150</c:v>
                </c:pt>
                <c:pt idx="19" c:formatCode="yyyy/m/d">
                  <c:v>46157</c:v>
                </c:pt>
                <c:pt idx="20" c:formatCode="yyyy/m/d">
                  <c:v>46164</c:v>
                </c:pt>
                <c:pt idx="21" c:formatCode="yyyy/m/d">
                  <c:v>46171</c:v>
                </c:pt>
                <c:pt idx="22" c:formatCode="yyyy/m/d">
                  <c:v>46178</c:v>
                </c:pt>
                <c:pt idx="23" c:formatCode="yyyy/m/d">
                  <c:v>46185</c:v>
                </c:pt>
                <c:pt idx="24" c:formatCode="yyyy/m/d">
                  <c:v>46192</c:v>
                </c:pt>
                <c:pt idx="25" c:formatCode="yyyy/m/d">
                  <c:v>46199</c:v>
                </c:pt>
                <c:pt idx="26" c:formatCode="yyyy/m/d">
                  <c:v>46206</c:v>
                </c:pt>
                <c:pt idx="27" c:formatCode="yyyy/m/d">
                  <c:v>46213</c:v>
                </c:pt>
                <c:pt idx="28" c:formatCode="yyyy/m/d">
                  <c:v>46220</c:v>
                </c:pt>
                <c:pt idx="29" c:formatCode="yyyy/m/d">
                  <c:v>46227</c:v>
                </c:pt>
                <c:pt idx="30" c:formatCode="yyyy/m/d">
                  <c:v>46234</c:v>
                </c:pt>
                <c:pt idx="31" c:formatCode="yyyy/m/d">
                  <c:v>46241</c:v>
                </c:pt>
                <c:pt idx="32" c:formatCode="yyyy/m/d">
                  <c:v>46248</c:v>
                </c:pt>
                <c:pt idx="33" c:formatCode="yyyy/m/d">
                  <c:v>46255</c:v>
                </c:pt>
                <c:pt idx="34" c:formatCode="yyyy/m/d">
                  <c:v>46262</c:v>
                </c:pt>
                <c:pt idx="35" c:formatCode="yyyy/m/d">
                  <c:v>46269</c:v>
                </c:pt>
                <c:pt idx="36" c:formatCode="yyyy/m/d">
                  <c:v>46276</c:v>
                </c:pt>
                <c:pt idx="37" c:formatCode="yyyy/m/d">
                  <c:v>46283</c:v>
                </c:pt>
                <c:pt idx="38" c:formatCode="yyyy/m/d">
                  <c:v>46290</c:v>
                </c:pt>
                <c:pt idx="39" c:formatCode="yyyy/m/d">
                  <c:v>46297</c:v>
                </c:pt>
                <c:pt idx="40" c:formatCode="yyyy/m/d">
                  <c:v>46304</c:v>
                </c:pt>
                <c:pt idx="41" c:formatCode="yyyy/m/d">
                  <c:v>46311</c:v>
                </c:pt>
                <c:pt idx="42" c:formatCode="yyyy/m/d">
                  <c:v>46318</c:v>
                </c:pt>
                <c:pt idx="43" c:formatCode="yyyy/m/d">
                  <c:v>46325</c:v>
                </c:pt>
                <c:pt idx="44" c:formatCode="yyyy/m/d">
                  <c:v>46332</c:v>
                </c:pt>
                <c:pt idx="45" c:formatCode="yyyy/m/d">
                  <c:v>46339</c:v>
                </c:pt>
                <c:pt idx="46" c:formatCode="yyyy/m/d">
                  <c:v>46346</c:v>
                </c:pt>
                <c:pt idx="47" c:formatCode="yyyy/m/d">
                  <c:v>46353</c:v>
                </c:pt>
                <c:pt idx="48" c:formatCode="yyyy/m/d">
                  <c:v>46360</c:v>
                </c:pt>
                <c:pt idx="49" c:formatCode="yyyy/m/d">
                  <c:v>46367</c:v>
                </c:pt>
                <c:pt idx="50" c:formatCode="yyyy/m/d">
                  <c:v>46374</c:v>
                </c:pt>
                <c:pt idx="51" c:formatCode="yyyy/m/d">
                  <c:v>46381</c:v>
                </c:pt>
              </c:numCache>
            </c:numRef>
          </c:cat>
          <c:val>
            <c:numRef>
              <c:f>下游库存!$CT$4:$CT$55</c:f>
              <c:numCache>
                <c:formatCode>General</c:formatCode>
                <c:ptCount val="52"/>
                <c:pt idx="22">
                  <c:v>231361</c:v>
                </c:pt>
                <c:pt idx="23">
                  <c:v>234755</c:v>
                </c:pt>
                <c:pt idx="24">
                  <c:v>238311</c:v>
                </c:pt>
                <c:pt idx="25">
                  <c:v>236050</c:v>
                </c:pt>
                <c:pt idx="26">
                  <c:v>230210</c:v>
                </c:pt>
                <c:pt idx="27">
                  <c:v>220024</c:v>
                </c:pt>
                <c:pt idx="28">
                  <c:v>222289</c:v>
                </c:pt>
                <c:pt idx="29">
                  <c:v>220248</c:v>
                </c:pt>
                <c:pt idx="30">
                  <c:v>218014</c:v>
                </c:pt>
                <c:pt idx="31">
                  <c:v>216675</c:v>
                </c:pt>
                <c:pt idx="32">
                  <c:v>217121</c:v>
                </c:pt>
                <c:pt idx="33">
                  <c:v>218014</c:v>
                </c:pt>
                <c:pt idx="34">
                  <c:v>214439</c:v>
                </c:pt>
                <c:pt idx="35">
                  <c:v>216371</c:v>
                </c:pt>
                <c:pt idx="36">
                  <c:v>217815</c:v>
                </c:pt>
                <c:pt idx="37">
                  <c:v>214472</c:v>
                </c:pt>
                <c:pt idx="38">
                  <c:v>203826</c:v>
                </c:pt>
                <c:pt idx="39">
                  <c:v>212854</c:v>
                </c:pt>
                <c:pt idx="40">
                  <c:v>214208</c:v>
                </c:pt>
                <c:pt idx="41">
                  <c:v>204996</c:v>
                </c:pt>
                <c:pt idx="42">
                  <c:v>207300</c:v>
                </c:pt>
                <c:pt idx="43">
                  <c:v>211907</c:v>
                </c:pt>
                <c:pt idx="44">
                  <c:v>218486</c:v>
                </c:pt>
                <c:pt idx="45">
                  <c:v>219716</c:v>
                </c:pt>
                <c:pt idx="46">
                  <c:v>217880</c:v>
                </c:pt>
                <c:pt idx="47">
                  <c:v>219041</c:v>
                </c:pt>
                <c:pt idx="48">
                  <c:v>225578</c:v>
                </c:pt>
                <c:pt idx="49">
                  <c:v>234604</c:v>
                </c:pt>
                <c:pt idx="50">
                  <c:v>248138</c:v>
                </c:pt>
                <c:pt idx="51">
                  <c:v>264344</c:v>
                </c:pt>
              </c:numCache>
            </c:numRef>
          </c:val>
          <c:smooth val="0"/>
        </c:ser>
        <c:ser>
          <c:idx val="2"/>
          <c:order val="2"/>
          <c:tx>
            <c:strRef>
              <c:f>下游库存!$CU$3</c:f>
              <c:strCache>
                <c:ptCount val="1"/>
                <c:pt idx="0">
                  <c:v/>
                </c:pt>
              </c:strCache>
            </c:strRef>
          </c:tx>
          <c:spPr>
            <a:ln w="15875" cap="rnd" cmpd="sng" algn="ctr">
              <a:solidFill>
                <a:srgbClr val="E57373">
                  <a:alpha val="71000"/>
                </a:srgbClr>
              </a:solidFill>
              <a:prstDash val="solid"/>
              <a:round/>
            </a:ln>
            <a:effectLst/>
          </c:spPr>
          <c:marker>
            <c:symbol val="none"/>
          </c:marker>
          <c:dLbls>
            <c:delete val="1"/>
          </c:dLbls>
          <c:cat>
            <c:numRef>
              <c:f>下游库存!$AR$4:$AR$55</c:f>
              <c:numCache>
                <c:formatCode>yyyy/m/d</c:formatCode>
                <c:ptCount val="52"/>
                <c:pt idx="0" c:formatCode="yyyy/m/d">
                  <c:v>46026</c:v>
                </c:pt>
                <c:pt idx="1" c:formatCode="yyyy/m/d">
                  <c:v>46031</c:v>
                </c:pt>
                <c:pt idx="2" c:formatCode="yyyy/m/d">
                  <c:v>46038</c:v>
                </c:pt>
                <c:pt idx="3" c:formatCode="yyyy/m/d">
                  <c:v>46045</c:v>
                </c:pt>
                <c:pt idx="4" c:formatCode="yyyy/m/d">
                  <c:v>46052</c:v>
                </c:pt>
                <c:pt idx="5" c:formatCode="yyyy/m/d">
                  <c:v>46059</c:v>
                </c:pt>
                <c:pt idx="6" c:formatCode="yyyy/m/d">
                  <c:v>46066</c:v>
                </c:pt>
                <c:pt idx="7" c:formatCode="yyyy/m/d">
                  <c:v>46073</c:v>
                </c:pt>
                <c:pt idx="8" c:formatCode="yyyy/m/d">
                  <c:v>46080</c:v>
                </c:pt>
                <c:pt idx="9" c:formatCode="yyyy/m/d">
                  <c:v>46087</c:v>
                </c:pt>
                <c:pt idx="10" c:formatCode="yyyy/m/d">
                  <c:v>46094</c:v>
                </c:pt>
                <c:pt idx="11" c:formatCode="yyyy/m/d">
                  <c:v>46101</c:v>
                </c:pt>
                <c:pt idx="12" c:formatCode="yyyy/m/d">
                  <c:v>46108</c:v>
                </c:pt>
                <c:pt idx="13" c:formatCode="yyyy/m/d">
                  <c:v>46115</c:v>
                </c:pt>
                <c:pt idx="14" c:formatCode="yyyy/m/d">
                  <c:v>46122</c:v>
                </c:pt>
                <c:pt idx="15" c:formatCode="yyyy/m/d">
                  <c:v>46129</c:v>
                </c:pt>
                <c:pt idx="16" c:formatCode="yyyy/m/d">
                  <c:v>46136</c:v>
                </c:pt>
                <c:pt idx="17" c:formatCode="yyyy/m/d">
                  <c:v>46143</c:v>
                </c:pt>
                <c:pt idx="18" c:formatCode="yyyy/m/d">
                  <c:v>46150</c:v>
                </c:pt>
                <c:pt idx="19" c:formatCode="yyyy/m/d">
                  <c:v>46157</c:v>
                </c:pt>
                <c:pt idx="20" c:formatCode="yyyy/m/d">
                  <c:v>46164</c:v>
                </c:pt>
                <c:pt idx="21" c:formatCode="yyyy/m/d">
                  <c:v>46171</c:v>
                </c:pt>
                <c:pt idx="22" c:formatCode="yyyy/m/d">
                  <c:v>46178</c:v>
                </c:pt>
                <c:pt idx="23" c:formatCode="yyyy/m/d">
                  <c:v>46185</c:v>
                </c:pt>
                <c:pt idx="24" c:formatCode="yyyy/m/d">
                  <c:v>46192</c:v>
                </c:pt>
                <c:pt idx="25" c:formatCode="yyyy/m/d">
                  <c:v>46199</c:v>
                </c:pt>
                <c:pt idx="26" c:formatCode="yyyy/m/d">
                  <c:v>46206</c:v>
                </c:pt>
                <c:pt idx="27" c:formatCode="yyyy/m/d">
                  <c:v>46213</c:v>
                </c:pt>
                <c:pt idx="28" c:formatCode="yyyy/m/d">
                  <c:v>46220</c:v>
                </c:pt>
                <c:pt idx="29" c:formatCode="yyyy/m/d">
                  <c:v>46227</c:v>
                </c:pt>
                <c:pt idx="30" c:formatCode="yyyy/m/d">
                  <c:v>46234</c:v>
                </c:pt>
                <c:pt idx="31" c:formatCode="yyyy/m/d">
                  <c:v>46241</c:v>
                </c:pt>
                <c:pt idx="32" c:formatCode="yyyy/m/d">
                  <c:v>46248</c:v>
                </c:pt>
                <c:pt idx="33" c:formatCode="yyyy/m/d">
                  <c:v>46255</c:v>
                </c:pt>
                <c:pt idx="34" c:formatCode="yyyy/m/d">
                  <c:v>46262</c:v>
                </c:pt>
                <c:pt idx="35" c:formatCode="yyyy/m/d">
                  <c:v>46269</c:v>
                </c:pt>
                <c:pt idx="36" c:formatCode="yyyy/m/d">
                  <c:v>46276</c:v>
                </c:pt>
                <c:pt idx="37" c:formatCode="yyyy/m/d">
                  <c:v>46283</c:v>
                </c:pt>
                <c:pt idx="38" c:formatCode="yyyy/m/d">
                  <c:v>46290</c:v>
                </c:pt>
                <c:pt idx="39" c:formatCode="yyyy/m/d">
                  <c:v>46297</c:v>
                </c:pt>
                <c:pt idx="40" c:formatCode="yyyy/m/d">
                  <c:v>46304</c:v>
                </c:pt>
                <c:pt idx="41" c:formatCode="yyyy/m/d">
                  <c:v>46311</c:v>
                </c:pt>
                <c:pt idx="42" c:formatCode="yyyy/m/d">
                  <c:v>46318</c:v>
                </c:pt>
                <c:pt idx="43" c:formatCode="yyyy/m/d">
                  <c:v>46325</c:v>
                </c:pt>
                <c:pt idx="44" c:formatCode="yyyy/m/d">
                  <c:v>46332</c:v>
                </c:pt>
                <c:pt idx="45" c:formatCode="yyyy/m/d">
                  <c:v>46339</c:v>
                </c:pt>
                <c:pt idx="46" c:formatCode="yyyy/m/d">
                  <c:v>46346</c:v>
                </c:pt>
                <c:pt idx="47" c:formatCode="yyyy/m/d">
                  <c:v>46353</c:v>
                </c:pt>
                <c:pt idx="48" c:formatCode="yyyy/m/d">
                  <c:v>46360</c:v>
                </c:pt>
                <c:pt idx="49" c:formatCode="yyyy/m/d">
                  <c:v>46367</c:v>
                </c:pt>
                <c:pt idx="50" c:formatCode="yyyy/m/d">
                  <c:v>46374</c:v>
                </c:pt>
                <c:pt idx="51" c:formatCode="yyyy/m/d">
                  <c:v>46381</c:v>
                </c:pt>
              </c:numCache>
            </c:numRef>
          </c:cat>
          <c:val>
            <c:numRef>
              <c:f>下游库存!$CU$4:$CU$55</c:f>
              <c:numCache>
                <c:formatCode>General</c:formatCode>
                <c:ptCount val="52"/>
              </c:numCache>
            </c:numRef>
          </c:val>
          <c:smooth val="0"/>
        </c:ser>
        <c:ser>
          <c:idx val="3"/>
          <c:order val="3"/>
          <c:tx>
            <c:strRef>
              <c:f>下游库存!$CV$3</c:f>
              <c:strCache>
                <c:ptCount val="1"/>
                <c:pt idx="0">
                  <c:v/>
                </c:pt>
              </c:strCache>
            </c:strRef>
          </c:tx>
          <c:spPr>
            <a:ln w="15875" cap="rnd" cmpd="sng" algn="ctr">
              <a:solidFill>
                <a:srgbClr val="616161"/>
              </a:solidFill>
              <a:prstDash val="solid"/>
              <a:round/>
            </a:ln>
            <a:effectLst/>
          </c:spPr>
          <c:marker>
            <c:symbol val="none"/>
          </c:marker>
          <c:dLbls>
            <c:delete val="1"/>
          </c:dLbls>
          <c:cat>
            <c:numRef>
              <c:f>下游库存!$AR$4:$AR$55</c:f>
              <c:numCache>
                <c:formatCode>yyyy/m/d</c:formatCode>
                <c:ptCount val="52"/>
                <c:pt idx="0" c:formatCode="yyyy/m/d">
                  <c:v>46026</c:v>
                </c:pt>
                <c:pt idx="1" c:formatCode="yyyy/m/d">
                  <c:v>46031</c:v>
                </c:pt>
                <c:pt idx="2" c:formatCode="yyyy/m/d">
                  <c:v>46038</c:v>
                </c:pt>
                <c:pt idx="3" c:formatCode="yyyy/m/d">
                  <c:v>46045</c:v>
                </c:pt>
                <c:pt idx="4" c:formatCode="yyyy/m/d">
                  <c:v>46052</c:v>
                </c:pt>
                <c:pt idx="5" c:formatCode="yyyy/m/d">
                  <c:v>46059</c:v>
                </c:pt>
                <c:pt idx="6" c:formatCode="yyyy/m/d">
                  <c:v>46066</c:v>
                </c:pt>
                <c:pt idx="7" c:formatCode="yyyy/m/d">
                  <c:v>46073</c:v>
                </c:pt>
                <c:pt idx="8" c:formatCode="yyyy/m/d">
                  <c:v>46080</c:v>
                </c:pt>
                <c:pt idx="9" c:formatCode="yyyy/m/d">
                  <c:v>46087</c:v>
                </c:pt>
                <c:pt idx="10" c:formatCode="yyyy/m/d">
                  <c:v>46094</c:v>
                </c:pt>
                <c:pt idx="11" c:formatCode="yyyy/m/d">
                  <c:v>46101</c:v>
                </c:pt>
                <c:pt idx="12" c:formatCode="yyyy/m/d">
                  <c:v>46108</c:v>
                </c:pt>
                <c:pt idx="13" c:formatCode="yyyy/m/d">
                  <c:v>46115</c:v>
                </c:pt>
                <c:pt idx="14" c:formatCode="yyyy/m/d">
                  <c:v>46122</c:v>
                </c:pt>
                <c:pt idx="15" c:formatCode="yyyy/m/d">
                  <c:v>46129</c:v>
                </c:pt>
                <c:pt idx="16" c:formatCode="yyyy/m/d">
                  <c:v>46136</c:v>
                </c:pt>
                <c:pt idx="17" c:formatCode="yyyy/m/d">
                  <c:v>46143</c:v>
                </c:pt>
                <c:pt idx="18" c:formatCode="yyyy/m/d">
                  <c:v>46150</c:v>
                </c:pt>
                <c:pt idx="19" c:formatCode="yyyy/m/d">
                  <c:v>46157</c:v>
                </c:pt>
                <c:pt idx="20" c:formatCode="yyyy/m/d">
                  <c:v>46164</c:v>
                </c:pt>
                <c:pt idx="21" c:formatCode="yyyy/m/d">
                  <c:v>46171</c:v>
                </c:pt>
                <c:pt idx="22" c:formatCode="yyyy/m/d">
                  <c:v>46178</c:v>
                </c:pt>
                <c:pt idx="23" c:formatCode="yyyy/m/d">
                  <c:v>46185</c:v>
                </c:pt>
                <c:pt idx="24" c:formatCode="yyyy/m/d">
                  <c:v>46192</c:v>
                </c:pt>
                <c:pt idx="25" c:formatCode="yyyy/m/d">
                  <c:v>46199</c:v>
                </c:pt>
                <c:pt idx="26" c:formatCode="yyyy/m/d">
                  <c:v>46206</c:v>
                </c:pt>
                <c:pt idx="27" c:formatCode="yyyy/m/d">
                  <c:v>46213</c:v>
                </c:pt>
                <c:pt idx="28" c:formatCode="yyyy/m/d">
                  <c:v>46220</c:v>
                </c:pt>
                <c:pt idx="29" c:formatCode="yyyy/m/d">
                  <c:v>46227</c:v>
                </c:pt>
                <c:pt idx="30" c:formatCode="yyyy/m/d">
                  <c:v>46234</c:v>
                </c:pt>
                <c:pt idx="31" c:formatCode="yyyy/m/d">
                  <c:v>46241</c:v>
                </c:pt>
                <c:pt idx="32" c:formatCode="yyyy/m/d">
                  <c:v>46248</c:v>
                </c:pt>
                <c:pt idx="33" c:formatCode="yyyy/m/d">
                  <c:v>46255</c:v>
                </c:pt>
                <c:pt idx="34" c:formatCode="yyyy/m/d">
                  <c:v>46262</c:v>
                </c:pt>
                <c:pt idx="35" c:formatCode="yyyy/m/d">
                  <c:v>46269</c:v>
                </c:pt>
                <c:pt idx="36" c:formatCode="yyyy/m/d">
                  <c:v>46276</c:v>
                </c:pt>
                <c:pt idx="37" c:formatCode="yyyy/m/d">
                  <c:v>46283</c:v>
                </c:pt>
                <c:pt idx="38" c:formatCode="yyyy/m/d">
                  <c:v>46290</c:v>
                </c:pt>
                <c:pt idx="39" c:formatCode="yyyy/m/d">
                  <c:v>46297</c:v>
                </c:pt>
                <c:pt idx="40" c:formatCode="yyyy/m/d">
                  <c:v>46304</c:v>
                </c:pt>
                <c:pt idx="41" c:formatCode="yyyy/m/d">
                  <c:v>46311</c:v>
                </c:pt>
                <c:pt idx="42" c:formatCode="yyyy/m/d">
                  <c:v>46318</c:v>
                </c:pt>
                <c:pt idx="43" c:formatCode="yyyy/m/d">
                  <c:v>46325</c:v>
                </c:pt>
                <c:pt idx="44" c:formatCode="yyyy/m/d">
                  <c:v>46332</c:v>
                </c:pt>
                <c:pt idx="45" c:formatCode="yyyy/m/d">
                  <c:v>46339</c:v>
                </c:pt>
                <c:pt idx="46" c:formatCode="yyyy/m/d">
                  <c:v>46346</c:v>
                </c:pt>
                <c:pt idx="47" c:formatCode="yyyy/m/d">
                  <c:v>46353</c:v>
                </c:pt>
                <c:pt idx="48" c:formatCode="yyyy/m/d">
                  <c:v>46360</c:v>
                </c:pt>
                <c:pt idx="49" c:formatCode="yyyy/m/d">
                  <c:v>46367</c:v>
                </c:pt>
                <c:pt idx="50" c:formatCode="yyyy/m/d">
                  <c:v>46374</c:v>
                </c:pt>
                <c:pt idx="51" c:formatCode="yyyy/m/d">
                  <c:v>46381</c:v>
                </c:pt>
              </c:numCache>
            </c:numRef>
          </c:cat>
          <c:val>
            <c:numRef>
              <c:f>下游库存!$CV$4:$CV$55</c:f>
              <c:numCache>
                <c:formatCode>General</c:formatCode>
                <c:ptCount val="52"/>
              </c:numCache>
            </c:numRef>
          </c:val>
          <c:smooth val="0"/>
        </c:ser>
        <c:ser>
          <c:idx val="4"/>
          <c:order val="4"/>
          <c:tx>
            <c:strRef>
              <c:f>下游库存!$CW$3</c:f>
              <c:strCache>
                <c:ptCount val="1"/>
                <c:pt idx="0">
                  <c:v/>
                </c:pt>
              </c:strCache>
            </c:strRef>
          </c:tx>
          <c:spPr>
            <a:ln w="15875" cap="rnd" cmpd="sng" algn="ctr">
              <a:solidFill>
                <a:srgbClr val="9E9E9E">
                  <a:alpha val="76000"/>
                </a:srgbClr>
              </a:solidFill>
              <a:prstDash val="solid"/>
              <a:round/>
            </a:ln>
            <a:effectLst/>
          </c:spPr>
          <c:marker>
            <c:symbol val="none"/>
          </c:marker>
          <c:dLbls>
            <c:delete val="1"/>
          </c:dLbls>
          <c:cat>
            <c:numRef>
              <c:f>下游库存!$AR$4:$AR$55</c:f>
              <c:numCache>
                <c:formatCode>yyyy/m/d</c:formatCode>
                <c:ptCount val="52"/>
                <c:pt idx="0" c:formatCode="yyyy/m/d">
                  <c:v>46026</c:v>
                </c:pt>
                <c:pt idx="1" c:formatCode="yyyy/m/d">
                  <c:v>46031</c:v>
                </c:pt>
                <c:pt idx="2" c:formatCode="yyyy/m/d">
                  <c:v>46038</c:v>
                </c:pt>
                <c:pt idx="3" c:formatCode="yyyy/m/d">
                  <c:v>46045</c:v>
                </c:pt>
                <c:pt idx="4" c:formatCode="yyyy/m/d">
                  <c:v>46052</c:v>
                </c:pt>
                <c:pt idx="5" c:formatCode="yyyy/m/d">
                  <c:v>46059</c:v>
                </c:pt>
                <c:pt idx="6" c:formatCode="yyyy/m/d">
                  <c:v>46066</c:v>
                </c:pt>
                <c:pt idx="7" c:formatCode="yyyy/m/d">
                  <c:v>46073</c:v>
                </c:pt>
                <c:pt idx="8" c:formatCode="yyyy/m/d">
                  <c:v>46080</c:v>
                </c:pt>
                <c:pt idx="9" c:formatCode="yyyy/m/d">
                  <c:v>46087</c:v>
                </c:pt>
                <c:pt idx="10" c:formatCode="yyyy/m/d">
                  <c:v>46094</c:v>
                </c:pt>
                <c:pt idx="11" c:formatCode="yyyy/m/d">
                  <c:v>46101</c:v>
                </c:pt>
                <c:pt idx="12" c:formatCode="yyyy/m/d">
                  <c:v>46108</c:v>
                </c:pt>
                <c:pt idx="13" c:formatCode="yyyy/m/d">
                  <c:v>46115</c:v>
                </c:pt>
                <c:pt idx="14" c:formatCode="yyyy/m/d">
                  <c:v>46122</c:v>
                </c:pt>
                <c:pt idx="15" c:formatCode="yyyy/m/d">
                  <c:v>46129</c:v>
                </c:pt>
                <c:pt idx="16" c:formatCode="yyyy/m/d">
                  <c:v>46136</c:v>
                </c:pt>
                <c:pt idx="17" c:formatCode="yyyy/m/d">
                  <c:v>46143</c:v>
                </c:pt>
                <c:pt idx="18" c:formatCode="yyyy/m/d">
                  <c:v>46150</c:v>
                </c:pt>
                <c:pt idx="19" c:formatCode="yyyy/m/d">
                  <c:v>46157</c:v>
                </c:pt>
                <c:pt idx="20" c:formatCode="yyyy/m/d">
                  <c:v>46164</c:v>
                </c:pt>
                <c:pt idx="21" c:formatCode="yyyy/m/d">
                  <c:v>46171</c:v>
                </c:pt>
                <c:pt idx="22" c:formatCode="yyyy/m/d">
                  <c:v>46178</c:v>
                </c:pt>
                <c:pt idx="23" c:formatCode="yyyy/m/d">
                  <c:v>46185</c:v>
                </c:pt>
                <c:pt idx="24" c:formatCode="yyyy/m/d">
                  <c:v>46192</c:v>
                </c:pt>
                <c:pt idx="25" c:formatCode="yyyy/m/d">
                  <c:v>46199</c:v>
                </c:pt>
                <c:pt idx="26" c:formatCode="yyyy/m/d">
                  <c:v>46206</c:v>
                </c:pt>
                <c:pt idx="27" c:formatCode="yyyy/m/d">
                  <c:v>46213</c:v>
                </c:pt>
                <c:pt idx="28" c:formatCode="yyyy/m/d">
                  <c:v>46220</c:v>
                </c:pt>
                <c:pt idx="29" c:formatCode="yyyy/m/d">
                  <c:v>46227</c:v>
                </c:pt>
                <c:pt idx="30" c:formatCode="yyyy/m/d">
                  <c:v>46234</c:v>
                </c:pt>
                <c:pt idx="31" c:formatCode="yyyy/m/d">
                  <c:v>46241</c:v>
                </c:pt>
                <c:pt idx="32" c:formatCode="yyyy/m/d">
                  <c:v>46248</c:v>
                </c:pt>
                <c:pt idx="33" c:formatCode="yyyy/m/d">
                  <c:v>46255</c:v>
                </c:pt>
                <c:pt idx="34" c:formatCode="yyyy/m/d">
                  <c:v>46262</c:v>
                </c:pt>
                <c:pt idx="35" c:formatCode="yyyy/m/d">
                  <c:v>46269</c:v>
                </c:pt>
                <c:pt idx="36" c:formatCode="yyyy/m/d">
                  <c:v>46276</c:v>
                </c:pt>
                <c:pt idx="37" c:formatCode="yyyy/m/d">
                  <c:v>46283</c:v>
                </c:pt>
                <c:pt idx="38" c:formatCode="yyyy/m/d">
                  <c:v>46290</c:v>
                </c:pt>
                <c:pt idx="39" c:formatCode="yyyy/m/d">
                  <c:v>46297</c:v>
                </c:pt>
                <c:pt idx="40" c:formatCode="yyyy/m/d">
                  <c:v>46304</c:v>
                </c:pt>
                <c:pt idx="41" c:formatCode="yyyy/m/d">
                  <c:v>46311</c:v>
                </c:pt>
                <c:pt idx="42" c:formatCode="yyyy/m/d">
                  <c:v>46318</c:v>
                </c:pt>
                <c:pt idx="43" c:formatCode="yyyy/m/d">
                  <c:v>46325</c:v>
                </c:pt>
                <c:pt idx="44" c:formatCode="yyyy/m/d">
                  <c:v>46332</c:v>
                </c:pt>
                <c:pt idx="45" c:formatCode="yyyy/m/d">
                  <c:v>46339</c:v>
                </c:pt>
                <c:pt idx="46" c:formatCode="yyyy/m/d">
                  <c:v>46346</c:v>
                </c:pt>
                <c:pt idx="47" c:formatCode="yyyy/m/d">
                  <c:v>46353</c:v>
                </c:pt>
                <c:pt idx="48" c:formatCode="yyyy/m/d">
                  <c:v>46360</c:v>
                </c:pt>
                <c:pt idx="49" c:formatCode="yyyy/m/d">
                  <c:v>46367</c:v>
                </c:pt>
                <c:pt idx="50" c:formatCode="yyyy/m/d">
                  <c:v>46374</c:v>
                </c:pt>
                <c:pt idx="51" c:formatCode="yyyy/m/d">
                  <c:v>46381</c:v>
                </c:pt>
              </c:numCache>
            </c:numRef>
          </c:cat>
          <c:val>
            <c:numRef>
              <c:f>下游库存!$CW$4:$CW$55</c:f>
              <c:numCache>
                <c:formatCode>General</c:formatCode>
                <c:ptCount val="52"/>
              </c:numCache>
            </c:numRef>
          </c:val>
          <c:smooth val="0"/>
        </c:ser>
        <c:dLbls>
          <c:showLegendKey val="0"/>
          <c:showVal val="0"/>
          <c:showCatName val="0"/>
          <c:showSerName val="0"/>
          <c:showPercent val="0"/>
          <c:showBubbleSize val="0"/>
        </c:dLbls>
        <c:marker val="0"/>
        <c:smooth val="0"/>
        <c:axId val="512499200"/>
        <c:axId val="512699200"/>
      </c:lineChart>
      <c:dateAx>
        <c:axId val="512499200"/>
        <c:scaling>
          <c:orientation val="minMax"/>
        </c:scaling>
        <c:delete val="0"/>
        <c:axPos val="b"/>
        <c:numFmt formatCode="m" sourceLinked="0"/>
        <c:majorTickMark val="out"/>
        <c:minorTickMark val="none"/>
        <c:tickLblPos val="low"/>
        <c:spPr>
          <a:noFill/>
          <a:ln w="9525" cap="flat" cmpd="sng" algn="ctr">
            <a:solidFill>
              <a:schemeClr val="tx1">
                <a:lumMod val="15000"/>
                <a:lumOff val="85000"/>
              </a:schemeClr>
            </a:solidFill>
            <a:prstDash val="solid"/>
            <a:round/>
          </a:ln>
          <a:effectLst/>
        </c:spPr>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cs"/>
              </a:defRPr>
            </a:pPr>
          </a:p>
        </c:txPr>
        <c:crossAx val="512699200"/>
        <c:crosses val="autoZero"/>
        <c:auto val="1"/>
        <c:lblOffset val="100"/>
        <c:baseTimeUnit val="days"/>
        <c:majorUnit val="1"/>
        <c:majorTimeUnit val="months"/>
      </c:dateAx>
      <c:valAx>
        <c:axId val="512699200"/>
        <c:scaling>
          <c:orientation val="minMax"/>
        </c:scaling>
        <c:delete val="0"/>
        <c:axPos val="l"/>
        <c:numFmt formatCode="General" sourceLinked="1"/>
        <c:majorTickMark val="none"/>
        <c:minorTickMark val="none"/>
        <c:tickLblPos val="nextTo"/>
        <c:spPr>
          <a:noFill/>
          <a:ln w="6350" cap="flat" cmpd="sng" algn="ctr">
            <a:noFill/>
            <a:prstDash val="solid"/>
            <a:round/>
          </a:ln>
          <a:effectLst/>
        </c:spPr>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cs"/>
              </a:defRPr>
            </a:pPr>
          </a:p>
        </c:txPr>
        <c:crossAx val="512499200"/>
        <c:crosses val="autoZero"/>
        <c:crossBetween val="between"/>
      </c:valAx>
      <c:spPr>
        <a:noFill/>
        <a:ln>
          <a:noFill/>
        </a:ln>
        <a:effectLst/>
      </c:spPr>
    </c:plotArea>
    <c:legend>
      <c:legendPos val="t"/>
      <c:legendEntry>
        <c:idx val="2"/>
        <c:delete val="1"/>
      </c:legendEntry>
      <c:legendEntry>
        <c:idx val="3"/>
        <c:delete val="1"/>
      </c:legendEntry>
      <c:legendEntry>
        <c:idx val="4"/>
        <c:delete val="1"/>
      </c:legendEntry>
      <c:layout/>
      <c:overlay val="0"/>
      <c:spPr>
        <a:noFill/>
        <a:ln>
          <a:noFill/>
        </a:ln>
        <a:effectLst/>
      </c:spPr>
      <c:txPr>
        <a:bodyPr rot="0" spcFirstLastPara="0" vertOverflow="ellipsis" vert="horz" wrap="square" anchor="ctr" anchorCtr="1"/>
        <a:lstStyle/>
        <a:p>
          <a:pPr>
            <a:defRPr lang="zh-CN" sz="1000" b="0" i="0" u="none" strike="noStrike" kern="1200" baseline="0">
              <a:solidFill>
                <a:schemeClr val="tx1"/>
              </a:solidFill>
              <a:latin typeface="+mn-lt"/>
              <a:ea typeface="+mn-ea"/>
              <a:cs typeface="+mn-cs"/>
            </a:defRPr>
          </a:pPr>
        </a:p>
      </c:txPr>
    </c:legend>
    <c:plotVisOnly val="1"/>
    <c:dispBlanksAs val="span"/>
    <c:showDLblsOverMax val="0"/>
  </c:chart>
  <c:spPr>
    <a:solidFill>
      <a:schemeClr val="bg1"/>
    </a:solidFill>
    <a:ln w="9525" cap="flat" cmpd="sng" algn="ctr">
      <a:noFill/>
      <a:prstDash val="solid"/>
      <a:round/>
    </a:ln>
    <a:effectLst/>
  </c:spPr>
  <c:txPr>
    <a:bodyPr/>
    <a:lstStyle/>
    <a:p>
      <a:pPr>
        <a:defRPr lang="zh-CN">
          <a:solidFill>
            <a:schemeClr val="tx1"/>
          </a:solidFill>
        </a:defRPr>
      </a:pPr>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下游库存!$BF$3</c:f>
              <c:strCache>
                <c:ptCount val="1"/>
                <c:pt idx="0">
                  <c:v>2026</c:v>
                </c:pt>
              </c:strCache>
            </c:strRef>
          </c:tx>
          <c:spPr>
            <a:ln w="28575" cap="rnd" cmpd="sng" algn="ctr">
              <a:solidFill>
                <a:srgbClr val="8C0F0F"/>
              </a:solidFill>
              <a:prstDash val="solid"/>
              <a:round/>
            </a:ln>
          </c:spPr>
          <c:marker>
            <c:symbol val="none"/>
          </c:marker>
          <c:dLbls>
            <c:delete val="1"/>
          </c:dLbls>
          <c:cat>
            <c:numRef>
              <c:f>下游库存!$AR$4:$AR$55</c:f>
              <c:numCache>
                <c:formatCode>yyyy/m/d</c:formatCode>
                <c:ptCount val="52"/>
                <c:pt idx="0" c:formatCode="yyyy/m/d">
                  <c:v>46026</c:v>
                </c:pt>
                <c:pt idx="1" c:formatCode="yyyy/m/d">
                  <c:v>46031</c:v>
                </c:pt>
                <c:pt idx="2" c:formatCode="yyyy/m/d">
                  <c:v>46038</c:v>
                </c:pt>
                <c:pt idx="3" c:formatCode="yyyy/m/d">
                  <c:v>46045</c:v>
                </c:pt>
                <c:pt idx="4" c:formatCode="yyyy/m/d">
                  <c:v>46052</c:v>
                </c:pt>
                <c:pt idx="5" c:formatCode="yyyy/m/d">
                  <c:v>46059</c:v>
                </c:pt>
                <c:pt idx="6" c:formatCode="yyyy/m/d">
                  <c:v>46066</c:v>
                </c:pt>
                <c:pt idx="7" c:formatCode="yyyy/m/d">
                  <c:v>46073</c:v>
                </c:pt>
                <c:pt idx="8" c:formatCode="yyyy/m/d">
                  <c:v>46080</c:v>
                </c:pt>
                <c:pt idx="9" c:formatCode="yyyy/m/d">
                  <c:v>46087</c:v>
                </c:pt>
                <c:pt idx="10" c:formatCode="yyyy/m/d">
                  <c:v>46094</c:v>
                </c:pt>
                <c:pt idx="11" c:formatCode="yyyy/m/d">
                  <c:v>46101</c:v>
                </c:pt>
                <c:pt idx="12" c:formatCode="yyyy/m/d">
                  <c:v>46108</c:v>
                </c:pt>
                <c:pt idx="13" c:formatCode="yyyy/m/d">
                  <c:v>46115</c:v>
                </c:pt>
                <c:pt idx="14" c:formatCode="yyyy/m/d">
                  <c:v>46122</c:v>
                </c:pt>
                <c:pt idx="15" c:formatCode="yyyy/m/d">
                  <c:v>46129</c:v>
                </c:pt>
                <c:pt idx="16" c:formatCode="yyyy/m/d">
                  <c:v>46136</c:v>
                </c:pt>
                <c:pt idx="17" c:formatCode="yyyy/m/d">
                  <c:v>46143</c:v>
                </c:pt>
                <c:pt idx="18" c:formatCode="yyyy/m/d">
                  <c:v>46150</c:v>
                </c:pt>
                <c:pt idx="19" c:formatCode="yyyy/m/d">
                  <c:v>46157</c:v>
                </c:pt>
                <c:pt idx="20" c:formatCode="yyyy/m/d">
                  <c:v>46164</c:v>
                </c:pt>
                <c:pt idx="21" c:formatCode="yyyy/m/d">
                  <c:v>46171</c:v>
                </c:pt>
                <c:pt idx="22" c:formatCode="yyyy/m/d">
                  <c:v>46178</c:v>
                </c:pt>
                <c:pt idx="23" c:formatCode="yyyy/m/d">
                  <c:v>46185</c:v>
                </c:pt>
                <c:pt idx="24" c:formatCode="yyyy/m/d">
                  <c:v>46192</c:v>
                </c:pt>
                <c:pt idx="25" c:formatCode="yyyy/m/d">
                  <c:v>46199</c:v>
                </c:pt>
                <c:pt idx="26" c:formatCode="yyyy/m/d">
                  <c:v>46206</c:v>
                </c:pt>
                <c:pt idx="27" c:formatCode="yyyy/m/d">
                  <c:v>46213</c:v>
                </c:pt>
                <c:pt idx="28" c:formatCode="yyyy/m/d">
                  <c:v>46220</c:v>
                </c:pt>
                <c:pt idx="29" c:formatCode="yyyy/m/d">
                  <c:v>46227</c:v>
                </c:pt>
                <c:pt idx="30" c:formatCode="yyyy/m/d">
                  <c:v>46234</c:v>
                </c:pt>
                <c:pt idx="31" c:formatCode="yyyy/m/d">
                  <c:v>46241</c:v>
                </c:pt>
                <c:pt idx="32" c:formatCode="yyyy/m/d">
                  <c:v>46248</c:v>
                </c:pt>
                <c:pt idx="33" c:formatCode="yyyy/m/d">
                  <c:v>46255</c:v>
                </c:pt>
                <c:pt idx="34" c:formatCode="yyyy/m/d">
                  <c:v>46262</c:v>
                </c:pt>
                <c:pt idx="35" c:formatCode="yyyy/m/d">
                  <c:v>46269</c:v>
                </c:pt>
                <c:pt idx="36" c:formatCode="yyyy/m/d">
                  <c:v>46276</c:v>
                </c:pt>
                <c:pt idx="37" c:formatCode="yyyy/m/d">
                  <c:v>46283</c:v>
                </c:pt>
                <c:pt idx="38" c:formatCode="yyyy/m/d">
                  <c:v>46290</c:v>
                </c:pt>
                <c:pt idx="39" c:formatCode="yyyy/m/d">
                  <c:v>46297</c:v>
                </c:pt>
                <c:pt idx="40" c:formatCode="yyyy/m/d">
                  <c:v>46304</c:v>
                </c:pt>
                <c:pt idx="41" c:formatCode="yyyy/m/d">
                  <c:v>46311</c:v>
                </c:pt>
                <c:pt idx="42" c:formatCode="yyyy/m/d">
                  <c:v>46318</c:v>
                </c:pt>
                <c:pt idx="43" c:formatCode="yyyy/m/d">
                  <c:v>46325</c:v>
                </c:pt>
                <c:pt idx="44" c:formatCode="yyyy/m/d">
                  <c:v>46332</c:v>
                </c:pt>
                <c:pt idx="45" c:formatCode="yyyy/m/d">
                  <c:v>46339</c:v>
                </c:pt>
                <c:pt idx="46" c:formatCode="yyyy/m/d">
                  <c:v>46346</c:v>
                </c:pt>
                <c:pt idx="47" c:formatCode="yyyy/m/d">
                  <c:v>46353</c:v>
                </c:pt>
                <c:pt idx="48" c:formatCode="yyyy/m/d">
                  <c:v>46360</c:v>
                </c:pt>
                <c:pt idx="49" c:formatCode="yyyy/m/d">
                  <c:v>46367</c:v>
                </c:pt>
                <c:pt idx="50" c:formatCode="yyyy/m/d">
                  <c:v>46374</c:v>
                </c:pt>
                <c:pt idx="51" c:formatCode="yyyy/m/d">
                  <c:v>46381</c:v>
                </c:pt>
              </c:numCache>
            </c:numRef>
          </c:cat>
          <c:val>
            <c:numRef>
              <c:f>下游库存!$BF$4:$BF$55</c:f>
              <c:numCache>
                <c:formatCode>General</c:formatCode>
                <c:ptCount val="52"/>
                <c:pt idx="0">
                  <c:v>7.7</c:v>
                </c:pt>
                <c:pt idx="1">
                  <c:v>9.4</c:v>
                </c:pt>
                <c:pt idx="2">
                  <c:v>10</c:v>
                </c:pt>
                <c:pt idx="3">
                  <c:v>11.2</c:v>
                </c:pt>
                <c:pt idx="4">
                  <c:v>10.8</c:v>
                </c:pt>
                <c:pt idx="5">
                  <c:v>12.7</c:v>
                </c:pt>
                <c:pt idx="6">
                  <c:v>11</c:v>
                </c:pt>
                <c:pt idx="8">
                  <c:v>20.1</c:v>
                </c:pt>
                <c:pt idx="9">
                  <c:v>14</c:v>
                </c:pt>
                <c:pt idx="10">
                  <c:v>16.8</c:v>
                </c:pt>
                <c:pt idx="11">
                  <c:v>20.5</c:v>
                </c:pt>
                <c:pt idx="12">
                  <c:v>21.6</c:v>
                </c:pt>
                <c:pt idx="13">
                  <c:v>21.7</c:v>
                </c:pt>
                <c:pt idx="14">
                  <c:v>22.5</c:v>
                </c:pt>
                <c:pt idx="15">
                  <c:v>24.5</c:v>
                </c:pt>
                <c:pt idx="16">
                  <c:v>23.9</c:v>
                </c:pt>
                <c:pt idx="17">
                  <c:v>20.3</c:v>
                </c:pt>
                <c:pt idx="18">
                  <c:v>23</c:v>
                </c:pt>
                <c:pt idx="19">
                  <c:v>24.6</c:v>
                </c:pt>
                <c:pt idx="20">
                  <c:v>25.5</c:v>
                </c:pt>
                <c:pt idx="21">
                  <c:v>26.3</c:v>
                </c:pt>
                <c:pt idx="22">
                  <c:v>26</c:v>
                </c:pt>
                <c:pt idx="23">
                  <c:v>19.2</c:v>
                </c:pt>
                <c:pt idx="24">
                  <c:v>20.7</c:v>
                </c:pt>
                <c:pt idx="25">
                  <c:v>22</c:v>
                </c:pt>
                <c:pt idx="26">
                  <c:v>22.3</c:v>
                </c:pt>
                <c:pt idx="27">
                  <c:v>17.7</c:v>
                </c:pt>
                <c:pt idx="28">
                  <c:v>17.1</c:v>
                </c:pt>
                <c:pt idx="29">
                  <c:v>15.7</c:v>
                </c:pt>
                <c:pt idx="30">
                  <c:v>16.4</c:v>
                </c:pt>
                <c:pt idx="31">
                  <c:v>16.7</c:v>
                </c:pt>
                <c:pt idx="32">
                  <c:v>15.8</c:v>
                </c:pt>
                <c:pt idx="33">
                  <c:v>12.7</c:v>
                </c:pt>
                <c:pt idx="34">
                  <c:v>13.1</c:v>
                </c:pt>
                <c:pt idx="35">
                  <c:v>#N/A</c:v>
                </c:pt>
                <c:pt idx="36">
                  <c:v>#N/A</c:v>
                </c:pt>
                <c:pt idx="37">
                  <c:v>#N/A</c:v>
                </c:pt>
                <c:pt idx="38">
                  <c:v>#N/A</c:v>
                </c:pt>
                <c:pt idx="39">
                  <c:v>#N/A</c:v>
                </c:pt>
                <c:pt idx="40">
                  <c:v>#N/A</c:v>
                </c:pt>
                <c:pt idx="41">
                  <c:v>#N/A</c:v>
                </c:pt>
                <c:pt idx="42">
                  <c:v>#N/A</c:v>
                </c:pt>
                <c:pt idx="43">
                  <c:v>#N/A</c:v>
                </c:pt>
                <c:pt idx="44">
                  <c:v>#N/A</c:v>
                </c:pt>
                <c:pt idx="45">
                  <c:v>#N/A</c:v>
                </c:pt>
                <c:pt idx="46">
                  <c:v>#N/A</c:v>
                </c:pt>
                <c:pt idx="47">
                  <c:v>#N/A</c:v>
                </c:pt>
                <c:pt idx="48">
                  <c:v>#N/A</c:v>
                </c:pt>
                <c:pt idx="49">
                  <c:v>#N/A</c:v>
                </c:pt>
                <c:pt idx="50">
                  <c:v>#N/A</c:v>
                </c:pt>
                <c:pt idx="51">
                  <c:v>#N/A</c:v>
                </c:pt>
              </c:numCache>
            </c:numRef>
          </c:val>
          <c:smooth val="0"/>
        </c:ser>
        <c:ser>
          <c:idx val="1"/>
          <c:order val="1"/>
          <c:tx>
            <c:strRef>
              <c:f>下游库存!$BG$3</c:f>
              <c:strCache>
                <c:ptCount val="1"/>
                <c:pt idx="0">
                  <c:v>2025</c:v>
                </c:pt>
              </c:strCache>
            </c:strRef>
          </c:tx>
          <c:spPr>
            <a:ln w="15875" cap="rnd" cmpd="sng" algn="ctr">
              <a:solidFill>
                <a:srgbClr val="FF0000">
                  <a:alpha val="72000"/>
                </a:srgbClr>
              </a:solidFill>
              <a:prstDash val="solid"/>
              <a:round/>
            </a:ln>
            <a:effectLst/>
          </c:spPr>
          <c:marker>
            <c:symbol val="none"/>
          </c:marker>
          <c:dLbls>
            <c:delete val="1"/>
          </c:dLbls>
          <c:cat>
            <c:numRef>
              <c:f>下游库存!$AR$4:$AR$55</c:f>
              <c:numCache>
                <c:formatCode>yyyy/m/d</c:formatCode>
                <c:ptCount val="52"/>
                <c:pt idx="0" c:formatCode="yyyy/m/d">
                  <c:v>46026</c:v>
                </c:pt>
                <c:pt idx="1" c:formatCode="yyyy/m/d">
                  <c:v>46031</c:v>
                </c:pt>
                <c:pt idx="2" c:formatCode="yyyy/m/d">
                  <c:v>46038</c:v>
                </c:pt>
                <c:pt idx="3" c:formatCode="yyyy/m/d">
                  <c:v>46045</c:v>
                </c:pt>
                <c:pt idx="4" c:formatCode="yyyy/m/d">
                  <c:v>46052</c:v>
                </c:pt>
                <c:pt idx="5" c:formatCode="yyyy/m/d">
                  <c:v>46059</c:v>
                </c:pt>
                <c:pt idx="6" c:formatCode="yyyy/m/d">
                  <c:v>46066</c:v>
                </c:pt>
                <c:pt idx="7" c:formatCode="yyyy/m/d">
                  <c:v>46073</c:v>
                </c:pt>
                <c:pt idx="8" c:formatCode="yyyy/m/d">
                  <c:v>46080</c:v>
                </c:pt>
                <c:pt idx="9" c:formatCode="yyyy/m/d">
                  <c:v>46087</c:v>
                </c:pt>
                <c:pt idx="10" c:formatCode="yyyy/m/d">
                  <c:v>46094</c:v>
                </c:pt>
                <c:pt idx="11" c:formatCode="yyyy/m/d">
                  <c:v>46101</c:v>
                </c:pt>
                <c:pt idx="12" c:formatCode="yyyy/m/d">
                  <c:v>46108</c:v>
                </c:pt>
                <c:pt idx="13" c:formatCode="yyyy/m/d">
                  <c:v>46115</c:v>
                </c:pt>
                <c:pt idx="14" c:formatCode="yyyy/m/d">
                  <c:v>46122</c:v>
                </c:pt>
                <c:pt idx="15" c:formatCode="yyyy/m/d">
                  <c:v>46129</c:v>
                </c:pt>
                <c:pt idx="16" c:formatCode="yyyy/m/d">
                  <c:v>46136</c:v>
                </c:pt>
                <c:pt idx="17" c:formatCode="yyyy/m/d">
                  <c:v>46143</c:v>
                </c:pt>
                <c:pt idx="18" c:formatCode="yyyy/m/d">
                  <c:v>46150</c:v>
                </c:pt>
                <c:pt idx="19" c:formatCode="yyyy/m/d">
                  <c:v>46157</c:v>
                </c:pt>
                <c:pt idx="20" c:formatCode="yyyy/m/d">
                  <c:v>46164</c:v>
                </c:pt>
                <c:pt idx="21" c:formatCode="yyyy/m/d">
                  <c:v>46171</c:v>
                </c:pt>
                <c:pt idx="22" c:formatCode="yyyy/m/d">
                  <c:v>46178</c:v>
                </c:pt>
                <c:pt idx="23" c:formatCode="yyyy/m/d">
                  <c:v>46185</c:v>
                </c:pt>
                <c:pt idx="24" c:formatCode="yyyy/m/d">
                  <c:v>46192</c:v>
                </c:pt>
                <c:pt idx="25" c:formatCode="yyyy/m/d">
                  <c:v>46199</c:v>
                </c:pt>
                <c:pt idx="26" c:formatCode="yyyy/m/d">
                  <c:v>46206</c:v>
                </c:pt>
                <c:pt idx="27" c:formatCode="yyyy/m/d">
                  <c:v>46213</c:v>
                </c:pt>
                <c:pt idx="28" c:formatCode="yyyy/m/d">
                  <c:v>46220</c:v>
                </c:pt>
                <c:pt idx="29" c:formatCode="yyyy/m/d">
                  <c:v>46227</c:v>
                </c:pt>
                <c:pt idx="30" c:formatCode="yyyy/m/d">
                  <c:v>46234</c:v>
                </c:pt>
                <c:pt idx="31" c:formatCode="yyyy/m/d">
                  <c:v>46241</c:v>
                </c:pt>
                <c:pt idx="32" c:formatCode="yyyy/m/d">
                  <c:v>46248</c:v>
                </c:pt>
                <c:pt idx="33" c:formatCode="yyyy/m/d">
                  <c:v>46255</c:v>
                </c:pt>
                <c:pt idx="34" c:formatCode="yyyy/m/d">
                  <c:v>46262</c:v>
                </c:pt>
                <c:pt idx="35" c:formatCode="yyyy/m/d">
                  <c:v>46269</c:v>
                </c:pt>
                <c:pt idx="36" c:formatCode="yyyy/m/d">
                  <c:v>46276</c:v>
                </c:pt>
                <c:pt idx="37" c:formatCode="yyyy/m/d">
                  <c:v>46283</c:v>
                </c:pt>
                <c:pt idx="38" c:formatCode="yyyy/m/d">
                  <c:v>46290</c:v>
                </c:pt>
                <c:pt idx="39" c:formatCode="yyyy/m/d">
                  <c:v>46297</c:v>
                </c:pt>
                <c:pt idx="40" c:formatCode="yyyy/m/d">
                  <c:v>46304</c:v>
                </c:pt>
                <c:pt idx="41" c:formatCode="yyyy/m/d">
                  <c:v>46311</c:v>
                </c:pt>
                <c:pt idx="42" c:formatCode="yyyy/m/d">
                  <c:v>46318</c:v>
                </c:pt>
                <c:pt idx="43" c:formatCode="yyyy/m/d">
                  <c:v>46325</c:v>
                </c:pt>
                <c:pt idx="44" c:formatCode="yyyy/m/d">
                  <c:v>46332</c:v>
                </c:pt>
                <c:pt idx="45" c:formatCode="yyyy/m/d">
                  <c:v>46339</c:v>
                </c:pt>
                <c:pt idx="46" c:formatCode="yyyy/m/d">
                  <c:v>46346</c:v>
                </c:pt>
                <c:pt idx="47" c:formatCode="yyyy/m/d">
                  <c:v>46353</c:v>
                </c:pt>
                <c:pt idx="48" c:formatCode="yyyy/m/d">
                  <c:v>46360</c:v>
                </c:pt>
                <c:pt idx="49" c:formatCode="yyyy/m/d">
                  <c:v>46367</c:v>
                </c:pt>
                <c:pt idx="50" c:formatCode="yyyy/m/d">
                  <c:v>46374</c:v>
                </c:pt>
                <c:pt idx="51" c:formatCode="yyyy/m/d">
                  <c:v>46381</c:v>
                </c:pt>
              </c:numCache>
            </c:numRef>
          </c:cat>
          <c:val>
            <c:numRef>
              <c:f>下游库存!$BG$4:$BG$55</c:f>
              <c:numCache>
                <c:formatCode>General</c:formatCode>
                <c:ptCount val="52"/>
                <c:pt idx="0">
                  <c:v>7.8</c:v>
                </c:pt>
                <c:pt idx="1">
                  <c:v>7.4</c:v>
                </c:pt>
                <c:pt idx="2">
                  <c:v>9.5</c:v>
                </c:pt>
                <c:pt idx="3">
                  <c:v>12.1</c:v>
                </c:pt>
                <c:pt idx="4">
                  <c:v>17.6</c:v>
                </c:pt>
                <c:pt idx="5">
                  <c:v>19.8</c:v>
                </c:pt>
                <c:pt idx="6">
                  <c:v>22.3</c:v>
                </c:pt>
                <c:pt idx="7">
                  <c:v>23</c:v>
                </c:pt>
                <c:pt idx="8">
                  <c:v>25.1</c:v>
                </c:pt>
                <c:pt idx="9">
                  <c:v>25.5</c:v>
                </c:pt>
                <c:pt idx="10">
                  <c:v>27.5</c:v>
                </c:pt>
                <c:pt idx="11">
                  <c:v>27.3</c:v>
                </c:pt>
                <c:pt idx="12">
                  <c:v>25</c:v>
                </c:pt>
                <c:pt idx="13">
                  <c:v>27.7</c:v>
                </c:pt>
                <c:pt idx="14">
                  <c:v>28.8</c:v>
                </c:pt>
                <c:pt idx="15">
                  <c:v>25</c:v>
                </c:pt>
                <c:pt idx="16">
                  <c:v>16.6</c:v>
                </c:pt>
                <c:pt idx="17">
                  <c:v>19.5</c:v>
                </c:pt>
                <c:pt idx="18">
                  <c:v>9.5</c:v>
                </c:pt>
                <c:pt idx="19">
                  <c:v>12.7</c:v>
                </c:pt>
                <c:pt idx="20">
                  <c:v>15.4</c:v>
                </c:pt>
                <c:pt idx="21">
                  <c:v>18.6</c:v>
                </c:pt>
                <c:pt idx="22">
                  <c:v>13.2</c:v>
                </c:pt>
                <c:pt idx="23">
                  <c:v>14.4</c:v>
                </c:pt>
                <c:pt idx="24">
                  <c:v>17.5</c:v>
                </c:pt>
                <c:pt idx="25">
                  <c:v>20.3</c:v>
                </c:pt>
                <c:pt idx="26">
                  <c:v>23.9</c:v>
                </c:pt>
                <c:pt idx="27">
                  <c:v>26.2</c:v>
                </c:pt>
                <c:pt idx="28">
                  <c:v>16.5</c:v>
                </c:pt>
                <c:pt idx="29">
                  <c:v>19.3</c:v>
                </c:pt>
                <c:pt idx="30">
                  <c:v>22.7</c:v>
                </c:pt>
                <c:pt idx="31">
                  <c:v>20</c:v>
                </c:pt>
                <c:pt idx="32">
                  <c:v>16</c:v>
                </c:pt>
                <c:pt idx="33">
                  <c:v>17.8</c:v>
                </c:pt>
                <c:pt idx="34">
                  <c:v>18.8</c:v>
                </c:pt>
                <c:pt idx="35">
                  <c:v>19.3</c:v>
                </c:pt>
                <c:pt idx="36">
                  <c:v>21.7</c:v>
                </c:pt>
                <c:pt idx="37">
                  <c:v>13.8</c:v>
                </c:pt>
                <c:pt idx="38">
                  <c:v>14.3</c:v>
                </c:pt>
                <c:pt idx="39">
                  <c:v>20</c:v>
                </c:pt>
                <c:pt idx="40">
                  <c:v>20.4</c:v>
                </c:pt>
                <c:pt idx="41">
                  <c:v>12</c:v>
                </c:pt>
                <c:pt idx="42">
                  <c:v>9.9</c:v>
                </c:pt>
                <c:pt idx="43">
                  <c:v>11.9</c:v>
                </c:pt>
                <c:pt idx="44">
                  <c:v>13</c:v>
                </c:pt>
                <c:pt idx="45">
                  <c:v>14.2</c:v>
                </c:pt>
                <c:pt idx="46">
                  <c:v>14.5</c:v>
                </c:pt>
                <c:pt idx="47">
                  <c:v>16.2</c:v>
                </c:pt>
                <c:pt idx="48">
                  <c:v>16.6</c:v>
                </c:pt>
                <c:pt idx="49">
                  <c:v>2.2</c:v>
                </c:pt>
                <c:pt idx="50">
                  <c:v>5</c:v>
                </c:pt>
                <c:pt idx="51">
                  <c:v>#N/A</c:v>
                </c:pt>
              </c:numCache>
            </c:numRef>
          </c:val>
          <c:smooth val="0"/>
        </c:ser>
        <c:ser>
          <c:idx val="2"/>
          <c:order val="2"/>
          <c:tx>
            <c:strRef>
              <c:f>下游库存!$BH$3</c:f>
              <c:strCache>
                <c:ptCount val="1"/>
                <c:pt idx="0">
                  <c:v>2024</c:v>
                </c:pt>
              </c:strCache>
            </c:strRef>
          </c:tx>
          <c:spPr>
            <a:ln w="15875" cap="rnd" cmpd="sng" algn="ctr">
              <a:solidFill>
                <a:srgbClr val="E57373">
                  <a:alpha val="69000"/>
                </a:srgbClr>
              </a:solidFill>
              <a:prstDash val="solid"/>
              <a:round/>
            </a:ln>
            <a:effectLst/>
          </c:spPr>
          <c:marker>
            <c:symbol val="none"/>
          </c:marker>
          <c:dLbls>
            <c:delete val="1"/>
          </c:dLbls>
          <c:cat>
            <c:numRef>
              <c:f>下游库存!$AR$4:$AR$55</c:f>
              <c:numCache>
                <c:formatCode>yyyy/m/d</c:formatCode>
                <c:ptCount val="52"/>
                <c:pt idx="0" c:formatCode="yyyy/m/d">
                  <c:v>46026</c:v>
                </c:pt>
                <c:pt idx="1" c:formatCode="yyyy/m/d">
                  <c:v>46031</c:v>
                </c:pt>
                <c:pt idx="2" c:formatCode="yyyy/m/d">
                  <c:v>46038</c:v>
                </c:pt>
                <c:pt idx="3" c:formatCode="yyyy/m/d">
                  <c:v>46045</c:v>
                </c:pt>
                <c:pt idx="4" c:formatCode="yyyy/m/d">
                  <c:v>46052</c:v>
                </c:pt>
                <c:pt idx="5" c:formatCode="yyyy/m/d">
                  <c:v>46059</c:v>
                </c:pt>
                <c:pt idx="6" c:formatCode="yyyy/m/d">
                  <c:v>46066</c:v>
                </c:pt>
                <c:pt idx="7" c:formatCode="yyyy/m/d">
                  <c:v>46073</c:v>
                </c:pt>
                <c:pt idx="8" c:formatCode="yyyy/m/d">
                  <c:v>46080</c:v>
                </c:pt>
                <c:pt idx="9" c:formatCode="yyyy/m/d">
                  <c:v>46087</c:v>
                </c:pt>
                <c:pt idx="10" c:formatCode="yyyy/m/d">
                  <c:v>46094</c:v>
                </c:pt>
                <c:pt idx="11" c:formatCode="yyyy/m/d">
                  <c:v>46101</c:v>
                </c:pt>
                <c:pt idx="12" c:formatCode="yyyy/m/d">
                  <c:v>46108</c:v>
                </c:pt>
                <c:pt idx="13" c:formatCode="yyyy/m/d">
                  <c:v>46115</c:v>
                </c:pt>
                <c:pt idx="14" c:formatCode="yyyy/m/d">
                  <c:v>46122</c:v>
                </c:pt>
                <c:pt idx="15" c:formatCode="yyyy/m/d">
                  <c:v>46129</c:v>
                </c:pt>
                <c:pt idx="16" c:formatCode="yyyy/m/d">
                  <c:v>46136</c:v>
                </c:pt>
                <c:pt idx="17" c:formatCode="yyyy/m/d">
                  <c:v>46143</c:v>
                </c:pt>
                <c:pt idx="18" c:formatCode="yyyy/m/d">
                  <c:v>46150</c:v>
                </c:pt>
                <c:pt idx="19" c:formatCode="yyyy/m/d">
                  <c:v>46157</c:v>
                </c:pt>
                <c:pt idx="20" c:formatCode="yyyy/m/d">
                  <c:v>46164</c:v>
                </c:pt>
                <c:pt idx="21" c:formatCode="yyyy/m/d">
                  <c:v>46171</c:v>
                </c:pt>
                <c:pt idx="22" c:formatCode="yyyy/m/d">
                  <c:v>46178</c:v>
                </c:pt>
                <c:pt idx="23" c:formatCode="yyyy/m/d">
                  <c:v>46185</c:v>
                </c:pt>
                <c:pt idx="24" c:formatCode="yyyy/m/d">
                  <c:v>46192</c:v>
                </c:pt>
                <c:pt idx="25" c:formatCode="yyyy/m/d">
                  <c:v>46199</c:v>
                </c:pt>
                <c:pt idx="26" c:formatCode="yyyy/m/d">
                  <c:v>46206</c:v>
                </c:pt>
                <c:pt idx="27" c:formatCode="yyyy/m/d">
                  <c:v>46213</c:v>
                </c:pt>
                <c:pt idx="28" c:formatCode="yyyy/m/d">
                  <c:v>46220</c:v>
                </c:pt>
                <c:pt idx="29" c:formatCode="yyyy/m/d">
                  <c:v>46227</c:v>
                </c:pt>
                <c:pt idx="30" c:formatCode="yyyy/m/d">
                  <c:v>46234</c:v>
                </c:pt>
                <c:pt idx="31" c:formatCode="yyyy/m/d">
                  <c:v>46241</c:v>
                </c:pt>
                <c:pt idx="32" c:formatCode="yyyy/m/d">
                  <c:v>46248</c:v>
                </c:pt>
                <c:pt idx="33" c:formatCode="yyyy/m/d">
                  <c:v>46255</c:v>
                </c:pt>
                <c:pt idx="34" c:formatCode="yyyy/m/d">
                  <c:v>46262</c:v>
                </c:pt>
                <c:pt idx="35" c:formatCode="yyyy/m/d">
                  <c:v>46269</c:v>
                </c:pt>
                <c:pt idx="36" c:formatCode="yyyy/m/d">
                  <c:v>46276</c:v>
                </c:pt>
                <c:pt idx="37" c:formatCode="yyyy/m/d">
                  <c:v>46283</c:v>
                </c:pt>
                <c:pt idx="38" c:formatCode="yyyy/m/d">
                  <c:v>46290</c:v>
                </c:pt>
                <c:pt idx="39" c:formatCode="yyyy/m/d">
                  <c:v>46297</c:v>
                </c:pt>
                <c:pt idx="40" c:formatCode="yyyy/m/d">
                  <c:v>46304</c:v>
                </c:pt>
                <c:pt idx="41" c:formatCode="yyyy/m/d">
                  <c:v>46311</c:v>
                </c:pt>
                <c:pt idx="42" c:formatCode="yyyy/m/d">
                  <c:v>46318</c:v>
                </c:pt>
                <c:pt idx="43" c:formatCode="yyyy/m/d">
                  <c:v>46325</c:v>
                </c:pt>
                <c:pt idx="44" c:formatCode="yyyy/m/d">
                  <c:v>46332</c:v>
                </c:pt>
                <c:pt idx="45" c:formatCode="yyyy/m/d">
                  <c:v>46339</c:v>
                </c:pt>
                <c:pt idx="46" c:formatCode="yyyy/m/d">
                  <c:v>46346</c:v>
                </c:pt>
                <c:pt idx="47" c:formatCode="yyyy/m/d">
                  <c:v>46353</c:v>
                </c:pt>
                <c:pt idx="48" c:formatCode="yyyy/m/d">
                  <c:v>46360</c:v>
                </c:pt>
                <c:pt idx="49" c:formatCode="yyyy/m/d">
                  <c:v>46367</c:v>
                </c:pt>
                <c:pt idx="50" c:formatCode="yyyy/m/d">
                  <c:v>46374</c:v>
                </c:pt>
                <c:pt idx="51" c:formatCode="yyyy/m/d">
                  <c:v>46381</c:v>
                </c:pt>
              </c:numCache>
            </c:numRef>
          </c:cat>
          <c:val>
            <c:numRef>
              <c:f>下游库存!$BH$4:$BH$55</c:f>
              <c:numCache>
                <c:formatCode>General</c:formatCode>
                <c:ptCount val="52"/>
                <c:pt idx="0">
                  <c:v>15.2</c:v>
                </c:pt>
                <c:pt idx="1">
                  <c:v>15.5</c:v>
                </c:pt>
                <c:pt idx="2">
                  <c:v>16</c:v>
                </c:pt>
                <c:pt idx="3">
                  <c:v>7.5</c:v>
                </c:pt>
                <c:pt idx="4">
                  <c:v>11.1</c:v>
                </c:pt>
                <c:pt idx="5">
                  <c:v>14.2</c:v>
                </c:pt>
                <c:pt idx="6">
                  <c:v>22.4</c:v>
                </c:pt>
                <c:pt idx="7">
                  <c:v>23.4</c:v>
                </c:pt>
                <c:pt idx="8">
                  <c:v>24.5</c:v>
                </c:pt>
                <c:pt idx="9">
                  <c:v>26.3</c:v>
                </c:pt>
                <c:pt idx="10">
                  <c:v>26.5</c:v>
                </c:pt>
                <c:pt idx="11">
                  <c:v>28</c:v>
                </c:pt>
                <c:pt idx="12">
                  <c:v>24.9</c:v>
                </c:pt>
                <c:pt idx="13">
                  <c:v>23.6</c:v>
                </c:pt>
                <c:pt idx="14">
                  <c:v>25.6</c:v>
                </c:pt>
                <c:pt idx="15">
                  <c:v>26.6</c:v>
                </c:pt>
                <c:pt idx="16">
                  <c:v>28.5</c:v>
                </c:pt>
                <c:pt idx="17">
                  <c:v>#N/A</c:v>
                </c:pt>
                <c:pt idx="18">
                  <c:v>27.3</c:v>
                </c:pt>
                <c:pt idx="19">
                  <c:v>28.3</c:v>
                </c:pt>
                <c:pt idx="20">
                  <c:v>18.2</c:v>
                </c:pt>
                <c:pt idx="21">
                  <c:v>20.8</c:v>
                </c:pt>
                <c:pt idx="22">
                  <c:v>24.3</c:v>
                </c:pt>
                <c:pt idx="23">
                  <c:v>26.9</c:v>
                </c:pt>
                <c:pt idx="24">
                  <c:v>27.8</c:v>
                </c:pt>
                <c:pt idx="25">
                  <c:v>24.6</c:v>
                </c:pt>
                <c:pt idx="26">
                  <c:v>24.4</c:v>
                </c:pt>
                <c:pt idx="27">
                  <c:v>26.7</c:v>
                </c:pt>
                <c:pt idx="28">
                  <c:v>28.9</c:v>
                </c:pt>
                <c:pt idx="29">
                  <c:v>21.5</c:v>
                </c:pt>
                <c:pt idx="30">
                  <c:v>24.9</c:v>
                </c:pt>
                <c:pt idx="31">
                  <c:v>28.1</c:v>
                </c:pt>
                <c:pt idx="32">
                  <c:v>19.2</c:v>
                </c:pt>
                <c:pt idx="33">
                  <c:v>23</c:v>
                </c:pt>
                <c:pt idx="34">
                  <c:v>18.2</c:v>
                </c:pt>
                <c:pt idx="35">
                  <c:v>22.1</c:v>
                </c:pt>
                <c:pt idx="36">
                  <c:v>21.5</c:v>
                </c:pt>
                <c:pt idx="37">
                  <c:v>21.7</c:v>
                </c:pt>
                <c:pt idx="38">
                  <c:v>19.9</c:v>
                </c:pt>
                <c:pt idx="39">
                  <c:v>#N/A</c:v>
                </c:pt>
                <c:pt idx="40">
                  <c:v>15.7</c:v>
                </c:pt>
                <c:pt idx="41">
                  <c:v>18</c:v>
                </c:pt>
                <c:pt idx="42">
                  <c:v>20.3</c:v>
                </c:pt>
                <c:pt idx="43">
                  <c:v>18.5</c:v>
                </c:pt>
                <c:pt idx="44">
                  <c:v>20.8</c:v>
                </c:pt>
                <c:pt idx="45">
                  <c:v>22.8</c:v>
                </c:pt>
                <c:pt idx="46">
                  <c:v>22.4</c:v>
                </c:pt>
                <c:pt idx="47">
                  <c:v>18.2</c:v>
                </c:pt>
                <c:pt idx="48">
                  <c:v>19.9</c:v>
                </c:pt>
                <c:pt idx="49">
                  <c:v>16.6</c:v>
                </c:pt>
                <c:pt idx="50">
                  <c:v>6.8</c:v>
                </c:pt>
                <c:pt idx="51">
                  <c:v>8.1</c:v>
                </c:pt>
              </c:numCache>
            </c:numRef>
          </c:val>
          <c:smooth val="0"/>
        </c:ser>
        <c:ser>
          <c:idx val="3"/>
          <c:order val="3"/>
          <c:tx>
            <c:strRef>
              <c:f>下游库存!$BI$3</c:f>
              <c:strCache>
                <c:ptCount val="1"/>
                <c:pt idx="0">
                  <c:v>2023</c:v>
                </c:pt>
              </c:strCache>
            </c:strRef>
          </c:tx>
          <c:spPr>
            <a:ln w="15875" cap="rnd" cmpd="sng" algn="ctr">
              <a:solidFill>
                <a:srgbClr val="616161"/>
              </a:solidFill>
              <a:prstDash val="solid"/>
              <a:round/>
            </a:ln>
            <a:effectLst/>
          </c:spPr>
          <c:marker>
            <c:symbol val="none"/>
          </c:marker>
          <c:dLbls>
            <c:delete val="1"/>
          </c:dLbls>
          <c:cat>
            <c:numRef>
              <c:f>下游库存!$AR$4:$AR$55</c:f>
              <c:numCache>
                <c:formatCode>yyyy/m/d</c:formatCode>
                <c:ptCount val="52"/>
                <c:pt idx="0" c:formatCode="yyyy/m/d">
                  <c:v>46026</c:v>
                </c:pt>
                <c:pt idx="1" c:formatCode="yyyy/m/d">
                  <c:v>46031</c:v>
                </c:pt>
                <c:pt idx="2" c:formatCode="yyyy/m/d">
                  <c:v>46038</c:v>
                </c:pt>
                <c:pt idx="3" c:formatCode="yyyy/m/d">
                  <c:v>46045</c:v>
                </c:pt>
                <c:pt idx="4" c:formatCode="yyyy/m/d">
                  <c:v>46052</c:v>
                </c:pt>
                <c:pt idx="5" c:formatCode="yyyy/m/d">
                  <c:v>46059</c:v>
                </c:pt>
                <c:pt idx="6" c:formatCode="yyyy/m/d">
                  <c:v>46066</c:v>
                </c:pt>
                <c:pt idx="7" c:formatCode="yyyy/m/d">
                  <c:v>46073</c:v>
                </c:pt>
                <c:pt idx="8" c:formatCode="yyyy/m/d">
                  <c:v>46080</c:v>
                </c:pt>
                <c:pt idx="9" c:formatCode="yyyy/m/d">
                  <c:v>46087</c:v>
                </c:pt>
                <c:pt idx="10" c:formatCode="yyyy/m/d">
                  <c:v>46094</c:v>
                </c:pt>
                <c:pt idx="11" c:formatCode="yyyy/m/d">
                  <c:v>46101</c:v>
                </c:pt>
                <c:pt idx="12" c:formatCode="yyyy/m/d">
                  <c:v>46108</c:v>
                </c:pt>
                <c:pt idx="13" c:formatCode="yyyy/m/d">
                  <c:v>46115</c:v>
                </c:pt>
                <c:pt idx="14" c:formatCode="yyyy/m/d">
                  <c:v>46122</c:v>
                </c:pt>
                <c:pt idx="15" c:formatCode="yyyy/m/d">
                  <c:v>46129</c:v>
                </c:pt>
                <c:pt idx="16" c:formatCode="yyyy/m/d">
                  <c:v>46136</c:v>
                </c:pt>
                <c:pt idx="17" c:formatCode="yyyy/m/d">
                  <c:v>46143</c:v>
                </c:pt>
                <c:pt idx="18" c:formatCode="yyyy/m/d">
                  <c:v>46150</c:v>
                </c:pt>
                <c:pt idx="19" c:formatCode="yyyy/m/d">
                  <c:v>46157</c:v>
                </c:pt>
                <c:pt idx="20" c:formatCode="yyyy/m/d">
                  <c:v>46164</c:v>
                </c:pt>
                <c:pt idx="21" c:formatCode="yyyy/m/d">
                  <c:v>46171</c:v>
                </c:pt>
                <c:pt idx="22" c:formatCode="yyyy/m/d">
                  <c:v>46178</c:v>
                </c:pt>
                <c:pt idx="23" c:formatCode="yyyy/m/d">
                  <c:v>46185</c:v>
                </c:pt>
                <c:pt idx="24" c:formatCode="yyyy/m/d">
                  <c:v>46192</c:v>
                </c:pt>
                <c:pt idx="25" c:formatCode="yyyy/m/d">
                  <c:v>46199</c:v>
                </c:pt>
                <c:pt idx="26" c:formatCode="yyyy/m/d">
                  <c:v>46206</c:v>
                </c:pt>
                <c:pt idx="27" c:formatCode="yyyy/m/d">
                  <c:v>46213</c:v>
                </c:pt>
                <c:pt idx="28" c:formatCode="yyyy/m/d">
                  <c:v>46220</c:v>
                </c:pt>
                <c:pt idx="29" c:formatCode="yyyy/m/d">
                  <c:v>46227</c:v>
                </c:pt>
                <c:pt idx="30" c:formatCode="yyyy/m/d">
                  <c:v>46234</c:v>
                </c:pt>
                <c:pt idx="31" c:formatCode="yyyy/m/d">
                  <c:v>46241</c:v>
                </c:pt>
                <c:pt idx="32" c:formatCode="yyyy/m/d">
                  <c:v>46248</c:v>
                </c:pt>
                <c:pt idx="33" c:formatCode="yyyy/m/d">
                  <c:v>46255</c:v>
                </c:pt>
                <c:pt idx="34" c:formatCode="yyyy/m/d">
                  <c:v>46262</c:v>
                </c:pt>
                <c:pt idx="35" c:formatCode="yyyy/m/d">
                  <c:v>46269</c:v>
                </c:pt>
                <c:pt idx="36" c:formatCode="yyyy/m/d">
                  <c:v>46276</c:v>
                </c:pt>
                <c:pt idx="37" c:formatCode="yyyy/m/d">
                  <c:v>46283</c:v>
                </c:pt>
                <c:pt idx="38" c:formatCode="yyyy/m/d">
                  <c:v>46290</c:v>
                </c:pt>
                <c:pt idx="39" c:formatCode="yyyy/m/d">
                  <c:v>46297</c:v>
                </c:pt>
                <c:pt idx="40" c:formatCode="yyyy/m/d">
                  <c:v>46304</c:v>
                </c:pt>
                <c:pt idx="41" c:formatCode="yyyy/m/d">
                  <c:v>46311</c:v>
                </c:pt>
                <c:pt idx="42" c:formatCode="yyyy/m/d">
                  <c:v>46318</c:v>
                </c:pt>
                <c:pt idx="43" c:formatCode="yyyy/m/d">
                  <c:v>46325</c:v>
                </c:pt>
                <c:pt idx="44" c:formatCode="yyyy/m/d">
                  <c:v>46332</c:v>
                </c:pt>
                <c:pt idx="45" c:formatCode="yyyy/m/d">
                  <c:v>46339</c:v>
                </c:pt>
                <c:pt idx="46" c:formatCode="yyyy/m/d">
                  <c:v>46346</c:v>
                </c:pt>
                <c:pt idx="47" c:formatCode="yyyy/m/d">
                  <c:v>46353</c:v>
                </c:pt>
                <c:pt idx="48" c:formatCode="yyyy/m/d">
                  <c:v>46360</c:v>
                </c:pt>
                <c:pt idx="49" c:formatCode="yyyy/m/d">
                  <c:v>46367</c:v>
                </c:pt>
                <c:pt idx="50" c:formatCode="yyyy/m/d">
                  <c:v>46374</c:v>
                </c:pt>
                <c:pt idx="51" c:formatCode="yyyy/m/d">
                  <c:v>46381</c:v>
                </c:pt>
              </c:numCache>
            </c:numRef>
          </c:cat>
          <c:val>
            <c:numRef>
              <c:f>下游库存!$BI$4:$BI$55</c:f>
              <c:numCache>
                <c:formatCode>General</c:formatCode>
                <c:ptCount val="52"/>
                <c:pt idx="0">
                  <c:v>11.9</c:v>
                </c:pt>
                <c:pt idx="1">
                  <c:v>8.7</c:v>
                </c:pt>
                <c:pt idx="2">
                  <c:v>10.1</c:v>
                </c:pt>
                <c:pt idx="3">
                  <c:v>13.7</c:v>
                </c:pt>
                <c:pt idx="4">
                  <c:v>14.6</c:v>
                </c:pt>
                <c:pt idx="5">
                  <c:v>16.5</c:v>
                </c:pt>
                <c:pt idx="6">
                  <c:v>17.88</c:v>
                </c:pt>
                <c:pt idx="7">
                  <c:v>17.8</c:v>
                </c:pt>
                <c:pt idx="8">
                  <c:v>15.8</c:v>
                </c:pt>
                <c:pt idx="9">
                  <c:v>16.6</c:v>
                </c:pt>
                <c:pt idx="10">
                  <c:v>16.7</c:v>
                </c:pt>
                <c:pt idx="11">
                  <c:v>16</c:v>
                </c:pt>
                <c:pt idx="12">
                  <c:v>17.8</c:v>
                </c:pt>
                <c:pt idx="13">
                  <c:v>17.8</c:v>
                </c:pt>
                <c:pt idx="14">
                  <c:v>18.4</c:v>
                </c:pt>
                <c:pt idx="15">
                  <c:v>19.6</c:v>
                </c:pt>
                <c:pt idx="16">
                  <c:v>17.3</c:v>
                </c:pt>
                <c:pt idx="17">
                  <c:v>18.7</c:v>
                </c:pt>
                <c:pt idx="18">
                  <c:v>18.5</c:v>
                </c:pt>
                <c:pt idx="19">
                  <c:v>16</c:v>
                </c:pt>
                <c:pt idx="20">
                  <c:v>12</c:v>
                </c:pt>
                <c:pt idx="21">
                  <c:v>11.3</c:v>
                </c:pt>
                <c:pt idx="22">
                  <c:v>13.3</c:v>
                </c:pt>
                <c:pt idx="23">
                  <c:v>11.7</c:v>
                </c:pt>
                <c:pt idx="24">
                  <c:v>15.4</c:v>
                </c:pt>
                <c:pt idx="25">
                  <c:v>13.1</c:v>
                </c:pt>
                <c:pt idx="26">
                  <c:v>13</c:v>
                </c:pt>
                <c:pt idx="27">
                  <c:v>13.5</c:v>
                </c:pt>
                <c:pt idx="28">
                  <c:v>13.5</c:v>
                </c:pt>
                <c:pt idx="29">
                  <c:v>14</c:v>
                </c:pt>
                <c:pt idx="30">
                  <c:v>15.2</c:v>
                </c:pt>
                <c:pt idx="31">
                  <c:v>15.2</c:v>
                </c:pt>
                <c:pt idx="32">
                  <c:v>15.4</c:v>
                </c:pt>
                <c:pt idx="33">
                  <c:v>14</c:v>
                </c:pt>
                <c:pt idx="34">
                  <c:v>11.6</c:v>
                </c:pt>
                <c:pt idx="35">
                  <c:v>13.1</c:v>
                </c:pt>
                <c:pt idx="36">
                  <c:v>10.8</c:v>
                </c:pt>
                <c:pt idx="37">
                  <c:v>13.4</c:v>
                </c:pt>
                <c:pt idx="38">
                  <c:v>11.7</c:v>
                </c:pt>
                <c:pt idx="39">
                  <c:v>18.3</c:v>
                </c:pt>
                <c:pt idx="40">
                  <c:v>17.7</c:v>
                </c:pt>
                <c:pt idx="41">
                  <c:v>19.2</c:v>
                </c:pt>
                <c:pt idx="42">
                  <c:v>19.8</c:v>
                </c:pt>
                <c:pt idx="43">
                  <c:v>16.1</c:v>
                </c:pt>
                <c:pt idx="44">
                  <c:v>18.1</c:v>
                </c:pt>
                <c:pt idx="45">
                  <c:v>15</c:v>
                </c:pt>
                <c:pt idx="46">
                  <c:v>16.5</c:v>
                </c:pt>
                <c:pt idx="47">
                  <c:v>14.2</c:v>
                </c:pt>
                <c:pt idx="48">
                  <c:v>16.5</c:v>
                </c:pt>
                <c:pt idx="49">
                  <c:v>14</c:v>
                </c:pt>
                <c:pt idx="50">
                  <c:v>14.8</c:v>
                </c:pt>
                <c:pt idx="51">
                  <c:v>12.7</c:v>
                </c:pt>
              </c:numCache>
            </c:numRef>
          </c:val>
          <c:smooth val="0"/>
        </c:ser>
        <c:ser>
          <c:idx val="4"/>
          <c:order val="4"/>
          <c:tx>
            <c:strRef>
              <c:f>下游库存!$BJ$3</c:f>
              <c:strCache>
                <c:ptCount val="1"/>
                <c:pt idx="0">
                  <c:v>2022</c:v>
                </c:pt>
              </c:strCache>
            </c:strRef>
          </c:tx>
          <c:spPr>
            <a:ln w="15875" cap="rnd" cmpd="sng" algn="ctr">
              <a:solidFill>
                <a:srgbClr val="9E9E9E"/>
              </a:solidFill>
              <a:prstDash val="solid"/>
              <a:round/>
            </a:ln>
            <a:effectLst/>
          </c:spPr>
          <c:marker>
            <c:symbol val="none"/>
          </c:marker>
          <c:dLbls>
            <c:delete val="1"/>
          </c:dLbls>
          <c:cat>
            <c:numRef>
              <c:f>下游库存!$AR$4:$AR$55</c:f>
              <c:numCache>
                <c:formatCode>yyyy/m/d</c:formatCode>
                <c:ptCount val="52"/>
                <c:pt idx="0" c:formatCode="yyyy/m/d">
                  <c:v>46026</c:v>
                </c:pt>
                <c:pt idx="1" c:formatCode="yyyy/m/d">
                  <c:v>46031</c:v>
                </c:pt>
                <c:pt idx="2" c:formatCode="yyyy/m/d">
                  <c:v>46038</c:v>
                </c:pt>
                <c:pt idx="3" c:formatCode="yyyy/m/d">
                  <c:v>46045</c:v>
                </c:pt>
                <c:pt idx="4" c:formatCode="yyyy/m/d">
                  <c:v>46052</c:v>
                </c:pt>
                <c:pt idx="5" c:formatCode="yyyy/m/d">
                  <c:v>46059</c:v>
                </c:pt>
                <c:pt idx="6" c:formatCode="yyyy/m/d">
                  <c:v>46066</c:v>
                </c:pt>
                <c:pt idx="7" c:formatCode="yyyy/m/d">
                  <c:v>46073</c:v>
                </c:pt>
                <c:pt idx="8" c:formatCode="yyyy/m/d">
                  <c:v>46080</c:v>
                </c:pt>
                <c:pt idx="9" c:formatCode="yyyy/m/d">
                  <c:v>46087</c:v>
                </c:pt>
                <c:pt idx="10" c:formatCode="yyyy/m/d">
                  <c:v>46094</c:v>
                </c:pt>
                <c:pt idx="11" c:formatCode="yyyy/m/d">
                  <c:v>46101</c:v>
                </c:pt>
                <c:pt idx="12" c:formatCode="yyyy/m/d">
                  <c:v>46108</c:v>
                </c:pt>
                <c:pt idx="13" c:formatCode="yyyy/m/d">
                  <c:v>46115</c:v>
                </c:pt>
                <c:pt idx="14" c:formatCode="yyyy/m/d">
                  <c:v>46122</c:v>
                </c:pt>
                <c:pt idx="15" c:formatCode="yyyy/m/d">
                  <c:v>46129</c:v>
                </c:pt>
                <c:pt idx="16" c:formatCode="yyyy/m/d">
                  <c:v>46136</c:v>
                </c:pt>
                <c:pt idx="17" c:formatCode="yyyy/m/d">
                  <c:v>46143</c:v>
                </c:pt>
                <c:pt idx="18" c:formatCode="yyyy/m/d">
                  <c:v>46150</c:v>
                </c:pt>
                <c:pt idx="19" c:formatCode="yyyy/m/d">
                  <c:v>46157</c:v>
                </c:pt>
                <c:pt idx="20" c:formatCode="yyyy/m/d">
                  <c:v>46164</c:v>
                </c:pt>
                <c:pt idx="21" c:formatCode="yyyy/m/d">
                  <c:v>46171</c:v>
                </c:pt>
                <c:pt idx="22" c:formatCode="yyyy/m/d">
                  <c:v>46178</c:v>
                </c:pt>
                <c:pt idx="23" c:formatCode="yyyy/m/d">
                  <c:v>46185</c:v>
                </c:pt>
                <c:pt idx="24" c:formatCode="yyyy/m/d">
                  <c:v>46192</c:v>
                </c:pt>
                <c:pt idx="25" c:formatCode="yyyy/m/d">
                  <c:v>46199</c:v>
                </c:pt>
                <c:pt idx="26" c:formatCode="yyyy/m/d">
                  <c:v>46206</c:v>
                </c:pt>
                <c:pt idx="27" c:formatCode="yyyy/m/d">
                  <c:v>46213</c:v>
                </c:pt>
                <c:pt idx="28" c:formatCode="yyyy/m/d">
                  <c:v>46220</c:v>
                </c:pt>
                <c:pt idx="29" c:formatCode="yyyy/m/d">
                  <c:v>46227</c:v>
                </c:pt>
                <c:pt idx="30" c:formatCode="yyyy/m/d">
                  <c:v>46234</c:v>
                </c:pt>
                <c:pt idx="31" c:formatCode="yyyy/m/d">
                  <c:v>46241</c:v>
                </c:pt>
                <c:pt idx="32" c:formatCode="yyyy/m/d">
                  <c:v>46248</c:v>
                </c:pt>
                <c:pt idx="33" c:formatCode="yyyy/m/d">
                  <c:v>46255</c:v>
                </c:pt>
                <c:pt idx="34" c:formatCode="yyyy/m/d">
                  <c:v>46262</c:v>
                </c:pt>
                <c:pt idx="35" c:formatCode="yyyy/m/d">
                  <c:v>46269</c:v>
                </c:pt>
                <c:pt idx="36" c:formatCode="yyyy/m/d">
                  <c:v>46276</c:v>
                </c:pt>
                <c:pt idx="37" c:formatCode="yyyy/m/d">
                  <c:v>46283</c:v>
                </c:pt>
                <c:pt idx="38" c:formatCode="yyyy/m/d">
                  <c:v>46290</c:v>
                </c:pt>
                <c:pt idx="39" c:formatCode="yyyy/m/d">
                  <c:v>46297</c:v>
                </c:pt>
                <c:pt idx="40" c:formatCode="yyyy/m/d">
                  <c:v>46304</c:v>
                </c:pt>
                <c:pt idx="41" c:formatCode="yyyy/m/d">
                  <c:v>46311</c:v>
                </c:pt>
                <c:pt idx="42" c:formatCode="yyyy/m/d">
                  <c:v>46318</c:v>
                </c:pt>
                <c:pt idx="43" c:formatCode="yyyy/m/d">
                  <c:v>46325</c:v>
                </c:pt>
                <c:pt idx="44" c:formatCode="yyyy/m/d">
                  <c:v>46332</c:v>
                </c:pt>
                <c:pt idx="45" c:formatCode="yyyy/m/d">
                  <c:v>46339</c:v>
                </c:pt>
                <c:pt idx="46" c:formatCode="yyyy/m/d">
                  <c:v>46346</c:v>
                </c:pt>
                <c:pt idx="47" c:formatCode="yyyy/m/d">
                  <c:v>46353</c:v>
                </c:pt>
                <c:pt idx="48" c:formatCode="yyyy/m/d">
                  <c:v>46360</c:v>
                </c:pt>
                <c:pt idx="49" c:formatCode="yyyy/m/d">
                  <c:v>46367</c:v>
                </c:pt>
                <c:pt idx="50" c:formatCode="yyyy/m/d">
                  <c:v>46374</c:v>
                </c:pt>
                <c:pt idx="51" c:formatCode="yyyy/m/d">
                  <c:v>46381</c:v>
                </c:pt>
              </c:numCache>
            </c:numRef>
          </c:cat>
          <c:val>
            <c:numRef>
              <c:f>下游库存!$BJ$4:$BJ$55</c:f>
              <c:numCache>
                <c:formatCode>General</c:formatCode>
                <c:ptCount val="52"/>
                <c:pt idx="0">
                  <c:v>14</c:v>
                </c:pt>
                <c:pt idx="1">
                  <c:v>15</c:v>
                </c:pt>
                <c:pt idx="2">
                  <c:v>13.3</c:v>
                </c:pt>
                <c:pt idx="3">
                  <c:v>15.1</c:v>
                </c:pt>
                <c:pt idx="4">
                  <c:v>#N/A</c:v>
                </c:pt>
                <c:pt idx="5">
                  <c:v>24.7</c:v>
                </c:pt>
                <c:pt idx="6">
                  <c:v>27.6</c:v>
                </c:pt>
                <c:pt idx="7">
                  <c:v>25.9</c:v>
                </c:pt>
                <c:pt idx="8">
                  <c:v>22</c:v>
                </c:pt>
                <c:pt idx="9">
                  <c:v>22.9</c:v>
                </c:pt>
                <c:pt idx="10">
                  <c:v>28.1</c:v>
                </c:pt>
                <c:pt idx="11">
                  <c:v>27.8</c:v>
                </c:pt>
                <c:pt idx="12">
                  <c:v>26.8</c:v>
                </c:pt>
                <c:pt idx="13">
                  <c:v>31.1</c:v>
                </c:pt>
                <c:pt idx="14">
                  <c:v>31.2</c:v>
                </c:pt>
                <c:pt idx="15">
                  <c:v>32.3</c:v>
                </c:pt>
                <c:pt idx="16">
                  <c:v>25.8</c:v>
                </c:pt>
                <c:pt idx="17">
                  <c:v>26.5</c:v>
                </c:pt>
                <c:pt idx="18">
                  <c:v>27.8</c:v>
                </c:pt>
                <c:pt idx="19">
                  <c:v>29.7</c:v>
                </c:pt>
                <c:pt idx="20">
                  <c:v>29</c:v>
                </c:pt>
                <c:pt idx="21">
                  <c:v>27.4</c:v>
                </c:pt>
                <c:pt idx="22">
                  <c:v>26.7</c:v>
                </c:pt>
                <c:pt idx="23">
                  <c:v>30.4</c:v>
                </c:pt>
                <c:pt idx="24">
                  <c:v>33.1</c:v>
                </c:pt>
                <c:pt idx="25">
                  <c:v>30.3</c:v>
                </c:pt>
                <c:pt idx="26">
                  <c:v>33.4</c:v>
                </c:pt>
                <c:pt idx="27">
                  <c:v>33.3</c:v>
                </c:pt>
                <c:pt idx="28">
                  <c:v>28.5</c:v>
                </c:pt>
                <c:pt idx="29">
                  <c:v>25.8</c:v>
                </c:pt>
                <c:pt idx="30">
                  <c:v>27.5</c:v>
                </c:pt>
                <c:pt idx="31">
                  <c:v>29.1</c:v>
                </c:pt>
                <c:pt idx="32">
                  <c:v>31.5</c:v>
                </c:pt>
                <c:pt idx="33">
                  <c:v>27.6</c:v>
                </c:pt>
                <c:pt idx="34">
                  <c:v>25.5</c:v>
                </c:pt>
                <c:pt idx="35">
                  <c:v>28.4</c:v>
                </c:pt>
                <c:pt idx="36">
                  <c:v>29.9</c:v>
                </c:pt>
                <c:pt idx="37">
                  <c:v>31.7</c:v>
                </c:pt>
                <c:pt idx="38">
                  <c:v>28.3</c:v>
                </c:pt>
                <c:pt idx="39">
                  <c:v>29</c:v>
                </c:pt>
                <c:pt idx="40">
                  <c:v>30</c:v>
                </c:pt>
                <c:pt idx="41">
                  <c:v>30.1</c:v>
                </c:pt>
                <c:pt idx="42">
                  <c:v>31.2</c:v>
                </c:pt>
                <c:pt idx="43">
                  <c:v>26.8</c:v>
                </c:pt>
                <c:pt idx="44">
                  <c:v>23</c:v>
                </c:pt>
                <c:pt idx="45">
                  <c:v>25.1</c:v>
                </c:pt>
                <c:pt idx="46">
                  <c:v>26.6</c:v>
                </c:pt>
                <c:pt idx="47">
                  <c:v>25.6</c:v>
                </c:pt>
                <c:pt idx="48">
                  <c:v>23</c:v>
                </c:pt>
                <c:pt idx="49">
                  <c:v>18.6</c:v>
                </c:pt>
                <c:pt idx="50">
                  <c:v>19.1</c:v>
                </c:pt>
                <c:pt idx="51">
                  <c:v>13.6</c:v>
                </c:pt>
              </c:numCache>
            </c:numRef>
          </c:val>
          <c:smooth val="0"/>
        </c:ser>
        <c:dLbls>
          <c:showLegendKey val="0"/>
          <c:showVal val="0"/>
          <c:showCatName val="0"/>
          <c:showSerName val="0"/>
          <c:showPercent val="0"/>
          <c:showBubbleSize val="0"/>
        </c:dLbls>
        <c:marker val="0"/>
        <c:smooth val="0"/>
        <c:axId val="512808448"/>
        <c:axId val="512700928"/>
      </c:lineChart>
      <c:dateAx>
        <c:axId val="512808448"/>
        <c:scaling>
          <c:orientation val="minMax"/>
        </c:scaling>
        <c:delete val="0"/>
        <c:axPos val="b"/>
        <c:numFmt formatCode="m" sourceLinked="0"/>
        <c:majorTickMark val="out"/>
        <c:minorTickMark val="none"/>
        <c:tickLblPos val="nextTo"/>
        <c:spPr>
          <a:noFill/>
          <a:ln w="9525" cap="flat" cmpd="sng" algn="ctr">
            <a:solidFill>
              <a:schemeClr val="tx1">
                <a:lumMod val="15000"/>
                <a:lumOff val="85000"/>
              </a:schemeClr>
            </a:solidFill>
            <a:prstDash val="solid"/>
            <a:round/>
          </a:ln>
          <a:effectLst/>
        </c:spPr>
        <c:txPr>
          <a:bodyPr rot="-60000000" spcFirstLastPara="1" vertOverflow="ellipsis" vert="horz" wrap="square" anchor="ctr" anchorCtr="1"/>
          <a:lstStyle/>
          <a:p>
            <a:pPr>
              <a:defRPr lang="zh-CN" sz="900" b="0" i="0" u="none" strike="noStrike" kern="1200" baseline="0">
                <a:solidFill>
                  <a:sysClr val="windowText" lastClr="000000"/>
                </a:solidFill>
                <a:latin typeface="+mn-lt"/>
                <a:ea typeface="+mn-ea"/>
                <a:cs typeface="+mn-cs"/>
              </a:defRPr>
            </a:pPr>
          </a:p>
        </c:txPr>
        <c:crossAx val="512700928"/>
        <c:crosses val="autoZero"/>
        <c:auto val="1"/>
        <c:lblOffset val="100"/>
        <c:baseTimeUnit val="days"/>
        <c:majorUnit val="1"/>
        <c:majorTimeUnit val="months"/>
      </c:dateAx>
      <c:valAx>
        <c:axId val="512700928"/>
        <c:scaling>
          <c:orientation val="minMax"/>
        </c:scaling>
        <c:delete val="0"/>
        <c:axPos val="l"/>
        <c:numFmt formatCode="General" sourceLinked="1"/>
        <c:majorTickMark val="none"/>
        <c:minorTickMark val="none"/>
        <c:tickLblPos val="nextTo"/>
        <c:spPr>
          <a:noFill/>
          <a:ln w="6350" cap="flat" cmpd="sng" algn="ctr">
            <a:noFill/>
            <a:prstDash val="solid"/>
            <a:round/>
          </a:ln>
          <a:effectLst/>
        </c:spPr>
        <c:txPr>
          <a:bodyPr rot="-60000000" spcFirstLastPara="1" vertOverflow="ellipsis" vert="horz" wrap="square" anchor="ctr" anchorCtr="1"/>
          <a:lstStyle/>
          <a:p>
            <a:pPr>
              <a:defRPr lang="zh-CN" sz="900" b="0" i="0" u="none" strike="noStrike" kern="1200" baseline="0">
                <a:solidFill>
                  <a:sysClr val="windowText" lastClr="000000"/>
                </a:solidFill>
                <a:latin typeface="+mn-lt"/>
                <a:ea typeface="+mn-ea"/>
                <a:cs typeface="+mn-cs"/>
              </a:defRPr>
            </a:pPr>
          </a:p>
        </c:txPr>
        <c:crossAx val="512808448"/>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lang="zh-CN" sz="900" b="0" i="0" u="none" strike="noStrike" kern="1200" baseline="0">
              <a:solidFill>
                <a:sysClr val="windowText" lastClr="000000"/>
              </a:solidFill>
              <a:latin typeface="+mn-lt"/>
              <a:ea typeface="+mn-ea"/>
              <a:cs typeface="+mn-cs"/>
            </a:defRPr>
          </a:pPr>
        </a:p>
      </c:txPr>
    </c:legend>
    <c:plotVisOnly val="1"/>
    <c:dispBlanksAs val="span"/>
    <c:showDLblsOverMax val="0"/>
  </c:chart>
  <c:spPr>
    <a:solidFill>
      <a:schemeClr val="bg1"/>
    </a:solidFill>
    <a:ln w="9525" cap="flat" cmpd="sng" algn="ctr">
      <a:noFill/>
      <a:prstDash val="solid"/>
      <a:round/>
    </a:ln>
    <a:effectLst/>
  </c:spPr>
  <c:txPr>
    <a:bodyPr/>
    <a:lstStyle/>
    <a:p>
      <a:pPr>
        <a:defRPr lang="zh-CN"/>
      </a:pPr>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下游库存!$CF$3</c:f>
              <c:strCache>
                <c:ptCount val="1"/>
                <c:pt idx="0">
                  <c:v>2026</c:v>
                </c:pt>
              </c:strCache>
            </c:strRef>
          </c:tx>
          <c:spPr>
            <a:ln w="28575" cap="rnd" cmpd="sng" algn="ctr">
              <a:solidFill>
                <a:srgbClr val="8C0F0F"/>
              </a:solidFill>
              <a:prstDash val="solid"/>
              <a:round/>
            </a:ln>
          </c:spPr>
          <c:marker>
            <c:symbol val="none"/>
          </c:marker>
          <c:dLbls>
            <c:delete val="1"/>
          </c:dLbls>
          <c:cat>
            <c:numRef>
              <c:f>下游库存!$AR$4:$AR$55</c:f>
              <c:numCache>
                <c:formatCode>yyyy/m/d</c:formatCode>
                <c:ptCount val="52"/>
                <c:pt idx="0" c:formatCode="yyyy/m/d">
                  <c:v>46026</c:v>
                </c:pt>
                <c:pt idx="1" c:formatCode="yyyy/m/d">
                  <c:v>46031</c:v>
                </c:pt>
                <c:pt idx="2" c:formatCode="yyyy/m/d">
                  <c:v>46038</c:v>
                </c:pt>
                <c:pt idx="3" c:formatCode="yyyy/m/d">
                  <c:v>46045</c:v>
                </c:pt>
                <c:pt idx="4" c:formatCode="yyyy/m/d">
                  <c:v>46052</c:v>
                </c:pt>
                <c:pt idx="5" c:formatCode="yyyy/m/d">
                  <c:v>46059</c:v>
                </c:pt>
                <c:pt idx="6" c:formatCode="yyyy/m/d">
                  <c:v>46066</c:v>
                </c:pt>
                <c:pt idx="7" c:formatCode="yyyy/m/d">
                  <c:v>46073</c:v>
                </c:pt>
                <c:pt idx="8" c:formatCode="yyyy/m/d">
                  <c:v>46080</c:v>
                </c:pt>
                <c:pt idx="9" c:formatCode="yyyy/m/d">
                  <c:v>46087</c:v>
                </c:pt>
                <c:pt idx="10" c:formatCode="yyyy/m/d">
                  <c:v>46094</c:v>
                </c:pt>
                <c:pt idx="11" c:formatCode="yyyy/m/d">
                  <c:v>46101</c:v>
                </c:pt>
                <c:pt idx="12" c:formatCode="yyyy/m/d">
                  <c:v>46108</c:v>
                </c:pt>
                <c:pt idx="13" c:formatCode="yyyy/m/d">
                  <c:v>46115</c:v>
                </c:pt>
                <c:pt idx="14" c:formatCode="yyyy/m/d">
                  <c:v>46122</c:v>
                </c:pt>
                <c:pt idx="15" c:formatCode="yyyy/m/d">
                  <c:v>46129</c:v>
                </c:pt>
                <c:pt idx="16" c:formatCode="yyyy/m/d">
                  <c:v>46136</c:v>
                </c:pt>
                <c:pt idx="17" c:formatCode="yyyy/m/d">
                  <c:v>46143</c:v>
                </c:pt>
                <c:pt idx="18" c:formatCode="yyyy/m/d">
                  <c:v>46150</c:v>
                </c:pt>
                <c:pt idx="19" c:formatCode="yyyy/m/d">
                  <c:v>46157</c:v>
                </c:pt>
                <c:pt idx="20" c:formatCode="yyyy/m/d">
                  <c:v>46164</c:v>
                </c:pt>
                <c:pt idx="21" c:formatCode="yyyy/m/d">
                  <c:v>46171</c:v>
                </c:pt>
                <c:pt idx="22" c:formatCode="yyyy/m/d">
                  <c:v>46178</c:v>
                </c:pt>
                <c:pt idx="23" c:formatCode="yyyy/m/d">
                  <c:v>46185</c:v>
                </c:pt>
                <c:pt idx="24" c:formatCode="yyyy/m/d">
                  <c:v>46192</c:v>
                </c:pt>
                <c:pt idx="25" c:formatCode="yyyy/m/d">
                  <c:v>46199</c:v>
                </c:pt>
                <c:pt idx="26" c:formatCode="yyyy/m/d">
                  <c:v>46206</c:v>
                </c:pt>
                <c:pt idx="27" c:formatCode="yyyy/m/d">
                  <c:v>46213</c:v>
                </c:pt>
                <c:pt idx="28" c:formatCode="yyyy/m/d">
                  <c:v>46220</c:v>
                </c:pt>
                <c:pt idx="29" c:formatCode="yyyy/m/d">
                  <c:v>46227</c:v>
                </c:pt>
                <c:pt idx="30" c:formatCode="yyyy/m/d">
                  <c:v>46234</c:v>
                </c:pt>
                <c:pt idx="31" c:formatCode="yyyy/m/d">
                  <c:v>46241</c:v>
                </c:pt>
                <c:pt idx="32" c:formatCode="yyyy/m/d">
                  <c:v>46248</c:v>
                </c:pt>
                <c:pt idx="33" c:formatCode="yyyy/m/d">
                  <c:v>46255</c:v>
                </c:pt>
                <c:pt idx="34" c:formatCode="yyyy/m/d">
                  <c:v>46262</c:v>
                </c:pt>
                <c:pt idx="35" c:formatCode="yyyy/m/d">
                  <c:v>46269</c:v>
                </c:pt>
                <c:pt idx="36" c:formatCode="yyyy/m/d">
                  <c:v>46276</c:v>
                </c:pt>
                <c:pt idx="37" c:formatCode="yyyy/m/d">
                  <c:v>46283</c:v>
                </c:pt>
                <c:pt idx="38" c:formatCode="yyyy/m/d">
                  <c:v>46290</c:v>
                </c:pt>
                <c:pt idx="39" c:formatCode="yyyy/m/d">
                  <c:v>46297</c:v>
                </c:pt>
                <c:pt idx="40" c:formatCode="yyyy/m/d">
                  <c:v>46304</c:v>
                </c:pt>
                <c:pt idx="41" c:formatCode="yyyy/m/d">
                  <c:v>46311</c:v>
                </c:pt>
                <c:pt idx="42" c:formatCode="yyyy/m/d">
                  <c:v>46318</c:v>
                </c:pt>
                <c:pt idx="43" c:formatCode="yyyy/m/d">
                  <c:v>46325</c:v>
                </c:pt>
                <c:pt idx="44" c:formatCode="yyyy/m/d">
                  <c:v>46332</c:v>
                </c:pt>
                <c:pt idx="45" c:formatCode="yyyy/m/d">
                  <c:v>46339</c:v>
                </c:pt>
                <c:pt idx="46" c:formatCode="yyyy/m/d">
                  <c:v>46346</c:v>
                </c:pt>
                <c:pt idx="47" c:formatCode="yyyy/m/d">
                  <c:v>46353</c:v>
                </c:pt>
                <c:pt idx="48" c:formatCode="yyyy/m/d">
                  <c:v>46360</c:v>
                </c:pt>
                <c:pt idx="49" c:formatCode="yyyy/m/d">
                  <c:v>46367</c:v>
                </c:pt>
                <c:pt idx="50" c:formatCode="yyyy/m/d">
                  <c:v>46374</c:v>
                </c:pt>
                <c:pt idx="51" c:formatCode="yyyy/m/d">
                  <c:v>46381</c:v>
                </c:pt>
              </c:numCache>
            </c:numRef>
          </c:cat>
          <c:val>
            <c:numRef>
              <c:f>下游库存!$CF$4:$CF$55</c:f>
              <c:numCache>
                <c:formatCode>General</c:formatCode>
                <c:ptCount val="52"/>
                <c:pt idx="0">
                  <c:v>9.7</c:v>
                </c:pt>
                <c:pt idx="1">
                  <c:v>9.4</c:v>
                </c:pt>
                <c:pt idx="2">
                  <c:v>9.6</c:v>
                </c:pt>
                <c:pt idx="3">
                  <c:v>7.3</c:v>
                </c:pt>
                <c:pt idx="4">
                  <c:v>7.8</c:v>
                </c:pt>
                <c:pt idx="5">
                  <c:v>8.9</c:v>
                </c:pt>
                <c:pt idx="6">
                  <c:v>9.8</c:v>
                </c:pt>
                <c:pt idx="8">
                  <c:v>15</c:v>
                </c:pt>
                <c:pt idx="9">
                  <c:v>12.2</c:v>
                </c:pt>
                <c:pt idx="10">
                  <c:v>13.3</c:v>
                </c:pt>
                <c:pt idx="11">
                  <c:v>14.8</c:v>
                </c:pt>
                <c:pt idx="12">
                  <c:v>15.5</c:v>
                </c:pt>
                <c:pt idx="13">
                  <c:v>15</c:v>
                </c:pt>
                <c:pt idx="14">
                  <c:v>15.1</c:v>
                </c:pt>
                <c:pt idx="15">
                  <c:v>14.9</c:v>
                </c:pt>
                <c:pt idx="16">
                  <c:v>14.7</c:v>
                </c:pt>
                <c:pt idx="17">
                  <c:v>14.4</c:v>
                </c:pt>
                <c:pt idx="18">
                  <c:v>15.7</c:v>
                </c:pt>
                <c:pt idx="19">
                  <c:v>14.1</c:v>
                </c:pt>
                <c:pt idx="20">
                  <c:v>12.7</c:v>
                </c:pt>
                <c:pt idx="21">
                  <c:v>12.7</c:v>
                </c:pt>
                <c:pt idx="22">
                  <c:v>12.5</c:v>
                </c:pt>
                <c:pt idx="23">
                  <c:v>12.5</c:v>
                </c:pt>
                <c:pt idx="24">
                  <c:v>12</c:v>
                </c:pt>
                <c:pt idx="25">
                  <c:v>13.2</c:v>
                </c:pt>
                <c:pt idx="26">
                  <c:v>12.9</c:v>
                </c:pt>
                <c:pt idx="27">
                  <c:v>11</c:v>
                </c:pt>
                <c:pt idx="28">
                  <c:v>10.4</c:v>
                </c:pt>
                <c:pt idx="29">
                  <c:v>10</c:v>
                </c:pt>
                <c:pt idx="30">
                  <c:v>10.5</c:v>
                </c:pt>
                <c:pt idx="31">
                  <c:v>10.1</c:v>
                </c:pt>
                <c:pt idx="32">
                  <c:v>10.5</c:v>
                </c:pt>
                <c:pt idx="33">
                  <c:v>10.4</c:v>
                </c:pt>
                <c:pt idx="34">
                  <c:v>11.1</c:v>
                </c:pt>
                <c:pt idx="35">
                  <c:v>#N/A</c:v>
                </c:pt>
                <c:pt idx="36">
                  <c:v>#N/A</c:v>
                </c:pt>
                <c:pt idx="37">
                  <c:v>#N/A</c:v>
                </c:pt>
                <c:pt idx="38">
                  <c:v>#N/A</c:v>
                </c:pt>
                <c:pt idx="39">
                  <c:v>#N/A</c:v>
                </c:pt>
                <c:pt idx="40">
                  <c:v>#N/A</c:v>
                </c:pt>
                <c:pt idx="41">
                  <c:v>#N/A</c:v>
                </c:pt>
                <c:pt idx="42">
                  <c:v>#N/A</c:v>
                </c:pt>
                <c:pt idx="43">
                  <c:v>#N/A</c:v>
                </c:pt>
                <c:pt idx="44">
                  <c:v>#N/A</c:v>
                </c:pt>
                <c:pt idx="45">
                  <c:v>#N/A</c:v>
                </c:pt>
                <c:pt idx="46">
                  <c:v>#N/A</c:v>
                </c:pt>
                <c:pt idx="47">
                  <c:v>#N/A</c:v>
                </c:pt>
                <c:pt idx="48">
                  <c:v>#N/A</c:v>
                </c:pt>
                <c:pt idx="49">
                  <c:v>#N/A</c:v>
                </c:pt>
                <c:pt idx="50">
                  <c:v>#N/A</c:v>
                </c:pt>
                <c:pt idx="51">
                  <c:v>#N/A</c:v>
                </c:pt>
              </c:numCache>
            </c:numRef>
          </c:val>
          <c:smooth val="0"/>
        </c:ser>
        <c:ser>
          <c:idx val="1"/>
          <c:order val="1"/>
          <c:tx>
            <c:strRef>
              <c:f>下游库存!$CG$3</c:f>
              <c:strCache>
                <c:ptCount val="1"/>
                <c:pt idx="0">
                  <c:v>2025</c:v>
                </c:pt>
              </c:strCache>
            </c:strRef>
          </c:tx>
          <c:spPr>
            <a:ln w="15875" cap="rnd" cmpd="sng" algn="ctr">
              <a:solidFill>
                <a:srgbClr val="FF0000">
                  <a:alpha val="73000"/>
                </a:srgbClr>
              </a:solidFill>
              <a:prstDash val="solid"/>
              <a:round/>
            </a:ln>
            <a:effectLst/>
          </c:spPr>
          <c:marker>
            <c:symbol val="none"/>
          </c:marker>
          <c:dLbls>
            <c:delete val="1"/>
          </c:dLbls>
          <c:cat>
            <c:numRef>
              <c:f>下游库存!$AR$4:$AR$55</c:f>
              <c:numCache>
                <c:formatCode>yyyy/m/d</c:formatCode>
                <c:ptCount val="52"/>
                <c:pt idx="0" c:formatCode="yyyy/m/d">
                  <c:v>46026</c:v>
                </c:pt>
                <c:pt idx="1" c:formatCode="yyyy/m/d">
                  <c:v>46031</c:v>
                </c:pt>
                <c:pt idx="2" c:formatCode="yyyy/m/d">
                  <c:v>46038</c:v>
                </c:pt>
                <c:pt idx="3" c:formatCode="yyyy/m/d">
                  <c:v>46045</c:v>
                </c:pt>
                <c:pt idx="4" c:formatCode="yyyy/m/d">
                  <c:v>46052</c:v>
                </c:pt>
                <c:pt idx="5" c:formatCode="yyyy/m/d">
                  <c:v>46059</c:v>
                </c:pt>
                <c:pt idx="6" c:formatCode="yyyy/m/d">
                  <c:v>46066</c:v>
                </c:pt>
                <c:pt idx="7" c:formatCode="yyyy/m/d">
                  <c:v>46073</c:v>
                </c:pt>
                <c:pt idx="8" c:formatCode="yyyy/m/d">
                  <c:v>46080</c:v>
                </c:pt>
                <c:pt idx="9" c:formatCode="yyyy/m/d">
                  <c:v>46087</c:v>
                </c:pt>
                <c:pt idx="10" c:formatCode="yyyy/m/d">
                  <c:v>46094</c:v>
                </c:pt>
                <c:pt idx="11" c:formatCode="yyyy/m/d">
                  <c:v>46101</c:v>
                </c:pt>
                <c:pt idx="12" c:formatCode="yyyy/m/d">
                  <c:v>46108</c:v>
                </c:pt>
                <c:pt idx="13" c:formatCode="yyyy/m/d">
                  <c:v>46115</c:v>
                </c:pt>
                <c:pt idx="14" c:formatCode="yyyy/m/d">
                  <c:v>46122</c:v>
                </c:pt>
                <c:pt idx="15" c:formatCode="yyyy/m/d">
                  <c:v>46129</c:v>
                </c:pt>
                <c:pt idx="16" c:formatCode="yyyy/m/d">
                  <c:v>46136</c:v>
                </c:pt>
                <c:pt idx="17" c:formatCode="yyyy/m/d">
                  <c:v>46143</c:v>
                </c:pt>
                <c:pt idx="18" c:formatCode="yyyy/m/d">
                  <c:v>46150</c:v>
                </c:pt>
                <c:pt idx="19" c:formatCode="yyyy/m/d">
                  <c:v>46157</c:v>
                </c:pt>
                <c:pt idx="20" c:formatCode="yyyy/m/d">
                  <c:v>46164</c:v>
                </c:pt>
                <c:pt idx="21" c:formatCode="yyyy/m/d">
                  <c:v>46171</c:v>
                </c:pt>
                <c:pt idx="22" c:formatCode="yyyy/m/d">
                  <c:v>46178</c:v>
                </c:pt>
                <c:pt idx="23" c:formatCode="yyyy/m/d">
                  <c:v>46185</c:v>
                </c:pt>
                <c:pt idx="24" c:formatCode="yyyy/m/d">
                  <c:v>46192</c:v>
                </c:pt>
                <c:pt idx="25" c:formatCode="yyyy/m/d">
                  <c:v>46199</c:v>
                </c:pt>
                <c:pt idx="26" c:formatCode="yyyy/m/d">
                  <c:v>46206</c:v>
                </c:pt>
                <c:pt idx="27" c:formatCode="yyyy/m/d">
                  <c:v>46213</c:v>
                </c:pt>
                <c:pt idx="28" c:formatCode="yyyy/m/d">
                  <c:v>46220</c:v>
                </c:pt>
                <c:pt idx="29" c:formatCode="yyyy/m/d">
                  <c:v>46227</c:v>
                </c:pt>
                <c:pt idx="30" c:formatCode="yyyy/m/d">
                  <c:v>46234</c:v>
                </c:pt>
                <c:pt idx="31" c:formatCode="yyyy/m/d">
                  <c:v>46241</c:v>
                </c:pt>
                <c:pt idx="32" c:formatCode="yyyy/m/d">
                  <c:v>46248</c:v>
                </c:pt>
                <c:pt idx="33" c:formatCode="yyyy/m/d">
                  <c:v>46255</c:v>
                </c:pt>
                <c:pt idx="34" c:formatCode="yyyy/m/d">
                  <c:v>46262</c:v>
                </c:pt>
                <c:pt idx="35" c:formatCode="yyyy/m/d">
                  <c:v>46269</c:v>
                </c:pt>
                <c:pt idx="36" c:formatCode="yyyy/m/d">
                  <c:v>46276</c:v>
                </c:pt>
                <c:pt idx="37" c:formatCode="yyyy/m/d">
                  <c:v>46283</c:v>
                </c:pt>
                <c:pt idx="38" c:formatCode="yyyy/m/d">
                  <c:v>46290</c:v>
                </c:pt>
                <c:pt idx="39" c:formatCode="yyyy/m/d">
                  <c:v>46297</c:v>
                </c:pt>
                <c:pt idx="40" c:formatCode="yyyy/m/d">
                  <c:v>46304</c:v>
                </c:pt>
                <c:pt idx="41" c:formatCode="yyyy/m/d">
                  <c:v>46311</c:v>
                </c:pt>
                <c:pt idx="42" c:formatCode="yyyy/m/d">
                  <c:v>46318</c:v>
                </c:pt>
                <c:pt idx="43" c:formatCode="yyyy/m/d">
                  <c:v>46325</c:v>
                </c:pt>
                <c:pt idx="44" c:formatCode="yyyy/m/d">
                  <c:v>46332</c:v>
                </c:pt>
                <c:pt idx="45" c:formatCode="yyyy/m/d">
                  <c:v>46339</c:v>
                </c:pt>
                <c:pt idx="46" c:formatCode="yyyy/m/d">
                  <c:v>46346</c:v>
                </c:pt>
                <c:pt idx="47" c:formatCode="yyyy/m/d">
                  <c:v>46353</c:v>
                </c:pt>
                <c:pt idx="48" c:formatCode="yyyy/m/d">
                  <c:v>46360</c:v>
                </c:pt>
                <c:pt idx="49" c:formatCode="yyyy/m/d">
                  <c:v>46367</c:v>
                </c:pt>
                <c:pt idx="50" c:formatCode="yyyy/m/d">
                  <c:v>46374</c:v>
                </c:pt>
                <c:pt idx="51" c:formatCode="yyyy/m/d">
                  <c:v>46381</c:v>
                </c:pt>
              </c:numCache>
            </c:numRef>
          </c:cat>
          <c:val>
            <c:numRef>
              <c:f>下游库存!$CG$4:$CG$55</c:f>
              <c:numCache>
                <c:formatCode>General</c:formatCode>
                <c:ptCount val="52"/>
                <c:pt idx="0">
                  <c:v>8.8</c:v>
                </c:pt>
                <c:pt idx="1">
                  <c:v>7.7</c:v>
                </c:pt>
                <c:pt idx="2">
                  <c:v>7.1</c:v>
                </c:pt>
                <c:pt idx="3">
                  <c:v>7.7</c:v>
                </c:pt>
                <c:pt idx="4">
                  <c:v>#N/A</c:v>
                </c:pt>
                <c:pt idx="5">
                  <c:v>15.6</c:v>
                </c:pt>
                <c:pt idx="6">
                  <c:v>16.1</c:v>
                </c:pt>
                <c:pt idx="7">
                  <c:v>16.4</c:v>
                </c:pt>
                <c:pt idx="8">
                  <c:v>15</c:v>
                </c:pt>
                <c:pt idx="9">
                  <c:v>13.8</c:v>
                </c:pt>
                <c:pt idx="10">
                  <c:v>13.7</c:v>
                </c:pt>
                <c:pt idx="11">
                  <c:v>14</c:v>
                </c:pt>
                <c:pt idx="12">
                  <c:v>14</c:v>
                </c:pt>
                <c:pt idx="13">
                  <c:v>14.3</c:v>
                </c:pt>
                <c:pt idx="14">
                  <c:v>15.5</c:v>
                </c:pt>
                <c:pt idx="15">
                  <c:v>15.3</c:v>
                </c:pt>
                <c:pt idx="16">
                  <c:v>15.5</c:v>
                </c:pt>
                <c:pt idx="17">
                  <c:v>14</c:v>
                </c:pt>
                <c:pt idx="18">
                  <c:v>14.1</c:v>
                </c:pt>
                <c:pt idx="19">
                  <c:v>12.5</c:v>
                </c:pt>
                <c:pt idx="20">
                  <c:v>12.8</c:v>
                </c:pt>
                <c:pt idx="21">
                  <c:v>12.8</c:v>
                </c:pt>
                <c:pt idx="22">
                  <c:v>13</c:v>
                </c:pt>
                <c:pt idx="23">
                  <c:v>11.5</c:v>
                </c:pt>
                <c:pt idx="24">
                  <c:v>12.1</c:v>
                </c:pt>
                <c:pt idx="25">
                  <c:v>12.8</c:v>
                </c:pt>
                <c:pt idx="26">
                  <c:v>13.3</c:v>
                </c:pt>
                <c:pt idx="27">
                  <c:v>13.4</c:v>
                </c:pt>
                <c:pt idx="28">
                  <c:v>13</c:v>
                </c:pt>
                <c:pt idx="29">
                  <c:v>12.8</c:v>
                </c:pt>
                <c:pt idx="30">
                  <c:v>13.5</c:v>
                </c:pt>
                <c:pt idx="31">
                  <c:v>14.2</c:v>
                </c:pt>
                <c:pt idx="32">
                  <c:v>14.3</c:v>
                </c:pt>
                <c:pt idx="33">
                  <c:v>13.1</c:v>
                </c:pt>
                <c:pt idx="34">
                  <c:v>13.3</c:v>
                </c:pt>
                <c:pt idx="35">
                  <c:v>13.1</c:v>
                </c:pt>
                <c:pt idx="36">
                  <c:v>12.2</c:v>
                </c:pt>
                <c:pt idx="37">
                  <c:v>11.1</c:v>
                </c:pt>
                <c:pt idx="38">
                  <c:v>9.3</c:v>
                </c:pt>
                <c:pt idx="39">
                  <c:v>9.2</c:v>
                </c:pt>
                <c:pt idx="40">
                  <c:v>10</c:v>
                </c:pt>
                <c:pt idx="41">
                  <c:v>9.1</c:v>
                </c:pt>
                <c:pt idx="42">
                  <c:v>7.7</c:v>
                </c:pt>
                <c:pt idx="43">
                  <c:v>7.8</c:v>
                </c:pt>
                <c:pt idx="44">
                  <c:v>8.4</c:v>
                </c:pt>
                <c:pt idx="45">
                  <c:v>8.6</c:v>
                </c:pt>
                <c:pt idx="46">
                  <c:v>8.7</c:v>
                </c:pt>
                <c:pt idx="47">
                  <c:v>8.5</c:v>
                </c:pt>
                <c:pt idx="48">
                  <c:v>8.2</c:v>
                </c:pt>
                <c:pt idx="49">
                  <c:v>8.1</c:v>
                </c:pt>
                <c:pt idx="50">
                  <c:v>7.2</c:v>
                </c:pt>
                <c:pt idx="51">
                  <c:v>7.9</c:v>
                </c:pt>
              </c:numCache>
            </c:numRef>
          </c:val>
          <c:smooth val="0"/>
        </c:ser>
        <c:ser>
          <c:idx val="2"/>
          <c:order val="2"/>
          <c:tx>
            <c:strRef>
              <c:f>下游库存!$CH$3</c:f>
              <c:strCache>
                <c:ptCount val="1"/>
                <c:pt idx="0">
                  <c:v>2024</c:v>
                </c:pt>
              </c:strCache>
            </c:strRef>
          </c:tx>
          <c:spPr>
            <a:ln w="15875" cap="rnd" cmpd="sng" algn="ctr">
              <a:solidFill>
                <a:srgbClr val="E57373">
                  <a:alpha val="71000"/>
                </a:srgbClr>
              </a:solidFill>
              <a:prstDash val="solid"/>
              <a:round/>
            </a:ln>
            <a:effectLst/>
          </c:spPr>
          <c:marker>
            <c:symbol val="none"/>
          </c:marker>
          <c:dLbls>
            <c:delete val="1"/>
          </c:dLbls>
          <c:cat>
            <c:numRef>
              <c:f>下游库存!$AR$4:$AR$55</c:f>
              <c:numCache>
                <c:formatCode>yyyy/m/d</c:formatCode>
                <c:ptCount val="52"/>
                <c:pt idx="0" c:formatCode="yyyy/m/d">
                  <c:v>46026</c:v>
                </c:pt>
                <c:pt idx="1" c:formatCode="yyyy/m/d">
                  <c:v>46031</c:v>
                </c:pt>
                <c:pt idx="2" c:formatCode="yyyy/m/d">
                  <c:v>46038</c:v>
                </c:pt>
                <c:pt idx="3" c:formatCode="yyyy/m/d">
                  <c:v>46045</c:v>
                </c:pt>
                <c:pt idx="4" c:formatCode="yyyy/m/d">
                  <c:v>46052</c:v>
                </c:pt>
                <c:pt idx="5" c:formatCode="yyyy/m/d">
                  <c:v>46059</c:v>
                </c:pt>
                <c:pt idx="6" c:formatCode="yyyy/m/d">
                  <c:v>46066</c:v>
                </c:pt>
                <c:pt idx="7" c:formatCode="yyyy/m/d">
                  <c:v>46073</c:v>
                </c:pt>
                <c:pt idx="8" c:formatCode="yyyy/m/d">
                  <c:v>46080</c:v>
                </c:pt>
                <c:pt idx="9" c:formatCode="yyyy/m/d">
                  <c:v>46087</c:v>
                </c:pt>
                <c:pt idx="10" c:formatCode="yyyy/m/d">
                  <c:v>46094</c:v>
                </c:pt>
                <c:pt idx="11" c:formatCode="yyyy/m/d">
                  <c:v>46101</c:v>
                </c:pt>
                <c:pt idx="12" c:formatCode="yyyy/m/d">
                  <c:v>46108</c:v>
                </c:pt>
                <c:pt idx="13" c:formatCode="yyyy/m/d">
                  <c:v>46115</c:v>
                </c:pt>
                <c:pt idx="14" c:formatCode="yyyy/m/d">
                  <c:v>46122</c:v>
                </c:pt>
                <c:pt idx="15" c:formatCode="yyyy/m/d">
                  <c:v>46129</c:v>
                </c:pt>
                <c:pt idx="16" c:formatCode="yyyy/m/d">
                  <c:v>46136</c:v>
                </c:pt>
                <c:pt idx="17" c:formatCode="yyyy/m/d">
                  <c:v>46143</c:v>
                </c:pt>
                <c:pt idx="18" c:formatCode="yyyy/m/d">
                  <c:v>46150</c:v>
                </c:pt>
                <c:pt idx="19" c:formatCode="yyyy/m/d">
                  <c:v>46157</c:v>
                </c:pt>
                <c:pt idx="20" c:formatCode="yyyy/m/d">
                  <c:v>46164</c:v>
                </c:pt>
                <c:pt idx="21" c:formatCode="yyyy/m/d">
                  <c:v>46171</c:v>
                </c:pt>
                <c:pt idx="22" c:formatCode="yyyy/m/d">
                  <c:v>46178</c:v>
                </c:pt>
                <c:pt idx="23" c:formatCode="yyyy/m/d">
                  <c:v>46185</c:v>
                </c:pt>
                <c:pt idx="24" c:formatCode="yyyy/m/d">
                  <c:v>46192</c:v>
                </c:pt>
                <c:pt idx="25" c:formatCode="yyyy/m/d">
                  <c:v>46199</c:v>
                </c:pt>
                <c:pt idx="26" c:formatCode="yyyy/m/d">
                  <c:v>46206</c:v>
                </c:pt>
                <c:pt idx="27" c:formatCode="yyyy/m/d">
                  <c:v>46213</c:v>
                </c:pt>
                <c:pt idx="28" c:formatCode="yyyy/m/d">
                  <c:v>46220</c:v>
                </c:pt>
                <c:pt idx="29" c:formatCode="yyyy/m/d">
                  <c:v>46227</c:v>
                </c:pt>
                <c:pt idx="30" c:formatCode="yyyy/m/d">
                  <c:v>46234</c:v>
                </c:pt>
                <c:pt idx="31" c:formatCode="yyyy/m/d">
                  <c:v>46241</c:v>
                </c:pt>
                <c:pt idx="32" c:formatCode="yyyy/m/d">
                  <c:v>46248</c:v>
                </c:pt>
                <c:pt idx="33" c:formatCode="yyyy/m/d">
                  <c:v>46255</c:v>
                </c:pt>
                <c:pt idx="34" c:formatCode="yyyy/m/d">
                  <c:v>46262</c:v>
                </c:pt>
                <c:pt idx="35" c:formatCode="yyyy/m/d">
                  <c:v>46269</c:v>
                </c:pt>
                <c:pt idx="36" c:formatCode="yyyy/m/d">
                  <c:v>46276</c:v>
                </c:pt>
                <c:pt idx="37" c:formatCode="yyyy/m/d">
                  <c:v>46283</c:v>
                </c:pt>
                <c:pt idx="38" c:formatCode="yyyy/m/d">
                  <c:v>46290</c:v>
                </c:pt>
                <c:pt idx="39" c:formatCode="yyyy/m/d">
                  <c:v>46297</c:v>
                </c:pt>
                <c:pt idx="40" c:formatCode="yyyy/m/d">
                  <c:v>46304</c:v>
                </c:pt>
                <c:pt idx="41" c:formatCode="yyyy/m/d">
                  <c:v>46311</c:v>
                </c:pt>
                <c:pt idx="42" c:formatCode="yyyy/m/d">
                  <c:v>46318</c:v>
                </c:pt>
                <c:pt idx="43" c:formatCode="yyyy/m/d">
                  <c:v>46325</c:v>
                </c:pt>
                <c:pt idx="44" c:formatCode="yyyy/m/d">
                  <c:v>46332</c:v>
                </c:pt>
                <c:pt idx="45" c:formatCode="yyyy/m/d">
                  <c:v>46339</c:v>
                </c:pt>
                <c:pt idx="46" c:formatCode="yyyy/m/d">
                  <c:v>46346</c:v>
                </c:pt>
                <c:pt idx="47" c:formatCode="yyyy/m/d">
                  <c:v>46353</c:v>
                </c:pt>
                <c:pt idx="48" c:formatCode="yyyy/m/d">
                  <c:v>46360</c:v>
                </c:pt>
                <c:pt idx="49" c:formatCode="yyyy/m/d">
                  <c:v>46367</c:v>
                </c:pt>
                <c:pt idx="50" c:formatCode="yyyy/m/d">
                  <c:v>46374</c:v>
                </c:pt>
                <c:pt idx="51" c:formatCode="yyyy/m/d">
                  <c:v>46381</c:v>
                </c:pt>
              </c:numCache>
            </c:numRef>
          </c:cat>
          <c:val>
            <c:numRef>
              <c:f>下游库存!$CH$4:$CH$55</c:f>
              <c:numCache>
                <c:formatCode>General</c:formatCode>
                <c:ptCount val="52"/>
                <c:pt idx="0">
                  <c:v>16.2</c:v>
                </c:pt>
                <c:pt idx="1">
                  <c:v>16.2</c:v>
                </c:pt>
                <c:pt idx="2">
                  <c:v>16</c:v>
                </c:pt>
                <c:pt idx="3">
                  <c:v>14.5</c:v>
                </c:pt>
                <c:pt idx="4">
                  <c:v>15.2</c:v>
                </c:pt>
                <c:pt idx="5">
                  <c:v>15.9</c:v>
                </c:pt>
                <c:pt idx="6">
                  <c:v>19</c:v>
                </c:pt>
                <c:pt idx="7">
                  <c:v>19.4</c:v>
                </c:pt>
                <c:pt idx="8">
                  <c:v>19.8</c:v>
                </c:pt>
                <c:pt idx="9">
                  <c:v>20.2</c:v>
                </c:pt>
                <c:pt idx="10">
                  <c:v>20</c:v>
                </c:pt>
                <c:pt idx="11">
                  <c:v>21</c:v>
                </c:pt>
                <c:pt idx="12">
                  <c:v>15.5</c:v>
                </c:pt>
                <c:pt idx="13">
                  <c:v>13</c:v>
                </c:pt>
                <c:pt idx="14">
                  <c:v>13.5</c:v>
                </c:pt>
                <c:pt idx="15">
                  <c:v>9.2</c:v>
                </c:pt>
                <c:pt idx="16">
                  <c:v>9.8</c:v>
                </c:pt>
                <c:pt idx="17">
                  <c:v>#N/A</c:v>
                </c:pt>
                <c:pt idx="18">
                  <c:v>11.2</c:v>
                </c:pt>
                <c:pt idx="19">
                  <c:v>10.3</c:v>
                </c:pt>
                <c:pt idx="20">
                  <c:v>11.5</c:v>
                </c:pt>
                <c:pt idx="21">
                  <c:v>12.3</c:v>
                </c:pt>
                <c:pt idx="22">
                  <c:v>12.8</c:v>
                </c:pt>
                <c:pt idx="23">
                  <c:v>12.3</c:v>
                </c:pt>
                <c:pt idx="24">
                  <c:v>12.1</c:v>
                </c:pt>
                <c:pt idx="25">
                  <c:v>12.4</c:v>
                </c:pt>
                <c:pt idx="26">
                  <c:v>13.6</c:v>
                </c:pt>
                <c:pt idx="27">
                  <c:v>16</c:v>
                </c:pt>
                <c:pt idx="28">
                  <c:v>17.3</c:v>
                </c:pt>
                <c:pt idx="29">
                  <c:v>18.8</c:v>
                </c:pt>
                <c:pt idx="30">
                  <c:v>18.2</c:v>
                </c:pt>
                <c:pt idx="31">
                  <c:v>19.5</c:v>
                </c:pt>
                <c:pt idx="32">
                  <c:v>19.4</c:v>
                </c:pt>
                <c:pt idx="33">
                  <c:v>19</c:v>
                </c:pt>
                <c:pt idx="34">
                  <c:v>18.3</c:v>
                </c:pt>
                <c:pt idx="35">
                  <c:v>18.8</c:v>
                </c:pt>
                <c:pt idx="36">
                  <c:v>17.3</c:v>
                </c:pt>
                <c:pt idx="37">
                  <c:v>17.8</c:v>
                </c:pt>
                <c:pt idx="38">
                  <c:v>17</c:v>
                </c:pt>
                <c:pt idx="39">
                  <c:v>#N/A</c:v>
                </c:pt>
                <c:pt idx="40">
                  <c:v>18.9</c:v>
                </c:pt>
                <c:pt idx="41">
                  <c:v>17.5</c:v>
                </c:pt>
                <c:pt idx="42">
                  <c:v>16.6</c:v>
                </c:pt>
                <c:pt idx="43">
                  <c:v>15.3</c:v>
                </c:pt>
                <c:pt idx="44">
                  <c:v>14.7</c:v>
                </c:pt>
                <c:pt idx="45">
                  <c:v>15.3</c:v>
                </c:pt>
                <c:pt idx="46">
                  <c:v>14.9</c:v>
                </c:pt>
                <c:pt idx="47">
                  <c:v>15.1</c:v>
                </c:pt>
                <c:pt idx="48">
                  <c:v>14.7</c:v>
                </c:pt>
                <c:pt idx="49">
                  <c:v>13.3</c:v>
                </c:pt>
                <c:pt idx="50">
                  <c:v>11.8</c:v>
                </c:pt>
                <c:pt idx="51">
                  <c:v>11.2</c:v>
                </c:pt>
              </c:numCache>
            </c:numRef>
          </c:val>
          <c:smooth val="0"/>
        </c:ser>
        <c:ser>
          <c:idx val="3"/>
          <c:order val="3"/>
          <c:tx>
            <c:strRef>
              <c:f>下游库存!$CI$3</c:f>
              <c:strCache>
                <c:ptCount val="1"/>
                <c:pt idx="0">
                  <c:v>2023</c:v>
                </c:pt>
              </c:strCache>
            </c:strRef>
          </c:tx>
          <c:spPr>
            <a:ln w="15875" cap="rnd" cmpd="sng" algn="ctr">
              <a:solidFill>
                <a:srgbClr val="616161"/>
              </a:solidFill>
              <a:prstDash val="solid"/>
              <a:round/>
            </a:ln>
            <a:effectLst/>
          </c:spPr>
          <c:marker>
            <c:symbol val="none"/>
          </c:marker>
          <c:dLbls>
            <c:delete val="1"/>
          </c:dLbls>
          <c:cat>
            <c:numRef>
              <c:f>下游库存!$AR$4:$AR$55</c:f>
              <c:numCache>
                <c:formatCode>yyyy/m/d</c:formatCode>
                <c:ptCount val="52"/>
                <c:pt idx="0" c:formatCode="yyyy/m/d">
                  <c:v>46026</c:v>
                </c:pt>
                <c:pt idx="1" c:formatCode="yyyy/m/d">
                  <c:v>46031</c:v>
                </c:pt>
                <c:pt idx="2" c:formatCode="yyyy/m/d">
                  <c:v>46038</c:v>
                </c:pt>
                <c:pt idx="3" c:formatCode="yyyy/m/d">
                  <c:v>46045</c:v>
                </c:pt>
                <c:pt idx="4" c:formatCode="yyyy/m/d">
                  <c:v>46052</c:v>
                </c:pt>
                <c:pt idx="5" c:formatCode="yyyy/m/d">
                  <c:v>46059</c:v>
                </c:pt>
                <c:pt idx="6" c:formatCode="yyyy/m/d">
                  <c:v>46066</c:v>
                </c:pt>
                <c:pt idx="7" c:formatCode="yyyy/m/d">
                  <c:v>46073</c:v>
                </c:pt>
                <c:pt idx="8" c:formatCode="yyyy/m/d">
                  <c:v>46080</c:v>
                </c:pt>
                <c:pt idx="9" c:formatCode="yyyy/m/d">
                  <c:v>46087</c:v>
                </c:pt>
                <c:pt idx="10" c:formatCode="yyyy/m/d">
                  <c:v>46094</c:v>
                </c:pt>
                <c:pt idx="11" c:formatCode="yyyy/m/d">
                  <c:v>46101</c:v>
                </c:pt>
                <c:pt idx="12" c:formatCode="yyyy/m/d">
                  <c:v>46108</c:v>
                </c:pt>
                <c:pt idx="13" c:formatCode="yyyy/m/d">
                  <c:v>46115</c:v>
                </c:pt>
                <c:pt idx="14" c:formatCode="yyyy/m/d">
                  <c:v>46122</c:v>
                </c:pt>
                <c:pt idx="15" c:formatCode="yyyy/m/d">
                  <c:v>46129</c:v>
                </c:pt>
                <c:pt idx="16" c:formatCode="yyyy/m/d">
                  <c:v>46136</c:v>
                </c:pt>
                <c:pt idx="17" c:formatCode="yyyy/m/d">
                  <c:v>46143</c:v>
                </c:pt>
                <c:pt idx="18" c:formatCode="yyyy/m/d">
                  <c:v>46150</c:v>
                </c:pt>
                <c:pt idx="19" c:formatCode="yyyy/m/d">
                  <c:v>46157</c:v>
                </c:pt>
                <c:pt idx="20" c:formatCode="yyyy/m/d">
                  <c:v>46164</c:v>
                </c:pt>
                <c:pt idx="21" c:formatCode="yyyy/m/d">
                  <c:v>46171</c:v>
                </c:pt>
                <c:pt idx="22" c:formatCode="yyyy/m/d">
                  <c:v>46178</c:v>
                </c:pt>
                <c:pt idx="23" c:formatCode="yyyy/m/d">
                  <c:v>46185</c:v>
                </c:pt>
                <c:pt idx="24" c:formatCode="yyyy/m/d">
                  <c:v>46192</c:v>
                </c:pt>
                <c:pt idx="25" c:formatCode="yyyy/m/d">
                  <c:v>46199</c:v>
                </c:pt>
                <c:pt idx="26" c:formatCode="yyyy/m/d">
                  <c:v>46206</c:v>
                </c:pt>
                <c:pt idx="27" c:formatCode="yyyy/m/d">
                  <c:v>46213</c:v>
                </c:pt>
                <c:pt idx="28" c:formatCode="yyyy/m/d">
                  <c:v>46220</c:v>
                </c:pt>
                <c:pt idx="29" c:formatCode="yyyy/m/d">
                  <c:v>46227</c:v>
                </c:pt>
                <c:pt idx="30" c:formatCode="yyyy/m/d">
                  <c:v>46234</c:v>
                </c:pt>
                <c:pt idx="31" c:formatCode="yyyy/m/d">
                  <c:v>46241</c:v>
                </c:pt>
                <c:pt idx="32" c:formatCode="yyyy/m/d">
                  <c:v>46248</c:v>
                </c:pt>
                <c:pt idx="33" c:formatCode="yyyy/m/d">
                  <c:v>46255</c:v>
                </c:pt>
                <c:pt idx="34" c:formatCode="yyyy/m/d">
                  <c:v>46262</c:v>
                </c:pt>
                <c:pt idx="35" c:formatCode="yyyy/m/d">
                  <c:v>46269</c:v>
                </c:pt>
                <c:pt idx="36" c:formatCode="yyyy/m/d">
                  <c:v>46276</c:v>
                </c:pt>
                <c:pt idx="37" c:formatCode="yyyy/m/d">
                  <c:v>46283</c:v>
                </c:pt>
                <c:pt idx="38" c:formatCode="yyyy/m/d">
                  <c:v>46290</c:v>
                </c:pt>
                <c:pt idx="39" c:formatCode="yyyy/m/d">
                  <c:v>46297</c:v>
                </c:pt>
                <c:pt idx="40" c:formatCode="yyyy/m/d">
                  <c:v>46304</c:v>
                </c:pt>
                <c:pt idx="41" c:formatCode="yyyy/m/d">
                  <c:v>46311</c:v>
                </c:pt>
                <c:pt idx="42" c:formatCode="yyyy/m/d">
                  <c:v>46318</c:v>
                </c:pt>
                <c:pt idx="43" c:formatCode="yyyy/m/d">
                  <c:v>46325</c:v>
                </c:pt>
                <c:pt idx="44" c:formatCode="yyyy/m/d">
                  <c:v>46332</c:v>
                </c:pt>
                <c:pt idx="45" c:formatCode="yyyy/m/d">
                  <c:v>46339</c:v>
                </c:pt>
                <c:pt idx="46" c:formatCode="yyyy/m/d">
                  <c:v>46346</c:v>
                </c:pt>
                <c:pt idx="47" c:formatCode="yyyy/m/d">
                  <c:v>46353</c:v>
                </c:pt>
                <c:pt idx="48" c:formatCode="yyyy/m/d">
                  <c:v>46360</c:v>
                </c:pt>
                <c:pt idx="49" c:formatCode="yyyy/m/d">
                  <c:v>46367</c:v>
                </c:pt>
                <c:pt idx="50" c:formatCode="yyyy/m/d">
                  <c:v>46374</c:v>
                </c:pt>
                <c:pt idx="51" c:formatCode="yyyy/m/d">
                  <c:v>46381</c:v>
                </c:pt>
              </c:numCache>
            </c:numRef>
          </c:cat>
          <c:val>
            <c:numRef>
              <c:f>下游库存!$CI$4:$CI$55</c:f>
              <c:numCache>
                <c:formatCode>General</c:formatCode>
                <c:ptCount val="52"/>
                <c:pt idx="0">
                  <c:v>15.3</c:v>
                </c:pt>
                <c:pt idx="1">
                  <c:v>12.2</c:v>
                </c:pt>
                <c:pt idx="2">
                  <c:v>12</c:v>
                </c:pt>
                <c:pt idx="3">
                  <c:v>17.1</c:v>
                </c:pt>
                <c:pt idx="4">
                  <c:v>17.7</c:v>
                </c:pt>
                <c:pt idx="5">
                  <c:v>17.6</c:v>
                </c:pt>
                <c:pt idx="6">
                  <c:v>13.9</c:v>
                </c:pt>
                <c:pt idx="7">
                  <c:v>10.1</c:v>
                </c:pt>
                <c:pt idx="8">
                  <c:v>10.1</c:v>
                </c:pt>
                <c:pt idx="9">
                  <c:v>10.9</c:v>
                </c:pt>
                <c:pt idx="10">
                  <c:v>8.5</c:v>
                </c:pt>
                <c:pt idx="11">
                  <c:v>9.5</c:v>
                </c:pt>
                <c:pt idx="12">
                  <c:v>12.2</c:v>
                </c:pt>
                <c:pt idx="13">
                  <c:v>12.2</c:v>
                </c:pt>
                <c:pt idx="14">
                  <c:v>11.7</c:v>
                </c:pt>
                <c:pt idx="15">
                  <c:v>12.3</c:v>
                </c:pt>
                <c:pt idx="16">
                  <c:v>12.1</c:v>
                </c:pt>
                <c:pt idx="17">
                  <c:v>12</c:v>
                </c:pt>
                <c:pt idx="18">
                  <c:v>11.5</c:v>
                </c:pt>
                <c:pt idx="19">
                  <c:v>8.5</c:v>
                </c:pt>
                <c:pt idx="20">
                  <c:v>9</c:v>
                </c:pt>
                <c:pt idx="21">
                  <c:v>9</c:v>
                </c:pt>
                <c:pt idx="22">
                  <c:v>9.8</c:v>
                </c:pt>
                <c:pt idx="23">
                  <c:v>8.3</c:v>
                </c:pt>
                <c:pt idx="24">
                  <c:v>10.1</c:v>
                </c:pt>
                <c:pt idx="25">
                  <c:v>9.6</c:v>
                </c:pt>
                <c:pt idx="26">
                  <c:v>9.2</c:v>
                </c:pt>
                <c:pt idx="27">
                  <c:v>10.8</c:v>
                </c:pt>
                <c:pt idx="28">
                  <c:v>11.4</c:v>
                </c:pt>
                <c:pt idx="29">
                  <c:v>12.1</c:v>
                </c:pt>
                <c:pt idx="30">
                  <c:v>13.6</c:v>
                </c:pt>
                <c:pt idx="31">
                  <c:v>13.2</c:v>
                </c:pt>
                <c:pt idx="32">
                  <c:v>12.4</c:v>
                </c:pt>
                <c:pt idx="33">
                  <c:v>12.5</c:v>
                </c:pt>
                <c:pt idx="34">
                  <c:v>12</c:v>
                </c:pt>
                <c:pt idx="35">
                  <c:v>13</c:v>
                </c:pt>
                <c:pt idx="36">
                  <c:v>11.2</c:v>
                </c:pt>
                <c:pt idx="37">
                  <c:v>12.4</c:v>
                </c:pt>
                <c:pt idx="38">
                  <c:v>11.7</c:v>
                </c:pt>
                <c:pt idx="39">
                  <c:v>17.1</c:v>
                </c:pt>
                <c:pt idx="40">
                  <c:v>16.3</c:v>
                </c:pt>
                <c:pt idx="41">
                  <c:v>16.4</c:v>
                </c:pt>
                <c:pt idx="42">
                  <c:v>15.3</c:v>
                </c:pt>
                <c:pt idx="43">
                  <c:v>15</c:v>
                </c:pt>
                <c:pt idx="44">
                  <c:v>15.5</c:v>
                </c:pt>
                <c:pt idx="45">
                  <c:v>15.6</c:v>
                </c:pt>
                <c:pt idx="47">
                  <c:v>15.1</c:v>
                </c:pt>
                <c:pt idx="48">
                  <c:v>14.9</c:v>
                </c:pt>
                <c:pt idx="49">
                  <c:v>14.2</c:v>
                </c:pt>
                <c:pt idx="50">
                  <c:v>14.7</c:v>
                </c:pt>
                <c:pt idx="51">
                  <c:v>15.3</c:v>
                </c:pt>
              </c:numCache>
            </c:numRef>
          </c:val>
          <c:smooth val="0"/>
        </c:ser>
        <c:ser>
          <c:idx val="4"/>
          <c:order val="4"/>
          <c:tx>
            <c:strRef>
              <c:f>下游库存!$CJ$3</c:f>
              <c:strCache>
                <c:ptCount val="1"/>
                <c:pt idx="0">
                  <c:v>2022</c:v>
                </c:pt>
              </c:strCache>
            </c:strRef>
          </c:tx>
          <c:spPr>
            <a:ln w="15875" cap="rnd" cmpd="sng" algn="ctr">
              <a:solidFill>
                <a:srgbClr val="9E9E9E">
                  <a:alpha val="76000"/>
                </a:srgbClr>
              </a:solidFill>
              <a:prstDash val="solid"/>
              <a:round/>
            </a:ln>
            <a:effectLst/>
          </c:spPr>
          <c:marker>
            <c:symbol val="none"/>
          </c:marker>
          <c:dLbls>
            <c:delete val="1"/>
          </c:dLbls>
          <c:cat>
            <c:numRef>
              <c:f>下游库存!$AR$4:$AR$55</c:f>
              <c:numCache>
                <c:formatCode>yyyy/m/d</c:formatCode>
                <c:ptCount val="52"/>
                <c:pt idx="0" c:formatCode="yyyy/m/d">
                  <c:v>46026</c:v>
                </c:pt>
                <c:pt idx="1" c:formatCode="yyyy/m/d">
                  <c:v>46031</c:v>
                </c:pt>
                <c:pt idx="2" c:formatCode="yyyy/m/d">
                  <c:v>46038</c:v>
                </c:pt>
                <c:pt idx="3" c:formatCode="yyyy/m/d">
                  <c:v>46045</c:v>
                </c:pt>
                <c:pt idx="4" c:formatCode="yyyy/m/d">
                  <c:v>46052</c:v>
                </c:pt>
                <c:pt idx="5" c:formatCode="yyyy/m/d">
                  <c:v>46059</c:v>
                </c:pt>
                <c:pt idx="6" c:formatCode="yyyy/m/d">
                  <c:v>46066</c:v>
                </c:pt>
                <c:pt idx="7" c:formatCode="yyyy/m/d">
                  <c:v>46073</c:v>
                </c:pt>
                <c:pt idx="8" c:formatCode="yyyy/m/d">
                  <c:v>46080</c:v>
                </c:pt>
                <c:pt idx="9" c:formatCode="yyyy/m/d">
                  <c:v>46087</c:v>
                </c:pt>
                <c:pt idx="10" c:formatCode="yyyy/m/d">
                  <c:v>46094</c:v>
                </c:pt>
                <c:pt idx="11" c:formatCode="yyyy/m/d">
                  <c:v>46101</c:v>
                </c:pt>
                <c:pt idx="12" c:formatCode="yyyy/m/d">
                  <c:v>46108</c:v>
                </c:pt>
                <c:pt idx="13" c:formatCode="yyyy/m/d">
                  <c:v>46115</c:v>
                </c:pt>
                <c:pt idx="14" c:formatCode="yyyy/m/d">
                  <c:v>46122</c:v>
                </c:pt>
                <c:pt idx="15" c:formatCode="yyyy/m/d">
                  <c:v>46129</c:v>
                </c:pt>
                <c:pt idx="16" c:formatCode="yyyy/m/d">
                  <c:v>46136</c:v>
                </c:pt>
                <c:pt idx="17" c:formatCode="yyyy/m/d">
                  <c:v>46143</c:v>
                </c:pt>
                <c:pt idx="18" c:formatCode="yyyy/m/d">
                  <c:v>46150</c:v>
                </c:pt>
                <c:pt idx="19" c:formatCode="yyyy/m/d">
                  <c:v>46157</c:v>
                </c:pt>
                <c:pt idx="20" c:formatCode="yyyy/m/d">
                  <c:v>46164</c:v>
                </c:pt>
                <c:pt idx="21" c:formatCode="yyyy/m/d">
                  <c:v>46171</c:v>
                </c:pt>
                <c:pt idx="22" c:formatCode="yyyy/m/d">
                  <c:v>46178</c:v>
                </c:pt>
                <c:pt idx="23" c:formatCode="yyyy/m/d">
                  <c:v>46185</c:v>
                </c:pt>
                <c:pt idx="24" c:formatCode="yyyy/m/d">
                  <c:v>46192</c:v>
                </c:pt>
                <c:pt idx="25" c:formatCode="yyyy/m/d">
                  <c:v>46199</c:v>
                </c:pt>
                <c:pt idx="26" c:formatCode="yyyy/m/d">
                  <c:v>46206</c:v>
                </c:pt>
                <c:pt idx="27" c:formatCode="yyyy/m/d">
                  <c:v>46213</c:v>
                </c:pt>
                <c:pt idx="28" c:formatCode="yyyy/m/d">
                  <c:v>46220</c:v>
                </c:pt>
                <c:pt idx="29" c:formatCode="yyyy/m/d">
                  <c:v>46227</c:v>
                </c:pt>
                <c:pt idx="30" c:formatCode="yyyy/m/d">
                  <c:v>46234</c:v>
                </c:pt>
                <c:pt idx="31" c:formatCode="yyyy/m/d">
                  <c:v>46241</c:v>
                </c:pt>
                <c:pt idx="32" c:formatCode="yyyy/m/d">
                  <c:v>46248</c:v>
                </c:pt>
                <c:pt idx="33" c:formatCode="yyyy/m/d">
                  <c:v>46255</c:v>
                </c:pt>
                <c:pt idx="34" c:formatCode="yyyy/m/d">
                  <c:v>46262</c:v>
                </c:pt>
                <c:pt idx="35" c:formatCode="yyyy/m/d">
                  <c:v>46269</c:v>
                </c:pt>
                <c:pt idx="36" c:formatCode="yyyy/m/d">
                  <c:v>46276</c:v>
                </c:pt>
                <c:pt idx="37" c:formatCode="yyyy/m/d">
                  <c:v>46283</c:v>
                </c:pt>
                <c:pt idx="38" c:formatCode="yyyy/m/d">
                  <c:v>46290</c:v>
                </c:pt>
                <c:pt idx="39" c:formatCode="yyyy/m/d">
                  <c:v>46297</c:v>
                </c:pt>
                <c:pt idx="40" c:formatCode="yyyy/m/d">
                  <c:v>46304</c:v>
                </c:pt>
                <c:pt idx="41" c:formatCode="yyyy/m/d">
                  <c:v>46311</c:v>
                </c:pt>
                <c:pt idx="42" c:formatCode="yyyy/m/d">
                  <c:v>46318</c:v>
                </c:pt>
                <c:pt idx="43" c:formatCode="yyyy/m/d">
                  <c:v>46325</c:v>
                </c:pt>
                <c:pt idx="44" c:formatCode="yyyy/m/d">
                  <c:v>46332</c:v>
                </c:pt>
                <c:pt idx="45" c:formatCode="yyyy/m/d">
                  <c:v>46339</c:v>
                </c:pt>
                <c:pt idx="46" c:formatCode="yyyy/m/d">
                  <c:v>46346</c:v>
                </c:pt>
                <c:pt idx="47" c:formatCode="yyyy/m/d">
                  <c:v>46353</c:v>
                </c:pt>
                <c:pt idx="48" c:formatCode="yyyy/m/d">
                  <c:v>46360</c:v>
                </c:pt>
                <c:pt idx="49" c:formatCode="yyyy/m/d">
                  <c:v>46367</c:v>
                </c:pt>
                <c:pt idx="50" c:formatCode="yyyy/m/d">
                  <c:v>46374</c:v>
                </c:pt>
                <c:pt idx="51" c:formatCode="yyyy/m/d">
                  <c:v>46381</c:v>
                </c:pt>
              </c:numCache>
            </c:numRef>
          </c:cat>
          <c:val>
            <c:numRef>
              <c:f>下游库存!$CJ$4:$CJ$55</c:f>
              <c:numCache>
                <c:formatCode>General</c:formatCode>
                <c:ptCount val="52"/>
                <c:pt idx="0">
                  <c:v>4</c:v>
                </c:pt>
                <c:pt idx="1">
                  <c:v>5</c:v>
                </c:pt>
                <c:pt idx="2">
                  <c:v>7</c:v>
                </c:pt>
                <c:pt idx="3">
                  <c:v>9.1</c:v>
                </c:pt>
                <c:pt idx="4">
                  <c:v>13</c:v>
                </c:pt>
                <c:pt idx="5">
                  <c:v>14.2</c:v>
                </c:pt>
                <c:pt idx="6">
                  <c:v>14.3</c:v>
                </c:pt>
                <c:pt idx="7">
                  <c:v>10.2</c:v>
                </c:pt>
                <c:pt idx="8">
                  <c:v>9.7</c:v>
                </c:pt>
                <c:pt idx="9">
                  <c:v>10.9</c:v>
                </c:pt>
                <c:pt idx="10">
                  <c:v>10.7</c:v>
                </c:pt>
                <c:pt idx="11">
                  <c:v>12.3</c:v>
                </c:pt>
                <c:pt idx="12">
                  <c:v>12.8</c:v>
                </c:pt>
                <c:pt idx="13">
                  <c:v>12.6</c:v>
                </c:pt>
                <c:pt idx="14">
                  <c:v>12.8</c:v>
                </c:pt>
                <c:pt idx="15">
                  <c:v>12.8</c:v>
                </c:pt>
                <c:pt idx="16">
                  <c:v>10.4</c:v>
                </c:pt>
                <c:pt idx="17">
                  <c:v>10.1</c:v>
                </c:pt>
                <c:pt idx="18">
                  <c:v>10</c:v>
                </c:pt>
                <c:pt idx="19">
                  <c:v>9.5</c:v>
                </c:pt>
                <c:pt idx="20">
                  <c:v>9.8</c:v>
                </c:pt>
                <c:pt idx="21">
                  <c:v>10.1</c:v>
                </c:pt>
                <c:pt idx="22">
                  <c:v>10.3</c:v>
                </c:pt>
                <c:pt idx="23">
                  <c:v>11.1</c:v>
                </c:pt>
                <c:pt idx="24">
                  <c:v>11.7</c:v>
                </c:pt>
                <c:pt idx="25">
                  <c:v>9.8</c:v>
                </c:pt>
                <c:pt idx="26">
                  <c:v>9.4</c:v>
                </c:pt>
                <c:pt idx="27">
                  <c:v>10.9</c:v>
                </c:pt>
                <c:pt idx="28">
                  <c:v>9.8</c:v>
                </c:pt>
                <c:pt idx="29">
                  <c:v>10.4</c:v>
                </c:pt>
                <c:pt idx="30">
                  <c:v>11.5</c:v>
                </c:pt>
                <c:pt idx="31">
                  <c:v>12.1</c:v>
                </c:pt>
                <c:pt idx="32">
                  <c:v>13.1</c:v>
                </c:pt>
                <c:pt idx="33">
                  <c:v>12.3</c:v>
                </c:pt>
                <c:pt idx="34">
                  <c:v>13.6</c:v>
                </c:pt>
                <c:pt idx="35">
                  <c:v>13.8</c:v>
                </c:pt>
                <c:pt idx="36">
                  <c:v>13.6</c:v>
                </c:pt>
                <c:pt idx="37">
                  <c:v>13.6</c:v>
                </c:pt>
                <c:pt idx="38">
                  <c:v>10.4</c:v>
                </c:pt>
                <c:pt idx="39">
                  <c:v>12.7</c:v>
                </c:pt>
                <c:pt idx="40">
                  <c:v>13.3</c:v>
                </c:pt>
                <c:pt idx="41">
                  <c:v>12.3</c:v>
                </c:pt>
                <c:pt idx="42">
                  <c:v>12.9</c:v>
                </c:pt>
                <c:pt idx="43">
                  <c:v>11</c:v>
                </c:pt>
                <c:pt idx="44">
                  <c:v>10.2</c:v>
                </c:pt>
                <c:pt idx="45">
                  <c:v>11.1</c:v>
                </c:pt>
                <c:pt idx="46">
                  <c:v>12.4</c:v>
                </c:pt>
                <c:pt idx="47">
                  <c:v>13</c:v>
                </c:pt>
                <c:pt idx="48">
                  <c:v>11.6</c:v>
                </c:pt>
                <c:pt idx="49">
                  <c:v>11.3</c:v>
                </c:pt>
                <c:pt idx="50">
                  <c:v>12.2</c:v>
                </c:pt>
                <c:pt idx="51">
                  <c:v>13.8</c:v>
                </c:pt>
              </c:numCache>
            </c:numRef>
          </c:val>
          <c:smooth val="0"/>
        </c:ser>
        <c:dLbls>
          <c:showLegendKey val="0"/>
          <c:showVal val="0"/>
          <c:showCatName val="0"/>
          <c:showSerName val="0"/>
          <c:showPercent val="0"/>
          <c:showBubbleSize val="0"/>
        </c:dLbls>
        <c:marker val="0"/>
        <c:smooth val="0"/>
        <c:axId val="512809984"/>
        <c:axId val="512702656"/>
      </c:lineChart>
      <c:dateAx>
        <c:axId val="512809984"/>
        <c:scaling>
          <c:orientation val="minMax"/>
        </c:scaling>
        <c:delete val="0"/>
        <c:axPos val="b"/>
        <c:numFmt formatCode="m" sourceLinked="0"/>
        <c:majorTickMark val="out"/>
        <c:minorTickMark val="none"/>
        <c:tickLblPos val="low"/>
        <c:spPr>
          <a:noFill/>
          <a:ln w="9525" cap="flat" cmpd="sng" algn="ctr">
            <a:solidFill>
              <a:schemeClr val="tx1">
                <a:lumMod val="15000"/>
                <a:lumOff val="85000"/>
              </a:schemeClr>
            </a:solidFill>
            <a:prstDash val="solid"/>
            <a:round/>
          </a:ln>
          <a:effectLst/>
        </c:spPr>
        <c:txPr>
          <a:bodyPr rot="-6000000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512702656"/>
        <c:crosses val="autoZero"/>
        <c:auto val="1"/>
        <c:lblOffset val="100"/>
        <c:baseTimeUnit val="days"/>
        <c:majorUnit val="1"/>
        <c:majorTimeUnit val="months"/>
      </c:dateAx>
      <c:valAx>
        <c:axId val="512702656"/>
        <c:scaling>
          <c:orientation val="minMax"/>
        </c:scaling>
        <c:delete val="0"/>
        <c:axPos val="l"/>
        <c:numFmt formatCode="General" sourceLinked="1"/>
        <c:majorTickMark val="none"/>
        <c:minorTickMark val="none"/>
        <c:tickLblPos val="nextTo"/>
        <c:spPr>
          <a:noFill/>
          <a:ln w="6350" cap="flat" cmpd="sng" algn="ctr">
            <a:noFill/>
            <a:prstDash val="solid"/>
            <a:round/>
          </a:ln>
          <a:effectLst/>
        </c:spPr>
        <c:txPr>
          <a:bodyPr rot="-6000000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512809984"/>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span"/>
    <c:showDLblsOverMax val="0"/>
  </c:chart>
  <c:spPr>
    <a:solidFill>
      <a:schemeClr val="bg1"/>
    </a:solidFill>
    <a:ln w="9525" cap="flat" cmpd="sng" algn="ctr">
      <a:noFill/>
      <a:prstDash val="solid"/>
      <a:round/>
    </a:ln>
    <a:effectLst/>
  </c:spPr>
  <c:txPr>
    <a:bodyPr/>
    <a:lstStyle/>
    <a:p>
      <a:pPr>
        <a:defRPr lang="zh-CN"/>
      </a:pPr>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EG到港!$L$1</c:f>
              <c:strCache>
                <c:ptCount val="1"/>
                <c:pt idx="0">
                  <c:v>2022</c:v>
                </c:pt>
              </c:strCache>
            </c:strRef>
          </c:tx>
          <c:spPr>
            <a:ln w="19050" cap="rnd" cmpd="sng" algn="ctr">
              <a:solidFill>
                <a:schemeClr val="bg1">
                  <a:lumMod val="75000"/>
                </a:schemeClr>
              </a:solidFill>
              <a:prstDash val="solid"/>
              <a:round/>
            </a:ln>
          </c:spPr>
          <c:marker>
            <c:symbol val="none"/>
          </c:marker>
          <c:dLbls>
            <c:delete val="1"/>
          </c:dLbls>
          <c:cat>
            <c:numRef>
              <c:f>EG到港!$F$2:$F$54</c:f>
              <c:numCache>
                <c:formatCode>General</c:formatCode>
                <c:ptCount val="53"/>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numCache>
            </c:numRef>
          </c:cat>
          <c:val>
            <c:numRef>
              <c:f>EG到港!$L$2:$L$54</c:f>
              <c:numCache>
                <c:formatCode>General</c:formatCode>
                <c:ptCount val="53"/>
                <c:pt idx="1" c:formatCode="0.00_);[Red]\(0.00\)">
                  <c:v>236000</c:v>
                </c:pt>
                <c:pt idx="2" c:formatCode="0.00_);[Red]\(0.00\)">
                  <c:v>198000</c:v>
                </c:pt>
                <c:pt idx="3" c:formatCode="0.00_);[Red]\(0.00\)">
                  <c:v>196000</c:v>
                </c:pt>
                <c:pt idx="4" c:formatCode="0.00_);[Red]\(0.00\)">
                  <c:v>239000</c:v>
                </c:pt>
                <c:pt idx="6" c:formatCode="0.00_);[Red]\(0.00\)">
                  <c:v>275500</c:v>
                </c:pt>
                <c:pt idx="7" c:formatCode="0.00_);[Red]\(0.00\)">
                  <c:v>218000</c:v>
                </c:pt>
                <c:pt idx="8" c:formatCode="0.00_);[Red]\(0.00\)">
                  <c:v>191000</c:v>
                </c:pt>
                <c:pt idx="9" c:formatCode="0.00_);[Red]\(0.00\)">
                  <c:v>175000</c:v>
                </c:pt>
                <c:pt idx="10" c:formatCode="0.00_);[Red]\(0.00\)">
                  <c:v>179000</c:v>
                </c:pt>
                <c:pt idx="11" c:formatCode="0.00_);[Red]\(0.00\)">
                  <c:v>166000</c:v>
                </c:pt>
                <c:pt idx="12" c:formatCode="0.00_);[Red]\(0.00\)">
                  <c:v>144000</c:v>
                </c:pt>
                <c:pt idx="13" c:formatCode="0.00_);[Red]\(0.00\)">
                  <c:v>114000</c:v>
                </c:pt>
                <c:pt idx="14" c:formatCode="0.00_);[Red]\(0.00\)">
                  <c:v>186000</c:v>
                </c:pt>
                <c:pt idx="15" c:formatCode="0.00_);[Red]\(0.00\)">
                  <c:v>209000</c:v>
                </c:pt>
                <c:pt idx="16" c:formatCode="0.00_);[Red]\(0.00\)">
                  <c:v>192000</c:v>
                </c:pt>
                <c:pt idx="17" c:formatCode="0.00_);[Red]\(0.00\)">
                  <c:v>186000</c:v>
                </c:pt>
                <c:pt idx="18" c:formatCode="0.00_);[Red]\(0.00\)">
                  <c:v>69000</c:v>
                </c:pt>
                <c:pt idx="19" c:formatCode="0.00_);[Red]\(0.00\)">
                  <c:v>114000</c:v>
                </c:pt>
                <c:pt idx="20" c:formatCode="0.00_);[Red]\(0.00\)">
                  <c:v>127000</c:v>
                </c:pt>
                <c:pt idx="21" c:formatCode="0.00_);[Red]\(0.00\)">
                  <c:v>125000</c:v>
                </c:pt>
                <c:pt idx="22" c:formatCode="0.00_);[Red]\(0.00\)">
                  <c:v>137000</c:v>
                </c:pt>
                <c:pt idx="23" c:formatCode="0.00_);[Red]\(0.00\)">
                  <c:v>189000</c:v>
                </c:pt>
                <c:pt idx="24" c:formatCode="0.00_);[Red]\(0.00\)">
                  <c:v>165000</c:v>
                </c:pt>
                <c:pt idx="25" c:formatCode="0.00_);[Red]\(0.00\)">
                  <c:v>160000</c:v>
                </c:pt>
                <c:pt idx="26" c:formatCode="0.00_);[Red]\(0.00\)">
                  <c:v>77000</c:v>
                </c:pt>
                <c:pt idx="27" c:formatCode="0.00_);[Red]\(0.00\)">
                  <c:v>130000</c:v>
                </c:pt>
                <c:pt idx="28" c:formatCode="0.00_);[Red]\(0.00\)">
                  <c:v>180000</c:v>
                </c:pt>
                <c:pt idx="29" c:formatCode="0.00_);[Red]\(0.00\)">
                  <c:v>149000</c:v>
                </c:pt>
                <c:pt idx="30" c:formatCode="0.00_);[Red]\(0.00\)">
                  <c:v>86000</c:v>
                </c:pt>
                <c:pt idx="31" c:formatCode="0.00_);[Red]\(0.00\)">
                  <c:v>136000</c:v>
                </c:pt>
                <c:pt idx="32" c:formatCode="0.00_);[Red]\(0.00\)">
                  <c:v>60000</c:v>
                </c:pt>
                <c:pt idx="33" c:formatCode="0.00_);[Red]\(0.00\)">
                  <c:v>77000</c:v>
                </c:pt>
                <c:pt idx="34" c:formatCode="0.00_);[Red]\(0.00\)">
                  <c:v>113000</c:v>
                </c:pt>
                <c:pt idx="35" c:formatCode="0.00_);[Red]\(0.00\)">
                  <c:v>92000</c:v>
                </c:pt>
                <c:pt idx="36" c:formatCode="0.00_);[Red]\(0.00\)">
                  <c:v>167000</c:v>
                </c:pt>
                <c:pt idx="37" c:formatCode="0.00_);[Red]\(0.00\)">
                  <c:v>144000</c:v>
                </c:pt>
                <c:pt idx="38" c:formatCode="0.00_);[Red]\(0.00\)">
                  <c:v>148000</c:v>
                </c:pt>
                <c:pt idx="39" c:formatCode="0.00_);[Red]\(0.00\)">
                  <c:v>40000</c:v>
                </c:pt>
                <c:pt idx="40" c:formatCode="0.00_);[Red]\(0.00\)">
                  <c:v>125000</c:v>
                </c:pt>
                <c:pt idx="41" c:formatCode="0.00_);[Red]\(0.00\)">
                  <c:v>74000</c:v>
                </c:pt>
                <c:pt idx="42" c:formatCode="0.00_);[Red]\(0.00\)">
                  <c:v>179000</c:v>
                </c:pt>
                <c:pt idx="43" c:formatCode="0.00_);[Red]\(0.00\)">
                  <c:v>174000</c:v>
                </c:pt>
                <c:pt idx="44" c:formatCode="0.00_);[Red]\(0.00\)">
                  <c:v>121000</c:v>
                </c:pt>
                <c:pt idx="45" c:formatCode="0.00_);[Red]\(0.00\)">
                  <c:v>148000</c:v>
                </c:pt>
                <c:pt idx="46" c:formatCode="0.00_);[Red]\(0.00\)">
                  <c:v>155000</c:v>
                </c:pt>
                <c:pt idx="47" c:formatCode="0.00_);[Red]\(0.00\)">
                  <c:v>166000</c:v>
                </c:pt>
                <c:pt idx="48" c:formatCode="0.00_);[Red]\(0.00\)">
                  <c:v>220000</c:v>
                </c:pt>
                <c:pt idx="49" c:formatCode="0.00_);[Red]\(0.00\)">
                  <c:v>137000</c:v>
                </c:pt>
                <c:pt idx="50" c:formatCode="0.00_);[Red]\(0.00\)">
                  <c:v>112000</c:v>
                </c:pt>
                <c:pt idx="51">
                  <c:v>93000</c:v>
                </c:pt>
              </c:numCache>
            </c:numRef>
          </c:val>
          <c:smooth val="0"/>
        </c:ser>
        <c:ser>
          <c:idx val="1"/>
          <c:order val="1"/>
          <c:tx>
            <c:strRef>
              <c:f>EG到港!$M$1</c:f>
              <c:strCache>
                <c:ptCount val="1"/>
                <c:pt idx="0">
                  <c:v>2023 </c:v>
                </c:pt>
              </c:strCache>
            </c:strRef>
          </c:tx>
          <c:spPr>
            <a:ln w="19050" cap="rnd" cmpd="sng" algn="ctr">
              <a:solidFill>
                <a:schemeClr val="bg1">
                  <a:lumMod val="50000"/>
                </a:schemeClr>
              </a:solidFill>
              <a:prstDash val="solid"/>
              <a:round/>
            </a:ln>
          </c:spPr>
          <c:marker>
            <c:symbol val="none"/>
          </c:marker>
          <c:dLbls>
            <c:delete val="1"/>
          </c:dLbls>
          <c:cat>
            <c:numRef>
              <c:f>EG到港!$F$2:$F$54</c:f>
              <c:numCache>
                <c:formatCode>General</c:formatCode>
                <c:ptCount val="53"/>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numCache>
            </c:numRef>
          </c:cat>
          <c:val>
            <c:numRef>
              <c:f>EG到港!$M$2:$M$54</c:f>
              <c:numCache>
                <c:formatCode>0.00_);[Red]\(0.00\)</c:formatCode>
                <c:ptCount val="53"/>
                <c:pt idx="0">
                  <c:v>79500</c:v>
                </c:pt>
                <c:pt idx="1">
                  <c:v>99500</c:v>
                </c:pt>
                <c:pt idx="2">
                  <c:v>203000</c:v>
                </c:pt>
                <c:pt idx="4">
                  <c:v>57000</c:v>
                </c:pt>
                <c:pt idx="5">
                  <c:v>168000</c:v>
                </c:pt>
                <c:pt idx="6">
                  <c:v>140000</c:v>
                </c:pt>
                <c:pt idx="7">
                  <c:v>142000</c:v>
                </c:pt>
                <c:pt idx="8">
                  <c:v>100000</c:v>
                </c:pt>
                <c:pt idx="9">
                  <c:v>109500</c:v>
                </c:pt>
                <c:pt idx="10">
                  <c:v>105000</c:v>
                </c:pt>
                <c:pt idx="11">
                  <c:v>100000</c:v>
                </c:pt>
                <c:pt idx="12">
                  <c:v>77000</c:v>
                </c:pt>
                <c:pt idx="13">
                  <c:v>101500</c:v>
                </c:pt>
                <c:pt idx="14">
                  <c:v>105000</c:v>
                </c:pt>
                <c:pt idx="15">
                  <c:v>102000</c:v>
                </c:pt>
                <c:pt idx="16">
                  <c:v>81000</c:v>
                </c:pt>
                <c:pt idx="17">
                  <c:v>51000</c:v>
                </c:pt>
                <c:pt idx="18">
                  <c:v>99000</c:v>
                </c:pt>
                <c:pt idx="19">
                  <c:v>151000</c:v>
                </c:pt>
                <c:pt idx="20">
                  <c:v>62000</c:v>
                </c:pt>
                <c:pt idx="21">
                  <c:v>116000</c:v>
                </c:pt>
                <c:pt idx="22">
                  <c:v>108000</c:v>
                </c:pt>
                <c:pt idx="23">
                  <c:v>91000</c:v>
                </c:pt>
                <c:pt idx="24">
                  <c:v>145000</c:v>
                </c:pt>
                <c:pt idx="25">
                  <c:v>146000</c:v>
                </c:pt>
                <c:pt idx="26">
                  <c:v>182000</c:v>
                </c:pt>
                <c:pt idx="27">
                  <c:v>149000</c:v>
                </c:pt>
                <c:pt idx="28">
                  <c:v>161000</c:v>
                </c:pt>
                <c:pt idx="29">
                  <c:v>201000</c:v>
                </c:pt>
                <c:pt idx="30">
                  <c:v>248000</c:v>
                </c:pt>
                <c:pt idx="31">
                  <c:v>155000</c:v>
                </c:pt>
                <c:pt idx="32">
                  <c:v>161000</c:v>
                </c:pt>
                <c:pt idx="33">
                  <c:v>219000</c:v>
                </c:pt>
                <c:pt idx="34">
                  <c:v>162000</c:v>
                </c:pt>
                <c:pt idx="35">
                  <c:v>136000</c:v>
                </c:pt>
                <c:pt idx="36">
                  <c:v>207000</c:v>
                </c:pt>
                <c:pt idx="37">
                  <c:v>326000</c:v>
                </c:pt>
                <c:pt idx="38">
                  <c:v>279000</c:v>
                </c:pt>
                <c:pt idx="40">
                  <c:v>188000</c:v>
                </c:pt>
                <c:pt idx="41">
                  <c:v>237000</c:v>
                </c:pt>
                <c:pt idx="42">
                  <c:v>156000</c:v>
                </c:pt>
                <c:pt idx="43">
                  <c:v>140000</c:v>
                </c:pt>
                <c:pt idx="44">
                  <c:v>103000</c:v>
                </c:pt>
                <c:pt idx="45">
                  <c:v>97000</c:v>
                </c:pt>
                <c:pt idx="47">
                  <c:v>121000</c:v>
                </c:pt>
                <c:pt idx="48">
                  <c:v>122000</c:v>
                </c:pt>
                <c:pt idx="49">
                  <c:v>98000</c:v>
                </c:pt>
                <c:pt idx="50">
                  <c:v>133000</c:v>
                </c:pt>
                <c:pt idx="51">
                  <c:v>184000</c:v>
                </c:pt>
              </c:numCache>
            </c:numRef>
          </c:val>
          <c:smooth val="0"/>
        </c:ser>
        <c:ser>
          <c:idx val="2"/>
          <c:order val="2"/>
          <c:tx>
            <c:strRef>
              <c:f>EG到港!$N$1</c:f>
              <c:strCache>
                <c:ptCount val="1"/>
                <c:pt idx="0">
                  <c:v>2024 </c:v>
                </c:pt>
              </c:strCache>
            </c:strRef>
          </c:tx>
          <c:spPr>
            <a:ln w="19050" cap="rnd" cmpd="sng" algn="ctr">
              <a:solidFill>
                <a:srgbClr val="FF0000">
                  <a:alpha val="47000"/>
                </a:srgbClr>
              </a:solidFill>
              <a:prstDash val="solid"/>
              <a:round/>
            </a:ln>
          </c:spPr>
          <c:marker>
            <c:symbol val="none"/>
          </c:marker>
          <c:dLbls>
            <c:delete val="1"/>
          </c:dLbls>
          <c:cat>
            <c:numRef>
              <c:f>EG到港!$F$2:$F$54</c:f>
              <c:numCache>
                <c:formatCode>General</c:formatCode>
                <c:ptCount val="53"/>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numCache>
            </c:numRef>
          </c:cat>
          <c:val>
            <c:numRef>
              <c:f>EG到港!$N$2:$N$54</c:f>
              <c:numCache>
                <c:formatCode>0.00_);[Red]\(0.00\)</c:formatCode>
                <c:ptCount val="53"/>
                <c:pt idx="0">
                  <c:v>151000</c:v>
                </c:pt>
                <c:pt idx="1">
                  <c:v>140000</c:v>
                </c:pt>
                <c:pt idx="2">
                  <c:v>69000</c:v>
                </c:pt>
                <c:pt idx="3">
                  <c:v>59000</c:v>
                </c:pt>
                <c:pt idx="4">
                  <c:v>135200</c:v>
                </c:pt>
                <c:pt idx="5">
                  <c:v>162500</c:v>
                </c:pt>
                <c:pt idx="7">
                  <c:v>75000</c:v>
                </c:pt>
                <c:pt idx="8">
                  <c:v>116000</c:v>
                </c:pt>
                <c:pt idx="9">
                  <c:v>173000</c:v>
                </c:pt>
                <c:pt idx="10">
                  <c:v>155000</c:v>
                </c:pt>
                <c:pt idx="11">
                  <c:v>94000</c:v>
                </c:pt>
                <c:pt idx="12">
                  <c:v>70300</c:v>
                </c:pt>
                <c:pt idx="13">
                  <c:v>88000</c:v>
                </c:pt>
                <c:pt idx="14">
                  <c:v>124000</c:v>
                </c:pt>
                <c:pt idx="15">
                  <c:v>159000</c:v>
                </c:pt>
                <c:pt idx="16">
                  <c:v>134000</c:v>
                </c:pt>
                <c:pt idx="17">
                  <c:v>126000</c:v>
                </c:pt>
                <c:pt idx="18">
                  <c:v>117000</c:v>
                </c:pt>
                <c:pt idx="19">
                  <c:v>93000</c:v>
                </c:pt>
                <c:pt idx="20">
                  <c:v>139000</c:v>
                </c:pt>
                <c:pt idx="21">
                  <c:v>148000</c:v>
                </c:pt>
                <c:pt idx="22">
                  <c:v>179000</c:v>
                </c:pt>
                <c:pt idx="23">
                  <c:v>90000</c:v>
                </c:pt>
                <c:pt idx="24">
                  <c:v>112000</c:v>
                </c:pt>
                <c:pt idx="25">
                  <c:v>110000</c:v>
                </c:pt>
                <c:pt idx="26">
                  <c:v>75000</c:v>
                </c:pt>
                <c:pt idx="27">
                  <c:v>103000</c:v>
                </c:pt>
                <c:pt idx="28">
                  <c:v>95000</c:v>
                </c:pt>
                <c:pt idx="29">
                  <c:v>126000</c:v>
                </c:pt>
                <c:pt idx="30">
                  <c:v>158000</c:v>
                </c:pt>
                <c:pt idx="31">
                  <c:v>110000</c:v>
                </c:pt>
                <c:pt idx="32">
                  <c:v>128000</c:v>
                </c:pt>
                <c:pt idx="33">
                  <c:v>171000</c:v>
                </c:pt>
                <c:pt idx="34">
                  <c:v>46000</c:v>
                </c:pt>
                <c:pt idx="35">
                  <c:v>34000</c:v>
                </c:pt>
                <c:pt idx="36">
                  <c:v>144000</c:v>
                </c:pt>
                <c:pt idx="37">
                  <c:v>102000</c:v>
                </c:pt>
                <c:pt idx="38">
                  <c:v>138000</c:v>
                </c:pt>
                <c:pt idx="39">
                  <c:v>110000</c:v>
                </c:pt>
                <c:pt idx="40">
                  <c:v>78000</c:v>
                </c:pt>
                <c:pt idx="41">
                  <c:v>122000</c:v>
                </c:pt>
                <c:pt idx="42">
                  <c:v>123000</c:v>
                </c:pt>
                <c:pt idx="43">
                  <c:v>114000</c:v>
                </c:pt>
                <c:pt idx="44">
                  <c:v>127000</c:v>
                </c:pt>
                <c:pt idx="45">
                  <c:v>177000</c:v>
                </c:pt>
                <c:pt idx="46">
                  <c:v>157000</c:v>
                </c:pt>
                <c:pt idx="47">
                  <c:v>132000</c:v>
                </c:pt>
                <c:pt idx="48">
                  <c:v>95000</c:v>
                </c:pt>
                <c:pt idx="49">
                  <c:v>144000</c:v>
                </c:pt>
                <c:pt idx="50">
                  <c:v>127000</c:v>
                </c:pt>
                <c:pt idx="51">
                  <c:v>65000</c:v>
                </c:pt>
              </c:numCache>
            </c:numRef>
          </c:val>
          <c:smooth val="0"/>
        </c:ser>
        <c:ser>
          <c:idx val="3"/>
          <c:order val="3"/>
          <c:tx>
            <c:strRef>
              <c:f>EG到港!$O$1</c:f>
              <c:strCache>
                <c:ptCount val="1"/>
                <c:pt idx="0">
                  <c:v>2025 </c:v>
                </c:pt>
              </c:strCache>
            </c:strRef>
          </c:tx>
          <c:spPr>
            <a:ln w="19050" cap="rnd" cmpd="sng" algn="ctr">
              <a:solidFill>
                <a:srgbClr val="FF0000"/>
              </a:solidFill>
              <a:prstDash val="solid"/>
              <a:round/>
            </a:ln>
          </c:spPr>
          <c:marker>
            <c:symbol val="none"/>
          </c:marker>
          <c:dLbls>
            <c:delete val="1"/>
          </c:dLbls>
          <c:cat>
            <c:numRef>
              <c:f>EG到港!$F$2:$F$54</c:f>
              <c:numCache>
                <c:formatCode>General</c:formatCode>
                <c:ptCount val="53"/>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numCache>
            </c:numRef>
          </c:cat>
          <c:val>
            <c:numRef>
              <c:f>EG到港!$O$2:$O$54</c:f>
              <c:numCache>
                <c:formatCode>0.00_);[Red]\(0.00\)</c:formatCode>
                <c:ptCount val="53"/>
                <c:pt idx="0">
                  <c:v>168000</c:v>
                </c:pt>
                <c:pt idx="1">
                  <c:v>198000</c:v>
                </c:pt>
                <c:pt idx="2">
                  <c:v>121000</c:v>
                </c:pt>
                <c:pt idx="3">
                  <c:v>233000</c:v>
                </c:pt>
                <c:pt idx="4">
                  <c:v>325000</c:v>
                </c:pt>
                <c:pt idx="6">
                  <c:v>196000</c:v>
                </c:pt>
                <c:pt idx="7">
                  <c:v>171000</c:v>
                </c:pt>
                <c:pt idx="8">
                  <c:v>114000</c:v>
                </c:pt>
                <c:pt idx="9">
                  <c:v>91000</c:v>
                </c:pt>
                <c:pt idx="10" c:formatCode="General">
                  <c:v>99000</c:v>
                </c:pt>
                <c:pt idx="11" c:formatCode="General">
                  <c:v>165000</c:v>
                </c:pt>
                <c:pt idx="12" c:formatCode="General">
                  <c:v>114000</c:v>
                </c:pt>
                <c:pt idx="13" c:formatCode="General">
                  <c:v>196000</c:v>
                </c:pt>
                <c:pt idx="14" c:formatCode="General">
                  <c:v>137000</c:v>
                </c:pt>
                <c:pt idx="15" c:formatCode="General">
                  <c:v>121000</c:v>
                </c:pt>
                <c:pt idx="16" c:formatCode="General">
                  <c:v>161000</c:v>
                </c:pt>
                <c:pt idx="17" c:formatCode="General">
                  <c:v>196000</c:v>
                </c:pt>
                <c:pt idx="18" c:formatCode="General">
                  <c:v>122000</c:v>
                </c:pt>
                <c:pt idx="19" c:formatCode="General">
                  <c:v>59000</c:v>
                </c:pt>
                <c:pt idx="20">
                  <c:v>55000</c:v>
                </c:pt>
                <c:pt idx="21">
                  <c:v>109000</c:v>
                </c:pt>
                <c:pt idx="22">
                  <c:v>76000</c:v>
                </c:pt>
                <c:pt idx="23">
                  <c:v>108000</c:v>
                </c:pt>
                <c:pt idx="24">
                  <c:v>128000</c:v>
                </c:pt>
                <c:pt idx="25" c:formatCode="General">
                  <c:v>100000</c:v>
                </c:pt>
                <c:pt idx="26" c:formatCode="General">
                  <c:v>62000</c:v>
                </c:pt>
                <c:pt idx="27" c:formatCode="General">
                  <c:v>150000</c:v>
                </c:pt>
                <c:pt idx="28" c:formatCode="General">
                  <c:v>96000</c:v>
                </c:pt>
                <c:pt idx="29" c:formatCode="General">
                  <c:v>45000</c:v>
                </c:pt>
                <c:pt idx="30" c:formatCode="General">
                  <c:v>157000</c:v>
                </c:pt>
                <c:pt idx="31" c:formatCode="General">
                  <c:v>156000</c:v>
                </c:pt>
                <c:pt idx="32" c:formatCode="General">
                  <c:v>138000</c:v>
                </c:pt>
                <c:pt idx="33" c:formatCode="General">
                  <c:v>141000</c:v>
                </c:pt>
                <c:pt idx="34" c:formatCode="General">
                  <c:v>54000</c:v>
                </c:pt>
                <c:pt idx="35" c:formatCode="General">
                  <c:v>44000</c:v>
                </c:pt>
                <c:pt idx="36">
                  <c:v>98000</c:v>
                </c:pt>
                <c:pt idx="37">
                  <c:v>93000</c:v>
                </c:pt>
                <c:pt idx="38">
                  <c:v>94000</c:v>
                </c:pt>
                <c:pt idx="39">
                  <c:v>73000</c:v>
                </c:pt>
                <c:pt idx="40">
                  <c:v>234000</c:v>
                </c:pt>
                <c:pt idx="41">
                  <c:v>80000</c:v>
                </c:pt>
                <c:pt idx="42">
                  <c:v>102000</c:v>
                </c:pt>
                <c:pt idx="43">
                  <c:v>53000</c:v>
                </c:pt>
                <c:pt idx="44">
                  <c:v>198000</c:v>
                </c:pt>
                <c:pt idx="45">
                  <c:v>189000</c:v>
                </c:pt>
                <c:pt idx="46">
                  <c:v>181000</c:v>
                </c:pt>
                <c:pt idx="47">
                  <c:v>111000</c:v>
                </c:pt>
                <c:pt idx="48">
                  <c:v>95000</c:v>
                </c:pt>
                <c:pt idx="49">
                  <c:v>161000</c:v>
                </c:pt>
                <c:pt idx="50">
                  <c:v>155000</c:v>
                </c:pt>
                <c:pt idx="51">
                  <c:v>118000</c:v>
                </c:pt>
              </c:numCache>
            </c:numRef>
          </c:val>
          <c:smooth val="0"/>
        </c:ser>
        <c:ser>
          <c:idx val="4"/>
          <c:order val="4"/>
          <c:tx>
            <c:strRef>
              <c:f>EG到港!$P$1</c:f>
              <c:strCache>
                <c:ptCount val="1"/>
                <c:pt idx="0">
                  <c:v>2026 </c:v>
                </c:pt>
              </c:strCache>
            </c:strRef>
          </c:tx>
          <c:spPr>
            <a:ln w="28575" cap="rnd" cmpd="sng" algn="ctr">
              <a:solidFill>
                <a:srgbClr val="8C0F0F"/>
              </a:solidFill>
              <a:prstDash val="solid"/>
              <a:round/>
            </a:ln>
          </c:spPr>
          <c:marker>
            <c:symbol val="none"/>
          </c:marker>
          <c:dLbls>
            <c:delete val="1"/>
          </c:dLbls>
          <c:cat>
            <c:numRef>
              <c:f>EG到港!$F$2:$F$54</c:f>
              <c:numCache>
                <c:formatCode>General</c:formatCode>
                <c:ptCount val="53"/>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numCache>
            </c:numRef>
          </c:cat>
          <c:val>
            <c:numRef>
              <c:f>EG到港!$P$2:$P$55</c:f>
              <c:numCache>
                <c:formatCode>0.00_);[Red]\(0.00\)</c:formatCode>
                <c:ptCount val="54"/>
                <c:pt idx="0">
                  <c:v>107000</c:v>
                </c:pt>
                <c:pt idx="1">
                  <c:v>178000</c:v>
                </c:pt>
                <c:pt idx="2">
                  <c:v>148000</c:v>
                </c:pt>
                <c:pt idx="3">
                  <c:v>205000</c:v>
                </c:pt>
                <c:pt idx="4">
                  <c:v>147000</c:v>
                </c:pt>
                <c:pt idx="5">
                  <c:v>123000</c:v>
                </c:pt>
                <c:pt idx="7">
                  <c:v>181000</c:v>
                </c:pt>
                <c:pt idx="8">
                  <c:v>125000</c:v>
                </c:pt>
                <c:pt idx="9">
                  <c:v>109000</c:v>
                </c:pt>
                <c:pt idx="10">
                  <c:v>78000</c:v>
                </c:pt>
                <c:pt idx="11">
                  <c:v>150000</c:v>
                </c:pt>
                <c:pt idx="12">
                  <c:v>117000</c:v>
                </c:pt>
                <c:pt idx="13">
                  <c:v>78000</c:v>
                </c:pt>
                <c:pt idx="14">
                  <c:v>48000</c:v>
                </c:pt>
                <c:pt idx="15">
                  <c:v>45000</c:v>
                </c:pt>
                <c:pt idx="16">
                  <c:v>9000</c:v>
                </c:pt>
                <c:pt idx="17">
                  <c:v>85000</c:v>
                </c:pt>
                <c:pt idx="18">
                  <c:v>0</c:v>
                </c:pt>
                <c:pt idx="19">
                  <c:v>22000</c:v>
                </c:pt>
                <c:pt idx="20">
                  <c:v>43000</c:v>
                </c:pt>
                <c:pt idx="21">
                  <c:v>19000</c:v>
                </c:pt>
                <c:pt idx="22">
                  <c:v>46000</c:v>
                </c:pt>
                <c:pt idx="23">
                  <c:v>13000</c:v>
                </c:pt>
                <c:pt idx="24">
                  <c:v>11000</c:v>
                </c:pt>
                <c:pt idx="25">
                  <c:v>11000</c:v>
                </c:pt>
                <c:pt idx="26">
                  <c:v>37000</c:v>
                </c:pt>
                <c:pt idx="27">
                  <c:v>9000</c:v>
                </c:pt>
                <c:pt idx="28">
                  <c:v>134000</c:v>
                </c:pt>
                <c:pt idx="29">
                  <c:v>75000</c:v>
                </c:pt>
                <c:pt idx="30">
                  <c:v>55000</c:v>
                </c:pt>
                <c:pt idx="31">
                  <c:v>28000</c:v>
                </c:pt>
                <c:pt idx="32">
                  <c:v>35000</c:v>
                </c:pt>
                <c:pt idx="33">
                  <c:v>27000</c:v>
                </c:pt>
              </c:numCache>
            </c:numRef>
          </c:val>
          <c:smooth val="0"/>
        </c:ser>
        <c:dLbls>
          <c:showLegendKey val="0"/>
          <c:showVal val="0"/>
          <c:showCatName val="0"/>
          <c:showSerName val="0"/>
          <c:showPercent val="0"/>
          <c:showBubbleSize val="0"/>
        </c:dLbls>
        <c:marker val="0"/>
        <c:smooth val="0"/>
        <c:axId val="513295872"/>
        <c:axId val="512819776"/>
      </c:lineChart>
      <c:catAx>
        <c:axId val="513295872"/>
        <c:scaling>
          <c:orientation val="minMax"/>
        </c:scaling>
        <c:delete val="0"/>
        <c:axPos val="b"/>
        <c:numFmt formatCode="General" sourceLinked="1"/>
        <c:majorTickMark val="out"/>
        <c:minorTickMark val="none"/>
        <c:tickLblPos val="nextTo"/>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cs"/>
              </a:defRPr>
            </a:pPr>
          </a:p>
        </c:txPr>
        <c:crossAx val="512819776"/>
        <c:crosses val="autoZero"/>
        <c:auto val="1"/>
        <c:lblAlgn val="ctr"/>
        <c:lblOffset val="100"/>
        <c:noMultiLvlLbl val="0"/>
      </c:catAx>
      <c:valAx>
        <c:axId val="512819776"/>
        <c:scaling>
          <c:orientation val="minMax"/>
        </c:scaling>
        <c:delete val="0"/>
        <c:axPos val="l"/>
        <c:numFmt formatCode="General" sourceLinked="0"/>
        <c:majorTickMark val="out"/>
        <c:minorTickMark val="none"/>
        <c:tickLblPos val="nextTo"/>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cs"/>
              </a:defRPr>
            </a:pPr>
          </a:p>
        </c:txPr>
        <c:crossAx val="513295872"/>
        <c:crosses val="autoZero"/>
        <c:crossBetween val="between"/>
      </c:valAx>
    </c:plotArea>
    <c:legend>
      <c:legendPos val="t"/>
      <c:layout/>
      <c:overlay val="0"/>
      <c:txPr>
        <a:bodyPr rot="0" spcFirstLastPara="0" vertOverflow="ellipsis" vert="horz" wrap="square" anchor="ctr" anchorCtr="1"/>
        <a:lstStyle/>
        <a:p>
          <a:pPr>
            <a:defRPr lang="zh-CN" sz="1000" b="0" i="0" u="none" strike="noStrike" kern="1200" baseline="0">
              <a:solidFill>
                <a:schemeClr val="tx1"/>
              </a:solidFill>
              <a:latin typeface="+mn-lt"/>
              <a:ea typeface="+mn-ea"/>
              <a:cs typeface="+mn-cs"/>
            </a:defRPr>
          </a:pPr>
        </a:p>
      </c:txPr>
    </c:legend>
    <c:plotVisOnly val="1"/>
    <c:dispBlanksAs val="span"/>
    <c:showDLblsOverMax val="0"/>
  </c:chart>
  <c:spPr>
    <a:ln w="6350" cap="flat" cmpd="sng" algn="ctr">
      <a:noFill/>
      <a:prstDash val="solid"/>
      <a:round/>
    </a:ln>
  </c:spPr>
  <c:txPr>
    <a:bodyPr/>
    <a:lstStyle/>
    <a:p>
      <a:pPr>
        <a:defRPr lang="zh-CN"/>
      </a:pPr>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gradFill>
              <a:gsLst>
                <a:gs pos="100000">
                  <a:srgbClr val="E30000">
                    <a:alpha val="89000"/>
                  </a:srgbClr>
                </a:gs>
                <a:gs pos="100000">
                  <a:srgbClr val="760303"/>
                </a:gs>
              </a:gsLst>
              <a:lin ang="5400000" scaled="0"/>
            </a:gradFill>
            <a:ln>
              <a:noFill/>
            </a:ln>
            <a:effectLst/>
          </c:spPr>
          <c:invertIfNegative val="0"/>
          <c:dLbls>
            <c:delete val="1"/>
          </c:dLbls>
          <c:cat>
            <c:numRef>
              <c:f>EG平衡表!$C$26:$C$61</c:f>
              <c:numCache>
                <c:formatCode>yyyy/m/d</c:formatCode>
                <c:ptCount val="36"/>
                <c:pt idx="0" c:formatCode="yyyy/m/d">
                  <c:v>45170</c:v>
                </c:pt>
                <c:pt idx="1" c:formatCode="yyyy/m/d">
                  <c:v>45200</c:v>
                </c:pt>
                <c:pt idx="2" c:formatCode="yyyy/m/d">
                  <c:v>45231</c:v>
                </c:pt>
                <c:pt idx="3" c:formatCode="yyyy/m/d">
                  <c:v>45261</c:v>
                </c:pt>
                <c:pt idx="4" c:formatCode="yyyy/m/d">
                  <c:v>45292</c:v>
                </c:pt>
                <c:pt idx="5" c:formatCode="yyyy/m/d">
                  <c:v>45323</c:v>
                </c:pt>
                <c:pt idx="6" c:formatCode="yyyy/m/d">
                  <c:v>45352</c:v>
                </c:pt>
                <c:pt idx="7" c:formatCode="yyyy/m/d">
                  <c:v>45383</c:v>
                </c:pt>
                <c:pt idx="8" c:formatCode="yyyy/m/d">
                  <c:v>45413</c:v>
                </c:pt>
                <c:pt idx="9" c:formatCode="yyyy/m/d">
                  <c:v>45444</c:v>
                </c:pt>
                <c:pt idx="10" c:formatCode="yyyy/m/d">
                  <c:v>45474</c:v>
                </c:pt>
                <c:pt idx="11" c:formatCode="yyyy/m/d">
                  <c:v>45505</c:v>
                </c:pt>
                <c:pt idx="12" c:formatCode="yyyy/m/d">
                  <c:v>45536</c:v>
                </c:pt>
                <c:pt idx="13" c:formatCode="yyyy/m/d">
                  <c:v>45566</c:v>
                </c:pt>
                <c:pt idx="14" c:formatCode="yyyy/m/d">
                  <c:v>45597</c:v>
                </c:pt>
                <c:pt idx="15" c:formatCode="yyyy/m/d">
                  <c:v>45627</c:v>
                </c:pt>
                <c:pt idx="16" c:formatCode="yyyy/m/d">
                  <c:v>45658</c:v>
                </c:pt>
                <c:pt idx="17" c:formatCode="yyyy/m/d">
                  <c:v>45689</c:v>
                </c:pt>
                <c:pt idx="18" c:formatCode="yyyy/m/d">
                  <c:v>45717</c:v>
                </c:pt>
                <c:pt idx="19" c:formatCode="yyyy/m/d">
                  <c:v>45748</c:v>
                </c:pt>
                <c:pt idx="20" c:formatCode="yyyy/m/d">
                  <c:v>45778</c:v>
                </c:pt>
                <c:pt idx="21" c:formatCode="yyyy/m/d">
                  <c:v>45809</c:v>
                </c:pt>
                <c:pt idx="22" c:formatCode="yyyy/m/d">
                  <c:v>45839</c:v>
                </c:pt>
                <c:pt idx="23" c:formatCode="yyyy/m/d">
                  <c:v>45870</c:v>
                </c:pt>
                <c:pt idx="24" c:formatCode="yyyy/m/d">
                  <c:v>45901</c:v>
                </c:pt>
                <c:pt idx="25" c:formatCode="yyyy/m/d">
                  <c:v>45931</c:v>
                </c:pt>
                <c:pt idx="26" c:formatCode="yyyy/m/d">
                  <c:v>45962</c:v>
                </c:pt>
                <c:pt idx="27" c:formatCode="yyyy/m/d">
                  <c:v>45992</c:v>
                </c:pt>
                <c:pt idx="28" c:formatCode="yyyy/m/d">
                  <c:v>46023</c:v>
                </c:pt>
                <c:pt idx="29" c:formatCode="yyyy/m/d">
                  <c:v>46054</c:v>
                </c:pt>
                <c:pt idx="30" c:formatCode="yyyy/m/d">
                  <c:v>46082</c:v>
                </c:pt>
                <c:pt idx="31" c:formatCode="yyyy/m/d">
                  <c:v>46113</c:v>
                </c:pt>
                <c:pt idx="32" c:formatCode="yyyy/m/d">
                  <c:v>46143</c:v>
                </c:pt>
                <c:pt idx="33" c:formatCode="yyyy/m/d">
                  <c:v>46174</c:v>
                </c:pt>
                <c:pt idx="34" c:formatCode="yyyy/m/d">
                  <c:v>46204</c:v>
                </c:pt>
                <c:pt idx="35" c:formatCode="yyyy/m/d">
                  <c:v>46235</c:v>
                </c:pt>
              </c:numCache>
            </c:numRef>
          </c:cat>
          <c:val>
            <c:numRef>
              <c:f>EG平衡表!$K$26:$K$61</c:f>
              <c:numCache>
                <c:formatCode>0.00</c:formatCode>
                <c:ptCount val="36"/>
                <c:pt idx="0">
                  <c:v>-2.3999</c:v>
                </c:pt>
                <c:pt idx="1">
                  <c:v>-2.667</c:v>
                </c:pt>
                <c:pt idx="2">
                  <c:v>2.78399999999999</c:v>
                </c:pt>
                <c:pt idx="3">
                  <c:v>-6.649</c:v>
                </c:pt>
                <c:pt idx="4">
                  <c:v>-2.30200000000002</c:v>
                </c:pt>
                <c:pt idx="5">
                  <c:v>4.51199999999997</c:v>
                </c:pt>
                <c:pt idx="6">
                  <c:v>-10.107</c:v>
                </c:pt>
                <c:pt idx="7">
                  <c:v>-4.14200000000002</c:v>
                </c:pt>
                <c:pt idx="8">
                  <c:v>-3.92920000000001</c:v>
                </c:pt>
                <c:pt idx="9">
                  <c:v>9.55078</c:v>
                </c:pt>
                <c:pt idx="10">
                  <c:v>6.69039999999998</c:v>
                </c:pt>
                <c:pt idx="11">
                  <c:v>4.81799999999998</c:v>
                </c:pt>
                <c:pt idx="12" c:formatCode="General">
                  <c:v>2.37299999999999</c:v>
                </c:pt>
                <c:pt idx="13" c:formatCode="General">
                  <c:v>-20.5876</c:v>
                </c:pt>
                <c:pt idx="14" c:formatCode="General">
                  <c:v>0.206500000000005</c:v>
                </c:pt>
                <c:pt idx="15" c:formatCode="General">
                  <c:v>4.44399999999999</c:v>
                </c:pt>
                <c:pt idx="16" c:formatCode="General">
                  <c:v>27.852</c:v>
                </c:pt>
                <c:pt idx="17" c:formatCode="General">
                  <c:v>20.488</c:v>
                </c:pt>
                <c:pt idx="18" c:formatCode="General">
                  <c:v>9.13999999999999</c:v>
                </c:pt>
                <c:pt idx="19" c:formatCode="General">
                  <c:v>-5.67200000000003</c:v>
                </c:pt>
                <c:pt idx="20" c:formatCode="General">
                  <c:v>-28.08</c:v>
                </c:pt>
                <c:pt idx="21" c:formatCode="General">
                  <c:v>-9.90000000000001</c:v>
                </c:pt>
                <c:pt idx="22" c:formatCode="General">
                  <c:v>-6.90000000000001</c:v>
                </c:pt>
                <c:pt idx="23" c:formatCode="General">
                  <c:v>-6</c:v>
                </c:pt>
                <c:pt idx="24" c:formatCode="General">
                  <c:v>-2</c:v>
                </c:pt>
                <c:pt idx="25" c:formatCode="General">
                  <c:v>7</c:v>
                </c:pt>
                <c:pt idx="26" c:formatCode="General">
                  <c:v>14</c:v>
                </c:pt>
                <c:pt idx="27" c:formatCode="General">
                  <c:v>2</c:v>
                </c:pt>
                <c:pt idx="28" c:formatCode="General">
                  <c:v>-5</c:v>
                </c:pt>
                <c:pt idx="29" c:formatCode="General">
                  <c:v>20</c:v>
                </c:pt>
                <c:pt idx="30" c:formatCode="General">
                  <c:v>10</c:v>
                </c:pt>
                <c:pt idx="31" c:formatCode="General">
                  <c:v>-15</c:v>
                </c:pt>
                <c:pt idx="32" c:formatCode="General">
                  <c:v>-10</c:v>
                </c:pt>
                <c:pt idx="33" c:formatCode="General">
                  <c:v>-8</c:v>
                </c:pt>
                <c:pt idx="34" c:formatCode="General">
                  <c:v>-30</c:v>
                </c:pt>
                <c:pt idx="35" c:formatCode="General">
                  <c:v>-20</c:v>
                </c:pt>
              </c:numCache>
            </c:numRef>
          </c:val>
        </c:ser>
        <c:dLbls>
          <c:showLegendKey val="0"/>
          <c:showVal val="0"/>
          <c:showCatName val="0"/>
          <c:showSerName val="0"/>
          <c:showPercent val="0"/>
          <c:showBubbleSize val="0"/>
        </c:dLbls>
        <c:gapWidth val="150"/>
        <c:axId val="513297408"/>
        <c:axId val="512821504"/>
      </c:barChart>
      <c:dateAx>
        <c:axId val="513297408"/>
        <c:scaling>
          <c:orientation val="minMax"/>
        </c:scaling>
        <c:delete val="0"/>
        <c:axPos val="b"/>
        <c:numFmt formatCode="yy/m" sourceLinked="0"/>
        <c:majorTickMark val="out"/>
        <c:minorTickMark val="none"/>
        <c:tickLblPos val="low"/>
        <c:spPr>
          <a:noFill/>
          <a:ln w="9525" cap="flat" cmpd="sng" algn="ctr">
            <a:solidFill>
              <a:schemeClr val="tx1">
                <a:lumMod val="15000"/>
                <a:lumOff val="85000"/>
              </a:schemeClr>
            </a:solidFill>
            <a:prstDash val="solid"/>
            <a:round/>
          </a:ln>
          <a:effectLst/>
        </c:spPr>
        <c:txPr>
          <a:bodyPr rot="-60000000" spcFirstLastPara="0" vertOverflow="ellipsis" vert="horz" wrap="square" anchor="ctr" anchorCtr="1"/>
          <a:lstStyle/>
          <a:p>
            <a:pPr>
              <a:defRPr lang="zh-CN" sz="1000" b="0" i="0" u="none" strike="noStrike" kern="1200" baseline="0">
                <a:solidFill>
                  <a:schemeClr val="tx1">
                    <a:lumMod val="50000"/>
                  </a:schemeClr>
                </a:solidFill>
                <a:latin typeface="+mn-lt"/>
                <a:ea typeface="+mn-ea"/>
                <a:cs typeface="+mn-cs"/>
              </a:defRPr>
            </a:pPr>
          </a:p>
        </c:txPr>
        <c:crossAx val="512821504"/>
        <c:crosses val="autoZero"/>
        <c:auto val="1"/>
        <c:lblOffset val="100"/>
        <c:baseTimeUnit val="months"/>
      </c:dateAx>
      <c:valAx>
        <c:axId val="512821504"/>
        <c:scaling>
          <c:orientation val="minMax"/>
        </c:scaling>
        <c:delete val="0"/>
        <c:axPos val="l"/>
        <c:numFmt formatCode="0.00" sourceLinked="1"/>
        <c:majorTickMark val="none"/>
        <c:minorTickMark val="none"/>
        <c:tickLblPos val="nextTo"/>
        <c:spPr>
          <a:noFill/>
          <a:ln w="12700" cap="flat" cmpd="sng" algn="ctr">
            <a:noFill/>
            <a:prstDash val="solid"/>
            <a:round/>
          </a:ln>
          <a:effectLst/>
        </c:spPr>
        <c:txPr>
          <a:bodyPr rot="-60000000" spcFirstLastPara="0" vertOverflow="ellipsis" vert="horz" wrap="square" anchor="ctr" anchorCtr="1"/>
          <a:lstStyle/>
          <a:p>
            <a:pPr>
              <a:defRPr lang="zh-CN" sz="1000" b="0" i="0" u="none" strike="noStrike" kern="1200" baseline="0">
                <a:solidFill>
                  <a:schemeClr val="tx1">
                    <a:lumMod val="50000"/>
                  </a:schemeClr>
                </a:solidFill>
                <a:latin typeface="+mn-lt"/>
                <a:ea typeface="+mn-ea"/>
                <a:cs typeface="+mn-cs"/>
              </a:defRPr>
            </a:pPr>
          </a:p>
        </c:txPr>
        <c:crossAx val="513297408"/>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lang="zh-CN">
          <a:solidFill>
            <a:schemeClr val="tx1">
              <a:lumMod val="50000"/>
            </a:schemeClr>
          </a:solidFill>
        </a:defRPr>
      </a:pPr>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'EG (2)'!$Y$2</c:f>
              <c:strCache>
                <c:ptCount val="1"/>
                <c:pt idx="0">
                  <c:v>2023</c:v>
                </c:pt>
              </c:strCache>
            </c:strRef>
          </c:tx>
          <c:spPr>
            <a:ln w="19050" cap="rnd" cmpd="sng" algn="ctr">
              <a:solidFill>
                <a:schemeClr val="accent2">
                  <a:lumMod val="40000"/>
                  <a:lumOff val="60000"/>
                  <a:alpha val="73000"/>
                </a:schemeClr>
              </a:solidFill>
              <a:prstDash val="solid"/>
              <a:round/>
            </a:ln>
          </c:spPr>
          <c:marker>
            <c:symbol val="none"/>
          </c:marker>
          <c:dLbls>
            <c:delete val="1"/>
          </c:dLbls>
          <c:cat>
            <c:numRef>
              <c:f>'EG (2)'!$X$3:$X$54</c:f>
              <c:numCache>
                <c:formatCode>General</c:formatCode>
                <c:ptCount val="5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16</c:v>
                </c:pt>
                <c:pt idx="15">
                  <c:v>17</c:v>
                </c:pt>
                <c:pt idx="16">
                  <c:v>18</c:v>
                </c:pt>
                <c:pt idx="17">
                  <c:v>19</c:v>
                </c:pt>
                <c:pt idx="18">
                  <c:v>20</c:v>
                </c:pt>
                <c:pt idx="19">
                  <c:v>21</c:v>
                </c:pt>
                <c:pt idx="20">
                  <c:v>22</c:v>
                </c:pt>
                <c:pt idx="21">
                  <c:v>23</c:v>
                </c:pt>
                <c:pt idx="22">
                  <c:v>24</c:v>
                </c:pt>
                <c:pt idx="23">
                  <c:v>25</c:v>
                </c:pt>
                <c:pt idx="24">
                  <c:v>26</c:v>
                </c:pt>
                <c:pt idx="25">
                  <c:v>27</c:v>
                </c:pt>
                <c:pt idx="26">
                  <c:v>28</c:v>
                </c:pt>
                <c:pt idx="27">
                  <c:v>29</c:v>
                </c:pt>
                <c:pt idx="28">
                  <c:v>30</c:v>
                </c:pt>
                <c:pt idx="29">
                  <c:v>31</c:v>
                </c:pt>
                <c:pt idx="30">
                  <c:v>32</c:v>
                </c:pt>
                <c:pt idx="31">
                  <c:v>33</c:v>
                </c:pt>
                <c:pt idx="32">
                  <c:v>34</c:v>
                </c:pt>
                <c:pt idx="33">
                  <c:v>35</c:v>
                </c:pt>
                <c:pt idx="34">
                  <c:v>36</c:v>
                </c:pt>
                <c:pt idx="35">
                  <c:v>37</c:v>
                </c:pt>
                <c:pt idx="36">
                  <c:v>38</c:v>
                </c:pt>
                <c:pt idx="37">
                  <c:v>39</c:v>
                </c:pt>
                <c:pt idx="38">
                  <c:v>41</c:v>
                </c:pt>
                <c:pt idx="39">
                  <c:v>42</c:v>
                </c:pt>
                <c:pt idx="40">
                  <c:v>43</c:v>
                </c:pt>
                <c:pt idx="41">
                  <c:v>44</c:v>
                </c:pt>
                <c:pt idx="42">
                  <c:v>45</c:v>
                </c:pt>
                <c:pt idx="43">
                  <c:v>46</c:v>
                </c:pt>
                <c:pt idx="44">
                  <c:v>47</c:v>
                </c:pt>
                <c:pt idx="45">
                  <c:v>48</c:v>
                </c:pt>
                <c:pt idx="46">
                  <c:v>49</c:v>
                </c:pt>
                <c:pt idx="47">
                  <c:v>50</c:v>
                </c:pt>
                <c:pt idx="48">
                  <c:v>51</c:v>
                </c:pt>
                <c:pt idx="49">
                  <c:v>52</c:v>
                </c:pt>
                <c:pt idx="50">
                  <c:v>53</c:v>
                </c:pt>
              </c:numCache>
            </c:numRef>
          </c:cat>
          <c:val>
            <c:numRef>
              <c:f>'EG (2)'!$Y$3:$Y$54</c:f>
              <c:numCache>
                <c:formatCode>General</c:formatCode>
                <c:ptCount val="51"/>
                <c:pt idx="0">
                  <c:v>81560</c:v>
                </c:pt>
                <c:pt idx="1">
                  <c:v>67950</c:v>
                </c:pt>
                <c:pt idx="2">
                  <c:v>81650</c:v>
                </c:pt>
                <c:pt idx="3">
                  <c:v>117450</c:v>
                </c:pt>
                <c:pt idx="4">
                  <c:v>134850</c:v>
                </c:pt>
                <c:pt idx="5">
                  <c:v>156600</c:v>
                </c:pt>
                <c:pt idx="6">
                  <c:v>170900</c:v>
                </c:pt>
                <c:pt idx="7">
                  <c:v>174200</c:v>
                </c:pt>
                <c:pt idx="8">
                  <c:v>181100</c:v>
                </c:pt>
                <c:pt idx="9">
                  <c:v>193350</c:v>
                </c:pt>
                <c:pt idx="10">
                  <c:v>181950</c:v>
                </c:pt>
                <c:pt idx="11">
                  <c:v>196600</c:v>
                </c:pt>
                <c:pt idx="12">
                  <c:v>212710</c:v>
                </c:pt>
                <c:pt idx="13">
                  <c:v>210700</c:v>
                </c:pt>
                <c:pt idx="14">
                  <c:v>217950</c:v>
                </c:pt>
                <c:pt idx="15">
                  <c:v>228250</c:v>
                </c:pt>
                <c:pt idx="16">
                  <c:v>232400</c:v>
                </c:pt>
                <c:pt idx="17">
                  <c:v>220100</c:v>
                </c:pt>
                <c:pt idx="18">
                  <c:v>206000</c:v>
                </c:pt>
                <c:pt idx="19">
                  <c:v>208350</c:v>
                </c:pt>
                <c:pt idx="20">
                  <c:v>199950</c:v>
                </c:pt>
                <c:pt idx="21">
                  <c:v>212950</c:v>
                </c:pt>
                <c:pt idx="22">
                  <c:v>200000</c:v>
                </c:pt>
                <c:pt idx="23">
                  <c:v>191050</c:v>
                </c:pt>
                <c:pt idx="24">
                  <c:v>195550</c:v>
                </c:pt>
                <c:pt idx="25">
                  <c:v>198050</c:v>
                </c:pt>
                <c:pt idx="26">
                  <c:v>191400</c:v>
                </c:pt>
                <c:pt idx="27">
                  <c:v>196000</c:v>
                </c:pt>
                <c:pt idx="28">
                  <c:v>182650</c:v>
                </c:pt>
                <c:pt idx="29">
                  <c:v>181770</c:v>
                </c:pt>
                <c:pt idx="30">
                  <c:v>172650</c:v>
                </c:pt>
                <c:pt idx="31">
                  <c:v>178880</c:v>
                </c:pt>
                <c:pt idx="32">
                  <c:v>190080</c:v>
                </c:pt>
                <c:pt idx="33">
                  <c:v>190830</c:v>
                </c:pt>
                <c:pt idx="34">
                  <c:v>205030</c:v>
                </c:pt>
                <c:pt idx="35">
                  <c:v>200830</c:v>
                </c:pt>
                <c:pt idx="36">
                  <c:v>191630</c:v>
                </c:pt>
                <c:pt idx="37">
                  <c:v>206630</c:v>
                </c:pt>
                <c:pt idx="38">
                  <c:v>245830</c:v>
                </c:pt>
                <c:pt idx="39">
                  <c:v>265980</c:v>
                </c:pt>
                <c:pt idx="40">
                  <c:v>278880</c:v>
                </c:pt>
                <c:pt idx="41">
                  <c:v>290174</c:v>
                </c:pt>
                <c:pt idx="42">
                  <c:v>272974</c:v>
                </c:pt>
                <c:pt idx="43">
                  <c:v>284524</c:v>
                </c:pt>
                <c:pt idx="44">
                  <c:v>294160</c:v>
                </c:pt>
                <c:pt idx="45">
                  <c:v>305057</c:v>
                </c:pt>
                <c:pt idx="46">
                  <c:v>310920</c:v>
                </c:pt>
                <c:pt idx="47">
                  <c:v>277920</c:v>
                </c:pt>
                <c:pt idx="48">
                  <c:v>222800</c:v>
                </c:pt>
                <c:pt idx="49">
                  <c:v>188120</c:v>
                </c:pt>
                <c:pt idx="50">
                  <c:v>156720</c:v>
                </c:pt>
              </c:numCache>
            </c:numRef>
          </c:val>
          <c:smooth val="0"/>
        </c:ser>
        <c:ser>
          <c:idx val="1"/>
          <c:order val="1"/>
          <c:tx>
            <c:strRef>
              <c:f>'EG (2)'!$Z$2</c:f>
              <c:strCache>
                <c:ptCount val="1"/>
                <c:pt idx="0">
                  <c:v>2024</c:v>
                </c:pt>
              </c:strCache>
            </c:strRef>
          </c:tx>
          <c:spPr>
            <a:ln w="19050" cap="rnd" cmpd="sng" algn="ctr">
              <a:solidFill>
                <a:srgbClr val="FF0000">
                  <a:alpha val="43000"/>
                </a:srgbClr>
              </a:solidFill>
              <a:prstDash val="solid"/>
              <a:round/>
            </a:ln>
          </c:spPr>
          <c:marker>
            <c:symbol val="none"/>
          </c:marker>
          <c:dLbls>
            <c:delete val="1"/>
          </c:dLbls>
          <c:cat>
            <c:numRef>
              <c:f>'EG (2)'!$X$3:$X$54</c:f>
              <c:numCache>
                <c:formatCode>General</c:formatCode>
                <c:ptCount val="5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16</c:v>
                </c:pt>
                <c:pt idx="15">
                  <c:v>17</c:v>
                </c:pt>
                <c:pt idx="16">
                  <c:v>18</c:v>
                </c:pt>
                <c:pt idx="17">
                  <c:v>19</c:v>
                </c:pt>
                <c:pt idx="18">
                  <c:v>20</c:v>
                </c:pt>
                <c:pt idx="19">
                  <c:v>21</c:v>
                </c:pt>
                <c:pt idx="20">
                  <c:v>22</c:v>
                </c:pt>
                <c:pt idx="21">
                  <c:v>23</c:v>
                </c:pt>
                <c:pt idx="22">
                  <c:v>24</c:v>
                </c:pt>
                <c:pt idx="23">
                  <c:v>25</c:v>
                </c:pt>
                <c:pt idx="24">
                  <c:v>26</c:v>
                </c:pt>
                <c:pt idx="25">
                  <c:v>27</c:v>
                </c:pt>
                <c:pt idx="26">
                  <c:v>28</c:v>
                </c:pt>
                <c:pt idx="27">
                  <c:v>29</c:v>
                </c:pt>
                <c:pt idx="28">
                  <c:v>30</c:v>
                </c:pt>
                <c:pt idx="29">
                  <c:v>31</c:v>
                </c:pt>
                <c:pt idx="30">
                  <c:v>32</c:v>
                </c:pt>
                <c:pt idx="31">
                  <c:v>33</c:v>
                </c:pt>
                <c:pt idx="32">
                  <c:v>34</c:v>
                </c:pt>
                <c:pt idx="33">
                  <c:v>35</c:v>
                </c:pt>
                <c:pt idx="34">
                  <c:v>36</c:v>
                </c:pt>
                <c:pt idx="35">
                  <c:v>37</c:v>
                </c:pt>
                <c:pt idx="36">
                  <c:v>38</c:v>
                </c:pt>
                <c:pt idx="37">
                  <c:v>39</c:v>
                </c:pt>
                <c:pt idx="38">
                  <c:v>41</c:v>
                </c:pt>
                <c:pt idx="39">
                  <c:v>42</c:v>
                </c:pt>
                <c:pt idx="40">
                  <c:v>43</c:v>
                </c:pt>
                <c:pt idx="41">
                  <c:v>44</c:v>
                </c:pt>
                <c:pt idx="42">
                  <c:v>45</c:v>
                </c:pt>
                <c:pt idx="43">
                  <c:v>46</c:v>
                </c:pt>
                <c:pt idx="44">
                  <c:v>47</c:v>
                </c:pt>
                <c:pt idx="45">
                  <c:v>48</c:v>
                </c:pt>
                <c:pt idx="46">
                  <c:v>49</c:v>
                </c:pt>
                <c:pt idx="47">
                  <c:v>50</c:v>
                </c:pt>
                <c:pt idx="48">
                  <c:v>51</c:v>
                </c:pt>
                <c:pt idx="49">
                  <c:v>52</c:v>
                </c:pt>
                <c:pt idx="50">
                  <c:v>53</c:v>
                </c:pt>
              </c:numCache>
            </c:numRef>
          </c:cat>
          <c:val>
            <c:numRef>
              <c:f>'EG (2)'!$Z$3:$Z$54</c:f>
              <c:numCache>
                <c:formatCode>General</c:formatCode>
                <c:ptCount val="51"/>
                <c:pt idx="0">
                  <c:v>156720</c:v>
                </c:pt>
                <c:pt idx="1">
                  <c:v>138450</c:v>
                </c:pt>
                <c:pt idx="2">
                  <c:v>117000</c:v>
                </c:pt>
                <c:pt idx="3">
                  <c:v>101500</c:v>
                </c:pt>
                <c:pt idx="4">
                  <c:v>69200</c:v>
                </c:pt>
                <c:pt idx="5">
                  <c:v>51700</c:v>
                </c:pt>
                <c:pt idx="6">
                  <c:v>48600</c:v>
                </c:pt>
                <c:pt idx="7">
                  <c:v>45700</c:v>
                </c:pt>
                <c:pt idx="8">
                  <c:v>57200</c:v>
                </c:pt>
                <c:pt idx="9">
                  <c:v>55500</c:v>
                </c:pt>
                <c:pt idx="10">
                  <c:v>66100</c:v>
                </c:pt>
                <c:pt idx="11">
                  <c:v>69600</c:v>
                </c:pt>
                <c:pt idx="12">
                  <c:v>78200</c:v>
                </c:pt>
                <c:pt idx="13">
                  <c:v>69000</c:v>
                </c:pt>
                <c:pt idx="14">
                  <c:v>66700</c:v>
                </c:pt>
                <c:pt idx="15">
                  <c:v>56100</c:v>
                </c:pt>
                <c:pt idx="16">
                  <c:v>45700</c:v>
                </c:pt>
                <c:pt idx="17">
                  <c:v>39700</c:v>
                </c:pt>
                <c:pt idx="18">
                  <c:v>33400</c:v>
                </c:pt>
                <c:pt idx="19">
                  <c:v>28300</c:v>
                </c:pt>
                <c:pt idx="20">
                  <c:v>26050</c:v>
                </c:pt>
                <c:pt idx="21">
                  <c:v>26550</c:v>
                </c:pt>
                <c:pt idx="22">
                  <c:v>18760</c:v>
                </c:pt>
                <c:pt idx="23">
                  <c:v>14620</c:v>
                </c:pt>
                <c:pt idx="24">
                  <c:v>11820</c:v>
                </c:pt>
                <c:pt idx="25">
                  <c:v>13470</c:v>
                </c:pt>
                <c:pt idx="26">
                  <c:v>11680</c:v>
                </c:pt>
                <c:pt idx="27">
                  <c:v>10550</c:v>
                </c:pt>
                <c:pt idx="28">
                  <c:v>8775</c:v>
                </c:pt>
                <c:pt idx="29">
                  <c:v>9475</c:v>
                </c:pt>
                <c:pt idx="30">
                  <c:v>14330</c:v>
                </c:pt>
                <c:pt idx="31">
                  <c:v>15660</c:v>
                </c:pt>
                <c:pt idx="32">
                  <c:v>13930</c:v>
                </c:pt>
                <c:pt idx="33">
                  <c:v>11680</c:v>
                </c:pt>
                <c:pt idx="34">
                  <c:v>9500</c:v>
                </c:pt>
                <c:pt idx="35">
                  <c:v>8660</c:v>
                </c:pt>
                <c:pt idx="36">
                  <c:v>8260</c:v>
                </c:pt>
                <c:pt idx="37">
                  <c:v>8240</c:v>
                </c:pt>
                <c:pt idx="38">
                  <c:v>7670</c:v>
                </c:pt>
                <c:pt idx="39">
                  <c:v>7810</c:v>
                </c:pt>
                <c:pt idx="40">
                  <c:v>7170</c:v>
                </c:pt>
                <c:pt idx="41">
                  <c:v>6820</c:v>
                </c:pt>
                <c:pt idx="42">
                  <c:v>7400</c:v>
                </c:pt>
                <c:pt idx="43">
                  <c:v>8880</c:v>
                </c:pt>
                <c:pt idx="44">
                  <c:v>14570</c:v>
                </c:pt>
                <c:pt idx="45">
                  <c:v>16500</c:v>
                </c:pt>
                <c:pt idx="46">
                  <c:v>19400</c:v>
                </c:pt>
                <c:pt idx="47">
                  <c:v>19270</c:v>
                </c:pt>
                <c:pt idx="48">
                  <c:v>19270</c:v>
                </c:pt>
                <c:pt idx="49">
                  <c:v>18290</c:v>
                </c:pt>
                <c:pt idx="50">
                  <c:v>18060</c:v>
                </c:pt>
              </c:numCache>
            </c:numRef>
          </c:val>
          <c:smooth val="0"/>
        </c:ser>
        <c:ser>
          <c:idx val="2"/>
          <c:order val="2"/>
          <c:tx>
            <c:strRef>
              <c:f>'EG (2)'!$AA$2</c:f>
              <c:strCache>
                <c:ptCount val="1"/>
                <c:pt idx="0">
                  <c:v>2025</c:v>
                </c:pt>
              </c:strCache>
            </c:strRef>
          </c:tx>
          <c:spPr>
            <a:ln w="19050" cap="rnd" cmpd="sng" algn="ctr">
              <a:solidFill>
                <a:srgbClr val="FF0000">
                  <a:alpha val="79000"/>
                </a:srgbClr>
              </a:solidFill>
              <a:prstDash val="solid"/>
              <a:round/>
            </a:ln>
          </c:spPr>
          <c:marker>
            <c:symbol val="none"/>
          </c:marker>
          <c:dLbls>
            <c:delete val="1"/>
          </c:dLbls>
          <c:cat>
            <c:numRef>
              <c:f>'EG (2)'!$X$3:$X$54</c:f>
              <c:numCache>
                <c:formatCode>General</c:formatCode>
                <c:ptCount val="5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16</c:v>
                </c:pt>
                <c:pt idx="15">
                  <c:v>17</c:v>
                </c:pt>
                <c:pt idx="16">
                  <c:v>18</c:v>
                </c:pt>
                <c:pt idx="17">
                  <c:v>19</c:v>
                </c:pt>
                <c:pt idx="18">
                  <c:v>20</c:v>
                </c:pt>
                <c:pt idx="19">
                  <c:v>21</c:v>
                </c:pt>
                <c:pt idx="20">
                  <c:v>22</c:v>
                </c:pt>
                <c:pt idx="21">
                  <c:v>23</c:v>
                </c:pt>
                <c:pt idx="22">
                  <c:v>24</c:v>
                </c:pt>
                <c:pt idx="23">
                  <c:v>25</c:v>
                </c:pt>
                <c:pt idx="24">
                  <c:v>26</c:v>
                </c:pt>
                <c:pt idx="25">
                  <c:v>27</c:v>
                </c:pt>
                <c:pt idx="26">
                  <c:v>28</c:v>
                </c:pt>
                <c:pt idx="27">
                  <c:v>29</c:v>
                </c:pt>
                <c:pt idx="28">
                  <c:v>30</c:v>
                </c:pt>
                <c:pt idx="29">
                  <c:v>31</c:v>
                </c:pt>
                <c:pt idx="30">
                  <c:v>32</c:v>
                </c:pt>
                <c:pt idx="31">
                  <c:v>33</c:v>
                </c:pt>
                <c:pt idx="32">
                  <c:v>34</c:v>
                </c:pt>
                <c:pt idx="33">
                  <c:v>35</c:v>
                </c:pt>
                <c:pt idx="34">
                  <c:v>36</c:v>
                </c:pt>
                <c:pt idx="35">
                  <c:v>37</c:v>
                </c:pt>
                <c:pt idx="36">
                  <c:v>38</c:v>
                </c:pt>
                <c:pt idx="37">
                  <c:v>39</c:v>
                </c:pt>
                <c:pt idx="38">
                  <c:v>41</c:v>
                </c:pt>
                <c:pt idx="39">
                  <c:v>42</c:v>
                </c:pt>
                <c:pt idx="40">
                  <c:v>43</c:v>
                </c:pt>
                <c:pt idx="41">
                  <c:v>44</c:v>
                </c:pt>
                <c:pt idx="42">
                  <c:v>45</c:v>
                </c:pt>
                <c:pt idx="43">
                  <c:v>46</c:v>
                </c:pt>
                <c:pt idx="44">
                  <c:v>47</c:v>
                </c:pt>
                <c:pt idx="45">
                  <c:v>48</c:v>
                </c:pt>
                <c:pt idx="46">
                  <c:v>49</c:v>
                </c:pt>
                <c:pt idx="47">
                  <c:v>50</c:v>
                </c:pt>
                <c:pt idx="48">
                  <c:v>51</c:v>
                </c:pt>
                <c:pt idx="49">
                  <c:v>52</c:v>
                </c:pt>
                <c:pt idx="50">
                  <c:v>53</c:v>
                </c:pt>
              </c:numCache>
            </c:numRef>
          </c:cat>
          <c:val>
            <c:numRef>
              <c:f>'EG (2)'!$AA$3:$AA$54</c:f>
              <c:numCache>
                <c:formatCode>General</c:formatCode>
                <c:ptCount val="51"/>
                <c:pt idx="0">
                  <c:v>18060</c:v>
                </c:pt>
                <c:pt idx="1">
                  <c:v>21350</c:v>
                </c:pt>
                <c:pt idx="2">
                  <c:v>27200</c:v>
                </c:pt>
                <c:pt idx="3">
                  <c:v>26860</c:v>
                </c:pt>
                <c:pt idx="4">
                  <c:v>36380</c:v>
                </c:pt>
                <c:pt idx="5">
                  <c:v>42410</c:v>
                </c:pt>
                <c:pt idx="6">
                  <c:v>61490</c:v>
                </c:pt>
                <c:pt idx="7">
                  <c:v>62540</c:v>
                </c:pt>
                <c:pt idx="8">
                  <c:v>65240</c:v>
                </c:pt>
                <c:pt idx="9">
                  <c:v>64440</c:v>
                </c:pt>
                <c:pt idx="10">
                  <c:v>58650</c:v>
                </c:pt>
                <c:pt idx="11">
                  <c:v>51790</c:v>
                </c:pt>
                <c:pt idx="12">
                  <c:v>52940</c:v>
                </c:pt>
                <c:pt idx="13">
                  <c:v>52190</c:v>
                </c:pt>
                <c:pt idx="14">
                  <c:v>51410</c:v>
                </c:pt>
                <c:pt idx="15">
                  <c:v>49750</c:v>
                </c:pt>
                <c:pt idx="16">
                  <c:v>56300</c:v>
                </c:pt>
                <c:pt idx="17">
                  <c:v>65150</c:v>
                </c:pt>
                <c:pt idx="18">
                  <c:v>54550</c:v>
                </c:pt>
                <c:pt idx="19">
                  <c:v>44100</c:v>
                </c:pt>
                <c:pt idx="20">
                  <c:v>29340</c:v>
                </c:pt>
                <c:pt idx="21">
                  <c:v>21985</c:v>
                </c:pt>
                <c:pt idx="22">
                  <c:v>31210</c:v>
                </c:pt>
                <c:pt idx="23">
                  <c:v>33960</c:v>
                </c:pt>
                <c:pt idx="24">
                  <c:v>30510</c:v>
                </c:pt>
                <c:pt idx="25">
                  <c:v>30080</c:v>
                </c:pt>
                <c:pt idx="26">
                  <c:v>34840</c:v>
                </c:pt>
                <c:pt idx="27">
                  <c:v>36170</c:v>
                </c:pt>
                <c:pt idx="28">
                  <c:v>33070</c:v>
                </c:pt>
                <c:pt idx="29">
                  <c:v>36100</c:v>
                </c:pt>
                <c:pt idx="30">
                  <c:v>40650</c:v>
                </c:pt>
                <c:pt idx="31">
                  <c:v>42310</c:v>
                </c:pt>
                <c:pt idx="32">
                  <c:v>50550</c:v>
                </c:pt>
                <c:pt idx="33">
                  <c:v>52800</c:v>
                </c:pt>
                <c:pt idx="34">
                  <c:v>62600</c:v>
                </c:pt>
                <c:pt idx="35">
                  <c:v>59100</c:v>
                </c:pt>
                <c:pt idx="36">
                  <c:v>67600</c:v>
                </c:pt>
                <c:pt idx="37">
                  <c:v>84950</c:v>
                </c:pt>
                <c:pt idx="38">
                  <c:v>91550</c:v>
                </c:pt>
                <c:pt idx="39">
                  <c:v>109450</c:v>
                </c:pt>
                <c:pt idx="40">
                  <c:v>125450</c:v>
                </c:pt>
                <c:pt idx="41">
                  <c:v>132650</c:v>
                </c:pt>
                <c:pt idx="42">
                  <c:v>131550</c:v>
                </c:pt>
                <c:pt idx="43">
                  <c:v>133350</c:v>
                </c:pt>
                <c:pt idx="44">
                  <c:v>134350</c:v>
                </c:pt>
                <c:pt idx="45">
                  <c:v>130650</c:v>
                </c:pt>
                <c:pt idx="46">
                  <c:v>128450</c:v>
                </c:pt>
                <c:pt idx="47">
                  <c:v>126250</c:v>
                </c:pt>
                <c:pt idx="48">
                  <c:v>129050</c:v>
                </c:pt>
                <c:pt idx="49">
                  <c:v>125950</c:v>
                </c:pt>
                <c:pt idx="50">
                  <c:v>131150</c:v>
                </c:pt>
              </c:numCache>
            </c:numRef>
          </c:val>
          <c:smooth val="0"/>
        </c:ser>
        <c:ser>
          <c:idx val="3"/>
          <c:order val="3"/>
          <c:tx>
            <c:strRef>
              <c:f>'EG (2)'!$AB$2</c:f>
              <c:strCache>
                <c:ptCount val="1"/>
                <c:pt idx="0">
                  <c:v>2026</c:v>
                </c:pt>
              </c:strCache>
            </c:strRef>
          </c:tx>
          <c:spPr>
            <a:ln w="25400" cap="rnd" cmpd="sng" algn="ctr">
              <a:solidFill>
                <a:srgbClr val="C00000"/>
              </a:solidFill>
              <a:prstDash val="solid"/>
              <a:round/>
            </a:ln>
          </c:spPr>
          <c:marker>
            <c:symbol val="none"/>
          </c:marker>
          <c:dLbls>
            <c:delete val="1"/>
          </c:dLbls>
          <c:cat>
            <c:numRef>
              <c:f>'EG (2)'!$X$3:$X$54</c:f>
              <c:numCache>
                <c:formatCode>General</c:formatCode>
                <c:ptCount val="5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16</c:v>
                </c:pt>
                <c:pt idx="15">
                  <c:v>17</c:v>
                </c:pt>
                <c:pt idx="16">
                  <c:v>18</c:v>
                </c:pt>
                <c:pt idx="17">
                  <c:v>19</c:v>
                </c:pt>
                <c:pt idx="18">
                  <c:v>20</c:v>
                </c:pt>
                <c:pt idx="19">
                  <c:v>21</c:v>
                </c:pt>
                <c:pt idx="20">
                  <c:v>22</c:v>
                </c:pt>
                <c:pt idx="21">
                  <c:v>23</c:v>
                </c:pt>
                <c:pt idx="22">
                  <c:v>24</c:v>
                </c:pt>
                <c:pt idx="23">
                  <c:v>25</c:v>
                </c:pt>
                <c:pt idx="24">
                  <c:v>26</c:v>
                </c:pt>
                <c:pt idx="25">
                  <c:v>27</c:v>
                </c:pt>
                <c:pt idx="26">
                  <c:v>28</c:v>
                </c:pt>
                <c:pt idx="27">
                  <c:v>29</c:v>
                </c:pt>
                <c:pt idx="28">
                  <c:v>30</c:v>
                </c:pt>
                <c:pt idx="29">
                  <c:v>31</c:v>
                </c:pt>
                <c:pt idx="30">
                  <c:v>32</c:v>
                </c:pt>
                <c:pt idx="31">
                  <c:v>33</c:v>
                </c:pt>
                <c:pt idx="32">
                  <c:v>34</c:v>
                </c:pt>
                <c:pt idx="33">
                  <c:v>35</c:v>
                </c:pt>
                <c:pt idx="34">
                  <c:v>36</c:v>
                </c:pt>
                <c:pt idx="35">
                  <c:v>37</c:v>
                </c:pt>
                <c:pt idx="36">
                  <c:v>38</c:v>
                </c:pt>
                <c:pt idx="37">
                  <c:v>39</c:v>
                </c:pt>
                <c:pt idx="38">
                  <c:v>41</c:v>
                </c:pt>
                <c:pt idx="39">
                  <c:v>42</c:v>
                </c:pt>
                <c:pt idx="40">
                  <c:v>43</c:v>
                </c:pt>
                <c:pt idx="41">
                  <c:v>44</c:v>
                </c:pt>
                <c:pt idx="42">
                  <c:v>45</c:v>
                </c:pt>
                <c:pt idx="43">
                  <c:v>46</c:v>
                </c:pt>
                <c:pt idx="44">
                  <c:v>47</c:v>
                </c:pt>
                <c:pt idx="45">
                  <c:v>48</c:v>
                </c:pt>
                <c:pt idx="46">
                  <c:v>49</c:v>
                </c:pt>
                <c:pt idx="47">
                  <c:v>50</c:v>
                </c:pt>
                <c:pt idx="48">
                  <c:v>51</c:v>
                </c:pt>
                <c:pt idx="49">
                  <c:v>52</c:v>
                </c:pt>
                <c:pt idx="50">
                  <c:v>53</c:v>
                </c:pt>
              </c:numCache>
            </c:numRef>
          </c:cat>
          <c:val>
            <c:numRef>
              <c:f>'EG (2)'!$AB$3:$AB$54</c:f>
              <c:numCache>
                <c:formatCode>General</c:formatCode>
                <c:ptCount val="51"/>
                <c:pt idx="0">
                  <c:v>132850</c:v>
                </c:pt>
                <c:pt idx="1">
                  <c:v>136750</c:v>
                </c:pt>
                <c:pt idx="2">
                  <c:v>137450</c:v>
                </c:pt>
                <c:pt idx="3">
                  <c:v>136550</c:v>
                </c:pt>
                <c:pt idx="4">
                  <c:v>136850</c:v>
                </c:pt>
                <c:pt idx="5">
                  <c:v>135750</c:v>
                </c:pt>
                <c:pt idx="6">
                  <c:v>161350</c:v>
                </c:pt>
                <c:pt idx="7">
                  <c:v>166750</c:v>
                </c:pt>
                <c:pt idx="8">
                  <c:v>170250</c:v>
                </c:pt>
                <c:pt idx="9">
                  <c:v>165250</c:v>
                </c:pt>
                <c:pt idx="10">
                  <c:v>154250</c:v>
                </c:pt>
                <c:pt idx="11">
                  <c:v>150750</c:v>
                </c:pt>
                <c:pt idx="12">
                  <c:v>151750</c:v>
                </c:pt>
                <c:pt idx="13">
                  <c:v>139250</c:v>
                </c:pt>
                <c:pt idx="14">
                  <c:v>137950</c:v>
                </c:pt>
                <c:pt idx="15">
                  <c:v>142050</c:v>
                </c:pt>
                <c:pt idx="16">
                  <c:v>155150</c:v>
                </c:pt>
                <c:pt idx="17">
                  <c:v>168850</c:v>
                </c:pt>
                <c:pt idx="18">
                  <c:v>170150</c:v>
                </c:pt>
                <c:pt idx="19">
                  <c:v>168850</c:v>
                </c:pt>
                <c:pt idx="20">
                  <c:v>170150</c:v>
                </c:pt>
                <c:pt idx="21">
                  <c:v>175150</c:v>
                </c:pt>
                <c:pt idx="22">
                  <c:v>169687</c:v>
                </c:pt>
                <c:pt idx="23">
                  <c:v>159258</c:v>
                </c:pt>
                <c:pt idx="24">
                  <c:v>152913</c:v>
                </c:pt>
                <c:pt idx="25">
                  <c:v>146621</c:v>
                </c:pt>
                <c:pt idx="26">
                  <c:v>147655</c:v>
                </c:pt>
                <c:pt idx="27">
                  <c:v>126206</c:v>
                </c:pt>
                <c:pt idx="28">
                  <c:v>120696</c:v>
                </c:pt>
                <c:pt idx="29">
                  <c:v>118000</c:v>
                </c:pt>
                <c:pt idx="30">
                  <c:v>104599</c:v>
                </c:pt>
                <c:pt idx="31">
                  <c:v>100639</c:v>
                </c:pt>
                <c:pt idx="32">
                  <c:v>103692</c:v>
                </c:pt>
                <c:pt idx="33">
                  <c:v>107268</c:v>
                </c:pt>
                <c:pt idx="34">
                  <c:v>106254</c:v>
                </c:pt>
              </c:numCache>
            </c:numRef>
          </c:val>
          <c:smooth val="0"/>
        </c:ser>
        <c:dLbls>
          <c:showLegendKey val="0"/>
          <c:showVal val="0"/>
          <c:showCatName val="0"/>
          <c:showSerName val="0"/>
          <c:showPercent val="0"/>
          <c:showBubbleSize val="0"/>
        </c:dLbls>
        <c:marker val="0"/>
        <c:smooth val="0"/>
        <c:axId val="513046528"/>
        <c:axId val="512823808"/>
      </c:lineChart>
      <c:catAx>
        <c:axId val="513046528"/>
        <c:scaling>
          <c:orientation val="minMax"/>
        </c:scaling>
        <c:delete val="0"/>
        <c:axPos val="b"/>
        <c:numFmt formatCode="General" sourceLinked="1"/>
        <c:majorTickMark val="out"/>
        <c:minorTickMark val="none"/>
        <c:tickLblPos val="nextTo"/>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cs"/>
              </a:defRPr>
            </a:pPr>
          </a:p>
        </c:txPr>
        <c:crossAx val="512823808"/>
        <c:crosses val="autoZero"/>
        <c:auto val="1"/>
        <c:lblAlgn val="ctr"/>
        <c:lblOffset val="100"/>
        <c:noMultiLvlLbl val="0"/>
      </c:catAx>
      <c:valAx>
        <c:axId val="512823808"/>
        <c:scaling>
          <c:orientation val="minMax"/>
        </c:scaling>
        <c:delete val="0"/>
        <c:axPos val="l"/>
        <c:numFmt formatCode="General" sourceLinked="1"/>
        <c:majorTickMark val="out"/>
        <c:minorTickMark val="none"/>
        <c:tickLblPos val="nextTo"/>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cs"/>
              </a:defRPr>
            </a:pPr>
          </a:p>
        </c:txPr>
        <c:crossAx val="513046528"/>
        <c:crosses val="autoZero"/>
        <c:crossBetween val="between"/>
      </c:valAx>
    </c:plotArea>
    <c:legend>
      <c:legendPos val="t"/>
      <c:layout/>
      <c:overlay val="0"/>
      <c:txPr>
        <a:bodyPr rot="0" spcFirstLastPara="0" vertOverflow="ellipsis" vert="horz" wrap="square" anchor="ctr" anchorCtr="1"/>
        <a:lstStyle/>
        <a:p>
          <a:pPr>
            <a:defRPr lang="zh-CN" sz="1000" b="0" i="0" u="none" strike="noStrike" kern="1200" baseline="0">
              <a:solidFill>
                <a:schemeClr val="tx1"/>
              </a:solidFill>
              <a:latin typeface="+mn-lt"/>
              <a:ea typeface="+mn-ea"/>
              <a:cs typeface="+mn-cs"/>
            </a:defRPr>
          </a:pPr>
        </a:p>
      </c:txPr>
    </c:legend>
    <c:plotVisOnly val="1"/>
    <c:dispBlanksAs val="gap"/>
    <c:showDLblsOverMax val="0"/>
  </c:chart>
  <c:spPr>
    <a:ln w="6350" cap="flat" cmpd="sng" algn="ctr">
      <a:noFill/>
      <a:prstDash val="solid"/>
      <a:round/>
    </a:ln>
  </c:spPr>
  <c:txPr>
    <a:bodyPr/>
    <a:lstStyle/>
    <a:p>
      <a:pPr>
        <a:defRPr lang="zh-CN"/>
      </a:pPr>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'EG (2)'!$AN$1</c:f>
              <c:strCache>
                <c:ptCount val="1"/>
                <c:pt idx="0">
                  <c:v>2021</c:v>
                </c:pt>
              </c:strCache>
            </c:strRef>
          </c:tx>
          <c:spPr>
            <a:ln w="19050" cap="rnd" cmpd="sng" algn="ctr">
              <a:solidFill>
                <a:srgbClr val="7030A0">
                  <a:alpha val="37000"/>
                </a:srgbClr>
              </a:solidFill>
              <a:prstDash val="solid"/>
              <a:round/>
            </a:ln>
          </c:spPr>
          <c:marker>
            <c:symbol val="none"/>
          </c:marker>
          <c:dLbls>
            <c:delete val="1"/>
          </c:dLbls>
          <c:cat>
            <c:numRef>
              <c:f>'EG (2)'!$AF$2:$AF$54</c:f>
              <c:numCache>
                <c:formatCode>General</c:formatCode>
                <c:ptCount val="52"/>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41</c:v>
                </c:pt>
                <c:pt idx="40">
                  <c:v>42</c:v>
                </c:pt>
                <c:pt idx="41">
                  <c:v>43</c:v>
                </c:pt>
                <c:pt idx="42">
                  <c:v>44</c:v>
                </c:pt>
                <c:pt idx="43">
                  <c:v>45</c:v>
                </c:pt>
                <c:pt idx="44">
                  <c:v>46</c:v>
                </c:pt>
                <c:pt idx="45">
                  <c:v>47</c:v>
                </c:pt>
                <c:pt idx="46">
                  <c:v>48</c:v>
                </c:pt>
                <c:pt idx="47">
                  <c:v>49</c:v>
                </c:pt>
                <c:pt idx="48">
                  <c:v>50</c:v>
                </c:pt>
                <c:pt idx="49">
                  <c:v>51</c:v>
                </c:pt>
                <c:pt idx="50">
                  <c:v>52</c:v>
                </c:pt>
              </c:numCache>
            </c:numRef>
          </c:cat>
          <c:val>
            <c:numRef>
              <c:f>'EG (2)'!$AN$2:$AN$54</c:f>
              <c:numCache>
                <c:formatCode>General</c:formatCode>
                <c:ptCount val="52"/>
                <c:pt idx="1">
                  <c:v>75.16</c:v>
                </c:pt>
                <c:pt idx="2">
                  <c:v>67.62</c:v>
                </c:pt>
                <c:pt idx="3">
                  <c:v>72.08</c:v>
                </c:pt>
                <c:pt idx="4">
                  <c:v>62.29</c:v>
                </c:pt>
                <c:pt idx="5">
                  <c:v>60.89</c:v>
                </c:pt>
                <c:pt idx="6">
                  <c:v>61.93</c:v>
                </c:pt>
                <c:pt idx="7">
                  <c:v>59.65</c:v>
                </c:pt>
                <c:pt idx="8">
                  <c:v>61.6</c:v>
                </c:pt>
                <c:pt idx="9">
                  <c:v>61.78</c:v>
                </c:pt>
                <c:pt idx="10">
                  <c:v>58.39</c:v>
                </c:pt>
                <c:pt idx="11">
                  <c:v>57.1</c:v>
                </c:pt>
                <c:pt idx="12">
                  <c:v>58.05</c:v>
                </c:pt>
                <c:pt idx="13">
                  <c:v>54.47</c:v>
                </c:pt>
                <c:pt idx="14">
                  <c:v>49.94</c:v>
                </c:pt>
                <c:pt idx="15">
                  <c:v>50.85</c:v>
                </c:pt>
                <c:pt idx="16">
                  <c:v>54.41</c:v>
                </c:pt>
                <c:pt idx="17">
                  <c:v>51.85</c:v>
                </c:pt>
                <c:pt idx="18">
                  <c:v>54.69</c:v>
                </c:pt>
                <c:pt idx="19">
                  <c:v>55.25</c:v>
                </c:pt>
                <c:pt idx="20">
                  <c:v>51.49</c:v>
                </c:pt>
                <c:pt idx="21">
                  <c:v>49.17</c:v>
                </c:pt>
                <c:pt idx="22">
                  <c:v>51.635</c:v>
                </c:pt>
                <c:pt idx="23">
                  <c:v>51.06</c:v>
                </c:pt>
                <c:pt idx="24">
                  <c:v>54.13</c:v>
                </c:pt>
                <c:pt idx="25">
                  <c:v>53.87</c:v>
                </c:pt>
                <c:pt idx="26">
                  <c:v>61.23</c:v>
                </c:pt>
                <c:pt idx="27">
                  <c:v>62.28</c:v>
                </c:pt>
                <c:pt idx="28">
                  <c:v>57.16</c:v>
                </c:pt>
                <c:pt idx="29">
                  <c:v>51.06</c:v>
                </c:pt>
                <c:pt idx="30">
                  <c:v>51.7</c:v>
                </c:pt>
                <c:pt idx="31">
                  <c:v>47.69</c:v>
                </c:pt>
                <c:pt idx="32">
                  <c:v>48.999</c:v>
                </c:pt>
                <c:pt idx="33">
                  <c:v>51.156</c:v>
                </c:pt>
                <c:pt idx="34">
                  <c:v>53.81</c:v>
                </c:pt>
                <c:pt idx="35">
                  <c:v>52.502</c:v>
                </c:pt>
                <c:pt idx="36">
                  <c:v>49.84</c:v>
                </c:pt>
                <c:pt idx="37">
                  <c:v>54.64</c:v>
                </c:pt>
                <c:pt idx="38">
                  <c:v>48.22</c:v>
                </c:pt>
                <c:pt idx="39">
                  <c:v>47.19</c:v>
                </c:pt>
                <c:pt idx="40">
                  <c:v>49.03</c:v>
                </c:pt>
                <c:pt idx="41">
                  <c:v>51.5</c:v>
                </c:pt>
                <c:pt idx="42">
                  <c:v>59.64</c:v>
                </c:pt>
                <c:pt idx="43">
                  <c:v>57.75</c:v>
                </c:pt>
                <c:pt idx="44">
                  <c:v>60.45</c:v>
                </c:pt>
                <c:pt idx="45">
                  <c:v>58.93</c:v>
                </c:pt>
                <c:pt idx="46">
                  <c:v>54.27</c:v>
                </c:pt>
                <c:pt idx="47">
                  <c:v>57.17</c:v>
                </c:pt>
                <c:pt idx="48">
                  <c:v>62.15</c:v>
                </c:pt>
                <c:pt idx="49">
                  <c:v>62.1</c:v>
                </c:pt>
              </c:numCache>
            </c:numRef>
          </c:val>
          <c:smooth val="0"/>
        </c:ser>
        <c:ser>
          <c:idx val="1"/>
          <c:order val="1"/>
          <c:tx>
            <c:strRef>
              <c:f>'EG (2)'!$AO$1</c:f>
              <c:strCache>
                <c:ptCount val="1"/>
                <c:pt idx="0">
                  <c:v>2022</c:v>
                </c:pt>
              </c:strCache>
            </c:strRef>
          </c:tx>
          <c:spPr>
            <a:ln w="19050" cap="rnd" cmpd="sng" algn="ctr">
              <a:solidFill>
                <a:srgbClr val="9E9E9E">
                  <a:alpha val="59000"/>
                </a:srgbClr>
              </a:solidFill>
              <a:prstDash val="solid"/>
              <a:round/>
            </a:ln>
          </c:spPr>
          <c:marker>
            <c:symbol val="none"/>
          </c:marker>
          <c:dLbls>
            <c:delete val="1"/>
          </c:dLbls>
          <c:cat>
            <c:numRef>
              <c:f>'EG (2)'!$AF$2:$AF$54</c:f>
              <c:numCache>
                <c:formatCode>General</c:formatCode>
                <c:ptCount val="52"/>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41</c:v>
                </c:pt>
                <c:pt idx="40">
                  <c:v>42</c:v>
                </c:pt>
                <c:pt idx="41">
                  <c:v>43</c:v>
                </c:pt>
                <c:pt idx="42">
                  <c:v>44</c:v>
                </c:pt>
                <c:pt idx="43">
                  <c:v>45</c:v>
                </c:pt>
                <c:pt idx="44">
                  <c:v>46</c:v>
                </c:pt>
                <c:pt idx="45">
                  <c:v>47</c:v>
                </c:pt>
                <c:pt idx="46">
                  <c:v>48</c:v>
                </c:pt>
                <c:pt idx="47">
                  <c:v>49</c:v>
                </c:pt>
                <c:pt idx="48">
                  <c:v>50</c:v>
                </c:pt>
                <c:pt idx="49">
                  <c:v>51</c:v>
                </c:pt>
                <c:pt idx="50">
                  <c:v>52</c:v>
                </c:pt>
              </c:numCache>
            </c:numRef>
          </c:cat>
          <c:val>
            <c:numRef>
              <c:f>'EG (2)'!$AO$2:$AO$54</c:f>
              <c:numCache>
                <c:formatCode>General</c:formatCode>
                <c:ptCount val="52"/>
                <c:pt idx="0">
                  <c:v>72.3</c:v>
                </c:pt>
                <c:pt idx="1">
                  <c:v>67.9</c:v>
                </c:pt>
                <c:pt idx="2">
                  <c:v>67.4</c:v>
                </c:pt>
                <c:pt idx="3">
                  <c:v>78.7</c:v>
                </c:pt>
                <c:pt idx="4">
                  <c:v>82.3</c:v>
                </c:pt>
                <c:pt idx="5">
                  <c:v>88.9</c:v>
                </c:pt>
                <c:pt idx="6">
                  <c:v>94.5</c:v>
                </c:pt>
                <c:pt idx="7">
                  <c:v>97</c:v>
                </c:pt>
                <c:pt idx="8">
                  <c:v>94.5</c:v>
                </c:pt>
                <c:pt idx="9">
                  <c:v>95.9</c:v>
                </c:pt>
                <c:pt idx="10">
                  <c:v>97.7</c:v>
                </c:pt>
                <c:pt idx="11">
                  <c:v>96.4</c:v>
                </c:pt>
                <c:pt idx="12">
                  <c:v>100.2</c:v>
                </c:pt>
                <c:pt idx="13">
                  <c:v>108.6</c:v>
                </c:pt>
                <c:pt idx="14">
                  <c:v>108.7</c:v>
                </c:pt>
                <c:pt idx="15">
                  <c:v>117.3</c:v>
                </c:pt>
                <c:pt idx="16">
                  <c:v>117.5</c:v>
                </c:pt>
                <c:pt idx="17">
                  <c:v>118.3</c:v>
                </c:pt>
                <c:pt idx="18">
                  <c:v>118.5</c:v>
                </c:pt>
                <c:pt idx="19">
                  <c:v>120.6</c:v>
                </c:pt>
                <c:pt idx="20">
                  <c:v>118.7</c:v>
                </c:pt>
                <c:pt idx="21">
                  <c:v>117</c:v>
                </c:pt>
                <c:pt idx="22">
                  <c:v>117.8</c:v>
                </c:pt>
                <c:pt idx="23">
                  <c:v>123.5</c:v>
                </c:pt>
                <c:pt idx="24">
                  <c:v>125.1</c:v>
                </c:pt>
                <c:pt idx="25">
                  <c:v>123.7</c:v>
                </c:pt>
                <c:pt idx="26">
                  <c:v>118.9</c:v>
                </c:pt>
                <c:pt idx="27">
                  <c:v>116</c:v>
                </c:pt>
                <c:pt idx="28">
                  <c:v>116.4</c:v>
                </c:pt>
                <c:pt idx="29">
                  <c:v>124.8</c:v>
                </c:pt>
                <c:pt idx="30">
                  <c:v>118</c:v>
                </c:pt>
                <c:pt idx="31">
                  <c:v>119.7</c:v>
                </c:pt>
                <c:pt idx="32">
                  <c:v>111.3</c:v>
                </c:pt>
                <c:pt idx="33">
                  <c:v>106.8</c:v>
                </c:pt>
                <c:pt idx="34">
                  <c:v>96.8</c:v>
                </c:pt>
                <c:pt idx="35">
                  <c:v>91.1</c:v>
                </c:pt>
                <c:pt idx="36">
                  <c:v>90</c:v>
                </c:pt>
                <c:pt idx="37">
                  <c:v>82.2</c:v>
                </c:pt>
                <c:pt idx="39">
                  <c:v>89.2</c:v>
                </c:pt>
                <c:pt idx="40">
                  <c:v>92.3</c:v>
                </c:pt>
                <c:pt idx="41">
                  <c:v>83.4</c:v>
                </c:pt>
                <c:pt idx="42">
                  <c:v>84</c:v>
                </c:pt>
                <c:pt idx="43">
                  <c:v>87.8</c:v>
                </c:pt>
                <c:pt idx="44">
                  <c:v>86.4</c:v>
                </c:pt>
                <c:pt idx="45">
                  <c:v>85</c:v>
                </c:pt>
                <c:pt idx="46">
                  <c:v>92</c:v>
                </c:pt>
                <c:pt idx="47">
                  <c:v>88.8</c:v>
                </c:pt>
                <c:pt idx="48">
                  <c:v>96.1</c:v>
                </c:pt>
                <c:pt idx="49">
                  <c:v>98</c:v>
                </c:pt>
                <c:pt idx="50">
                  <c:v>90.2</c:v>
                </c:pt>
              </c:numCache>
            </c:numRef>
          </c:val>
          <c:smooth val="0"/>
        </c:ser>
        <c:ser>
          <c:idx val="2"/>
          <c:order val="2"/>
          <c:tx>
            <c:strRef>
              <c:f>'EG (2)'!$AP$1</c:f>
              <c:strCache>
                <c:ptCount val="1"/>
                <c:pt idx="0">
                  <c:v>2023</c:v>
                </c:pt>
              </c:strCache>
            </c:strRef>
          </c:tx>
          <c:spPr>
            <a:ln w="19050" cap="rnd" cmpd="sng" algn="ctr">
              <a:solidFill>
                <a:schemeClr val="tx1">
                  <a:lumMod val="50000"/>
                  <a:lumOff val="50000"/>
                </a:schemeClr>
              </a:solidFill>
              <a:prstDash val="solid"/>
              <a:round/>
            </a:ln>
          </c:spPr>
          <c:marker>
            <c:symbol val="none"/>
          </c:marker>
          <c:dLbls>
            <c:delete val="1"/>
          </c:dLbls>
          <c:cat>
            <c:numRef>
              <c:f>'EG (2)'!$AF$2:$AF$54</c:f>
              <c:numCache>
                <c:formatCode>General</c:formatCode>
                <c:ptCount val="52"/>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41</c:v>
                </c:pt>
                <c:pt idx="40">
                  <c:v>42</c:v>
                </c:pt>
                <c:pt idx="41">
                  <c:v>43</c:v>
                </c:pt>
                <c:pt idx="42">
                  <c:v>44</c:v>
                </c:pt>
                <c:pt idx="43">
                  <c:v>45</c:v>
                </c:pt>
                <c:pt idx="44">
                  <c:v>46</c:v>
                </c:pt>
                <c:pt idx="45">
                  <c:v>47</c:v>
                </c:pt>
                <c:pt idx="46">
                  <c:v>48</c:v>
                </c:pt>
                <c:pt idx="47">
                  <c:v>49</c:v>
                </c:pt>
                <c:pt idx="48">
                  <c:v>50</c:v>
                </c:pt>
                <c:pt idx="49">
                  <c:v>51</c:v>
                </c:pt>
                <c:pt idx="50">
                  <c:v>52</c:v>
                </c:pt>
              </c:numCache>
            </c:numRef>
          </c:cat>
          <c:val>
            <c:numRef>
              <c:f>'EG (2)'!$AP$2:$AP$54</c:f>
              <c:numCache>
                <c:formatCode>General</c:formatCode>
                <c:ptCount val="52"/>
                <c:pt idx="0">
                  <c:v>93.3</c:v>
                </c:pt>
                <c:pt idx="1">
                  <c:v>90.3</c:v>
                </c:pt>
                <c:pt idx="2">
                  <c:v>92.1</c:v>
                </c:pt>
                <c:pt idx="4">
                  <c:v>110.1</c:v>
                </c:pt>
                <c:pt idx="5">
                  <c:v>109.2</c:v>
                </c:pt>
                <c:pt idx="6">
                  <c:v>104.7</c:v>
                </c:pt>
                <c:pt idx="7">
                  <c:v>106.1</c:v>
                </c:pt>
                <c:pt idx="8">
                  <c:v>105.8</c:v>
                </c:pt>
                <c:pt idx="9">
                  <c:v>114.3</c:v>
                </c:pt>
                <c:pt idx="10">
                  <c:v>110.2</c:v>
                </c:pt>
                <c:pt idx="11">
                  <c:v>110.3</c:v>
                </c:pt>
                <c:pt idx="12">
                  <c:v>110.4</c:v>
                </c:pt>
                <c:pt idx="13">
                  <c:v>112.3</c:v>
                </c:pt>
                <c:pt idx="14">
                  <c:v>108.2</c:v>
                </c:pt>
                <c:pt idx="15">
                  <c:v>111.3</c:v>
                </c:pt>
                <c:pt idx="16">
                  <c:v>114.3</c:v>
                </c:pt>
                <c:pt idx="17">
                  <c:v>106</c:v>
                </c:pt>
                <c:pt idx="18">
                  <c:v>103.1</c:v>
                </c:pt>
                <c:pt idx="19">
                  <c:v>101.4</c:v>
                </c:pt>
                <c:pt idx="20">
                  <c:v>106</c:v>
                </c:pt>
                <c:pt idx="21">
                  <c:v>101.2</c:v>
                </c:pt>
                <c:pt idx="22">
                  <c:v>102.2</c:v>
                </c:pt>
                <c:pt idx="23">
                  <c:v>98.6</c:v>
                </c:pt>
                <c:pt idx="24">
                  <c:v>97.2</c:v>
                </c:pt>
                <c:pt idx="25">
                  <c:v>97.6</c:v>
                </c:pt>
                <c:pt idx="26">
                  <c:v>102.8</c:v>
                </c:pt>
                <c:pt idx="27">
                  <c:v>104.9</c:v>
                </c:pt>
                <c:pt idx="28">
                  <c:v>108.7</c:v>
                </c:pt>
                <c:pt idx="29">
                  <c:v>104.9</c:v>
                </c:pt>
                <c:pt idx="30">
                  <c:v>108.1</c:v>
                </c:pt>
                <c:pt idx="31">
                  <c:v>107</c:v>
                </c:pt>
                <c:pt idx="32">
                  <c:v>114.3</c:v>
                </c:pt>
                <c:pt idx="33">
                  <c:v>115.5</c:v>
                </c:pt>
                <c:pt idx="34">
                  <c:v>116.7</c:v>
                </c:pt>
                <c:pt idx="35">
                  <c:v>119.6</c:v>
                </c:pt>
                <c:pt idx="36">
                  <c:v>117.8</c:v>
                </c:pt>
                <c:pt idx="37">
                  <c:v>111.8</c:v>
                </c:pt>
                <c:pt idx="38">
                  <c:v>115.4</c:v>
                </c:pt>
                <c:pt idx="40">
                  <c:v>117.4</c:v>
                </c:pt>
                <c:pt idx="41">
                  <c:v>118.5</c:v>
                </c:pt>
                <c:pt idx="42">
                  <c:v>115.9</c:v>
                </c:pt>
                <c:pt idx="43">
                  <c:v>127.6</c:v>
                </c:pt>
                <c:pt idx="44">
                  <c:v>126.5</c:v>
                </c:pt>
                <c:pt idx="45">
                  <c:v>125.6</c:v>
                </c:pt>
                <c:pt idx="46">
                  <c:v>126.8</c:v>
                </c:pt>
                <c:pt idx="47">
                  <c:v>124.2</c:v>
                </c:pt>
                <c:pt idx="48">
                  <c:v>123.6</c:v>
                </c:pt>
                <c:pt idx="49">
                  <c:v>124</c:v>
                </c:pt>
                <c:pt idx="50">
                  <c:v>107.1</c:v>
                </c:pt>
              </c:numCache>
            </c:numRef>
          </c:val>
          <c:smooth val="0"/>
        </c:ser>
        <c:ser>
          <c:idx val="3"/>
          <c:order val="3"/>
          <c:tx>
            <c:strRef>
              <c:f>'EG (2)'!$AQ$1</c:f>
              <c:strCache>
                <c:ptCount val="1"/>
                <c:pt idx="0">
                  <c:v>2024</c:v>
                </c:pt>
              </c:strCache>
            </c:strRef>
          </c:tx>
          <c:spPr>
            <a:ln w="19050" cap="rnd" cmpd="sng" algn="ctr">
              <a:solidFill>
                <a:srgbClr val="E57373">
                  <a:alpha val="50000"/>
                </a:srgbClr>
              </a:solidFill>
              <a:prstDash val="solid"/>
              <a:round/>
            </a:ln>
          </c:spPr>
          <c:marker>
            <c:symbol val="none"/>
          </c:marker>
          <c:dLbls>
            <c:delete val="1"/>
          </c:dLbls>
          <c:cat>
            <c:numRef>
              <c:f>'EG (2)'!$AF$2:$AF$54</c:f>
              <c:numCache>
                <c:formatCode>General</c:formatCode>
                <c:ptCount val="52"/>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41</c:v>
                </c:pt>
                <c:pt idx="40">
                  <c:v>42</c:v>
                </c:pt>
                <c:pt idx="41">
                  <c:v>43</c:v>
                </c:pt>
                <c:pt idx="42">
                  <c:v>44</c:v>
                </c:pt>
                <c:pt idx="43">
                  <c:v>45</c:v>
                </c:pt>
                <c:pt idx="44">
                  <c:v>46</c:v>
                </c:pt>
                <c:pt idx="45">
                  <c:v>47</c:v>
                </c:pt>
                <c:pt idx="46">
                  <c:v>48</c:v>
                </c:pt>
                <c:pt idx="47">
                  <c:v>49</c:v>
                </c:pt>
                <c:pt idx="48">
                  <c:v>50</c:v>
                </c:pt>
                <c:pt idx="49">
                  <c:v>51</c:v>
                </c:pt>
                <c:pt idx="50">
                  <c:v>52</c:v>
                </c:pt>
              </c:numCache>
            </c:numRef>
          </c:cat>
          <c:val>
            <c:numRef>
              <c:f>'EG (2)'!$AQ$2:$AQ$54</c:f>
              <c:numCache>
                <c:formatCode>General</c:formatCode>
                <c:ptCount val="52"/>
                <c:pt idx="0">
                  <c:v>103.8</c:v>
                </c:pt>
                <c:pt idx="1">
                  <c:v>97.2</c:v>
                </c:pt>
                <c:pt idx="2">
                  <c:v>93.2</c:v>
                </c:pt>
                <c:pt idx="3">
                  <c:v>82.1</c:v>
                </c:pt>
                <c:pt idx="4">
                  <c:v>80</c:v>
                </c:pt>
                <c:pt idx="5">
                  <c:v>80</c:v>
                </c:pt>
                <c:pt idx="6">
                  <c:v>83.7</c:v>
                </c:pt>
                <c:pt idx="7">
                  <c:v>79.7</c:v>
                </c:pt>
                <c:pt idx="8">
                  <c:v>79.6</c:v>
                </c:pt>
                <c:pt idx="9">
                  <c:v>86.1</c:v>
                </c:pt>
                <c:pt idx="10">
                  <c:v>91.1</c:v>
                </c:pt>
                <c:pt idx="11">
                  <c:v>88</c:v>
                </c:pt>
                <c:pt idx="12">
                  <c:v>85.6</c:v>
                </c:pt>
                <c:pt idx="13">
                  <c:v>88.2</c:v>
                </c:pt>
                <c:pt idx="14">
                  <c:v>88.7</c:v>
                </c:pt>
                <c:pt idx="15">
                  <c:v>89.5</c:v>
                </c:pt>
                <c:pt idx="16">
                  <c:v>81.4</c:v>
                </c:pt>
                <c:pt idx="17">
                  <c:v>76.9</c:v>
                </c:pt>
                <c:pt idx="18">
                  <c:v>79.1</c:v>
                </c:pt>
                <c:pt idx="19">
                  <c:v>74.1</c:v>
                </c:pt>
                <c:pt idx="20">
                  <c:v>74</c:v>
                </c:pt>
                <c:pt idx="21">
                  <c:v>77.6</c:v>
                </c:pt>
                <c:pt idx="22">
                  <c:v>76.1</c:v>
                </c:pt>
                <c:pt idx="23">
                  <c:v>74.9</c:v>
                </c:pt>
                <c:pt idx="24">
                  <c:v>74</c:v>
                </c:pt>
                <c:pt idx="25">
                  <c:v>66.7</c:v>
                </c:pt>
                <c:pt idx="26">
                  <c:v>64.7</c:v>
                </c:pt>
                <c:pt idx="27">
                  <c:v>63.5</c:v>
                </c:pt>
                <c:pt idx="28">
                  <c:v>59.3</c:v>
                </c:pt>
                <c:pt idx="29">
                  <c:v>66.6</c:v>
                </c:pt>
                <c:pt idx="30">
                  <c:v>66.7</c:v>
                </c:pt>
                <c:pt idx="31">
                  <c:v>65.8</c:v>
                </c:pt>
                <c:pt idx="32">
                  <c:v>73.6</c:v>
                </c:pt>
                <c:pt idx="33">
                  <c:v>67.4</c:v>
                </c:pt>
                <c:pt idx="34">
                  <c:v>62.2</c:v>
                </c:pt>
                <c:pt idx="35">
                  <c:v>59.7</c:v>
                </c:pt>
                <c:pt idx="36">
                  <c:v>55</c:v>
                </c:pt>
                <c:pt idx="37">
                  <c:v>57.8</c:v>
                </c:pt>
                <c:pt idx="39">
                  <c:v>54.7</c:v>
                </c:pt>
                <c:pt idx="40">
                  <c:v>63.7</c:v>
                </c:pt>
                <c:pt idx="41">
                  <c:v>64.6</c:v>
                </c:pt>
                <c:pt idx="42">
                  <c:v>57.1</c:v>
                </c:pt>
                <c:pt idx="43">
                  <c:v>60.5</c:v>
                </c:pt>
                <c:pt idx="44">
                  <c:v>62.8</c:v>
                </c:pt>
                <c:pt idx="45">
                  <c:v>63</c:v>
                </c:pt>
                <c:pt idx="46">
                  <c:v>53.7</c:v>
                </c:pt>
                <c:pt idx="47">
                  <c:v>49.4</c:v>
                </c:pt>
                <c:pt idx="48">
                  <c:v>51.8</c:v>
                </c:pt>
                <c:pt idx="49">
                  <c:v>55.4</c:v>
                </c:pt>
                <c:pt idx="50">
                  <c:v>46.1</c:v>
                </c:pt>
              </c:numCache>
            </c:numRef>
          </c:val>
          <c:smooth val="0"/>
        </c:ser>
        <c:ser>
          <c:idx val="4"/>
          <c:order val="4"/>
          <c:tx>
            <c:strRef>
              <c:f>'EG (2)'!$AR$1</c:f>
              <c:strCache>
                <c:ptCount val="1"/>
                <c:pt idx="0">
                  <c:v>2025</c:v>
                </c:pt>
              </c:strCache>
            </c:strRef>
          </c:tx>
          <c:spPr>
            <a:ln w="19050" cap="rnd" cmpd="sng" algn="ctr">
              <a:solidFill>
                <a:srgbClr val="FF0000">
                  <a:alpha val="58000"/>
                </a:srgbClr>
              </a:solidFill>
              <a:prstDash val="solid"/>
              <a:round/>
            </a:ln>
          </c:spPr>
          <c:marker>
            <c:symbol val="none"/>
          </c:marker>
          <c:dLbls>
            <c:delete val="1"/>
          </c:dLbls>
          <c:cat>
            <c:numRef>
              <c:f>'EG (2)'!$AF$2:$AF$54</c:f>
              <c:numCache>
                <c:formatCode>General</c:formatCode>
                <c:ptCount val="52"/>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41</c:v>
                </c:pt>
                <c:pt idx="40">
                  <c:v>42</c:v>
                </c:pt>
                <c:pt idx="41">
                  <c:v>43</c:v>
                </c:pt>
                <c:pt idx="42">
                  <c:v>44</c:v>
                </c:pt>
                <c:pt idx="43">
                  <c:v>45</c:v>
                </c:pt>
                <c:pt idx="44">
                  <c:v>46</c:v>
                </c:pt>
                <c:pt idx="45">
                  <c:v>47</c:v>
                </c:pt>
                <c:pt idx="46">
                  <c:v>48</c:v>
                </c:pt>
                <c:pt idx="47">
                  <c:v>49</c:v>
                </c:pt>
                <c:pt idx="48">
                  <c:v>50</c:v>
                </c:pt>
                <c:pt idx="49">
                  <c:v>51</c:v>
                </c:pt>
                <c:pt idx="50">
                  <c:v>52</c:v>
                </c:pt>
              </c:numCache>
            </c:numRef>
          </c:cat>
          <c:val>
            <c:numRef>
              <c:f>'EG (2)'!$AR$2:$AR$54</c:f>
              <c:numCache>
                <c:formatCode>General</c:formatCode>
                <c:ptCount val="52"/>
                <c:pt idx="0">
                  <c:v>52.6</c:v>
                </c:pt>
                <c:pt idx="1">
                  <c:v>57.7</c:v>
                </c:pt>
                <c:pt idx="2">
                  <c:v>56</c:v>
                </c:pt>
                <c:pt idx="3">
                  <c:v>55.2</c:v>
                </c:pt>
                <c:pt idx="5">
                  <c:v>67.2</c:v>
                </c:pt>
                <c:pt idx="6">
                  <c:v>69.7</c:v>
                </c:pt>
                <c:pt idx="7">
                  <c:v>78.1</c:v>
                </c:pt>
                <c:pt idx="8">
                  <c:v>79.6</c:v>
                </c:pt>
                <c:pt idx="9">
                  <c:v>75.9</c:v>
                </c:pt>
                <c:pt idx="10">
                  <c:v>75.7</c:v>
                </c:pt>
                <c:pt idx="11">
                  <c:v>81</c:v>
                </c:pt>
                <c:pt idx="12">
                  <c:v>76.7</c:v>
                </c:pt>
                <c:pt idx="13">
                  <c:v>78.5</c:v>
                </c:pt>
                <c:pt idx="14">
                  <c:v>80</c:v>
                </c:pt>
                <c:pt idx="15">
                  <c:v>77.1</c:v>
                </c:pt>
                <c:pt idx="16">
                  <c:v>77.5</c:v>
                </c:pt>
                <c:pt idx="17">
                  <c:v>80</c:v>
                </c:pt>
                <c:pt idx="18">
                  <c:v>79</c:v>
                </c:pt>
                <c:pt idx="19">
                  <c:v>75.1</c:v>
                </c:pt>
                <c:pt idx="20">
                  <c:v>74.3</c:v>
                </c:pt>
                <c:pt idx="21">
                  <c:v>68.7</c:v>
                </c:pt>
                <c:pt idx="22">
                  <c:v>62.1</c:v>
                </c:pt>
                <c:pt idx="23">
                  <c:v>63.4</c:v>
                </c:pt>
                <c:pt idx="24">
                  <c:v>61.6</c:v>
                </c:pt>
                <c:pt idx="25">
                  <c:v>62.2</c:v>
                </c:pt>
                <c:pt idx="26">
                  <c:v>54.5</c:v>
                </c:pt>
                <c:pt idx="27">
                  <c:v>58</c:v>
                </c:pt>
                <c:pt idx="28">
                  <c:v>55.3</c:v>
                </c:pt>
                <c:pt idx="29">
                  <c:v>53.3</c:v>
                </c:pt>
                <c:pt idx="30">
                  <c:v>52.1</c:v>
                </c:pt>
                <c:pt idx="31">
                  <c:v>51.6</c:v>
                </c:pt>
                <c:pt idx="32">
                  <c:v>55.3</c:v>
                </c:pt>
                <c:pt idx="33">
                  <c:v>54.7</c:v>
                </c:pt>
                <c:pt idx="34">
                  <c:v>50</c:v>
                </c:pt>
                <c:pt idx="35">
                  <c:v>44.9</c:v>
                </c:pt>
                <c:pt idx="36">
                  <c:v>45.9</c:v>
                </c:pt>
                <c:pt idx="37">
                  <c:v>46.5</c:v>
                </c:pt>
                <c:pt idx="38">
                  <c:v>46.7</c:v>
                </c:pt>
                <c:pt idx="39">
                  <c:v>40.9</c:v>
                </c:pt>
                <c:pt idx="40">
                  <c:v>50.7</c:v>
                </c:pt>
                <c:pt idx="41">
                  <c:v>54.1</c:v>
                </c:pt>
                <c:pt idx="42">
                  <c:v>57.9</c:v>
                </c:pt>
                <c:pt idx="43">
                  <c:v>52.3</c:v>
                </c:pt>
                <c:pt idx="44">
                  <c:v>56.2</c:v>
                </c:pt>
                <c:pt idx="45">
                  <c:v>66.1</c:v>
                </c:pt>
                <c:pt idx="46">
                  <c:v>73.2</c:v>
                </c:pt>
                <c:pt idx="47">
                  <c:v>73.2</c:v>
                </c:pt>
                <c:pt idx="48">
                  <c:v>75.3</c:v>
                </c:pt>
                <c:pt idx="49">
                  <c:v>81.9</c:v>
                </c:pt>
                <c:pt idx="50">
                  <c:v>84.4</c:v>
                </c:pt>
                <c:pt idx="51">
                  <c:v>71.6</c:v>
                </c:pt>
              </c:numCache>
            </c:numRef>
          </c:val>
          <c:smooth val="0"/>
        </c:ser>
        <c:ser>
          <c:idx val="5"/>
          <c:order val="5"/>
          <c:tx>
            <c:strRef>
              <c:f>'EG (2)'!$AS$1</c:f>
              <c:strCache>
                <c:ptCount val="1"/>
                <c:pt idx="0">
                  <c:v>2026</c:v>
                </c:pt>
              </c:strCache>
            </c:strRef>
          </c:tx>
          <c:spPr>
            <a:ln w="28575" cap="rnd" cmpd="sng" algn="ctr">
              <a:solidFill>
                <a:srgbClr val="8C0F0F"/>
              </a:solidFill>
              <a:prstDash val="solid"/>
              <a:round/>
            </a:ln>
          </c:spPr>
          <c:marker>
            <c:symbol val="none"/>
          </c:marker>
          <c:dLbls>
            <c:delete val="1"/>
          </c:dLbls>
          <c:cat>
            <c:numRef>
              <c:f>'EG (2)'!$AF$2:$AF$54</c:f>
              <c:numCache>
                <c:formatCode>General</c:formatCode>
                <c:ptCount val="52"/>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41</c:v>
                </c:pt>
                <c:pt idx="40">
                  <c:v>42</c:v>
                </c:pt>
                <c:pt idx="41">
                  <c:v>43</c:v>
                </c:pt>
                <c:pt idx="42">
                  <c:v>44</c:v>
                </c:pt>
                <c:pt idx="43">
                  <c:v>45</c:v>
                </c:pt>
                <c:pt idx="44">
                  <c:v>46</c:v>
                </c:pt>
                <c:pt idx="45">
                  <c:v>47</c:v>
                </c:pt>
                <c:pt idx="46">
                  <c:v>48</c:v>
                </c:pt>
                <c:pt idx="47">
                  <c:v>49</c:v>
                </c:pt>
                <c:pt idx="48">
                  <c:v>50</c:v>
                </c:pt>
                <c:pt idx="49">
                  <c:v>51</c:v>
                </c:pt>
                <c:pt idx="50">
                  <c:v>52</c:v>
                </c:pt>
              </c:numCache>
            </c:numRef>
          </c:cat>
          <c:val>
            <c:numRef>
              <c:f>'EG (2)'!$AS$2:$AS$54</c:f>
              <c:numCache>
                <c:formatCode>General</c:formatCode>
                <c:ptCount val="52"/>
                <c:pt idx="0">
                  <c:v>72.5</c:v>
                </c:pt>
                <c:pt idx="1">
                  <c:v>80.2</c:v>
                </c:pt>
                <c:pt idx="2">
                  <c:v>79.5</c:v>
                </c:pt>
                <c:pt idx="3">
                  <c:v>85.8</c:v>
                </c:pt>
                <c:pt idx="4">
                  <c:v>89.7</c:v>
                </c:pt>
                <c:pt idx="5">
                  <c:v>93.5</c:v>
                </c:pt>
                <c:pt idx="7">
                  <c:v>98.2</c:v>
                </c:pt>
                <c:pt idx="8">
                  <c:v>100.2</c:v>
                </c:pt>
                <c:pt idx="9">
                  <c:v>106.8</c:v>
                </c:pt>
                <c:pt idx="10">
                  <c:v>101.1</c:v>
                </c:pt>
                <c:pt idx="11">
                  <c:v>103.9</c:v>
                </c:pt>
                <c:pt idx="12">
                  <c:v>107.5</c:v>
                </c:pt>
                <c:pt idx="13">
                  <c:v>103.4</c:v>
                </c:pt>
                <c:pt idx="14">
                  <c:v>98.7</c:v>
                </c:pt>
                <c:pt idx="15">
                  <c:v>97.7</c:v>
                </c:pt>
                <c:pt idx="16">
                  <c:v>88.3</c:v>
                </c:pt>
                <c:pt idx="17">
                  <c:v>83.5</c:v>
                </c:pt>
                <c:pt idx="18">
                  <c:v>77.3</c:v>
                </c:pt>
                <c:pt idx="19">
                  <c:v>73.2</c:v>
                </c:pt>
                <c:pt idx="20">
                  <c:v>72.6</c:v>
                </c:pt>
                <c:pt idx="21">
                  <c:v>67.8</c:v>
                </c:pt>
                <c:pt idx="22">
                  <c:v>67.2</c:v>
                </c:pt>
                <c:pt idx="23">
                  <c:v>63.7</c:v>
                </c:pt>
                <c:pt idx="24">
                  <c:v>57.1</c:v>
                </c:pt>
                <c:pt idx="25">
                  <c:v>54.1</c:v>
                </c:pt>
                <c:pt idx="26">
                  <c:v>48.1</c:v>
                </c:pt>
                <c:pt idx="27">
                  <c:v>42.9</c:v>
                </c:pt>
                <c:pt idx="28">
                  <c:v>45.7</c:v>
                </c:pt>
                <c:pt idx="29">
                  <c:v>46.3</c:v>
                </c:pt>
                <c:pt idx="30">
                  <c:v>41.7</c:v>
                </c:pt>
                <c:pt idx="31">
                  <c:v>31.5</c:v>
                </c:pt>
                <c:pt idx="32">
                  <c:v>29.3</c:v>
                </c:pt>
                <c:pt idx="33">
                  <c:v>21</c:v>
                </c:pt>
                <c:pt idx="34">
                  <c:v>14.1</c:v>
                </c:pt>
              </c:numCache>
            </c:numRef>
          </c:val>
          <c:smooth val="0"/>
        </c:ser>
        <c:dLbls>
          <c:showLegendKey val="0"/>
          <c:showVal val="0"/>
          <c:showCatName val="0"/>
          <c:showSerName val="0"/>
          <c:showPercent val="0"/>
          <c:showBubbleSize val="0"/>
        </c:dLbls>
        <c:marker val="0"/>
        <c:smooth val="0"/>
        <c:axId val="513048064"/>
        <c:axId val="512825536"/>
      </c:lineChart>
      <c:catAx>
        <c:axId val="513048064"/>
        <c:scaling>
          <c:orientation val="minMax"/>
        </c:scaling>
        <c:delete val="0"/>
        <c:axPos val="b"/>
        <c:numFmt formatCode="General" sourceLinked="1"/>
        <c:majorTickMark val="out"/>
        <c:minorTickMark val="none"/>
        <c:tickLblPos val="nextTo"/>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cs"/>
              </a:defRPr>
            </a:pPr>
          </a:p>
        </c:txPr>
        <c:crossAx val="512825536"/>
        <c:crosses val="autoZero"/>
        <c:auto val="1"/>
        <c:lblAlgn val="ctr"/>
        <c:lblOffset val="100"/>
        <c:noMultiLvlLbl val="0"/>
      </c:catAx>
      <c:valAx>
        <c:axId val="512825536"/>
        <c:scaling>
          <c:orientation val="minMax"/>
        </c:scaling>
        <c:delete val="0"/>
        <c:axPos val="l"/>
        <c:numFmt formatCode="General" sourceLinked="1"/>
        <c:majorTickMark val="out"/>
        <c:minorTickMark val="none"/>
        <c:tickLblPos val="nextTo"/>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cs"/>
              </a:defRPr>
            </a:pPr>
          </a:p>
        </c:txPr>
        <c:crossAx val="513048064"/>
        <c:crosses val="autoZero"/>
        <c:crossBetween val="between"/>
      </c:valAx>
    </c:plotArea>
    <c:legend>
      <c:legendPos val="t"/>
      <c:layout/>
      <c:overlay val="0"/>
      <c:txPr>
        <a:bodyPr rot="0" spcFirstLastPara="0" vertOverflow="ellipsis" vert="horz" wrap="square" anchor="ctr" anchorCtr="1"/>
        <a:lstStyle/>
        <a:p>
          <a:pPr>
            <a:defRPr lang="zh-CN" sz="1000" b="0" i="0" u="none" strike="noStrike" kern="1200" baseline="0">
              <a:solidFill>
                <a:schemeClr val="tx1"/>
              </a:solidFill>
              <a:latin typeface="+mn-lt"/>
              <a:ea typeface="+mn-ea"/>
              <a:cs typeface="+mn-cs"/>
            </a:defRPr>
          </a:pPr>
        </a:p>
      </c:txPr>
    </c:legend>
    <c:plotVisOnly val="1"/>
    <c:dispBlanksAs val="span"/>
    <c:showDLblsOverMax val="0"/>
  </c:chart>
  <c:spPr>
    <a:ln w="6350" cap="flat" cmpd="sng" algn="ctr">
      <a:noFill/>
      <a:prstDash val="solid"/>
      <a:round/>
    </a:ln>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F26B93-F02B-4D05-A701-FBF286D400B2}"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07965B-37FE-43E9-B0EF-B8E172B66B84}"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E07965B-37FE-43E9-B0EF-B8E172B66B84}"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E07965B-37FE-43E9-B0EF-B8E172B66B84}"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E07965B-37FE-43E9-B0EF-B8E172B66B84}"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E07965B-37FE-43E9-B0EF-B8E172B66B84}"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E07965B-37FE-43E9-B0EF-B8E172B66B84}"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0E07965B-37FE-43E9-B0EF-B8E172B66B84}"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E07965B-37FE-43E9-B0EF-B8E172B66B84}"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E07965B-37FE-43E9-B0EF-B8E172B66B84}"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E07965B-37FE-43E9-B0EF-B8E172B66B84}"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E07965B-37FE-43E9-B0EF-B8E172B66B84}" type="slidenum">
              <a:rPr lang="zh-CN" altLang="en-US" smtClean="0">
                <a:solidFill>
                  <a:prstClr val="black"/>
                </a:solidFill>
                <a:latin typeface="Calibri" panose="020F0502020204030204"/>
                <a:ea typeface="宋体" panose="02010600030101010101" pitchFamily="2" charset="-122"/>
              </a:rPr>
            </a:fld>
            <a:endParaRPr lang="zh-CN" altLang="en-US">
              <a:solidFill>
                <a:prstClr val="black"/>
              </a:solidFill>
              <a:latin typeface="Calibri" panose="020F0502020204030204"/>
              <a:ea typeface="宋体" panose="02010600030101010101" pitchFamily="2" charset="-122"/>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E07965B-37FE-43E9-B0EF-B8E172B66B84}" type="slidenum">
              <a:rPr lang="zh-CN" altLang="en-US" smtClean="0">
                <a:solidFill>
                  <a:prstClr val="black"/>
                </a:solidFill>
                <a:latin typeface="Calibri" panose="020F0502020204030204"/>
                <a:ea typeface="宋体" panose="02010600030101010101" pitchFamily="2" charset="-122"/>
              </a:rPr>
            </a:fld>
            <a:endParaRPr lang="zh-CN" altLang="en-US">
              <a:solidFill>
                <a:prstClr val="black"/>
              </a:solidFill>
              <a:latin typeface="Calibri" panose="020F0502020204030204"/>
              <a:ea typeface="宋体" panose="02010600030101010101" pitchFamily="2" charset="-122"/>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0E07965B-37FE-43E9-B0EF-B8E172B66B84}"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tags" Target="../tags/tag3.xml"/><Relationship Id="rId5" Type="http://schemas.openxmlformats.org/officeDocument/2006/relationships/hyperlink" Target="mailto:gus@qh168.com.cn" TargetMode="External"/><Relationship Id="rId4" Type="http://schemas.openxmlformats.org/officeDocument/2006/relationships/tags" Target="../tags/tag2.xml"/><Relationship Id="rId3" Type="http://schemas.openxmlformats.org/officeDocument/2006/relationships/tags" Target="../tags/tag1.xm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6" Type="http://schemas.openxmlformats.org/officeDocument/2006/relationships/image" Target="../media/image1.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7" Type="http://schemas.openxmlformats.org/officeDocument/2006/relationships/image" Target="../media/image1.png"/><Relationship Id="rId6" Type="http://schemas.openxmlformats.org/officeDocument/2006/relationships/image" Target="../media/image5.png"/><Relationship Id="rId5" Type="http://schemas.openxmlformats.org/officeDocument/2006/relationships/image" Target="../media/image8.png"/><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userDrawn="1">
  <p:cSld name="封面">
    <p:bg>
      <p:bgPr>
        <a:solidFill>
          <a:schemeClr val="bg2"/>
        </a:solidFill>
        <a:effectLst/>
      </p:bgPr>
    </p:bg>
    <p:spTree>
      <p:nvGrpSpPr>
        <p:cNvPr id="1" name=""/>
        <p:cNvGrpSpPr/>
        <p:nvPr/>
      </p:nvGrpSpPr>
      <p:grpSpPr>
        <a:xfrm>
          <a:off x="0" y="0"/>
          <a:ext cx="0" cy="0"/>
          <a:chOff x="0" y="0"/>
          <a:chExt cx="0" cy="0"/>
        </a:xfrm>
      </p:grpSpPr>
      <p:sp>
        <p:nvSpPr>
          <p:cNvPr id="6" name="Freeform 8"/>
          <p:cNvSpPr/>
          <p:nvPr userDrawn="1"/>
        </p:nvSpPr>
        <p:spPr>
          <a:xfrm>
            <a:off x="303068" y="35832"/>
            <a:ext cx="11442408" cy="6743172"/>
          </a:xfrm>
          <a:custGeom>
            <a:avLst/>
            <a:gdLst/>
            <a:ahLst/>
            <a:cxnLst>
              <a:cxn ang="0">
                <a:pos x="wd2" y="hd2"/>
              </a:cxn>
              <a:cxn ang="5400000">
                <a:pos x="wd2" y="hd2"/>
              </a:cxn>
              <a:cxn ang="10800000">
                <a:pos x="wd2" y="hd2"/>
              </a:cxn>
              <a:cxn ang="16200000">
                <a:pos x="wd2" y="hd2"/>
              </a:cxn>
            </a:cxnLst>
            <a:rect l="0" t="0" r="r" b="b"/>
            <a:pathLst>
              <a:path w="21600" h="21591" extrusionOk="0">
                <a:moveTo>
                  <a:pt x="16557" y="12329"/>
                </a:moveTo>
                <a:cubicBezTo>
                  <a:pt x="16566" y="12329"/>
                  <a:pt x="16575" y="12329"/>
                  <a:pt x="16575" y="12329"/>
                </a:cubicBezTo>
                <a:cubicBezTo>
                  <a:pt x="16594" y="12345"/>
                  <a:pt x="16612" y="12360"/>
                  <a:pt x="16612" y="12407"/>
                </a:cubicBezTo>
                <a:cubicBezTo>
                  <a:pt x="16621" y="12438"/>
                  <a:pt x="16621" y="12469"/>
                  <a:pt x="16630" y="12500"/>
                </a:cubicBezTo>
                <a:cubicBezTo>
                  <a:pt x="16639" y="12578"/>
                  <a:pt x="16648" y="12656"/>
                  <a:pt x="16676" y="12733"/>
                </a:cubicBezTo>
                <a:cubicBezTo>
                  <a:pt x="16685" y="12733"/>
                  <a:pt x="16685" y="12765"/>
                  <a:pt x="16694" y="12780"/>
                </a:cubicBezTo>
                <a:cubicBezTo>
                  <a:pt x="16694" y="12796"/>
                  <a:pt x="16694" y="12811"/>
                  <a:pt x="16694" y="12827"/>
                </a:cubicBezTo>
                <a:cubicBezTo>
                  <a:pt x="16713" y="12904"/>
                  <a:pt x="16713" y="12967"/>
                  <a:pt x="16694" y="13029"/>
                </a:cubicBezTo>
                <a:cubicBezTo>
                  <a:pt x="16694" y="13044"/>
                  <a:pt x="16694" y="13075"/>
                  <a:pt x="16694" y="13091"/>
                </a:cubicBezTo>
                <a:cubicBezTo>
                  <a:pt x="16703" y="13137"/>
                  <a:pt x="16703" y="13184"/>
                  <a:pt x="16694" y="13231"/>
                </a:cubicBezTo>
                <a:cubicBezTo>
                  <a:pt x="16676" y="13293"/>
                  <a:pt x="16685" y="13324"/>
                  <a:pt x="16722" y="13355"/>
                </a:cubicBezTo>
                <a:cubicBezTo>
                  <a:pt x="16722" y="13355"/>
                  <a:pt x="16722" y="13355"/>
                  <a:pt x="16722" y="13355"/>
                </a:cubicBezTo>
                <a:cubicBezTo>
                  <a:pt x="16758" y="13433"/>
                  <a:pt x="16786" y="13495"/>
                  <a:pt x="16822" y="13557"/>
                </a:cubicBezTo>
                <a:cubicBezTo>
                  <a:pt x="16832" y="13588"/>
                  <a:pt x="16832" y="13635"/>
                  <a:pt x="16832" y="13681"/>
                </a:cubicBezTo>
                <a:cubicBezTo>
                  <a:pt x="16841" y="13681"/>
                  <a:pt x="16841" y="13697"/>
                  <a:pt x="16841" y="13697"/>
                </a:cubicBezTo>
                <a:cubicBezTo>
                  <a:pt x="16850" y="13728"/>
                  <a:pt x="16850" y="13759"/>
                  <a:pt x="16850" y="13775"/>
                </a:cubicBezTo>
                <a:cubicBezTo>
                  <a:pt x="16850" y="13806"/>
                  <a:pt x="16859" y="13837"/>
                  <a:pt x="16868" y="13852"/>
                </a:cubicBezTo>
                <a:cubicBezTo>
                  <a:pt x="16886" y="13883"/>
                  <a:pt x="16905" y="13914"/>
                  <a:pt x="16905" y="13961"/>
                </a:cubicBezTo>
                <a:cubicBezTo>
                  <a:pt x="16905" y="13961"/>
                  <a:pt x="16914" y="13977"/>
                  <a:pt x="16923" y="13992"/>
                </a:cubicBezTo>
                <a:cubicBezTo>
                  <a:pt x="16932" y="13992"/>
                  <a:pt x="16941" y="14008"/>
                  <a:pt x="16951" y="14023"/>
                </a:cubicBezTo>
                <a:cubicBezTo>
                  <a:pt x="16960" y="14054"/>
                  <a:pt x="16978" y="14070"/>
                  <a:pt x="17005" y="14101"/>
                </a:cubicBezTo>
                <a:cubicBezTo>
                  <a:pt x="17033" y="14116"/>
                  <a:pt x="17051" y="14132"/>
                  <a:pt x="17079" y="14163"/>
                </a:cubicBezTo>
                <a:cubicBezTo>
                  <a:pt x="17079" y="14163"/>
                  <a:pt x="17079" y="14163"/>
                  <a:pt x="17079" y="14163"/>
                </a:cubicBezTo>
                <a:cubicBezTo>
                  <a:pt x="17079" y="14163"/>
                  <a:pt x="17079" y="14163"/>
                  <a:pt x="17088" y="14163"/>
                </a:cubicBezTo>
                <a:cubicBezTo>
                  <a:pt x="17079" y="14163"/>
                  <a:pt x="17079" y="14163"/>
                  <a:pt x="17079" y="14163"/>
                </a:cubicBezTo>
                <a:cubicBezTo>
                  <a:pt x="17088" y="14148"/>
                  <a:pt x="17088" y="14148"/>
                  <a:pt x="17097" y="14132"/>
                </a:cubicBezTo>
                <a:cubicBezTo>
                  <a:pt x="17106" y="14132"/>
                  <a:pt x="17106" y="14116"/>
                  <a:pt x="17106" y="14085"/>
                </a:cubicBezTo>
                <a:cubicBezTo>
                  <a:pt x="17097" y="14054"/>
                  <a:pt x="17088" y="14008"/>
                  <a:pt x="17069" y="13992"/>
                </a:cubicBezTo>
                <a:cubicBezTo>
                  <a:pt x="17051" y="13946"/>
                  <a:pt x="17051" y="13899"/>
                  <a:pt x="17051" y="13868"/>
                </a:cubicBezTo>
                <a:cubicBezTo>
                  <a:pt x="17051" y="13837"/>
                  <a:pt x="17051" y="13806"/>
                  <a:pt x="17051" y="13775"/>
                </a:cubicBezTo>
                <a:cubicBezTo>
                  <a:pt x="17051" y="13744"/>
                  <a:pt x="17042" y="13712"/>
                  <a:pt x="17033" y="13697"/>
                </a:cubicBezTo>
                <a:cubicBezTo>
                  <a:pt x="17015" y="13650"/>
                  <a:pt x="16987" y="13619"/>
                  <a:pt x="16969" y="13573"/>
                </a:cubicBezTo>
                <a:cubicBezTo>
                  <a:pt x="16932" y="13557"/>
                  <a:pt x="16914" y="13510"/>
                  <a:pt x="16886" y="13479"/>
                </a:cubicBezTo>
                <a:cubicBezTo>
                  <a:pt x="16859" y="13464"/>
                  <a:pt x="16841" y="13433"/>
                  <a:pt x="16841" y="13386"/>
                </a:cubicBezTo>
                <a:cubicBezTo>
                  <a:pt x="16841" y="13355"/>
                  <a:pt x="16841" y="13324"/>
                  <a:pt x="16832" y="13308"/>
                </a:cubicBezTo>
                <a:cubicBezTo>
                  <a:pt x="16813" y="13277"/>
                  <a:pt x="16804" y="13246"/>
                  <a:pt x="16795" y="13215"/>
                </a:cubicBezTo>
                <a:cubicBezTo>
                  <a:pt x="16767" y="13200"/>
                  <a:pt x="16758" y="13184"/>
                  <a:pt x="16749" y="13137"/>
                </a:cubicBezTo>
                <a:cubicBezTo>
                  <a:pt x="16749" y="13106"/>
                  <a:pt x="16749" y="13091"/>
                  <a:pt x="16758" y="13060"/>
                </a:cubicBezTo>
                <a:cubicBezTo>
                  <a:pt x="16777" y="12951"/>
                  <a:pt x="16795" y="12858"/>
                  <a:pt x="16795" y="12749"/>
                </a:cubicBezTo>
                <a:cubicBezTo>
                  <a:pt x="16795" y="12749"/>
                  <a:pt x="16804" y="12749"/>
                  <a:pt x="16804" y="12749"/>
                </a:cubicBezTo>
                <a:cubicBezTo>
                  <a:pt x="16804" y="12733"/>
                  <a:pt x="16813" y="12733"/>
                  <a:pt x="16813" y="12733"/>
                </a:cubicBezTo>
                <a:cubicBezTo>
                  <a:pt x="16822" y="12733"/>
                  <a:pt x="16822" y="12733"/>
                  <a:pt x="16832" y="12733"/>
                </a:cubicBezTo>
                <a:cubicBezTo>
                  <a:pt x="16832" y="12749"/>
                  <a:pt x="16841" y="12749"/>
                  <a:pt x="16841" y="12765"/>
                </a:cubicBezTo>
                <a:cubicBezTo>
                  <a:pt x="16841" y="12811"/>
                  <a:pt x="16859" y="12827"/>
                  <a:pt x="16886" y="12827"/>
                </a:cubicBezTo>
                <a:cubicBezTo>
                  <a:pt x="16896" y="12827"/>
                  <a:pt x="16905" y="12827"/>
                  <a:pt x="16914" y="12842"/>
                </a:cubicBezTo>
                <a:cubicBezTo>
                  <a:pt x="16941" y="12873"/>
                  <a:pt x="16969" y="12889"/>
                  <a:pt x="16987" y="12951"/>
                </a:cubicBezTo>
                <a:cubicBezTo>
                  <a:pt x="17005" y="13013"/>
                  <a:pt x="17042" y="13060"/>
                  <a:pt x="17069" y="13106"/>
                </a:cubicBezTo>
                <a:cubicBezTo>
                  <a:pt x="17079" y="13106"/>
                  <a:pt x="17088" y="13091"/>
                  <a:pt x="17097" y="13091"/>
                </a:cubicBezTo>
                <a:cubicBezTo>
                  <a:pt x="17106" y="13106"/>
                  <a:pt x="17124" y="13122"/>
                  <a:pt x="17124" y="13169"/>
                </a:cubicBezTo>
                <a:cubicBezTo>
                  <a:pt x="17124" y="13200"/>
                  <a:pt x="17124" y="13231"/>
                  <a:pt x="17124" y="13277"/>
                </a:cubicBezTo>
                <a:cubicBezTo>
                  <a:pt x="17124" y="13277"/>
                  <a:pt x="17143" y="13293"/>
                  <a:pt x="17143" y="13277"/>
                </a:cubicBezTo>
                <a:cubicBezTo>
                  <a:pt x="17152" y="13277"/>
                  <a:pt x="17152" y="13277"/>
                  <a:pt x="17152" y="13277"/>
                </a:cubicBezTo>
                <a:cubicBezTo>
                  <a:pt x="17188" y="13231"/>
                  <a:pt x="17216" y="13184"/>
                  <a:pt x="17243" y="13122"/>
                </a:cubicBezTo>
                <a:cubicBezTo>
                  <a:pt x="17253" y="13122"/>
                  <a:pt x="17262" y="13106"/>
                  <a:pt x="17271" y="13091"/>
                </a:cubicBezTo>
                <a:cubicBezTo>
                  <a:pt x="17317" y="13075"/>
                  <a:pt x="17344" y="13029"/>
                  <a:pt x="17372" y="12998"/>
                </a:cubicBezTo>
                <a:cubicBezTo>
                  <a:pt x="17390" y="12967"/>
                  <a:pt x="17399" y="12935"/>
                  <a:pt x="17408" y="12889"/>
                </a:cubicBezTo>
                <a:cubicBezTo>
                  <a:pt x="17417" y="12827"/>
                  <a:pt x="17417" y="12765"/>
                  <a:pt x="17408" y="12702"/>
                </a:cubicBezTo>
                <a:cubicBezTo>
                  <a:pt x="17408" y="12702"/>
                  <a:pt x="17408" y="12687"/>
                  <a:pt x="17408" y="12687"/>
                </a:cubicBezTo>
                <a:cubicBezTo>
                  <a:pt x="17399" y="12609"/>
                  <a:pt x="17381" y="12531"/>
                  <a:pt x="17362" y="12454"/>
                </a:cubicBezTo>
                <a:cubicBezTo>
                  <a:pt x="17353" y="12423"/>
                  <a:pt x="17335" y="12407"/>
                  <a:pt x="17326" y="12376"/>
                </a:cubicBezTo>
                <a:cubicBezTo>
                  <a:pt x="17298" y="12329"/>
                  <a:pt x="17271" y="12298"/>
                  <a:pt x="17234" y="12267"/>
                </a:cubicBezTo>
                <a:cubicBezTo>
                  <a:pt x="17216" y="12236"/>
                  <a:pt x="17198" y="12221"/>
                  <a:pt x="17188" y="12174"/>
                </a:cubicBezTo>
                <a:cubicBezTo>
                  <a:pt x="17188" y="12158"/>
                  <a:pt x="17179" y="12127"/>
                  <a:pt x="17170" y="12127"/>
                </a:cubicBezTo>
                <a:cubicBezTo>
                  <a:pt x="17161" y="12112"/>
                  <a:pt x="17152" y="12096"/>
                  <a:pt x="17143" y="12081"/>
                </a:cubicBezTo>
                <a:cubicBezTo>
                  <a:pt x="17143" y="12081"/>
                  <a:pt x="17134" y="12065"/>
                  <a:pt x="17134" y="12065"/>
                </a:cubicBezTo>
                <a:cubicBezTo>
                  <a:pt x="17134" y="12019"/>
                  <a:pt x="17124" y="11956"/>
                  <a:pt x="17152" y="11925"/>
                </a:cubicBezTo>
                <a:cubicBezTo>
                  <a:pt x="17170" y="11910"/>
                  <a:pt x="17179" y="11879"/>
                  <a:pt x="17179" y="11848"/>
                </a:cubicBezTo>
                <a:cubicBezTo>
                  <a:pt x="17179" y="11832"/>
                  <a:pt x="17188" y="11817"/>
                  <a:pt x="17198" y="11801"/>
                </a:cubicBezTo>
                <a:cubicBezTo>
                  <a:pt x="17225" y="11786"/>
                  <a:pt x="17253" y="11754"/>
                  <a:pt x="17289" y="11723"/>
                </a:cubicBezTo>
                <a:cubicBezTo>
                  <a:pt x="17289" y="11723"/>
                  <a:pt x="17298" y="11723"/>
                  <a:pt x="17307" y="11723"/>
                </a:cubicBezTo>
                <a:cubicBezTo>
                  <a:pt x="17317" y="11723"/>
                  <a:pt x="17326" y="11723"/>
                  <a:pt x="17335" y="11739"/>
                </a:cubicBezTo>
                <a:cubicBezTo>
                  <a:pt x="17353" y="11739"/>
                  <a:pt x="17362" y="11754"/>
                  <a:pt x="17372" y="11801"/>
                </a:cubicBezTo>
                <a:cubicBezTo>
                  <a:pt x="17372" y="11817"/>
                  <a:pt x="17381" y="11848"/>
                  <a:pt x="17399" y="11863"/>
                </a:cubicBezTo>
                <a:cubicBezTo>
                  <a:pt x="17408" y="11879"/>
                  <a:pt x="17436" y="11863"/>
                  <a:pt x="17436" y="11832"/>
                </a:cubicBezTo>
                <a:cubicBezTo>
                  <a:pt x="17436" y="11817"/>
                  <a:pt x="17436" y="11801"/>
                  <a:pt x="17436" y="11801"/>
                </a:cubicBezTo>
                <a:cubicBezTo>
                  <a:pt x="17436" y="11801"/>
                  <a:pt x="17436" y="11801"/>
                  <a:pt x="17436" y="11801"/>
                </a:cubicBezTo>
                <a:cubicBezTo>
                  <a:pt x="17436" y="11786"/>
                  <a:pt x="17436" y="11786"/>
                  <a:pt x="17436" y="11786"/>
                </a:cubicBezTo>
                <a:cubicBezTo>
                  <a:pt x="17436" y="11801"/>
                  <a:pt x="17436" y="11801"/>
                  <a:pt x="17436" y="11801"/>
                </a:cubicBezTo>
                <a:cubicBezTo>
                  <a:pt x="17436" y="11786"/>
                  <a:pt x="17426" y="11786"/>
                  <a:pt x="17426" y="11770"/>
                </a:cubicBezTo>
                <a:cubicBezTo>
                  <a:pt x="17426" y="11770"/>
                  <a:pt x="17436" y="11754"/>
                  <a:pt x="17436" y="11754"/>
                </a:cubicBezTo>
                <a:cubicBezTo>
                  <a:pt x="17472" y="11739"/>
                  <a:pt x="17509" y="11708"/>
                  <a:pt x="17545" y="11692"/>
                </a:cubicBezTo>
                <a:cubicBezTo>
                  <a:pt x="17573" y="11677"/>
                  <a:pt x="17600" y="11646"/>
                  <a:pt x="17619" y="11599"/>
                </a:cubicBezTo>
                <a:cubicBezTo>
                  <a:pt x="17619" y="11584"/>
                  <a:pt x="17628" y="11584"/>
                  <a:pt x="17637" y="11584"/>
                </a:cubicBezTo>
                <a:cubicBezTo>
                  <a:pt x="17637" y="11599"/>
                  <a:pt x="17646" y="11615"/>
                  <a:pt x="17664" y="11599"/>
                </a:cubicBezTo>
                <a:cubicBezTo>
                  <a:pt x="17683" y="11584"/>
                  <a:pt x="17710" y="11568"/>
                  <a:pt x="17728" y="11568"/>
                </a:cubicBezTo>
                <a:cubicBezTo>
                  <a:pt x="17747" y="11552"/>
                  <a:pt x="17765" y="11552"/>
                  <a:pt x="17783" y="11537"/>
                </a:cubicBezTo>
                <a:cubicBezTo>
                  <a:pt x="17802" y="11521"/>
                  <a:pt x="17820" y="11506"/>
                  <a:pt x="17820" y="11475"/>
                </a:cubicBezTo>
                <a:cubicBezTo>
                  <a:pt x="17820" y="11459"/>
                  <a:pt x="17829" y="11459"/>
                  <a:pt x="17838" y="11444"/>
                </a:cubicBezTo>
                <a:cubicBezTo>
                  <a:pt x="17866" y="11413"/>
                  <a:pt x="17893" y="11397"/>
                  <a:pt x="17902" y="11335"/>
                </a:cubicBezTo>
                <a:cubicBezTo>
                  <a:pt x="17902" y="11335"/>
                  <a:pt x="17902" y="11319"/>
                  <a:pt x="17912" y="11319"/>
                </a:cubicBezTo>
                <a:cubicBezTo>
                  <a:pt x="17930" y="11304"/>
                  <a:pt x="17939" y="11273"/>
                  <a:pt x="17948" y="11226"/>
                </a:cubicBezTo>
                <a:cubicBezTo>
                  <a:pt x="17948" y="11211"/>
                  <a:pt x="17957" y="11211"/>
                  <a:pt x="17966" y="11211"/>
                </a:cubicBezTo>
                <a:cubicBezTo>
                  <a:pt x="17985" y="11195"/>
                  <a:pt x="17985" y="11195"/>
                  <a:pt x="17985" y="11164"/>
                </a:cubicBezTo>
                <a:cubicBezTo>
                  <a:pt x="17976" y="11133"/>
                  <a:pt x="17976" y="11102"/>
                  <a:pt x="17976" y="11055"/>
                </a:cubicBezTo>
                <a:cubicBezTo>
                  <a:pt x="17976" y="11040"/>
                  <a:pt x="17976" y="11024"/>
                  <a:pt x="17985" y="11009"/>
                </a:cubicBezTo>
                <a:cubicBezTo>
                  <a:pt x="18012" y="10977"/>
                  <a:pt x="18031" y="10946"/>
                  <a:pt x="18031" y="10900"/>
                </a:cubicBezTo>
                <a:cubicBezTo>
                  <a:pt x="18031" y="10869"/>
                  <a:pt x="18040" y="10838"/>
                  <a:pt x="18049" y="10822"/>
                </a:cubicBezTo>
                <a:cubicBezTo>
                  <a:pt x="18067" y="10807"/>
                  <a:pt x="18076" y="10775"/>
                  <a:pt x="18076" y="10729"/>
                </a:cubicBezTo>
                <a:cubicBezTo>
                  <a:pt x="18076" y="10713"/>
                  <a:pt x="18076" y="10682"/>
                  <a:pt x="18085" y="10667"/>
                </a:cubicBezTo>
                <a:cubicBezTo>
                  <a:pt x="18095" y="10620"/>
                  <a:pt x="18085" y="10589"/>
                  <a:pt x="18076" y="10573"/>
                </a:cubicBezTo>
                <a:cubicBezTo>
                  <a:pt x="18067" y="10558"/>
                  <a:pt x="18058" y="10542"/>
                  <a:pt x="18040" y="10527"/>
                </a:cubicBezTo>
                <a:cubicBezTo>
                  <a:pt x="18040" y="10511"/>
                  <a:pt x="18021" y="10511"/>
                  <a:pt x="18012" y="10511"/>
                </a:cubicBezTo>
                <a:cubicBezTo>
                  <a:pt x="18012" y="10511"/>
                  <a:pt x="18012" y="10511"/>
                  <a:pt x="18012" y="10511"/>
                </a:cubicBezTo>
                <a:cubicBezTo>
                  <a:pt x="18012" y="10511"/>
                  <a:pt x="18012" y="10511"/>
                  <a:pt x="18012" y="10511"/>
                </a:cubicBezTo>
                <a:cubicBezTo>
                  <a:pt x="18012" y="10511"/>
                  <a:pt x="18012" y="10511"/>
                  <a:pt x="18012" y="10511"/>
                </a:cubicBezTo>
                <a:cubicBezTo>
                  <a:pt x="18012" y="10511"/>
                  <a:pt x="18012" y="10511"/>
                  <a:pt x="18012" y="10511"/>
                </a:cubicBezTo>
                <a:cubicBezTo>
                  <a:pt x="18021" y="10496"/>
                  <a:pt x="18021" y="10480"/>
                  <a:pt x="18021" y="10480"/>
                </a:cubicBezTo>
                <a:cubicBezTo>
                  <a:pt x="18031" y="10465"/>
                  <a:pt x="18040" y="10449"/>
                  <a:pt x="18049" y="10434"/>
                </a:cubicBezTo>
                <a:cubicBezTo>
                  <a:pt x="18058" y="10418"/>
                  <a:pt x="18058" y="10403"/>
                  <a:pt x="18049" y="10387"/>
                </a:cubicBezTo>
                <a:cubicBezTo>
                  <a:pt x="18040" y="10356"/>
                  <a:pt x="18031" y="10340"/>
                  <a:pt x="18012" y="10325"/>
                </a:cubicBezTo>
                <a:cubicBezTo>
                  <a:pt x="18012" y="10325"/>
                  <a:pt x="18012" y="10325"/>
                  <a:pt x="18012" y="10325"/>
                </a:cubicBezTo>
                <a:cubicBezTo>
                  <a:pt x="18012" y="10325"/>
                  <a:pt x="18012" y="10325"/>
                  <a:pt x="18012" y="10325"/>
                </a:cubicBezTo>
                <a:cubicBezTo>
                  <a:pt x="18012" y="10325"/>
                  <a:pt x="18012" y="10325"/>
                  <a:pt x="18012" y="10325"/>
                </a:cubicBezTo>
                <a:cubicBezTo>
                  <a:pt x="18012" y="10325"/>
                  <a:pt x="18012" y="10325"/>
                  <a:pt x="18012" y="10325"/>
                </a:cubicBezTo>
                <a:cubicBezTo>
                  <a:pt x="18021" y="10325"/>
                  <a:pt x="18021" y="10325"/>
                  <a:pt x="18031" y="10325"/>
                </a:cubicBezTo>
                <a:cubicBezTo>
                  <a:pt x="18049" y="10309"/>
                  <a:pt x="18049" y="10278"/>
                  <a:pt x="18040" y="10247"/>
                </a:cubicBezTo>
                <a:cubicBezTo>
                  <a:pt x="18031" y="10232"/>
                  <a:pt x="18021" y="10216"/>
                  <a:pt x="18012" y="10200"/>
                </a:cubicBezTo>
                <a:cubicBezTo>
                  <a:pt x="17985" y="10185"/>
                  <a:pt x="17976" y="10169"/>
                  <a:pt x="17966" y="10123"/>
                </a:cubicBezTo>
                <a:cubicBezTo>
                  <a:pt x="17957" y="10076"/>
                  <a:pt x="17939" y="10045"/>
                  <a:pt x="17930" y="9998"/>
                </a:cubicBezTo>
                <a:cubicBezTo>
                  <a:pt x="17921" y="9967"/>
                  <a:pt x="17902" y="9936"/>
                  <a:pt x="17884" y="9921"/>
                </a:cubicBezTo>
                <a:cubicBezTo>
                  <a:pt x="17875" y="9921"/>
                  <a:pt x="17866" y="9905"/>
                  <a:pt x="17857" y="9905"/>
                </a:cubicBezTo>
                <a:cubicBezTo>
                  <a:pt x="17838" y="9890"/>
                  <a:pt x="17829" y="9859"/>
                  <a:pt x="17829" y="9812"/>
                </a:cubicBezTo>
                <a:cubicBezTo>
                  <a:pt x="17838" y="9781"/>
                  <a:pt x="17838" y="9765"/>
                  <a:pt x="17847" y="9734"/>
                </a:cubicBezTo>
                <a:cubicBezTo>
                  <a:pt x="17857" y="9719"/>
                  <a:pt x="17866" y="9703"/>
                  <a:pt x="17866" y="9672"/>
                </a:cubicBezTo>
                <a:cubicBezTo>
                  <a:pt x="17875" y="9641"/>
                  <a:pt x="17893" y="9610"/>
                  <a:pt x="17921" y="9594"/>
                </a:cubicBezTo>
                <a:cubicBezTo>
                  <a:pt x="17939" y="9563"/>
                  <a:pt x="17957" y="9548"/>
                  <a:pt x="17985" y="9548"/>
                </a:cubicBezTo>
                <a:cubicBezTo>
                  <a:pt x="17994" y="9548"/>
                  <a:pt x="17994" y="9532"/>
                  <a:pt x="18003" y="9532"/>
                </a:cubicBezTo>
                <a:cubicBezTo>
                  <a:pt x="18003" y="9517"/>
                  <a:pt x="18003" y="9501"/>
                  <a:pt x="18003" y="9486"/>
                </a:cubicBezTo>
                <a:cubicBezTo>
                  <a:pt x="18003" y="9470"/>
                  <a:pt x="17994" y="9439"/>
                  <a:pt x="17976" y="9439"/>
                </a:cubicBezTo>
                <a:cubicBezTo>
                  <a:pt x="17966" y="9439"/>
                  <a:pt x="17957" y="9439"/>
                  <a:pt x="17939" y="9439"/>
                </a:cubicBezTo>
                <a:cubicBezTo>
                  <a:pt x="17930" y="9439"/>
                  <a:pt x="17921" y="9439"/>
                  <a:pt x="17912" y="9439"/>
                </a:cubicBezTo>
                <a:cubicBezTo>
                  <a:pt x="17902" y="9424"/>
                  <a:pt x="17893" y="9408"/>
                  <a:pt x="17884" y="9408"/>
                </a:cubicBezTo>
                <a:cubicBezTo>
                  <a:pt x="17866" y="9392"/>
                  <a:pt x="17857" y="9408"/>
                  <a:pt x="17847" y="9408"/>
                </a:cubicBezTo>
                <a:cubicBezTo>
                  <a:pt x="17829" y="9424"/>
                  <a:pt x="17820" y="9455"/>
                  <a:pt x="17802" y="9486"/>
                </a:cubicBezTo>
                <a:cubicBezTo>
                  <a:pt x="17802" y="9501"/>
                  <a:pt x="17793" y="9501"/>
                  <a:pt x="17783" y="9501"/>
                </a:cubicBezTo>
                <a:cubicBezTo>
                  <a:pt x="17774" y="9501"/>
                  <a:pt x="17756" y="9501"/>
                  <a:pt x="17756" y="9470"/>
                </a:cubicBezTo>
                <a:cubicBezTo>
                  <a:pt x="17747" y="9439"/>
                  <a:pt x="17738" y="9408"/>
                  <a:pt x="17710" y="9392"/>
                </a:cubicBezTo>
                <a:cubicBezTo>
                  <a:pt x="17683" y="9392"/>
                  <a:pt x="17674" y="9361"/>
                  <a:pt x="17655" y="9330"/>
                </a:cubicBezTo>
                <a:cubicBezTo>
                  <a:pt x="17637" y="9299"/>
                  <a:pt x="17655" y="9237"/>
                  <a:pt x="17674" y="9237"/>
                </a:cubicBezTo>
                <a:cubicBezTo>
                  <a:pt x="17683" y="9237"/>
                  <a:pt x="17692" y="9237"/>
                  <a:pt x="17692" y="9237"/>
                </a:cubicBezTo>
                <a:cubicBezTo>
                  <a:pt x="17710" y="9237"/>
                  <a:pt x="17728" y="9222"/>
                  <a:pt x="17728" y="9190"/>
                </a:cubicBezTo>
                <a:cubicBezTo>
                  <a:pt x="17738" y="9128"/>
                  <a:pt x="17747" y="9082"/>
                  <a:pt x="17783" y="9051"/>
                </a:cubicBezTo>
                <a:cubicBezTo>
                  <a:pt x="17783" y="9051"/>
                  <a:pt x="17793" y="9035"/>
                  <a:pt x="17793" y="9019"/>
                </a:cubicBezTo>
                <a:cubicBezTo>
                  <a:pt x="17802" y="8988"/>
                  <a:pt x="17811" y="8957"/>
                  <a:pt x="17820" y="8942"/>
                </a:cubicBezTo>
                <a:cubicBezTo>
                  <a:pt x="17820" y="8926"/>
                  <a:pt x="17829" y="8926"/>
                  <a:pt x="17838" y="8926"/>
                </a:cubicBezTo>
                <a:cubicBezTo>
                  <a:pt x="17857" y="8911"/>
                  <a:pt x="17875" y="8926"/>
                  <a:pt x="17884" y="8957"/>
                </a:cubicBezTo>
                <a:cubicBezTo>
                  <a:pt x="17902" y="8973"/>
                  <a:pt x="17893" y="8988"/>
                  <a:pt x="17893" y="9019"/>
                </a:cubicBezTo>
                <a:cubicBezTo>
                  <a:pt x="17884" y="9019"/>
                  <a:pt x="17884" y="9035"/>
                  <a:pt x="17884" y="9035"/>
                </a:cubicBezTo>
                <a:cubicBezTo>
                  <a:pt x="17875" y="9066"/>
                  <a:pt x="17866" y="9097"/>
                  <a:pt x="17875" y="9128"/>
                </a:cubicBezTo>
                <a:cubicBezTo>
                  <a:pt x="17884" y="9144"/>
                  <a:pt x="17884" y="9159"/>
                  <a:pt x="17884" y="9175"/>
                </a:cubicBezTo>
                <a:cubicBezTo>
                  <a:pt x="17893" y="9190"/>
                  <a:pt x="17884" y="9206"/>
                  <a:pt x="17875" y="9222"/>
                </a:cubicBezTo>
                <a:cubicBezTo>
                  <a:pt x="17875" y="9222"/>
                  <a:pt x="17875" y="9222"/>
                  <a:pt x="17875" y="9222"/>
                </a:cubicBezTo>
                <a:cubicBezTo>
                  <a:pt x="17875" y="9237"/>
                  <a:pt x="17875" y="9253"/>
                  <a:pt x="17875" y="9253"/>
                </a:cubicBezTo>
                <a:cubicBezTo>
                  <a:pt x="17875" y="9253"/>
                  <a:pt x="17884" y="9253"/>
                  <a:pt x="17893" y="9253"/>
                </a:cubicBezTo>
                <a:cubicBezTo>
                  <a:pt x="17912" y="9237"/>
                  <a:pt x="17921" y="9222"/>
                  <a:pt x="17930" y="9190"/>
                </a:cubicBezTo>
                <a:cubicBezTo>
                  <a:pt x="17957" y="9128"/>
                  <a:pt x="18003" y="9097"/>
                  <a:pt x="18049" y="9082"/>
                </a:cubicBezTo>
                <a:cubicBezTo>
                  <a:pt x="18058" y="9082"/>
                  <a:pt x="18058" y="9082"/>
                  <a:pt x="18067" y="9097"/>
                </a:cubicBezTo>
                <a:cubicBezTo>
                  <a:pt x="18076" y="9097"/>
                  <a:pt x="18085" y="9097"/>
                  <a:pt x="18095" y="9097"/>
                </a:cubicBezTo>
                <a:cubicBezTo>
                  <a:pt x="18122" y="9128"/>
                  <a:pt x="18122" y="9128"/>
                  <a:pt x="18122" y="9175"/>
                </a:cubicBezTo>
                <a:cubicBezTo>
                  <a:pt x="18122" y="9222"/>
                  <a:pt x="18122" y="9268"/>
                  <a:pt x="18122" y="9315"/>
                </a:cubicBezTo>
                <a:cubicBezTo>
                  <a:pt x="18122" y="9330"/>
                  <a:pt x="18131" y="9361"/>
                  <a:pt x="18140" y="9377"/>
                </a:cubicBezTo>
                <a:cubicBezTo>
                  <a:pt x="18149" y="9392"/>
                  <a:pt x="18159" y="9392"/>
                  <a:pt x="18168" y="9392"/>
                </a:cubicBezTo>
                <a:cubicBezTo>
                  <a:pt x="18177" y="9392"/>
                  <a:pt x="18177" y="9377"/>
                  <a:pt x="18186" y="9377"/>
                </a:cubicBezTo>
                <a:cubicBezTo>
                  <a:pt x="18204" y="9377"/>
                  <a:pt x="18214" y="9377"/>
                  <a:pt x="18223" y="9392"/>
                </a:cubicBezTo>
                <a:cubicBezTo>
                  <a:pt x="18241" y="9408"/>
                  <a:pt x="18250" y="9424"/>
                  <a:pt x="18250" y="9439"/>
                </a:cubicBezTo>
                <a:cubicBezTo>
                  <a:pt x="18259" y="9455"/>
                  <a:pt x="18259" y="9470"/>
                  <a:pt x="18250" y="9501"/>
                </a:cubicBezTo>
                <a:cubicBezTo>
                  <a:pt x="18241" y="9517"/>
                  <a:pt x="18232" y="9532"/>
                  <a:pt x="18241" y="9548"/>
                </a:cubicBezTo>
                <a:cubicBezTo>
                  <a:pt x="18278" y="9594"/>
                  <a:pt x="18287" y="9657"/>
                  <a:pt x="18278" y="9719"/>
                </a:cubicBezTo>
                <a:cubicBezTo>
                  <a:pt x="18278" y="9734"/>
                  <a:pt x="18278" y="9750"/>
                  <a:pt x="18278" y="9781"/>
                </a:cubicBezTo>
                <a:cubicBezTo>
                  <a:pt x="18278" y="9812"/>
                  <a:pt x="18287" y="9843"/>
                  <a:pt x="18296" y="9874"/>
                </a:cubicBezTo>
                <a:cubicBezTo>
                  <a:pt x="18305" y="9874"/>
                  <a:pt x="18305" y="9874"/>
                  <a:pt x="18305" y="9874"/>
                </a:cubicBezTo>
                <a:cubicBezTo>
                  <a:pt x="18323" y="9874"/>
                  <a:pt x="18333" y="9859"/>
                  <a:pt x="18342" y="9843"/>
                </a:cubicBezTo>
                <a:cubicBezTo>
                  <a:pt x="18351" y="9828"/>
                  <a:pt x="18369" y="9812"/>
                  <a:pt x="18387" y="9812"/>
                </a:cubicBezTo>
                <a:cubicBezTo>
                  <a:pt x="18397" y="9812"/>
                  <a:pt x="18406" y="9812"/>
                  <a:pt x="18415" y="9812"/>
                </a:cubicBezTo>
                <a:cubicBezTo>
                  <a:pt x="18433" y="9812"/>
                  <a:pt x="18442" y="9796"/>
                  <a:pt x="18452" y="9781"/>
                </a:cubicBezTo>
                <a:cubicBezTo>
                  <a:pt x="18479" y="9734"/>
                  <a:pt x="18488" y="9672"/>
                  <a:pt x="18470" y="9626"/>
                </a:cubicBezTo>
                <a:cubicBezTo>
                  <a:pt x="18470" y="9594"/>
                  <a:pt x="18461" y="9563"/>
                  <a:pt x="18461" y="9548"/>
                </a:cubicBezTo>
                <a:cubicBezTo>
                  <a:pt x="18442" y="9439"/>
                  <a:pt x="18442" y="9439"/>
                  <a:pt x="18397" y="9361"/>
                </a:cubicBezTo>
                <a:cubicBezTo>
                  <a:pt x="18378" y="9330"/>
                  <a:pt x="18369" y="9299"/>
                  <a:pt x="18351" y="9253"/>
                </a:cubicBezTo>
                <a:cubicBezTo>
                  <a:pt x="18342" y="9222"/>
                  <a:pt x="18333" y="9206"/>
                  <a:pt x="18314" y="9175"/>
                </a:cubicBezTo>
                <a:cubicBezTo>
                  <a:pt x="18296" y="9159"/>
                  <a:pt x="18287" y="9144"/>
                  <a:pt x="18268" y="9128"/>
                </a:cubicBezTo>
                <a:cubicBezTo>
                  <a:pt x="18259" y="9113"/>
                  <a:pt x="18250" y="9066"/>
                  <a:pt x="18268" y="9051"/>
                </a:cubicBezTo>
                <a:cubicBezTo>
                  <a:pt x="18268" y="9035"/>
                  <a:pt x="18278" y="9019"/>
                  <a:pt x="18287" y="9004"/>
                </a:cubicBezTo>
                <a:cubicBezTo>
                  <a:pt x="18305" y="8988"/>
                  <a:pt x="18314" y="8957"/>
                  <a:pt x="18323" y="8942"/>
                </a:cubicBezTo>
                <a:cubicBezTo>
                  <a:pt x="18351" y="8880"/>
                  <a:pt x="18369" y="8817"/>
                  <a:pt x="18351" y="8740"/>
                </a:cubicBezTo>
                <a:cubicBezTo>
                  <a:pt x="18342" y="8678"/>
                  <a:pt x="18351" y="8631"/>
                  <a:pt x="18378" y="8600"/>
                </a:cubicBezTo>
                <a:cubicBezTo>
                  <a:pt x="18387" y="8584"/>
                  <a:pt x="18397" y="8569"/>
                  <a:pt x="18397" y="8553"/>
                </a:cubicBezTo>
                <a:cubicBezTo>
                  <a:pt x="18406" y="8538"/>
                  <a:pt x="18415" y="8538"/>
                  <a:pt x="18424" y="8522"/>
                </a:cubicBezTo>
                <a:cubicBezTo>
                  <a:pt x="18433" y="8491"/>
                  <a:pt x="18433" y="8460"/>
                  <a:pt x="18452" y="8445"/>
                </a:cubicBezTo>
                <a:cubicBezTo>
                  <a:pt x="18470" y="8445"/>
                  <a:pt x="18479" y="8476"/>
                  <a:pt x="18497" y="8491"/>
                </a:cubicBezTo>
                <a:cubicBezTo>
                  <a:pt x="18516" y="8507"/>
                  <a:pt x="18534" y="8507"/>
                  <a:pt x="18552" y="8491"/>
                </a:cubicBezTo>
                <a:cubicBezTo>
                  <a:pt x="18571" y="8476"/>
                  <a:pt x="18580" y="8460"/>
                  <a:pt x="18598" y="8429"/>
                </a:cubicBezTo>
                <a:cubicBezTo>
                  <a:pt x="18616" y="8398"/>
                  <a:pt x="18635" y="8336"/>
                  <a:pt x="18644" y="8289"/>
                </a:cubicBezTo>
                <a:cubicBezTo>
                  <a:pt x="18662" y="8211"/>
                  <a:pt x="18689" y="8134"/>
                  <a:pt x="18699" y="8056"/>
                </a:cubicBezTo>
                <a:cubicBezTo>
                  <a:pt x="18699" y="8040"/>
                  <a:pt x="18699" y="8009"/>
                  <a:pt x="18708" y="8009"/>
                </a:cubicBezTo>
                <a:cubicBezTo>
                  <a:pt x="18744" y="7932"/>
                  <a:pt x="18744" y="7838"/>
                  <a:pt x="18754" y="7761"/>
                </a:cubicBezTo>
                <a:cubicBezTo>
                  <a:pt x="18754" y="7683"/>
                  <a:pt x="18772" y="7621"/>
                  <a:pt x="18772" y="7543"/>
                </a:cubicBezTo>
                <a:cubicBezTo>
                  <a:pt x="18772" y="7528"/>
                  <a:pt x="18772" y="7512"/>
                  <a:pt x="18781" y="7512"/>
                </a:cubicBezTo>
                <a:cubicBezTo>
                  <a:pt x="18799" y="7466"/>
                  <a:pt x="18790" y="7419"/>
                  <a:pt x="18790" y="7357"/>
                </a:cubicBezTo>
                <a:cubicBezTo>
                  <a:pt x="18781" y="7264"/>
                  <a:pt x="18763" y="7186"/>
                  <a:pt x="18735" y="7108"/>
                </a:cubicBezTo>
                <a:cubicBezTo>
                  <a:pt x="18726" y="7077"/>
                  <a:pt x="18726" y="7046"/>
                  <a:pt x="18717" y="6999"/>
                </a:cubicBezTo>
                <a:cubicBezTo>
                  <a:pt x="18717" y="6922"/>
                  <a:pt x="18717" y="6844"/>
                  <a:pt x="18717" y="6766"/>
                </a:cubicBezTo>
                <a:cubicBezTo>
                  <a:pt x="18717" y="6766"/>
                  <a:pt x="18717" y="6751"/>
                  <a:pt x="18726" y="6751"/>
                </a:cubicBezTo>
                <a:cubicBezTo>
                  <a:pt x="18726" y="6751"/>
                  <a:pt x="18726" y="6751"/>
                  <a:pt x="18726" y="6751"/>
                </a:cubicBezTo>
                <a:cubicBezTo>
                  <a:pt x="18744" y="6797"/>
                  <a:pt x="18763" y="6828"/>
                  <a:pt x="18790" y="6875"/>
                </a:cubicBezTo>
                <a:cubicBezTo>
                  <a:pt x="18808" y="6906"/>
                  <a:pt x="18799" y="6968"/>
                  <a:pt x="18818" y="7015"/>
                </a:cubicBezTo>
                <a:cubicBezTo>
                  <a:pt x="18827" y="7030"/>
                  <a:pt x="18827" y="7046"/>
                  <a:pt x="18836" y="7077"/>
                </a:cubicBezTo>
                <a:cubicBezTo>
                  <a:pt x="18845" y="7124"/>
                  <a:pt x="18863" y="7170"/>
                  <a:pt x="18863" y="7232"/>
                </a:cubicBezTo>
                <a:cubicBezTo>
                  <a:pt x="18863" y="7232"/>
                  <a:pt x="18863" y="7248"/>
                  <a:pt x="18863" y="7248"/>
                </a:cubicBezTo>
                <a:cubicBezTo>
                  <a:pt x="18873" y="7310"/>
                  <a:pt x="18873" y="7372"/>
                  <a:pt x="18900" y="7434"/>
                </a:cubicBezTo>
                <a:cubicBezTo>
                  <a:pt x="18909" y="7450"/>
                  <a:pt x="18918" y="7481"/>
                  <a:pt x="18918" y="7512"/>
                </a:cubicBezTo>
                <a:cubicBezTo>
                  <a:pt x="18918" y="7559"/>
                  <a:pt x="18927" y="7605"/>
                  <a:pt x="18946" y="7652"/>
                </a:cubicBezTo>
                <a:cubicBezTo>
                  <a:pt x="18955" y="7683"/>
                  <a:pt x="18955" y="7699"/>
                  <a:pt x="18955" y="7745"/>
                </a:cubicBezTo>
                <a:cubicBezTo>
                  <a:pt x="18955" y="7745"/>
                  <a:pt x="18955" y="7761"/>
                  <a:pt x="18955" y="7776"/>
                </a:cubicBezTo>
                <a:cubicBezTo>
                  <a:pt x="18964" y="7807"/>
                  <a:pt x="18973" y="7838"/>
                  <a:pt x="18992" y="7854"/>
                </a:cubicBezTo>
                <a:cubicBezTo>
                  <a:pt x="18992" y="7854"/>
                  <a:pt x="19001" y="7838"/>
                  <a:pt x="19001" y="7838"/>
                </a:cubicBezTo>
                <a:cubicBezTo>
                  <a:pt x="19001" y="7823"/>
                  <a:pt x="19001" y="7807"/>
                  <a:pt x="19001" y="7792"/>
                </a:cubicBezTo>
                <a:cubicBezTo>
                  <a:pt x="19001" y="7761"/>
                  <a:pt x="19010" y="7745"/>
                  <a:pt x="19028" y="7761"/>
                </a:cubicBezTo>
                <a:cubicBezTo>
                  <a:pt x="19046" y="7761"/>
                  <a:pt x="19056" y="7776"/>
                  <a:pt x="19065" y="7792"/>
                </a:cubicBezTo>
                <a:cubicBezTo>
                  <a:pt x="19074" y="7792"/>
                  <a:pt x="19074" y="7792"/>
                  <a:pt x="19074" y="7792"/>
                </a:cubicBezTo>
                <a:cubicBezTo>
                  <a:pt x="19083" y="7792"/>
                  <a:pt x="19083" y="7776"/>
                  <a:pt x="19083" y="7776"/>
                </a:cubicBezTo>
                <a:cubicBezTo>
                  <a:pt x="19083" y="7745"/>
                  <a:pt x="19074" y="7699"/>
                  <a:pt x="19056" y="7683"/>
                </a:cubicBezTo>
                <a:cubicBezTo>
                  <a:pt x="19019" y="7668"/>
                  <a:pt x="19019" y="7590"/>
                  <a:pt x="18982" y="7559"/>
                </a:cubicBezTo>
                <a:cubicBezTo>
                  <a:pt x="18973" y="7528"/>
                  <a:pt x="18964" y="7497"/>
                  <a:pt x="18964" y="7466"/>
                </a:cubicBezTo>
                <a:cubicBezTo>
                  <a:pt x="18955" y="7419"/>
                  <a:pt x="18955" y="7372"/>
                  <a:pt x="18946" y="7326"/>
                </a:cubicBezTo>
                <a:cubicBezTo>
                  <a:pt x="18946" y="7310"/>
                  <a:pt x="18946" y="7310"/>
                  <a:pt x="18946" y="7295"/>
                </a:cubicBezTo>
                <a:cubicBezTo>
                  <a:pt x="18946" y="7279"/>
                  <a:pt x="18955" y="7248"/>
                  <a:pt x="18964" y="7248"/>
                </a:cubicBezTo>
                <a:cubicBezTo>
                  <a:pt x="18982" y="7248"/>
                  <a:pt x="18992" y="7248"/>
                  <a:pt x="19010" y="7248"/>
                </a:cubicBezTo>
                <a:cubicBezTo>
                  <a:pt x="19010" y="7217"/>
                  <a:pt x="19001" y="7201"/>
                  <a:pt x="19001" y="7186"/>
                </a:cubicBezTo>
                <a:cubicBezTo>
                  <a:pt x="18946" y="7046"/>
                  <a:pt x="18909" y="6891"/>
                  <a:pt x="18845" y="6766"/>
                </a:cubicBezTo>
                <a:cubicBezTo>
                  <a:pt x="18827" y="6735"/>
                  <a:pt x="18818" y="6689"/>
                  <a:pt x="18818" y="6626"/>
                </a:cubicBezTo>
                <a:cubicBezTo>
                  <a:pt x="18818" y="6611"/>
                  <a:pt x="18808" y="6580"/>
                  <a:pt x="18808" y="6564"/>
                </a:cubicBezTo>
                <a:cubicBezTo>
                  <a:pt x="18781" y="6502"/>
                  <a:pt x="18772" y="6424"/>
                  <a:pt x="18735" y="6393"/>
                </a:cubicBezTo>
                <a:cubicBezTo>
                  <a:pt x="18726" y="6362"/>
                  <a:pt x="18726" y="6331"/>
                  <a:pt x="18717" y="6316"/>
                </a:cubicBezTo>
                <a:cubicBezTo>
                  <a:pt x="18708" y="6285"/>
                  <a:pt x="18689" y="6285"/>
                  <a:pt x="18680" y="6269"/>
                </a:cubicBezTo>
                <a:cubicBezTo>
                  <a:pt x="18671" y="6269"/>
                  <a:pt x="18671" y="6285"/>
                  <a:pt x="18662" y="6285"/>
                </a:cubicBezTo>
                <a:cubicBezTo>
                  <a:pt x="18662" y="6285"/>
                  <a:pt x="18662" y="6300"/>
                  <a:pt x="18662" y="6300"/>
                </a:cubicBezTo>
                <a:cubicBezTo>
                  <a:pt x="18662" y="6316"/>
                  <a:pt x="18671" y="6316"/>
                  <a:pt x="18671" y="6331"/>
                </a:cubicBezTo>
                <a:cubicBezTo>
                  <a:pt x="18699" y="6378"/>
                  <a:pt x="18699" y="6378"/>
                  <a:pt x="18671" y="6440"/>
                </a:cubicBezTo>
                <a:cubicBezTo>
                  <a:pt x="18671" y="6455"/>
                  <a:pt x="18671" y="6471"/>
                  <a:pt x="18671" y="6471"/>
                </a:cubicBezTo>
                <a:cubicBezTo>
                  <a:pt x="18671" y="6487"/>
                  <a:pt x="18680" y="6502"/>
                  <a:pt x="18680" y="6518"/>
                </a:cubicBezTo>
                <a:cubicBezTo>
                  <a:pt x="18699" y="6564"/>
                  <a:pt x="18708" y="6611"/>
                  <a:pt x="18708" y="6657"/>
                </a:cubicBezTo>
                <a:cubicBezTo>
                  <a:pt x="18708" y="6673"/>
                  <a:pt x="18708" y="6673"/>
                  <a:pt x="18708" y="6689"/>
                </a:cubicBezTo>
                <a:cubicBezTo>
                  <a:pt x="18699" y="6689"/>
                  <a:pt x="18689" y="6689"/>
                  <a:pt x="18689" y="6673"/>
                </a:cubicBezTo>
                <a:cubicBezTo>
                  <a:pt x="18680" y="6642"/>
                  <a:pt x="18680" y="6611"/>
                  <a:pt x="18671" y="6595"/>
                </a:cubicBezTo>
                <a:cubicBezTo>
                  <a:pt x="18662" y="6580"/>
                  <a:pt x="18653" y="6564"/>
                  <a:pt x="18662" y="6549"/>
                </a:cubicBezTo>
                <a:cubicBezTo>
                  <a:pt x="18662" y="6502"/>
                  <a:pt x="18644" y="6471"/>
                  <a:pt x="18625" y="6455"/>
                </a:cubicBezTo>
                <a:cubicBezTo>
                  <a:pt x="18598" y="6424"/>
                  <a:pt x="18561" y="6393"/>
                  <a:pt x="18534" y="6347"/>
                </a:cubicBezTo>
                <a:cubicBezTo>
                  <a:pt x="18525" y="6347"/>
                  <a:pt x="18516" y="6347"/>
                  <a:pt x="18506" y="6347"/>
                </a:cubicBezTo>
                <a:cubicBezTo>
                  <a:pt x="18497" y="6347"/>
                  <a:pt x="18488" y="6347"/>
                  <a:pt x="18470" y="6347"/>
                </a:cubicBezTo>
                <a:cubicBezTo>
                  <a:pt x="18452" y="6347"/>
                  <a:pt x="18442" y="6362"/>
                  <a:pt x="18442" y="6393"/>
                </a:cubicBezTo>
                <a:cubicBezTo>
                  <a:pt x="18442" y="6424"/>
                  <a:pt x="18433" y="6440"/>
                  <a:pt x="18415" y="6471"/>
                </a:cubicBezTo>
                <a:cubicBezTo>
                  <a:pt x="18415" y="6471"/>
                  <a:pt x="18415" y="6471"/>
                  <a:pt x="18415" y="6471"/>
                </a:cubicBezTo>
                <a:cubicBezTo>
                  <a:pt x="18397" y="6424"/>
                  <a:pt x="18387" y="6393"/>
                  <a:pt x="18378" y="6362"/>
                </a:cubicBezTo>
                <a:cubicBezTo>
                  <a:pt x="18378" y="6362"/>
                  <a:pt x="18378" y="6347"/>
                  <a:pt x="18378" y="6347"/>
                </a:cubicBezTo>
                <a:cubicBezTo>
                  <a:pt x="18369" y="6347"/>
                  <a:pt x="18369" y="6362"/>
                  <a:pt x="18360" y="6362"/>
                </a:cubicBezTo>
                <a:cubicBezTo>
                  <a:pt x="18351" y="6378"/>
                  <a:pt x="18351" y="6393"/>
                  <a:pt x="18360" y="6409"/>
                </a:cubicBezTo>
                <a:cubicBezTo>
                  <a:pt x="18360" y="6424"/>
                  <a:pt x="18351" y="6440"/>
                  <a:pt x="18351" y="6440"/>
                </a:cubicBezTo>
                <a:cubicBezTo>
                  <a:pt x="18351" y="6440"/>
                  <a:pt x="18342" y="6440"/>
                  <a:pt x="18342" y="6424"/>
                </a:cubicBezTo>
                <a:cubicBezTo>
                  <a:pt x="18333" y="6393"/>
                  <a:pt x="18323" y="6362"/>
                  <a:pt x="18314" y="6331"/>
                </a:cubicBezTo>
                <a:cubicBezTo>
                  <a:pt x="18305" y="6300"/>
                  <a:pt x="18296" y="6285"/>
                  <a:pt x="18278" y="6300"/>
                </a:cubicBezTo>
                <a:cubicBezTo>
                  <a:pt x="18268" y="6300"/>
                  <a:pt x="18259" y="6316"/>
                  <a:pt x="18259" y="6316"/>
                </a:cubicBezTo>
                <a:cubicBezTo>
                  <a:pt x="18250" y="6316"/>
                  <a:pt x="18241" y="6316"/>
                  <a:pt x="18232" y="6316"/>
                </a:cubicBezTo>
                <a:cubicBezTo>
                  <a:pt x="18214" y="6316"/>
                  <a:pt x="18204" y="6285"/>
                  <a:pt x="18214" y="6269"/>
                </a:cubicBezTo>
                <a:cubicBezTo>
                  <a:pt x="18214" y="6253"/>
                  <a:pt x="18214" y="6238"/>
                  <a:pt x="18223" y="6222"/>
                </a:cubicBezTo>
                <a:cubicBezTo>
                  <a:pt x="18232" y="6191"/>
                  <a:pt x="18241" y="6145"/>
                  <a:pt x="18259" y="6114"/>
                </a:cubicBezTo>
                <a:cubicBezTo>
                  <a:pt x="18268" y="6067"/>
                  <a:pt x="18287" y="6020"/>
                  <a:pt x="18287" y="5974"/>
                </a:cubicBezTo>
                <a:cubicBezTo>
                  <a:pt x="18296" y="5880"/>
                  <a:pt x="18314" y="5787"/>
                  <a:pt x="18333" y="5710"/>
                </a:cubicBezTo>
                <a:cubicBezTo>
                  <a:pt x="18351" y="5647"/>
                  <a:pt x="18369" y="5601"/>
                  <a:pt x="18360" y="5523"/>
                </a:cubicBezTo>
                <a:cubicBezTo>
                  <a:pt x="18351" y="5492"/>
                  <a:pt x="18360" y="5476"/>
                  <a:pt x="18369" y="5445"/>
                </a:cubicBezTo>
                <a:cubicBezTo>
                  <a:pt x="18378" y="5414"/>
                  <a:pt x="18387" y="5383"/>
                  <a:pt x="18378" y="5337"/>
                </a:cubicBezTo>
                <a:cubicBezTo>
                  <a:pt x="18378" y="5321"/>
                  <a:pt x="18378" y="5306"/>
                  <a:pt x="18387" y="5290"/>
                </a:cubicBezTo>
                <a:cubicBezTo>
                  <a:pt x="18397" y="5243"/>
                  <a:pt x="18415" y="5228"/>
                  <a:pt x="18442" y="5212"/>
                </a:cubicBezTo>
                <a:cubicBezTo>
                  <a:pt x="18470" y="5197"/>
                  <a:pt x="18497" y="5181"/>
                  <a:pt x="18534" y="5166"/>
                </a:cubicBezTo>
                <a:cubicBezTo>
                  <a:pt x="18543" y="5150"/>
                  <a:pt x="18552" y="5150"/>
                  <a:pt x="18571" y="5166"/>
                </a:cubicBezTo>
                <a:cubicBezTo>
                  <a:pt x="18580" y="5181"/>
                  <a:pt x="18598" y="5181"/>
                  <a:pt x="18598" y="5150"/>
                </a:cubicBezTo>
                <a:cubicBezTo>
                  <a:pt x="18616" y="5119"/>
                  <a:pt x="18635" y="5104"/>
                  <a:pt x="18653" y="5104"/>
                </a:cubicBezTo>
                <a:cubicBezTo>
                  <a:pt x="18680" y="5119"/>
                  <a:pt x="18708" y="5088"/>
                  <a:pt x="18735" y="5088"/>
                </a:cubicBezTo>
                <a:cubicBezTo>
                  <a:pt x="18735" y="5088"/>
                  <a:pt x="18744" y="5072"/>
                  <a:pt x="18744" y="5072"/>
                </a:cubicBezTo>
                <a:cubicBezTo>
                  <a:pt x="18754" y="5057"/>
                  <a:pt x="18754" y="5026"/>
                  <a:pt x="18754" y="5010"/>
                </a:cubicBezTo>
                <a:cubicBezTo>
                  <a:pt x="18763" y="4979"/>
                  <a:pt x="18772" y="4964"/>
                  <a:pt x="18790" y="4964"/>
                </a:cubicBezTo>
                <a:cubicBezTo>
                  <a:pt x="18827" y="4979"/>
                  <a:pt x="18863" y="4979"/>
                  <a:pt x="18900" y="4995"/>
                </a:cubicBezTo>
                <a:cubicBezTo>
                  <a:pt x="18900" y="4995"/>
                  <a:pt x="18909" y="4995"/>
                  <a:pt x="18918" y="5010"/>
                </a:cubicBezTo>
                <a:cubicBezTo>
                  <a:pt x="18918" y="5010"/>
                  <a:pt x="18918" y="5026"/>
                  <a:pt x="18918" y="5026"/>
                </a:cubicBezTo>
                <a:cubicBezTo>
                  <a:pt x="18918" y="5041"/>
                  <a:pt x="18918" y="5041"/>
                  <a:pt x="18909" y="5057"/>
                </a:cubicBezTo>
                <a:cubicBezTo>
                  <a:pt x="18909" y="5072"/>
                  <a:pt x="18909" y="5088"/>
                  <a:pt x="18918" y="5104"/>
                </a:cubicBezTo>
                <a:cubicBezTo>
                  <a:pt x="18927" y="5119"/>
                  <a:pt x="18937" y="5119"/>
                  <a:pt x="18946" y="5119"/>
                </a:cubicBezTo>
                <a:cubicBezTo>
                  <a:pt x="18973" y="5088"/>
                  <a:pt x="19010" y="5072"/>
                  <a:pt x="19028" y="5026"/>
                </a:cubicBezTo>
                <a:cubicBezTo>
                  <a:pt x="19028" y="5010"/>
                  <a:pt x="19037" y="5010"/>
                  <a:pt x="19056" y="5010"/>
                </a:cubicBezTo>
                <a:cubicBezTo>
                  <a:pt x="19065" y="5010"/>
                  <a:pt x="19074" y="5010"/>
                  <a:pt x="19083" y="4995"/>
                </a:cubicBezTo>
                <a:cubicBezTo>
                  <a:pt x="19092" y="4979"/>
                  <a:pt x="19111" y="4964"/>
                  <a:pt x="19111" y="4933"/>
                </a:cubicBezTo>
                <a:cubicBezTo>
                  <a:pt x="19101" y="4902"/>
                  <a:pt x="19083" y="4902"/>
                  <a:pt x="19065" y="4902"/>
                </a:cubicBezTo>
                <a:cubicBezTo>
                  <a:pt x="19065" y="4902"/>
                  <a:pt x="19065" y="4902"/>
                  <a:pt x="19065" y="4902"/>
                </a:cubicBezTo>
                <a:cubicBezTo>
                  <a:pt x="19056" y="4886"/>
                  <a:pt x="19046" y="4886"/>
                  <a:pt x="19046" y="4870"/>
                </a:cubicBezTo>
                <a:cubicBezTo>
                  <a:pt x="19028" y="4824"/>
                  <a:pt x="19028" y="4777"/>
                  <a:pt x="19037" y="4731"/>
                </a:cubicBezTo>
                <a:cubicBezTo>
                  <a:pt x="19046" y="4715"/>
                  <a:pt x="19046" y="4699"/>
                  <a:pt x="19046" y="4699"/>
                </a:cubicBezTo>
                <a:cubicBezTo>
                  <a:pt x="19056" y="4653"/>
                  <a:pt x="19056" y="4622"/>
                  <a:pt x="19056" y="4575"/>
                </a:cubicBezTo>
                <a:cubicBezTo>
                  <a:pt x="19056" y="4529"/>
                  <a:pt x="19056" y="4466"/>
                  <a:pt x="19056" y="4420"/>
                </a:cubicBezTo>
                <a:cubicBezTo>
                  <a:pt x="19056" y="4373"/>
                  <a:pt x="19065" y="4342"/>
                  <a:pt x="19092" y="4327"/>
                </a:cubicBezTo>
                <a:cubicBezTo>
                  <a:pt x="19101" y="4327"/>
                  <a:pt x="19120" y="4311"/>
                  <a:pt x="19138" y="4295"/>
                </a:cubicBezTo>
                <a:cubicBezTo>
                  <a:pt x="19156" y="4280"/>
                  <a:pt x="19175" y="4280"/>
                  <a:pt x="19193" y="4280"/>
                </a:cubicBezTo>
                <a:cubicBezTo>
                  <a:pt x="19202" y="4295"/>
                  <a:pt x="19211" y="4280"/>
                  <a:pt x="19220" y="4264"/>
                </a:cubicBezTo>
                <a:cubicBezTo>
                  <a:pt x="19229" y="4264"/>
                  <a:pt x="19239" y="4264"/>
                  <a:pt x="19239" y="4280"/>
                </a:cubicBezTo>
                <a:cubicBezTo>
                  <a:pt x="19239" y="4311"/>
                  <a:pt x="19248" y="4342"/>
                  <a:pt x="19248" y="4373"/>
                </a:cubicBezTo>
                <a:cubicBezTo>
                  <a:pt x="19248" y="4404"/>
                  <a:pt x="19257" y="4420"/>
                  <a:pt x="19275" y="4435"/>
                </a:cubicBezTo>
                <a:cubicBezTo>
                  <a:pt x="19284" y="4451"/>
                  <a:pt x="19303" y="4466"/>
                  <a:pt x="19321" y="4482"/>
                </a:cubicBezTo>
                <a:cubicBezTo>
                  <a:pt x="19321" y="4482"/>
                  <a:pt x="19330" y="4482"/>
                  <a:pt x="19330" y="4482"/>
                </a:cubicBezTo>
                <a:cubicBezTo>
                  <a:pt x="19339" y="4466"/>
                  <a:pt x="19339" y="4451"/>
                  <a:pt x="19348" y="4435"/>
                </a:cubicBezTo>
                <a:cubicBezTo>
                  <a:pt x="19348" y="4389"/>
                  <a:pt x="19358" y="4342"/>
                  <a:pt x="19358" y="4280"/>
                </a:cubicBezTo>
                <a:cubicBezTo>
                  <a:pt x="19367" y="4249"/>
                  <a:pt x="19376" y="4233"/>
                  <a:pt x="19394" y="4218"/>
                </a:cubicBezTo>
                <a:cubicBezTo>
                  <a:pt x="19403" y="4202"/>
                  <a:pt x="19403" y="4187"/>
                  <a:pt x="19403" y="4171"/>
                </a:cubicBezTo>
                <a:cubicBezTo>
                  <a:pt x="19403" y="4171"/>
                  <a:pt x="19403" y="4171"/>
                  <a:pt x="19403" y="4171"/>
                </a:cubicBezTo>
                <a:cubicBezTo>
                  <a:pt x="19367" y="4109"/>
                  <a:pt x="19358" y="4047"/>
                  <a:pt x="19348" y="3969"/>
                </a:cubicBezTo>
                <a:cubicBezTo>
                  <a:pt x="19348" y="3969"/>
                  <a:pt x="19348" y="3969"/>
                  <a:pt x="19348" y="3969"/>
                </a:cubicBezTo>
                <a:cubicBezTo>
                  <a:pt x="19358" y="3938"/>
                  <a:pt x="19385" y="3923"/>
                  <a:pt x="19403" y="3938"/>
                </a:cubicBezTo>
                <a:cubicBezTo>
                  <a:pt x="19413" y="3938"/>
                  <a:pt x="19422" y="3954"/>
                  <a:pt x="19413" y="3969"/>
                </a:cubicBezTo>
                <a:cubicBezTo>
                  <a:pt x="19403" y="4016"/>
                  <a:pt x="19403" y="4047"/>
                  <a:pt x="19422" y="4078"/>
                </a:cubicBezTo>
                <a:cubicBezTo>
                  <a:pt x="19431" y="4125"/>
                  <a:pt x="19449" y="4171"/>
                  <a:pt x="19449" y="4233"/>
                </a:cubicBezTo>
                <a:cubicBezTo>
                  <a:pt x="19449" y="4249"/>
                  <a:pt x="19449" y="4249"/>
                  <a:pt x="19458" y="4264"/>
                </a:cubicBezTo>
                <a:cubicBezTo>
                  <a:pt x="19477" y="4295"/>
                  <a:pt x="19467" y="4342"/>
                  <a:pt x="19477" y="4389"/>
                </a:cubicBezTo>
                <a:cubicBezTo>
                  <a:pt x="19467" y="4420"/>
                  <a:pt x="19458" y="4435"/>
                  <a:pt x="19440" y="4466"/>
                </a:cubicBezTo>
                <a:cubicBezTo>
                  <a:pt x="19440" y="4466"/>
                  <a:pt x="19440" y="4466"/>
                  <a:pt x="19440" y="4482"/>
                </a:cubicBezTo>
                <a:cubicBezTo>
                  <a:pt x="19431" y="4497"/>
                  <a:pt x="19422" y="4513"/>
                  <a:pt x="19422" y="4544"/>
                </a:cubicBezTo>
                <a:cubicBezTo>
                  <a:pt x="19422" y="4622"/>
                  <a:pt x="19431" y="4699"/>
                  <a:pt x="19413" y="4762"/>
                </a:cubicBezTo>
                <a:cubicBezTo>
                  <a:pt x="19403" y="4777"/>
                  <a:pt x="19413" y="4793"/>
                  <a:pt x="19403" y="4824"/>
                </a:cubicBezTo>
                <a:cubicBezTo>
                  <a:pt x="19403" y="4886"/>
                  <a:pt x="19403" y="4948"/>
                  <a:pt x="19403" y="5026"/>
                </a:cubicBezTo>
                <a:cubicBezTo>
                  <a:pt x="19413" y="5072"/>
                  <a:pt x="19403" y="5135"/>
                  <a:pt x="19385" y="5166"/>
                </a:cubicBezTo>
                <a:cubicBezTo>
                  <a:pt x="19376" y="5181"/>
                  <a:pt x="19376" y="5197"/>
                  <a:pt x="19367" y="5212"/>
                </a:cubicBezTo>
                <a:cubicBezTo>
                  <a:pt x="19367" y="5212"/>
                  <a:pt x="19358" y="5228"/>
                  <a:pt x="19348" y="5228"/>
                </a:cubicBezTo>
                <a:cubicBezTo>
                  <a:pt x="19330" y="5259"/>
                  <a:pt x="19330" y="5259"/>
                  <a:pt x="19339" y="5290"/>
                </a:cubicBezTo>
                <a:cubicBezTo>
                  <a:pt x="19358" y="5321"/>
                  <a:pt x="19358" y="5368"/>
                  <a:pt x="19358" y="5414"/>
                </a:cubicBezTo>
                <a:cubicBezTo>
                  <a:pt x="19358" y="5430"/>
                  <a:pt x="19348" y="5445"/>
                  <a:pt x="19348" y="5476"/>
                </a:cubicBezTo>
                <a:cubicBezTo>
                  <a:pt x="19339" y="5508"/>
                  <a:pt x="19339" y="5539"/>
                  <a:pt x="19339" y="5570"/>
                </a:cubicBezTo>
                <a:cubicBezTo>
                  <a:pt x="19339" y="5616"/>
                  <a:pt x="19358" y="5663"/>
                  <a:pt x="19367" y="5725"/>
                </a:cubicBezTo>
                <a:cubicBezTo>
                  <a:pt x="19394" y="5896"/>
                  <a:pt x="19458" y="6036"/>
                  <a:pt x="19513" y="6191"/>
                </a:cubicBezTo>
                <a:cubicBezTo>
                  <a:pt x="19522" y="6238"/>
                  <a:pt x="19541" y="6269"/>
                  <a:pt x="19559" y="6316"/>
                </a:cubicBezTo>
                <a:cubicBezTo>
                  <a:pt x="19568" y="6347"/>
                  <a:pt x="19577" y="6378"/>
                  <a:pt x="19586" y="6393"/>
                </a:cubicBezTo>
                <a:cubicBezTo>
                  <a:pt x="19605" y="6424"/>
                  <a:pt x="19623" y="6455"/>
                  <a:pt x="19632" y="6487"/>
                </a:cubicBezTo>
                <a:cubicBezTo>
                  <a:pt x="19641" y="6533"/>
                  <a:pt x="19651" y="6564"/>
                  <a:pt x="19660" y="6611"/>
                </a:cubicBezTo>
                <a:cubicBezTo>
                  <a:pt x="19669" y="6642"/>
                  <a:pt x="19687" y="6657"/>
                  <a:pt x="19705" y="6689"/>
                </a:cubicBezTo>
                <a:cubicBezTo>
                  <a:pt x="19705" y="6689"/>
                  <a:pt x="19715" y="6673"/>
                  <a:pt x="19715" y="6673"/>
                </a:cubicBezTo>
                <a:cubicBezTo>
                  <a:pt x="19733" y="6657"/>
                  <a:pt x="19733" y="6626"/>
                  <a:pt x="19742" y="6595"/>
                </a:cubicBezTo>
                <a:cubicBezTo>
                  <a:pt x="19760" y="6518"/>
                  <a:pt x="19760" y="6455"/>
                  <a:pt x="19751" y="6378"/>
                </a:cubicBezTo>
                <a:cubicBezTo>
                  <a:pt x="19733" y="6285"/>
                  <a:pt x="19724" y="6269"/>
                  <a:pt x="19779" y="6222"/>
                </a:cubicBezTo>
                <a:cubicBezTo>
                  <a:pt x="19779" y="6222"/>
                  <a:pt x="19788" y="6222"/>
                  <a:pt x="19788" y="6207"/>
                </a:cubicBezTo>
                <a:cubicBezTo>
                  <a:pt x="19797" y="6207"/>
                  <a:pt x="19797" y="6191"/>
                  <a:pt x="19788" y="6176"/>
                </a:cubicBezTo>
                <a:cubicBezTo>
                  <a:pt x="19788" y="6160"/>
                  <a:pt x="19779" y="6145"/>
                  <a:pt x="19769" y="6129"/>
                </a:cubicBezTo>
                <a:cubicBezTo>
                  <a:pt x="19760" y="6114"/>
                  <a:pt x="19760" y="6083"/>
                  <a:pt x="19760" y="6067"/>
                </a:cubicBezTo>
                <a:cubicBezTo>
                  <a:pt x="19760" y="6036"/>
                  <a:pt x="19760" y="5989"/>
                  <a:pt x="19760" y="5943"/>
                </a:cubicBezTo>
                <a:cubicBezTo>
                  <a:pt x="19769" y="5927"/>
                  <a:pt x="19779" y="5896"/>
                  <a:pt x="19797" y="5896"/>
                </a:cubicBezTo>
                <a:cubicBezTo>
                  <a:pt x="19806" y="5880"/>
                  <a:pt x="19815" y="5865"/>
                  <a:pt x="19824" y="5865"/>
                </a:cubicBezTo>
                <a:cubicBezTo>
                  <a:pt x="19843" y="5849"/>
                  <a:pt x="19843" y="5818"/>
                  <a:pt x="19834" y="5803"/>
                </a:cubicBezTo>
                <a:cubicBezTo>
                  <a:pt x="19824" y="5772"/>
                  <a:pt x="19815" y="5756"/>
                  <a:pt x="19797" y="5725"/>
                </a:cubicBezTo>
                <a:cubicBezTo>
                  <a:pt x="19760" y="5663"/>
                  <a:pt x="19751" y="5601"/>
                  <a:pt x="19760" y="5523"/>
                </a:cubicBezTo>
                <a:cubicBezTo>
                  <a:pt x="19760" y="5508"/>
                  <a:pt x="19769" y="5492"/>
                  <a:pt x="19779" y="5492"/>
                </a:cubicBezTo>
                <a:cubicBezTo>
                  <a:pt x="19788" y="5492"/>
                  <a:pt x="19788" y="5492"/>
                  <a:pt x="19797" y="5492"/>
                </a:cubicBezTo>
                <a:cubicBezTo>
                  <a:pt x="19806" y="5492"/>
                  <a:pt x="19824" y="5461"/>
                  <a:pt x="19815" y="5445"/>
                </a:cubicBezTo>
                <a:cubicBezTo>
                  <a:pt x="19806" y="5414"/>
                  <a:pt x="19797" y="5383"/>
                  <a:pt x="19788" y="5352"/>
                </a:cubicBezTo>
                <a:cubicBezTo>
                  <a:pt x="19779" y="5321"/>
                  <a:pt x="19769" y="5306"/>
                  <a:pt x="19751" y="5321"/>
                </a:cubicBezTo>
                <a:cubicBezTo>
                  <a:pt x="19742" y="5321"/>
                  <a:pt x="19733" y="5306"/>
                  <a:pt x="19733" y="5306"/>
                </a:cubicBezTo>
                <a:cubicBezTo>
                  <a:pt x="19724" y="5274"/>
                  <a:pt x="19715" y="5228"/>
                  <a:pt x="19724" y="5181"/>
                </a:cubicBezTo>
                <a:cubicBezTo>
                  <a:pt x="19724" y="5181"/>
                  <a:pt x="19724" y="5166"/>
                  <a:pt x="19724" y="5150"/>
                </a:cubicBezTo>
                <a:cubicBezTo>
                  <a:pt x="19724" y="5135"/>
                  <a:pt x="19724" y="5119"/>
                  <a:pt x="19715" y="5119"/>
                </a:cubicBezTo>
                <a:cubicBezTo>
                  <a:pt x="19705" y="5088"/>
                  <a:pt x="19687" y="5088"/>
                  <a:pt x="19669" y="5072"/>
                </a:cubicBezTo>
                <a:cubicBezTo>
                  <a:pt x="19669" y="5072"/>
                  <a:pt x="19660" y="5088"/>
                  <a:pt x="19660" y="5088"/>
                </a:cubicBezTo>
                <a:cubicBezTo>
                  <a:pt x="19651" y="5104"/>
                  <a:pt x="19651" y="5104"/>
                  <a:pt x="19651" y="5119"/>
                </a:cubicBezTo>
                <a:cubicBezTo>
                  <a:pt x="19651" y="5119"/>
                  <a:pt x="19651" y="5119"/>
                  <a:pt x="19651" y="5119"/>
                </a:cubicBezTo>
                <a:cubicBezTo>
                  <a:pt x="19651" y="5119"/>
                  <a:pt x="19651" y="5119"/>
                  <a:pt x="19651" y="5119"/>
                </a:cubicBezTo>
                <a:cubicBezTo>
                  <a:pt x="19651" y="5119"/>
                  <a:pt x="19651" y="5119"/>
                  <a:pt x="19651" y="5119"/>
                </a:cubicBezTo>
                <a:cubicBezTo>
                  <a:pt x="19651" y="5135"/>
                  <a:pt x="19651" y="5135"/>
                  <a:pt x="19651" y="5119"/>
                </a:cubicBezTo>
                <a:cubicBezTo>
                  <a:pt x="19651" y="5119"/>
                  <a:pt x="19651" y="5119"/>
                  <a:pt x="19651" y="5119"/>
                </a:cubicBezTo>
                <a:cubicBezTo>
                  <a:pt x="19651" y="5119"/>
                  <a:pt x="19651" y="5119"/>
                  <a:pt x="19651" y="5119"/>
                </a:cubicBezTo>
                <a:cubicBezTo>
                  <a:pt x="19632" y="5104"/>
                  <a:pt x="19623" y="5088"/>
                  <a:pt x="19614" y="5057"/>
                </a:cubicBezTo>
                <a:cubicBezTo>
                  <a:pt x="19605" y="5010"/>
                  <a:pt x="19605" y="4964"/>
                  <a:pt x="19605" y="4917"/>
                </a:cubicBezTo>
                <a:cubicBezTo>
                  <a:pt x="19605" y="4839"/>
                  <a:pt x="19605" y="4762"/>
                  <a:pt x="19577" y="4699"/>
                </a:cubicBezTo>
                <a:cubicBezTo>
                  <a:pt x="19577" y="4684"/>
                  <a:pt x="19577" y="4668"/>
                  <a:pt x="19568" y="4668"/>
                </a:cubicBezTo>
                <a:cubicBezTo>
                  <a:pt x="19568" y="4622"/>
                  <a:pt x="19577" y="4575"/>
                  <a:pt x="19605" y="4560"/>
                </a:cubicBezTo>
                <a:cubicBezTo>
                  <a:pt x="19614" y="4560"/>
                  <a:pt x="19623" y="4575"/>
                  <a:pt x="19623" y="4560"/>
                </a:cubicBezTo>
                <a:cubicBezTo>
                  <a:pt x="19641" y="4560"/>
                  <a:pt x="19641" y="4560"/>
                  <a:pt x="19651" y="4544"/>
                </a:cubicBezTo>
                <a:cubicBezTo>
                  <a:pt x="19651" y="4513"/>
                  <a:pt x="19651" y="4497"/>
                  <a:pt x="19660" y="4482"/>
                </a:cubicBezTo>
                <a:cubicBezTo>
                  <a:pt x="19669" y="4466"/>
                  <a:pt x="19678" y="4466"/>
                  <a:pt x="19678" y="4466"/>
                </a:cubicBezTo>
                <a:cubicBezTo>
                  <a:pt x="19687" y="4497"/>
                  <a:pt x="19687" y="4513"/>
                  <a:pt x="19696" y="4529"/>
                </a:cubicBezTo>
                <a:cubicBezTo>
                  <a:pt x="19696" y="4544"/>
                  <a:pt x="19705" y="4544"/>
                  <a:pt x="19715" y="4544"/>
                </a:cubicBezTo>
                <a:cubicBezTo>
                  <a:pt x="19715" y="4544"/>
                  <a:pt x="19724" y="4529"/>
                  <a:pt x="19724" y="4529"/>
                </a:cubicBezTo>
                <a:cubicBezTo>
                  <a:pt x="19724" y="4497"/>
                  <a:pt x="19733" y="4482"/>
                  <a:pt x="19733" y="4451"/>
                </a:cubicBezTo>
                <a:cubicBezTo>
                  <a:pt x="19733" y="4420"/>
                  <a:pt x="19742" y="4404"/>
                  <a:pt x="19760" y="4373"/>
                </a:cubicBezTo>
                <a:cubicBezTo>
                  <a:pt x="19779" y="4342"/>
                  <a:pt x="19797" y="4327"/>
                  <a:pt x="19824" y="4327"/>
                </a:cubicBezTo>
                <a:cubicBezTo>
                  <a:pt x="19843" y="4311"/>
                  <a:pt x="19852" y="4342"/>
                  <a:pt x="19861" y="4358"/>
                </a:cubicBezTo>
                <a:cubicBezTo>
                  <a:pt x="19879" y="4358"/>
                  <a:pt x="19888" y="4389"/>
                  <a:pt x="19907" y="4404"/>
                </a:cubicBezTo>
                <a:cubicBezTo>
                  <a:pt x="19907" y="4404"/>
                  <a:pt x="19916" y="4404"/>
                  <a:pt x="19916" y="4404"/>
                </a:cubicBezTo>
                <a:cubicBezTo>
                  <a:pt x="19925" y="4420"/>
                  <a:pt x="19934" y="4420"/>
                  <a:pt x="19943" y="4420"/>
                </a:cubicBezTo>
                <a:cubicBezTo>
                  <a:pt x="19953" y="4420"/>
                  <a:pt x="19953" y="4404"/>
                  <a:pt x="19953" y="4389"/>
                </a:cubicBezTo>
                <a:cubicBezTo>
                  <a:pt x="19953" y="4358"/>
                  <a:pt x="19943" y="4327"/>
                  <a:pt x="19943" y="4295"/>
                </a:cubicBezTo>
                <a:cubicBezTo>
                  <a:pt x="19953" y="4264"/>
                  <a:pt x="19953" y="4233"/>
                  <a:pt x="19962" y="4202"/>
                </a:cubicBezTo>
                <a:cubicBezTo>
                  <a:pt x="19962" y="4171"/>
                  <a:pt x="19971" y="4125"/>
                  <a:pt x="19971" y="4078"/>
                </a:cubicBezTo>
                <a:cubicBezTo>
                  <a:pt x="19971" y="4000"/>
                  <a:pt x="19989" y="3938"/>
                  <a:pt x="20007" y="3876"/>
                </a:cubicBezTo>
                <a:cubicBezTo>
                  <a:pt x="20017" y="3845"/>
                  <a:pt x="20026" y="3814"/>
                  <a:pt x="20035" y="3767"/>
                </a:cubicBezTo>
                <a:cubicBezTo>
                  <a:pt x="20053" y="3720"/>
                  <a:pt x="20072" y="3658"/>
                  <a:pt x="20099" y="3627"/>
                </a:cubicBezTo>
                <a:cubicBezTo>
                  <a:pt x="20108" y="3612"/>
                  <a:pt x="20126" y="3596"/>
                  <a:pt x="20136" y="3596"/>
                </a:cubicBezTo>
                <a:cubicBezTo>
                  <a:pt x="20154" y="3596"/>
                  <a:pt x="20172" y="3596"/>
                  <a:pt x="20191" y="3596"/>
                </a:cubicBezTo>
                <a:cubicBezTo>
                  <a:pt x="20200" y="3596"/>
                  <a:pt x="20209" y="3596"/>
                  <a:pt x="20218" y="3596"/>
                </a:cubicBezTo>
                <a:cubicBezTo>
                  <a:pt x="20227" y="3596"/>
                  <a:pt x="20227" y="3581"/>
                  <a:pt x="20227" y="3581"/>
                </a:cubicBezTo>
                <a:cubicBezTo>
                  <a:pt x="20227" y="3518"/>
                  <a:pt x="20227" y="3456"/>
                  <a:pt x="20200" y="3410"/>
                </a:cubicBezTo>
                <a:cubicBezTo>
                  <a:pt x="20191" y="3410"/>
                  <a:pt x="20191" y="3394"/>
                  <a:pt x="20181" y="3379"/>
                </a:cubicBezTo>
                <a:cubicBezTo>
                  <a:pt x="20181" y="3363"/>
                  <a:pt x="20172" y="3348"/>
                  <a:pt x="20163" y="3348"/>
                </a:cubicBezTo>
                <a:cubicBezTo>
                  <a:pt x="20136" y="3332"/>
                  <a:pt x="20117" y="3285"/>
                  <a:pt x="20081" y="3270"/>
                </a:cubicBezTo>
                <a:cubicBezTo>
                  <a:pt x="20081" y="3270"/>
                  <a:pt x="20081" y="3270"/>
                  <a:pt x="20081" y="3270"/>
                </a:cubicBezTo>
                <a:cubicBezTo>
                  <a:pt x="20081" y="3270"/>
                  <a:pt x="20081" y="3270"/>
                  <a:pt x="20081" y="3270"/>
                </a:cubicBezTo>
                <a:cubicBezTo>
                  <a:pt x="20081" y="3270"/>
                  <a:pt x="20081" y="3270"/>
                  <a:pt x="20081" y="3270"/>
                </a:cubicBezTo>
                <a:cubicBezTo>
                  <a:pt x="20081" y="3270"/>
                  <a:pt x="20081" y="3270"/>
                  <a:pt x="20081" y="3270"/>
                </a:cubicBezTo>
                <a:cubicBezTo>
                  <a:pt x="20081" y="3254"/>
                  <a:pt x="20081" y="3239"/>
                  <a:pt x="20072" y="3223"/>
                </a:cubicBezTo>
                <a:cubicBezTo>
                  <a:pt x="20072" y="3192"/>
                  <a:pt x="20053" y="3161"/>
                  <a:pt x="20035" y="3161"/>
                </a:cubicBezTo>
                <a:cubicBezTo>
                  <a:pt x="20026" y="3161"/>
                  <a:pt x="20026" y="3161"/>
                  <a:pt x="20017" y="3161"/>
                </a:cubicBezTo>
                <a:cubicBezTo>
                  <a:pt x="20017" y="3146"/>
                  <a:pt x="20017" y="3146"/>
                  <a:pt x="20017" y="3130"/>
                </a:cubicBezTo>
                <a:cubicBezTo>
                  <a:pt x="20007" y="3099"/>
                  <a:pt x="19998" y="3083"/>
                  <a:pt x="19971" y="3083"/>
                </a:cubicBezTo>
                <a:cubicBezTo>
                  <a:pt x="19943" y="3099"/>
                  <a:pt x="19934" y="3068"/>
                  <a:pt x="19916" y="3052"/>
                </a:cubicBezTo>
                <a:cubicBezTo>
                  <a:pt x="19916" y="3037"/>
                  <a:pt x="19916" y="3021"/>
                  <a:pt x="19925" y="3021"/>
                </a:cubicBezTo>
                <a:cubicBezTo>
                  <a:pt x="19934" y="3006"/>
                  <a:pt x="19943" y="3006"/>
                  <a:pt x="19953" y="3006"/>
                </a:cubicBezTo>
                <a:cubicBezTo>
                  <a:pt x="19980" y="2990"/>
                  <a:pt x="19998" y="2944"/>
                  <a:pt x="19998" y="2897"/>
                </a:cubicBezTo>
                <a:cubicBezTo>
                  <a:pt x="19998" y="2850"/>
                  <a:pt x="19998" y="2788"/>
                  <a:pt x="19998" y="2742"/>
                </a:cubicBezTo>
                <a:cubicBezTo>
                  <a:pt x="19998" y="2726"/>
                  <a:pt x="19998" y="2695"/>
                  <a:pt x="19998" y="2679"/>
                </a:cubicBezTo>
                <a:cubicBezTo>
                  <a:pt x="19989" y="2664"/>
                  <a:pt x="19980" y="2648"/>
                  <a:pt x="19980" y="2617"/>
                </a:cubicBezTo>
                <a:cubicBezTo>
                  <a:pt x="19971" y="2586"/>
                  <a:pt x="19953" y="2571"/>
                  <a:pt x="19934" y="2571"/>
                </a:cubicBezTo>
                <a:cubicBezTo>
                  <a:pt x="19916" y="2555"/>
                  <a:pt x="19898" y="2539"/>
                  <a:pt x="19888" y="2508"/>
                </a:cubicBezTo>
                <a:cubicBezTo>
                  <a:pt x="19888" y="2508"/>
                  <a:pt x="19879" y="2493"/>
                  <a:pt x="19888" y="2477"/>
                </a:cubicBezTo>
                <a:cubicBezTo>
                  <a:pt x="19888" y="2462"/>
                  <a:pt x="19898" y="2446"/>
                  <a:pt x="19898" y="2446"/>
                </a:cubicBezTo>
                <a:cubicBezTo>
                  <a:pt x="19907" y="2415"/>
                  <a:pt x="19916" y="2415"/>
                  <a:pt x="19916" y="2431"/>
                </a:cubicBezTo>
                <a:cubicBezTo>
                  <a:pt x="19925" y="2462"/>
                  <a:pt x="19943" y="2493"/>
                  <a:pt x="19953" y="2508"/>
                </a:cubicBezTo>
                <a:cubicBezTo>
                  <a:pt x="20007" y="2539"/>
                  <a:pt x="20007" y="2539"/>
                  <a:pt x="20035" y="2462"/>
                </a:cubicBezTo>
                <a:cubicBezTo>
                  <a:pt x="20035" y="2446"/>
                  <a:pt x="20035" y="2431"/>
                  <a:pt x="20035" y="2431"/>
                </a:cubicBezTo>
                <a:cubicBezTo>
                  <a:pt x="20044" y="2400"/>
                  <a:pt x="20062" y="2400"/>
                  <a:pt x="20081" y="2384"/>
                </a:cubicBezTo>
                <a:cubicBezTo>
                  <a:pt x="20090" y="2384"/>
                  <a:pt x="20099" y="2400"/>
                  <a:pt x="20108" y="2415"/>
                </a:cubicBezTo>
                <a:cubicBezTo>
                  <a:pt x="20117" y="2431"/>
                  <a:pt x="20126" y="2446"/>
                  <a:pt x="20136" y="2462"/>
                </a:cubicBezTo>
                <a:cubicBezTo>
                  <a:pt x="20145" y="2493"/>
                  <a:pt x="20163" y="2493"/>
                  <a:pt x="20181" y="2477"/>
                </a:cubicBezTo>
                <a:cubicBezTo>
                  <a:pt x="20200" y="2462"/>
                  <a:pt x="20218" y="2446"/>
                  <a:pt x="20236" y="2446"/>
                </a:cubicBezTo>
                <a:cubicBezTo>
                  <a:pt x="20245" y="2446"/>
                  <a:pt x="20264" y="2462"/>
                  <a:pt x="20273" y="2462"/>
                </a:cubicBezTo>
                <a:cubicBezTo>
                  <a:pt x="20282" y="2462"/>
                  <a:pt x="20300" y="2446"/>
                  <a:pt x="20309" y="2446"/>
                </a:cubicBezTo>
                <a:cubicBezTo>
                  <a:pt x="20309" y="2446"/>
                  <a:pt x="20319" y="2431"/>
                  <a:pt x="20319" y="2431"/>
                </a:cubicBezTo>
                <a:cubicBezTo>
                  <a:pt x="20328" y="2431"/>
                  <a:pt x="20328" y="2415"/>
                  <a:pt x="20328" y="2415"/>
                </a:cubicBezTo>
                <a:cubicBezTo>
                  <a:pt x="20328" y="2369"/>
                  <a:pt x="20328" y="2322"/>
                  <a:pt x="20291" y="2306"/>
                </a:cubicBezTo>
                <a:cubicBezTo>
                  <a:pt x="20273" y="2306"/>
                  <a:pt x="20273" y="2291"/>
                  <a:pt x="20273" y="2275"/>
                </a:cubicBezTo>
                <a:cubicBezTo>
                  <a:pt x="20264" y="2260"/>
                  <a:pt x="20264" y="2244"/>
                  <a:pt x="20273" y="2244"/>
                </a:cubicBezTo>
                <a:cubicBezTo>
                  <a:pt x="20273" y="2198"/>
                  <a:pt x="20264" y="2167"/>
                  <a:pt x="20236" y="2135"/>
                </a:cubicBezTo>
                <a:cubicBezTo>
                  <a:pt x="20227" y="2135"/>
                  <a:pt x="20218" y="2104"/>
                  <a:pt x="20209" y="2089"/>
                </a:cubicBezTo>
                <a:cubicBezTo>
                  <a:pt x="20200" y="2073"/>
                  <a:pt x="20200" y="2058"/>
                  <a:pt x="20218" y="2042"/>
                </a:cubicBezTo>
                <a:cubicBezTo>
                  <a:pt x="20236" y="2011"/>
                  <a:pt x="20245" y="1980"/>
                  <a:pt x="20255" y="1949"/>
                </a:cubicBezTo>
                <a:cubicBezTo>
                  <a:pt x="20255" y="1933"/>
                  <a:pt x="20255" y="1918"/>
                  <a:pt x="20245" y="1902"/>
                </a:cubicBezTo>
                <a:cubicBezTo>
                  <a:pt x="20227" y="1856"/>
                  <a:pt x="20218" y="1809"/>
                  <a:pt x="20218" y="1747"/>
                </a:cubicBezTo>
                <a:cubicBezTo>
                  <a:pt x="20218" y="1731"/>
                  <a:pt x="20209" y="1731"/>
                  <a:pt x="20200" y="1731"/>
                </a:cubicBezTo>
                <a:cubicBezTo>
                  <a:pt x="20200" y="1731"/>
                  <a:pt x="20191" y="1731"/>
                  <a:pt x="20181" y="1731"/>
                </a:cubicBezTo>
                <a:cubicBezTo>
                  <a:pt x="20154" y="1716"/>
                  <a:pt x="20126" y="1700"/>
                  <a:pt x="20099" y="1700"/>
                </a:cubicBezTo>
                <a:cubicBezTo>
                  <a:pt x="20090" y="1700"/>
                  <a:pt x="20081" y="1685"/>
                  <a:pt x="20072" y="1669"/>
                </a:cubicBezTo>
                <a:cubicBezTo>
                  <a:pt x="20053" y="1654"/>
                  <a:pt x="20044" y="1669"/>
                  <a:pt x="20026" y="1685"/>
                </a:cubicBezTo>
                <a:cubicBezTo>
                  <a:pt x="20007" y="1716"/>
                  <a:pt x="19998" y="1747"/>
                  <a:pt x="19971" y="1763"/>
                </a:cubicBezTo>
                <a:cubicBezTo>
                  <a:pt x="19971" y="1763"/>
                  <a:pt x="19962" y="1763"/>
                  <a:pt x="19962" y="1778"/>
                </a:cubicBezTo>
                <a:cubicBezTo>
                  <a:pt x="19953" y="1794"/>
                  <a:pt x="19953" y="1809"/>
                  <a:pt x="19962" y="1825"/>
                </a:cubicBezTo>
                <a:cubicBezTo>
                  <a:pt x="19971" y="1856"/>
                  <a:pt x="19980" y="1871"/>
                  <a:pt x="19998" y="1902"/>
                </a:cubicBezTo>
                <a:cubicBezTo>
                  <a:pt x="19998" y="1918"/>
                  <a:pt x="19998" y="1933"/>
                  <a:pt x="19998" y="1949"/>
                </a:cubicBezTo>
                <a:cubicBezTo>
                  <a:pt x="19998" y="1949"/>
                  <a:pt x="19989" y="1965"/>
                  <a:pt x="19989" y="1965"/>
                </a:cubicBezTo>
                <a:cubicBezTo>
                  <a:pt x="19980" y="1965"/>
                  <a:pt x="19980" y="1965"/>
                  <a:pt x="19980" y="1965"/>
                </a:cubicBezTo>
                <a:cubicBezTo>
                  <a:pt x="19962" y="1902"/>
                  <a:pt x="19916" y="1856"/>
                  <a:pt x="19898" y="1794"/>
                </a:cubicBezTo>
                <a:cubicBezTo>
                  <a:pt x="19870" y="1747"/>
                  <a:pt x="19843" y="1716"/>
                  <a:pt x="19797" y="1731"/>
                </a:cubicBezTo>
                <a:cubicBezTo>
                  <a:pt x="19788" y="1731"/>
                  <a:pt x="19769" y="1731"/>
                  <a:pt x="19751" y="1731"/>
                </a:cubicBezTo>
                <a:cubicBezTo>
                  <a:pt x="19733" y="1716"/>
                  <a:pt x="19705" y="1716"/>
                  <a:pt x="19678" y="1716"/>
                </a:cubicBezTo>
                <a:cubicBezTo>
                  <a:pt x="19651" y="1716"/>
                  <a:pt x="19623" y="1700"/>
                  <a:pt x="19596" y="1685"/>
                </a:cubicBezTo>
                <a:cubicBezTo>
                  <a:pt x="19568" y="1669"/>
                  <a:pt x="19541" y="1669"/>
                  <a:pt x="19513" y="1685"/>
                </a:cubicBezTo>
                <a:cubicBezTo>
                  <a:pt x="19495" y="1700"/>
                  <a:pt x="19486" y="1700"/>
                  <a:pt x="19467" y="1669"/>
                </a:cubicBezTo>
                <a:cubicBezTo>
                  <a:pt x="19449" y="1654"/>
                  <a:pt x="19431" y="1638"/>
                  <a:pt x="19413" y="1638"/>
                </a:cubicBezTo>
                <a:cubicBezTo>
                  <a:pt x="19358" y="1623"/>
                  <a:pt x="19303" y="1592"/>
                  <a:pt x="19239" y="1607"/>
                </a:cubicBezTo>
                <a:cubicBezTo>
                  <a:pt x="19229" y="1607"/>
                  <a:pt x="19220" y="1607"/>
                  <a:pt x="19220" y="1607"/>
                </a:cubicBezTo>
                <a:cubicBezTo>
                  <a:pt x="19175" y="1576"/>
                  <a:pt x="19138" y="1607"/>
                  <a:pt x="19111" y="1623"/>
                </a:cubicBezTo>
                <a:cubicBezTo>
                  <a:pt x="19083" y="1638"/>
                  <a:pt x="19056" y="1669"/>
                  <a:pt x="19037" y="1669"/>
                </a:cubicBezTo>
                <a:cubicBezTo>
                  <a:pt x="19001" y="1669"/>
                  <a:pt x="18973" y="1685"/>
                  <a:pt x="18946" y="1685"/>
                </a:cubicBezTo>
                <a:cubicBezTo>
                  <a:pt x="18937" y="1685"/>
                  <a:pt x="18918" y="1700"/>
                  <a:pt x="18909" y="1700"/>
                </a:cubicBezTo>
                <a:cubicBezTo>
                  <a:pt x="18900" y="1700"/>
                  <a:pt x="18900" y="1700"/>
                  <a:pt x="18900" y="1716"/>
                </a:cubicBezTo>
                <a:cubicBezTo>
                  <a:pt x="18900" y="1763"/>
                  <a:pt x="18927" y="1794"/>
                  <a:pt x="18918" y="1840"/>
                </a:cubicBezTo>
                <a:cubicBezTo>
                  <a:pt x="18918" y="1856"/>
                  <a:pt x="18927" y="1871"/>
                  <a:pt x="18937" y="1871"/>
                </a:cubicBezTo>
                <a:cubicBezTo>
                  <a:pt x="18955" y="1887"/>
                  <a:pt x="18982" y="1887"/>
                  <a:pt x="18992" y="1918"/>
                </a:cubicBezTo>
                <a:cubicBezTo>
                  <a:pt x="19010" y="1949"/>
                  <a:pt x="19028" y="1980"/>
                  <a:pt x="19037" y="2011"/>
                </a:cubicBezTo>
                <a:cubicBezTo>
                  <a:pt x="19046" y="2027"/>
                  <a:pt x="19046" y="2058"/>
                  <a:pt x="19037" y="2058"/>
                </a:cubicBezTo>
                <a:cubicBezTo>
                  <a:pt x="19028" y="2073"/>
                  <a:pt x="19019" y="2089"/>
                  <a:pt x="19010" y="2104"/>
                </a:cubicBezTo>
                <a:cubicBezTo>
                  <a:pt x="19001" y="2120"/>
                  <a:pt x="18982" y="2120"/>
                  <a:pt x="18982" y="2089"/>
                </a:cubicBezTo>
                <a:cubicBezTo>
                  <a:pt x="18964" y="2042"/>
                  <a:pt x="18937" y="2027"/>
                  <a:pt x="18900" y="2011"/>
                </a:cubicBezTo>
                <a:cubicBezTo>
                  <a:pt x="18900" y="2011"/>
                  <a:pt x="18891" y="2011"/>
                  <a:pt x="18882" y="2011"/>
                </a:cubicBezTo>
                <a:cubicBezTo>
                  <a:pt x="18882" y="2011"/>
                  <a:pt x="18873" y="1996"/>
                  <a:pt x="18863" y="1980"/>
                </a:cubicBezTo>
                <a:cubicBezTo>
                  <a:pt x="18863" y="1980"/>
                  <a:pt x="18854" y="1949"/>
                  <a:pt x="18854" y="1933"/>
                </a:cubicBezTo>
                <a:cubicBezTo>
                  <a:pt x="18845" y="1933"/>
                  <a:pt x="18845" y="1918"/>
                  <a:pt x="18854" y="1918"/>
                </a:cubicBezTo>
                <a:cubicBezTo>
                  <a:pt x="18873" y="1887"/>
                  <a:pt x="18863" y="1856"/>
                  <a:pt x="18854" y="1825"/>
                </a:cubicBezTo>
                <a:cubicBezTo>
                  <a:pt x="18845" y="1794"/>
                  <a:pt x="18827" y="1794"/>
                  <a:pt x="18808" y="1794"/>
                </a:cubicBezTo>
                <a:cubicBezTo>
                  <a:pt x="18799" y="1794"/>
                  <a:pt x="18781" y="1825"/>
                  <a:pt x="18781" y="1840"/>
                </a:cubicBezTo>
                <a:cubicBezTo>
                  <a:pt x="18781" y="1887"/>
                  <a:pt x="18781" y="1918"/>
                  <a:pt x="18781" y="1949"/>
                </a:cubicBezTo>
                <a:cubicBezTo>
                  <a:pt x="18781" y="1980"/>
                  <a:pt x="18772" y="1996"/>
                  <a:pt x="18754" y="1996"/>
                </a:cubicBezTo>
                <a:cubicBezTo>
                  <a:pt x="18726" y="2011"/>
                  <a:pt x="18699" y="2011"/>
                  <a:pt x="18680" y="2027"/>
                </a:cubicBezTo>
                <a:cubicBezTo>
                  <a:pt x="18662" y="2027"/>
                  <a:pt x="18644" y="2042"/>
                  <a:pt x="18625" y="2027"/>
                </a:cubicBezTo>
                <a:cubicBezTo>
                  <a:pt x="18616" y="2027"/>
                  <a:pt x="18607" y="2027"/>
                  <a:pt x="18607" y="2027"/>
                </a:cubicBezTo>
                <a:cubicBezTo>
                  <a:pt x="18580" y="2058"/>
                  <a:pt x="18543" y="2089"/>
                  <a:pt x="18516" y="2120"/>
                </a:cubicBezTo>
                <a:cubicBezTo>
                  <a:pt x="18470" y="2167"/>
                  <a:pt x="18424" y="2182"/>
                  <a:pt x="18378" y="2182"/>
                </a:cubicBezTo>
                <a:cubicBezTo>
                  <a:pt x="18369" y="2167"/>
                  <a:pt x="18360" y="2167"/>
                  <a:pt x="18351" y="2135"/>
                </a:cubicBezTo>
                <a:cubicBezTo>
                  <a:pt x="18351" y="2135"/>
                  <a:pt x="18351" y="2135"/>
                  <a:pt x="18351" y="2135"/>
                </a:cubicBezTo>
                <a:cubicBezTo>
                  <a:pt x="18342" y="2042"/>
                  <a:pt x="18314" y="1980"/>
                  <a:pt x="18268" y="1933"/>
                </a:cubicBezTo>
                <a:cubicBezTo>
                  <a:pt x="18268" y="1933"/>
                  <a:pt x="18259" y="1933"/>
                  <a:pt x="18259" y="1918"/>
                </a:cubicBezTo>
                <a:cubicBezTo>
                  <a:pt x="18214" y="1871"/>
                  <a:pt x="18159" y="1840"/>
                  <a:pt x="18104" y="1887"/>
                </a:cubicBezTo>
                <a:cubicBezTo>
                  <a:pt x="18095" y="1902"/>
                  <a:pt x="18085" y="1902"/>
                  <a:pt x="18076" y="1902"/>
                </a:cubicBezTo>
                <a:cubicBezTo>
                  <a:pt x="18040" y="1933"/>
                  <a:pt x="17994" y="1965"/>
                  <a:pt x="17957" y="2011"/>
                </a:cubicBezTo>
                <a:cubicBezTo>
                  <a:pt x="17939" y="2042"/>
                  <a:pt x="17921" y="2058"/>
                  <a:pt x="17893" y="2089"/>
                </a:cubicBezTo>
                <a:cubicBezTo>
                  <a:pt x="17884" y="2104"/>
                  <a:pt x="17866" y="2089"/>
                  <a:pt x="17857" y="2058"/>
                </a:cubicBezTo>
                <a:cubicBezTo>
                  <a:pt x="17847" y="2027"/>
                  <a:pt x="17838" y="2011"/>
                  <a:pt x="17820" y="1996"/>
                </a:cubicBezTo>
                <a:cubicBezTo>
                  <a:pt x="17811" y="1996"/>
                  <a:pt x="17793" y="1980"/>
                  <a:pt x="17783" y="1965"/>
                </a:cubicBezTo>
                <a:cubicBezTo>
                  <a:pt x="17765" y="1965"/>
                  <a:pt x="17756" y="1965"/>
                  <a:pt x="17747" y="1980"/>
                </a:cubicBezTo>
                <a:cubicBezTo>
                  <a:pt x="17738" y="1996"/>
                  <a:pt x="17738" y="1996"/>
                  <a:pt x="17719" y="1980"/>
                </a:cubicBezTo>
                <a:cubicBezTo>
                  <a:pt x="17710" y="1980"/>
                  <a:pt x="17701" y="1965"/>
                  <a:pt x="17692" y="1965"/>
                </a:cubicBezTo>
                <a:cubicBezTo>
                  <a:pt x="17683" y="1980"/>
                  <a:pt x="17674" y="1980"/>
                  <a:pt x="17674" y="1965"/>
                </a:cubicBezTo>
                <a:cubicBezTo>
                  <a:pt x="17655" y="1949"/>
                  <a:pt x="17646" y="1933"/>
                  <a:pt x="17628" y="1933"/>
                </a:cubicBezTo>
                <a:cubicBezTo>
                  <a:pt x="17619" y="1933"/>
                  <a:pt x="17619" y="1918"/>
                  <a:pt x="17628" y="1902"/>
                </a:cubicBezTo>
                <a:cubicBezTo>
                  <a:pt x="17637" y="1871"/>
                  <a:pt x="17637" y="1856"/>
                  <a:pt x="17628" y="1825"/>
                </a:cubicBezTo>
                <a:cubicBezTo>
                  <a:pt x="17619" y="1825"/>
                  <a:pt x="17619" y="1825"/>
                  <a:pt x="17619" y="1825"/>
                </a:cubicBezTo>
                <a:cubicBezTo>
                  <a:pt x="17591" y="1794"/>
                  <a:pt x="17555" y="1763"/>
                  <a:pt x="17518" y="1778"/>
                </a:cubicBezTo>
                <a:cubicBezTo>
                  <a:pt x="17509" y="1778"/>
                  <a:pt x="17491" y="1794"/>
                  <a:pt x="17472" y="1794"/>
                </a:cubicBezTo>
                <a:cubicBezTo>
                  <a:pt x="17463" y="1809"/>
                  <a:pt x="17454" y="1809"/>
                  <a:pt x="17445" y="1825"/>
                </a:cubicBezTo>
                <a:cubicBezTo>
                  <a:pt x="17426" y="1871"/>
                  <a:pt x="17408" y="1871"/>
                  <a:pt x="17381" y="1856"/>
                </a:cubicBezTo>
                <a:cubicBezTo>
                  <a:pt x="17353" y="1840"/>
                  <a:pt x="17326" y="1840"/>
                  <a:pt x="17298" y="1840"/>
                </a:cubicBezTo>
                <a:cubicBezTo>
                  <a:pt x="17262" y="1856"/>
                  <a:pt x="17225" y="1856"/>
                  <a:pt x="17198" y="1856"/>
                </a:cubicBezTo>
                <a:cubicBezTo>
                  <a:pt x="17161" y="1871"/>
                  <a:pt x="17124" y="1871"/>
                  <a:pt x="17088" y="1856"/>
                </a:cubicBezTo>
                <a:cubicBezTo>
                  <a:pt x="17088" y="1856"/>
                  <a:pt x="17079" y="1871"/>
                  <a:pt x="17069" y="1871"/>
                </a:cubicBezTo>
                <a:cubicBezTo>
                  <a:pt x="17069" y="1871"/>
                  <a:pt x="17060" y="1887"/>
                  <a:pt x="17060" y="1887"/>
                </a:cubicBezTo>
                <a:cubicBezTo>
                  <a:pt x="17060" y="1902"/>
                  <a:pt x="17060" y="1902"/>
                  <a:pt x="17069" y="1902"/>
                </a:cubicBezTo>
                <a:cubicBezTo>
                  <a:pt x="17079" y="1918"/>
                  <a:pt x="17088" y="1918"/>
                  <a:pt x="17106" y="1933"/>
                </a:cubicBezTo>
                <a:cubicBezTo>
                  <a:pt x="17106" y="1933"/>
                  <a:pt x="17115" y="1933"/>
                  <a:pt x="17115" y="1949"/>
                </a:cubicBezTo>
                <a:cubicBezTo>
                  <a:pt x="17115" y="1949"/>
                  <a:pt x="17106" y="1980"/>
                  <a:pt x="17106" y="1980"/>
                </a:cubicBezTo>
                <a:cubicBezTo>
                  <a:pt x="17097" y="1980"/>
                  <a:pt x="17088" y="1980"/>
                  <a:pt x="17079" y="1996"/>
                </a:cubicBezTo>
                <a:cubicBezTo>
                  <a:pt x="17060" y="2011"/>
                  <a:pt x="17060" y="2027"/>
                  <a:pt x="17060" y="2058"/>
                </a:cubicBezTo>
                <a:cubicBezTo>
                  <a:pt x="17060" y="2089"/>
                  <a:pt x="17069" y="2104"/>
                  <a:pt x="17088" y="2104"/>
                </a:cubicBezTo>
                <a:cubicBezTo>
                  <a:pt x="17097" y="2104"/>
                  <a:pt x="17106" y="2104"/>
                  <a:pt x="17115" y="2104"/>
                </a:cubicBezTo>
                <a:cubicBezTo>
                  <a:pt x="17115" y="2104"/>
                  <a:pt x="17115" y="2104"/>
                  <a:pt x="17115" y="2104"/>
                </a:cubicBezTo>
                <a:cubicBezTo>
                  <a:pt x="17115" y="2089"/>
                  <a:pt x="17115" y="2089"/>
                  <a:pt x="17115" y="2089"/>
                </a:cubicBezTo>
                <a:cubicBezTo>
                  <a:pt x="17115" y="2104"/>
                  <a:pt x="17115" y="2104"/>
                  <a:pt x="17115" y="2104"/>
                </a:cubicBezTo>
                <a:cubicBezTo>
                  <a:pt x="17115" y="2104"/>
                  <a:pt x="17115" y="2104"/>
                  <a:pt x="17115" y="2104"/>
                </a:cubicBezTo>
                <a:cubicBezTo>
                  <a:pt x="17115" y="2135"/>
                  <a:pt x="17115" y="2151"/>
                  <a:pt x="17124" y="2167"/>
                </a:cubicBezTo>
                <a:cubicBezTo>
                  <a:pt x="17134" y="2198"/>
                  <a:pt x="17143" y="2229"/>
                  <a:pt x="17161" y="2244"/>
                </a:cubicBezTo>
                <a:cubicBezTo>
                  <a:pt x="17170" y="2260"/>
                  <a:pt x="17170" y="2275"/>
                  <a:pt x="17170" y="2291"/>
                </a:cubicBezTo>
                <a:cubicBezTo>
                  <a:pt x="17161" y="2291"/>
                  <a:pt x="17152" y="2306"/>
                  <a:pt x="17143" y="2291"/>
                </a:cubicBezTo>
                <a:cubicBezTo>
                  <a:pt x="17134" y="2275"/>
                  <a:pt x="17115" y="2275"/>
                  <a:pt x="17097" y="2291"/>
                </a:cubicBezTo>
                <a:cubicBezTo>
                  <a:pt x="17088" y="2306"/>
                  <a:pt x="17069" y="2306"/>
                  <a:pt x="17060" y="2322"/>
                </a:cubicBezTo>
                <a:cubicBezTo>
                  <a:pt x="17051" y="2353"/>
                  <a:pt x="17033" y="2353"/>
                  <a:pt x="17015" y="2353"/>
                </a:cubicBezTo>
                <a:cubicBezTo>
                  <a:pt x="17005" y="2337"/>
                  <a:pt x="16987" y="2337"/>
                  <a:pt x="16978" y="2337"/>
                </a:cubicBezTo>
                <a:cubicBezTo>
                  <a:pt x="16960" y="2353"/>
                  <a:pt x="16941" y="2369"/>
                  <a:pt x="16932" y="2400"/>
                </a:cubicBezTo>
                <a:cubicBezTo>
                  <a:pt x="16932" y="2431"/>
                  <a:pt x="16914" y="2446"/>
                  <a:pt x="16896" y="2446"/>
                </a:cubicBezTo>
                <a:cubicBezTo>
                  <a:pt x="16859" y="2462"/>
                  <a:pt x="16822" y="2446"/>
                  <a:pt x="16795" y="2400"/>
                </a:cubicBezTo>
                <a:cubicBezTo>
                  <a:pt x="16786" y="2384"/>
                  <a:pt x="16786" y="2384"/>
                  <a:pt x="16786" y="2384"/>
                </a:cubicBezTo>
                <a:cubicBezTo>
                  <a:pt x="16786" y="2384"/>
                  <a:pt x="16777" y="2384"/>
                  <a:pt x="16777" y="2384"/>
                </a:cubicBezTo>
                <a:cubicBezTo>
                  <a:pt x="16777" y="2400"/>
                  <a:pt x="16777" y="2400"/>
                  <a:pt x="16777" y="2400"/>
                </a:cubicBezTo>
                <a:cubicBezTo>
                  <a:pt x="16777" y="2446"/>
                  <a:pt x="16777" y="2477"/>
                  <a:pt x="16795" y="2524"/>
                </a:cubicBezTo>
                <a:cubicBezTo>
                  <a:pt x="16804" y="2571"/>
                  <a:pt x="16813" y="2617"/>
                  <a:pt x="16822" y="2679"/>
                </a:cubicBezTo>
                <a:cubicBezTo>
                  <a:pt x="16822" y="2695"/>
                  <a:pt x="16813" y="2695"/>
                  <a:pt x="16804" y="2695"/>
                </a:cubicBezTo>
                <a:cubicBezTo>
                  <a:pt x="16786" y="2695"/>
                  <a:pt x="16777" y="2695"/>
                  <a:pt x="16758" y="2679"/>
                </a:cubicBezTo>
                <a:cubicBezTo>
                  <a:pt x="16713" y="2648"/>
                  <a:pt x="16685" y="2586"/>
                  <a:pt x="16639" y="2539"/>
                </a:cubicBezTo>
                <a:cubicBezTo>
                  <a:pt x="16639" y="2539"/>
                  <a:pt x="16639" y="2539"/>
                  <a:pt x="16639" y="2539"/>
                </a:cubicBezTo>
                <a:cubicBezTo>
                  <a:pt x="16630" y="2493"/>
                  <a:pt x="16630" y="2493"/>
                  <a:pt x="16621" y="2508"/>
                </a:cubicBezTo>
                <a:cubicBezTo>
                  <a:pt x="16603" y="2524"/>
                  <a:pt x="16594" y="2524"/>
                  <a:pt x="16584" y="2508"/>
                </a:cubicBezTo>
                <a:cubicBezTo>
                  <a:pt x="16575" y="2508"/>
                  <a:pt x="16575" y="2493"/>
                  <a:pt x="16575" y="2477"/>
                </a:cubicBezTo>
                <a:cubicBezTo>
                  <a:pt x="16566" y="2477"/>
                  <a:pt x="16566" y="2477"/>
                  <a:pt x="16566" y="2477"/>
                </a:cubicBezTo>
                <a:cubicBezTo>
                  <a:pt x="16566" y="2477"/>
                  <a:pt x="16566" y="2477"/>
                  <a:pt x="16566" y="2477"/>
                </a:cubicBezTo>
                <a:cubicBezTo>
                  <a:pt x="16557" y="2477"/>
                  <a:pt x="16557" y="2477"/>
                  <a:pt x="16548" y="2462"/>
                </a:cubicBezTo>
                <a:cubicBezTo>
                  <a:pt x="16557" y="2462"/>
                  <a:pt x="16557" y="2462"/>
                  <a:pt x="16557" y="2462"/>
                </a:cubicBezTo>
                <a:cubicBezTo>
                  <a:pt x="16557" y="2462"/>
                  <a:pt x="16566" y="2477"/>
                  <a:pt x="16566" y="2477"/>
                </a:cubicBezTo>
                <a:cubicBezTo>
                  <a:pt x="16566" y="2477"/>
                  <a:pt x="16566" y="2477"/>
                  <a:pt x="16575" y="2477"/>
                </a:cubicBezTo>
                <a:cubicBezTo>
                  <a:pt x="16575" y="2477"/>
                  <a:pt x="16575" y="2477"/>
                  <a:pt x="16575" y="2477"/>
                </a:cubicBezTo>
                <a:cubicBezTo>
                  <a:pt x="16575" y="2477"/>
                  <a:pt x="16584" y="2462"/>
                  <a:pt x="16594" y="2462"/>
                </a:cubicBezTo>
                <a:cubicBezTo>
                  <a:pt x="16603" y="2446"/>
                  <a:pt x="16603" y="2446"/>
                  <a:pt x="16603" y="2431"/>
                </a:cubicBezTo>
                <a:cubicBezTo>
                  <a:pt x="16603" y="2400"/>
                  <a:pt x="16584" y="2369"/>
                  <a:pt x="16575" y="2353"/>
                </a:cubicBezTo>
                <a:cubicBezTo>
                  <a:pt x="16566" y="2337"/>
                  <a:pt x="16548" y="2337"/>
                  <a:pt x="16539" y="2337"/>
                </a:cubicBezTo>
                <a:cubicBezTo>
                  <a:pt x="16529" y="2322"/>
                  <a:pt x="16520" y="2322"/>
                  <a:pt x="16529" y="2306"/>
                </a:cubicBezTo>
                <a:cubicBezTo>
                  <a:pt x="16529" y="2291"/>
                  <a:pt x="16539" y="2275"/>
                  <a:pt x="16529" y="2260"/>
                </a:cubicBezTo>
                <a:cubicBezTo>
                  <a:pt x="16502" y="2213"/>
                  <a:pt x="16484" y="2182"/>
                  <a:pt x="16465" y="2151"/>
                </a:cubicBezTo>
                <a:cubicBezTo>
                  <a:pt x="16447" y="2120"/>
                  <a:pt x="16374" y="2089"/>
                  <a:pt x="16346" y="2089"/>
                </a:cubicBezTo>
                <a:cubicBezTo>
                  <a:pt x="16346" y="2089"/>
                  <a:pt x="16337" y="2089"/>
                  <a:pt x="16337" y="2104"/>
                </a:cubicBezTo>
                <a:cubicBezTo>
                  <a:pt x="16328" y="2120"/>
                  <a:pt x="16319" y="2120"/>
                  <a:pt x="16301" y="2104"/>
                </a:cubicBezTo>
                <a:cubicBezTo>
                  <a:pt x="16264" y="2089"/>
                  <a:pt x="16227" y="2089"/>
                  <a:pt x="16200" y="2104"/>
                </a:cubicBezTo>
                <a:cubicBezTo>
                  <a:pt x="16191" y="2104"/>
                  <a:pt x="16182" y="2120"/>
                  <a:pt x="16173" y="2120"/>
                </a:cubicBezTo>
                <a:cubicBezTo>
                  <a:pt x="16154" y="2151"/>
                  <a:pt x="16154" y="2167"/>
                  <a:pt x="16154" y="2198"/>
                </a:cubicBezTo>
                <a:cubicBezTo>
                  <a:pt x="16173" y="2229"/>
                  <a:pt x="16182" y="2260"/>
                  <a:pt x="16191" y="2291"/>
                </a:cubicBezTo>
                <a:cubicBezTo>
                  <a:pt x="16191" y="2306"/>
                  <a:pt x="16191" y="2322"/>
                  <a:pt x="16191" y="2322"/>
                </a:cubicBezTo>
                <a:cubicBezTo>
                  <a:pt x="16154" y="2353"/>
                  <a:pt x="16127" y="2369"/>
                  <a:pt x="16090" y="2384"/>
                </a:cubicBezTo>
                <a:cubicBezTo>
                  <a:pt x="16072" y="2400"/>
                  <a:pt x="16054" y="2400"/>
                  <a:pt x="16035" y="2369"/>
                </a:cubicBezTo>
                <a:cubicBezTo>
                  <a:pt x="16017" y="2353"/>
                  <a:pt x="16017" y="2353"/>
                  <a:pt x="16008" y="2369"/>
                </a:cubicBezTo>
                <a:cubicBezTo>
                  <a:pt x="15971" y="2415"/>
                  <a:pt x="15935" y="2400"/>
                  <a:pt x="15925" y="2322"/>
                </a:cubicBezTo>
                <a:cubicBezTo>
                  <a:pt x="15925" y="2322"/>
                  <a:pt x="15925" y="2306"/>
                  <a:pt x="15925" y="2306"/>
                </a:cubicBezTo>
                <a:cubicBezTo>
                  <a:pt x="15925" y="2275"/>
                  <a:pt x="15907" y="2260"/>
                  <a:pt x="15898" y="2275"/>
                </a:cubicBezTo>
                <a:cubicBezTo>
                  <a:pt x="15852" y="2275"/>
                  <a:pt x="15816" y="2291"/>
                  <a:pt x="15770" y="2306"/>
                </a:cubicBezTo>
                <a:cubicBezTo>
                  <a:pt x="15761" y="2322"/>
                  <a:pt x="15742" y="2322"/>
                  <a:pt x="15724" y="2337"/>
                </a:cubicBezTo>
                <a:cubicBezTo>
                  <a:pt x="15706" y="2353"/>
                  <a:pt x="15697" y="2369"/>
                  <a:pt x="15678" y="2384"/>
                </a:cubicBezTo>
                <a:cubicBezTo>
                  <a:pt x="15660" y="2369"/>
                  <a:pt x="15651" y="2353"/>
                  <a:pt x="15633" y="2353"/>
                </a:cubicBezTo>
                <a:cubicBezTo>
                  <a:pt x="15633" y="2337"/>
                  <a:pt x="15623" y="2353"/>
                  <a:pt x="15623" y="2353"/>
                </a:cubicBezTo>
                <a:cubicBezTo>
                  <a:pt x="15623" y="2353"/>
                  <a:pt x="15623" y="2369"/>
                  <a:pt x="15623" y="2369"/>
                </a:cubicBezTo>
                <a:cubicBezTo>
                  <a:pt x="15605" y="2415"/>
                  <a:pt x="15578" y="2431"/>
                  <a:pt x="15559" y="2400"/>
                </a:cubicBezTo>
                <a:cubicBezTo>
                  <a:pt x="15550" y="2384"/>
                  <a:pt x="15541" y="2369"/>
                  <a:pt x="15541" y="2353"/>
                </a:cubicBezTo>
                <a:cubicBezTo>
                  <a:pt x="15532" y="2337"/>
                  <a:pt x="15532" y="2337"/>
                  <a:pt x="15523" y="2337"/>
                </a:cubicBezTo>
                <a:cubicBezTo>
                  <a:pt x="15514" y="2353"/>
                  <a:pt x="15495" y="2353"/>
                  <a:pt x="15486" y="2353"/>
                </a:cubicBezTo>
                <a:cubicBezTo>
                  <a:pt x="15468" y="2353"/>
                  <a:pt x="15459" y="2369"/>
                  <a:pt x="15459" y="2384"/>
                </a:cubicBezTo>
                <a:cubicBezTo>
                  <a:pt x="15449" y="2400"/>
                  <a:pt x="15449" y="2415"/>
                  <a:pt x="15449" y="2431"/>
                </a:cubicBezTo>
                <a:cubicBezTo>
                  <a:pt x="15449" y="2446"/>
                  <a:pt x="15459" y="2462"/>
                  <a:pt x="15468" y="2477"/>
                </a:cubicBezTo>
                <a:cubicBezTo>
                  <a:pt x="15477" y="2477"/>
                  <a:pt x="15486" y="2477"/>
                  <a:pt x="15495" y="2477"/>
                </a:cubicBezTo>
                <a:cubicBezTo>
                  <a:pt x="15495" y="2477"/>
                  <a:pt x="15495" y="2477"/>
                  <a:pt x="15495" y="2477"/>
                </a:cubicBezTo>
                <a:cubicBezTo>
                  <a:pt x="15495" y="2477"/>
                  <a:pt x="15495" y="2477"/>
                  <a:pt x="15495" y="2477"/>
                </a:cubicBezTo>
                <a:cubicBezTo>
                  <a:pt x="15495" y="2477"/>
                  <a:pt x="15495" y="2462"/>
                  <a:pt x="15495" y="2462"/>
                </a:cubicBezTo>
                <a:cubicBezTo>
                  <a:pt x="15495" y="2462"/>
                  <a:pt x="15504" y="2446"/>
                  <a:pt x="15504" y="2446"/>
                </a:cubicBezTo>
                <a:cubicBezTo>
                  <a:pt x="15504" y="2446"/>
                  <a:pt x="15514" y="2446"/>
                  <a:pt x="15504" y="2462"/>
                </a:cubicBezTo>
                <a:cubicBezTo>
                  <a:pt x="15504" y="2462"/>
                  <a:pt x="15504" y="2462"/>
                  <a:pt x="15504" y="2462"/>
                </a:cubicBezTo>
                <a:cubicBezTo>
                  <a:pt x="15504" y="2477"/>
                  <a:pt x="15495" y="2477"/>
                  <a:pt x="15495" y="2477"/>
                </a:cubicBezTo>
                <a:cubicBezTo>
                  <a:pt x="15495" y="2477"/>
                  <a:pt x="15495" y="2477"/>
                  <a:pt x="15495" y="2477"/>
                </a:cubicBezTo>
                <a:cubicBezTo>
                  <a:pt x="15495" y="2477"/>
                  <a:pt x="15495" y="2477"/>
                  <a:pt x="15495" y="2477"/>
                </a:cubicBezTo>
                <a:cubicBezTo>
                  <a:pt x="15495" y="2493"/>
                  <a:pt x="15495" y="2508"/>
                  <a:pt x="15486" y="2524"/>
                </a:cubicBezTo>
                <a:cubicBezTo>
                  <a:pt x="15468" y="2539"/>
                  <a:pt x="15459" y="2571"/>
                  <a:pt x="15449" y="2586"/>
                </a:cubicBezTo>
                <a:cubicBezTo>
                  <a:pt x="15431" y="2648"/>
                  <a:pt x="15404" y="2664"/>
                  <a:pt x="15376" y="2664"/>
                </a:cubicBezTo>
                <a:cubicBezTo>
                  <a:pt x="15358" y="2679"/>
                  <a:pt x="15358" y="2664"/>
                  <a:pt x="15358" y="2648"/>
                </a:cubicBezTo>
                <a:cubicBezTo>
                  <a:pt x="15367" y="2617"/>
                  <a:pt x="15367" y="2602"/>
                  <a:pt x="15376" y="2571"/>
                </a:cubicBezTo>
                <a:cubicBezTo>
                  <a:pt x="15376" y="2539"/>
                  <a:pt x="15395" y="2539"/>
                  <a:pt x="15404" y="2508"/>
                </a:cubicBezTo>
                <a:cubicBezTo>
                  <a:pt x="15404" y="2493"/>
                  <a:pt x="15413" y="2477"/>
                  <a:pt x="15413" y="2477"/>
                </a:cubicBezTo>
                <a:cubicBezTo>
                  <a:pt x="15404" y="2431"/>
                  <a:pt x="15413" y="2400"/>
                  <a:pt x="15422" y="2353"/>
                </a:cubicBezTo>
                <a:cubicBezTo>
                  <a:pt x="15422" y="2337"/>
                  <a:pt x="15431" y="2322"/>
                  <a:pt x="15431" y="2306"/>
                </a:cubicBezTo>
                <a:cubicBezTo>
                  <a:pt x="15422" y="2291"/>
                  <a:pt x="15422" y="2275"/>
                  <a:pt x="15431" y="2244"/>
                </a:cubicBezTo>
                <a:cubicBezTo>
                  <a:pt x="15440" y="2213"/>
                  <a:pt x="15449" y="2167"/>
                  <a:pt x="15459" y="2120"/>
                </a:cubicBezTo>
                <a:cubicBezTo>
                  <a:pt x="15468" y="2089"/>
                  <a:pt x="15468" y="2042"/>
                  <a:pt x="15477" y="1996"/>
                </a:cubicBezTo>
                <a:cubicBezTo>
                  <a:pt x="15486" y="1949"/>
                  <a:pt x="15486" y="1918"/>
                  <a:pt x="15477" y="1871"/>
                </a:cubicBezTo>
                <a:cubicBezTo>
                  <a:pt x="15468" y="1840"/>
                  <a:pt x="15449" y="1794"/>
                  <a:pt x="15440" y="1747"/>
                </a:cubicBezTo>
                <a:cubicBezTo>
                  <a:pt x="15440" y="1747"/>
                  <a:pt x="15440" y="1731"/>
                  <a:pt x="15431" y="1731"/>
                </a:cubicBezTo>
                <a:cubicBezTo>
                  <a:pt x="15404" y="1716"/>
                  <a:pt x="15395" y="1669"/>
                  <a:pt x="15367" y="1623"/>
                </a:cubicBezTo>
                <a:cubicBezTo>
                  <a:pt x="15367" y="1623"/>
                  <a:pt x="15358" y="1623"/>
                  <a:pt x="15349" y="1623"/>
                </a:cubicBezTo>
                <a:cubicBezTo>
                  <a:pt x="15349" y="1638"/>
                  <a:pt x="15349" y="1669"/>
                  <a:pt x="15331" y="1638"/>
                </a:cubicBezTo>
                <a:cubicBezTo>
                  <a:pt x="15321" y="1607"/>
                  <a:pt x="15294" y="1592"/>
                  <a:pt x="15276" y="1576"/>
                </a:cubicBezTo>
                <a:cubicBezTo>
                  <a:pt x="15257" y="1560"/>
                  <a:pt x="15239" y="1545"/>
                  <a:pt x="15221" y="1529"/>
                </a:cubicBezTo>
                <a:cubicBezTo>
                  <a:pt x="15202" y="1498"/>
                  <a:pt x="15184" y="1498"/>
                  <a:pt x="15166" y="1514"/>
                </a:cubicBezTo>
                <a:cubicBezTo>
                  <a:pt x="15138" y="1545"/>
                  <a:pt x="15102" y="1576"/>
                  <a:pt x="15065" y="1592"/>
                </a:cubicBezTo>
                <a:cubicBezTo>
                  <a:pt x="15056" y="1607"/>
                  <a:pt x="15056" y="1623"/>
                  <a:pt x="15056" y="1623"/>
                </a:cubicBezTo>
                <a:cubicBezTo>
                  <a:pt x="15056" y="1638"/>
                  <a:pt x="15065" y="1654"/>
                  <a:pt x="15065" y="1669"/>
                </a:cubicBezTo>
                <a:cubicBezTo>
                  <a:pt x="15074" y="1685"/>
                  <a:pt x="15065" y="1700"/>
                  <a:pt x="15056" y="1716"/>
                </a:cubicBezTo>
                <a:cubicBezTo>
                  <a:pt x="15038" y="1731"/>
                  <a:pt x="15019" y="1731"/>
                  <a:pt x="15019" y="1700"/>
                </a:cubicBezTo>
                <a:cubicBezTo>
                  <a:pt x="15019" y="1669"/>
                  <a:pt x="15019" y="1654"/>
                  <a:pt x="15019" y="1623"/>
                </a:cubicBezTo>
                <a:cubicBezTo>
                  <a:pt x="15019" y="1607"/>
                  <a:pt x="15019" y="1576"/>
                  <a:pt x="15010" y="1560"/>
                </a:cubicBezTo>
                <a:cubicBezTo>
                  <a:pt x="15010" y="1545"/>
                  <a:pt x="14992" y="1529"/>
                  <a:pt x="14983" y="1529"/>
                </a:cubicBezTo>
                <a:cubicBezTo>
                  <a:pt x="14974" y="1529"/>
                  <a:pt x="14964" y="1529"/>
                  <a:pt x="14955" y="1545"/>
                </a:cubicBezTo>
                <a:cubicBezTo>
                  <a:pt x="14937" y="1545"/>
                  <a:pt x="14919" y="1545"/>
                  <a:pt x="14900" y="1529"/>
                </a:cubicBezTo>
                <a:cubicBezTo>
                  <a:pt x="14891" y="1514"/>
                  <a:pt x="14891" y="1514"/>
                  <a:pt x="14891" y="1483"/>
                </a:cubicBezTo>
                <a:cubicBezTo>
                  <a:pt x="14891" y="1436"/>
                  <a:pt x="14882" y="1421"/>
                  <a:pt x="14864" y="1405"/>
                </a:cubicBezTo>
                <a:cubicBezTo>
                  <a:pt x="14827" y="1405"/>
                  <a:pt x="14809" y="1374"/>
                  <a:pt x="14772" y="1374"/>
                </a:cubicBezTo>
                <a:cubicBezTo>
                  <a:pt x="14772" y="1374"/>
                  <a:pt x="14763" y="1390"/>
                  <a:pt x="14754" y="1390"/>
                </a:cubicBezTo>
                <a:cubicBezTo>
                  <a:pt x="14754" y="1390"/>
                  <a:pt x="14745" y="1405"/>
                  <a:pt x="14745" y="1405"/>
                </a:cubicBezTo>
                <a:cubicBezTo>
                  <a:pt x="14726" y="1483"/>
                  <a:pt x="14717" y="1560"/>
                  <a:pt x="14717" y="1654"/>
                </a:cubicBezTo>
                <a:cubicBezTo>
                  <a:pt x="14717" y="1700"/>
                  <a:pt x="14717" y="1763"/>
                  <a:pt x="14754" y="1794"/>
                </a:cubicBezTo>
                <a:cubicBezTo>
                  <a:pt x="14772" y="1809"/>
                  <a:pt x="14763" y="1840"/>
                  <a:pt x="14772" y="1871"/>
                </a:cubicBezTo>
                <a:cubicBezTo>
                  <a:pt x="14772" y="1887"/>
                  <a:pt x="14772" y="1902"/>
                  <a:pt x="14763" y="1902"/>
                </a:cubicBezTo>
                <a:cubicBezTo>
                  <a:pt x="14745" y="1902"/>
                  <a:pt x="14726" y="1902"/>
                  <a:pt x="14708" y="1918"/>
                </a:cubicBezTo>
                <a:cubicBezTo>
                  <a:pt x="14699" y="1933"/>
                  <a:pt x="14699" y="1933"/>
                  <a:pt x="14699" y="1949"/>
                </a:cubicBezTo>
                <a:cubicBezTo>
                  <a:pt x="14699" y="1965"/>
                  <a:pt x="14699" y="1980"/>
                  <a:pt x="14699" y="1996"/>
                </a:cubicBezTo>
                <a:cubicBezTo>
                  <a:pt x="14690" y="2027"/>
                  <a:pt x="14681" y="2042"/>
                  <a:pt x="14672" y="2073"/>
                </a:cubicBezTo>
                <a:cubicBezTo>
                  <a:pt x="14672" y="2073"/>
                  <a:pt x="14662" y="2089"/>
                  <a:pt x="14662" y="2089"/>
                </a:cubicBezTo>
                <a:cubicBezTo>
                  <a:pt x="14644" y="2104"/>
                  <a:pt x="14626" y="2104"/>
                  <a:pt x="14607" y="2120"/>
                </a:cubicBezTo>
                <a:cubicBezTo>
                  <a:pt x="14607" y="2120"/>
                  <a:pt x="14598" y="2120"/>
                  <a:pt x="14598" y="2104"/>
                </a:cubicBezTo>
                <a:cubicBezTo>
                  <a:pt x="14607" y="2089"/>
                  <a:pt x="14607" y="2073"/>
                  <a:pt x="14607" y="2058"/>
                </a:cubicBezTo>
                <a:cubicBezTo>
                  <a:pt x="14617" y="2027"/>
                  <a:pt x="14598" y="2011"/>
                  <a:pt x="14589" y="2027"/>
                </a:cubicBezTo>
                <a:cubicBezTo>
                  <a:pt x="14571" y="2027"/>
                  <a:pt x="14562" y="2027"/>
                  <a:pt x="14553" y="2058"/>
                </a:cubicBezTo>
                <a:cubicBezTo>
                  <a:pt x="14553" y="2073"/>
                  <a:pt x="14543" y="2089"/>
                  <a:pt x="14534" y="2089"/>
                </a:cubicBezTo>
                <a:cubicBezTo>
                  <a:pt x="14525" y="2089"/>
                  <a:pt x="14516" y="2104"/>
                  <a:pt x="14507" y="2104"/>
                </a:cubicBezTo>
                <a:cubicBezTo>
                  <a:pt x="14488" y="2104"/>
                  <a:pt x="14470" y="2120"/>
                  <a:pt x="14461" y="2151"/>
                </a:cubicBezTo>
                <a:cubicBezTo>
                  <a:pt x="14452" y="2167"/>
                  <a:pt x="14452" y="2182"/>
                  <a:pt x="14461" y="2213"/>
                </a:cubicBezTo>
                <a:cubicBezTo>
                  <a:pt x="14470" y="2229"/>
                  <a:pt x="14470" y="2244"/>
                  <a:pt x="14461" y="2244"/>
                </a:cubicBezTo>
                <a:cubicBezTo>
                  <a:pt x="14443" y="2275"/>
                  <a:pt x="14424" y="2291"/>
                  <a:pt x="14406" y="2306"/>
                </a:cubicBezTo>
                <a:cubicBezTo>
                  <a:pt x="14379" y="2322"/>
                  <a:pt x="14360" y="2337"/>
                  <a:pt x="14351" y="2369"/>
                </a:cubicBezTo>
                <a:cubicBezTo>
                  <a:pt x="14342" y="2400"/>
                  <a:pt x="14324" y="2415"/>
                  <a:pt x="14315" y="2462"/>
                </a:cubicBezTo>
                <a:cubicBezTo>
                  <a:pt x="14305" y="2477"/>
                  <a:pt x="14296" y="2508"/>
                  <a:pt x="14278" y="2508"/>
                </a:cubicBezTo>
                <a:cubicBezTo>
                  <a:pt x="14260" y="2524"/>
                  <a:pt x="14269" y="2571"/>
                  <a:pt x="14251" y="2586"/>
                </a:cubicBezTo>
                <a:cubicBezTo>
                  <a:pt x="14241" y="2602"/>
                  <a:pt x="14232" y="2617"/>
                  <a:pt x="14232" y="2633"/>
                </a:cubicBezTo>
                <a:cubicBezTo>
                  <a:pt x="14223" y="2664"/>
                  <a:pt x="14232" y="2695"/>
                  <a:pt x="14232" y="2726"/>
                </a:cubicBezTo>
                <a:cubicBezTo>
                  <a:pt x="14232" y="2742"/>
                  <a:pt x="14241" y="2757"/>
                  <a:pt x="14251" y="2757"/>
                </a:cubicBezTo>
                <a:cubicBezTo>
                  <a:pt x="14269" y="2788"/>
                  <a:pt x="14287" y="2804"/>
                  <a:pt x="14305" y="2819"/>
                </a:cubicBezTo>
                <a:cubicBezTo>
                  <a:pt x="14333" y="2835"/>
                  <a:pt x="14360" y="2850"/>
                  <a:pt x="14379" y="2897"/>
                </a:cubicBezTo>
                <a:cubicBezTo>
                  <a:pt x="14379" y="2897"/>
                  <a:pt x="14379" y="2912"/>
                  <a:pt x="14379" y="2912"/>
                </a:cubicBezTo>
                <a:cubicBezTo>
                  <a:pt x="14379" y="2928"/>
                  <a:pt x="14379" y="2928"/>
                  <a:pt x="14369" y="2944"/>
                </a:cubicBezTo>
                <a:cubicBezTo>
                  <a:pt x="14360" y="2944"/>
                  <a:pt x="14360" y="2928"/>
                  <a:pt x="14360" y="2928"/>
                </a:cubicBezTo>
                <a:cubicBezTo>
                  <a:pt x="14351" y="2912"/>
                  <a:pt x="14351" y="2897"/>
                  <a:pt x="14342" y="2897"/>
                </a:cubicBezTo>
                <a:cubicBezTo>
                  <a:pt x="14333" y="2897"/>
                  <a:pt x="14315" y="2897"/>
                  <a:pt x="14305" y="2912"/>
                </a:cubicBezTo>
                <a:cubicBezTo>
                  <a:pt x="14287" y="2944"/>
                  <a:pt x="14251" y="2959"/>
                  <a:pt x="14223" y="2990"/>
                </a:cubicBezTo>
                <a:cubicBezTo>
                  <a:pt x="14196" y="3006"/>
                  <a:pt x="14168" y="3021"/>
                  <a:pt x="14132" y="3037"/>
                </a:cubicBezTo>
                <a:cubicBezTo>
                  <a:pt x="14122" y="3052"/>
                  <a:pt x="14113" y="3052"/>
                  <a:pt x="14104" y="3052"/>
                </a:cubicBezTo>
                <a:cubicBezTo>
                  <a:pt x="14077" y="3068"/>
                  <a:pt x="14067" y="3114"/>
                  <a:pt x="14086" y="3161"/>
                </a:cubicBezTo>
                <a:cubicBezTo>
                  <a:pt x="14086" y="3177"/>
                  <a:pt x="14095" y="3208"/>
                  <a:pt x="14104" y="3223"/>
                </a:cubicBezTo>
                <a:cubicBezTo>
                  <a:pt x="14113" y="3239"/>
                  <a:pt x="14132" y="3270"/>
                  <a:pt x="14132" y="3301"/>
                </a:cubicBezTo>
                <a:cubicBezTo>
                  <a:pt x="14132" y="3316"/>
                  <a:pt x="14141" y="3332"/>
                  <a:pt x="14141" y="3348"/>
                </a:cubicBezTo>
                <a:cubicBezTo>
                  <a:pt x="14150" y="3363"/>
                  <a:pt x="14159" y="3379"/>
                  <a:pt x="14168" y="3394"/>
                </a:cubicBezTo>
                <a:cubicBezTo>
                  <a:pt x="14186" y="3410"/>
                  <a:pt x="14205" y="3394"/>
                  <a:pt x="14232" y="3394"/>
                </a:cubicBezTo>
                <a:cubicBezTo>
                  <a:pt x="14251" y="3425"/>
                  <a:pt x="14260" y="3456"/>
                  <a:pt x="14278" y="3487"/>
                </a:cubicBezTo>
                <a:cubicBezTo>
                  <a:pt x="14287" y="3487"/>
                  <a:pt x="14287" y="3487"/>
                  <a:pt x="14296" y="3487"/>
                </a:cubicBezTo>
                <a:cubicBezTo>
                  <a:pt x="14305" y="3503"/>
                  <a:pt x="14324" y="3503"/>
                  <a:pt x="14333" y="3518"/>
                </a:cubicBezTo>
                <a:cubicBezTo>
                  <a:pt x="14342" y="3534"/>
                  <a:pt x="14351" y="3534"/>
                  <a:pt x="14351" y="3565"/>
                </a:cubicBezTo>
                <a:cubicBezTo>
                  <a:pt x="14360" y="3612"/>
                  <a:pt x="14369" y="3674"/>
                  <a:pt x="14388" y="3720"/>
                </a:cubicBezTo>
                <a:cubicBezTo>
                  <a:pt x="14397" y="3736"/>
                  <a:pt x="14388" y="3752"/>
                  <a:pt x="14379" y="3752"/>
                </a:cubicBezTo>
                <a:cubicBezTo>
                  <a:pt x="14369" y="3767"/>
                  <a:pt x="14360" y="3767"/>
                  <a:pt x="14351" y="3783"/>
                </a:cubicBezTo>
                <a:cubicBezTo>
                  <a:pt x="14351" y="3783"/>
                  <a:pt x="14351" y="3783"/>
                  <a:pt x="14360" y="3783"/>
                </a:cubicBezTo>
                <a:cubicBezTo>
                  <a:pt x="14351" y="3783"/>
                  <a:pt x="14351" y="3798"/>
                  <a:pt x="14351" y="3798"/>
                </a:cubicBezTo>
                <a:cubicBezTo>
                  <a:pt x="14351" y="3798"/>
                  <a:pt x="14351" y="3798"/>
                  <a:pt x="14351" y="3798"/>
                </a:cubicBezTo>
                <a:cubicBezTo>
                  <a:pt x="14351" y="3798"/>
                  <a:pt x="14351" y="3783"/>
                  <a:pt x="14351" y="3783"/>
                </a:cubicBezTo>
                <a:cubicBezTo>
                  <a:pt x="14351" y="3783"/>
                  <a:pt x="14351" y="3783"/>
                  <a:pt x="14351" y="3783"/>
                </a:cubicBezTo>
                <a:cubicBezTo>
                  <a:pt x="14351" y="3783"/>
                  <a:pt x="14351" y="3767"/>
                  <a:pt x="14351" y="3767"/>
                </a:cubicBezTo>
                <a:cubicBezTo>
                  <a:pt x="14324" y="3720"/>
                  <a:pt x="14315" y="3674"/>
                  <a:pt x="14333" y="3612"/>
                </a:cubicBezTo>
                <a:cubicBezTo>
                  <a:pt x="14342" y="3612"/>
                  <a:pt x="14342" y="3596"/>
                  <a:pt x="14342" y="3581"/>
                </a:cubicBezTo>
                <a:cubicBezTo>
                  <a:pt x="14342" y="3565"/>
                  <a:pt x="14324" y="3534"/>
                  <a:pt x="14305" y="3534"/>
                </a:cubicBezTo>
                <a:cubicBezTo>
                  <a:pt x="14296" y="3534"/>
                  <a:pt x="14287" y="3534"/>
                  <a:pt x="14269" y="3534"/>
                </a:cubicBezTo>
                <a:cubicBezTo>
                  <a:pt x="14241" y="3550"/>
                  <a:pt x="14223" y="3550"/>
                  <a:pt x="14205" y="3518"/>
                </a:cubicBezTo>
                <a:cubicBezTo>
                  <a:pt x="14196" y="3503"/>
                  <a:pt x="14177" y="3472"/>
                  <a:pt x="14168" y="3472"/>
                </a:cubicBezTo>
                <a:cubicBezTo>
                  <a:pt x="14141" y="3441"/>
                  <a:pt x="14113" y="3425"/>
                  <a:pt x="14095" y="3410"/>
                </a:cubicBezTo>
                <a:cubicBezTo>
                  <a:pt x="14067" y="3410"/>
                  <a:pt x="14040" y="3394"/>
                  <a:pt x="14013" y="3379"/>
                </a:cubicBezTo>
                <a:cubicBezTo>
                  <a:pt x="14013" y="3379"/>
                  <a:pt x="13994" y="3379"/>
                  <a:pt x="13994" y="3394"/>
                </a:cubicBezTo>
                <a:cubicBezTo>
                  <a:pt x="13985" y="3410"/>
                  <a:pt x="13976" y="3425"/>
                  <a:pt x="13976" y="3456"/>
                </a:cubicBezTo>
                <a:cubicBezTo>
                  <a:pt x="13976" y="3472"/>
                  <a:pt x="13976" y="3472"/>
                  <a:pt x="13985" y="3487"/>
                </a:cubicBezTo>
                <a:cubicBezTo>
                  <a:pt x="13985" y="3487"/>
                  <a:pt x="13994" y="3487"/>
                  <a:pt x="14003" y="3487"/>
                </a:cubicBezTo>
                <a:cubicBezTo>
                  <a:pt x="14003" y="3487"/>
                  <a:pt x="14003" y="3487"/>
                  <a:pt x="14003" y="3487"/>
                </a:cubicBezTo>
                <a:cubicBezTo>
                  <a:pt x="14003" y="3487"/>
                  <a:pt x="14003" y="3487"/>
                  <a:pt x="14003" y="3487"/>
                </a:cubicBezTo>
                <a:cubicBezTo>
                  <a:pt x="14003" y="3487"/>
                  <a:pt x="14003" y="3487"/>
                  <a:pt x="14003" y="3487"/>
                </a:cubicBezTo>
                <a:cubicBezTo>
                  <a:pt x="14013" y="3503"/>
                  <a:pt x="14013" y="3503"/>
                  <a:pt x="14022" y="3518"/>
                </a:cubicBezTo>
                <a:cubicBezTo>
                  <a:pt x="14031" y="3518"/>
                  <a:pt x="14031" y="3518"/>
                  <a:pt x="14040" y="3518"/>
                </a:cubicBezTo>
                <a:cubicBezTo>
                  <a:pt x="14049" y="3534"/>
                  <a:pt x="14058" y="3550"/>
                  <a:pt x="14049" y="3565"/>
                </a:cubicBezTo>
                <a:cubicBezTo>
                  <a:pt x="14049" y="3581"/>
                  <a:pt x="14040" y="3596"/>
                  <a:pt x="14031" y="3596"/>
                </a:cubicBezTo>
                <a:cubicBezTo>
                  <a:pt x="14022" y="3581"/>
                  <a:pt x="14013" y="3581"/>
                  <a:pt x="14003" y="3565"/>
                </a:cubicBezTo>
                <a:cubicBezTo>
                  <a:pt x="13994" y="3565"/>
                  <a:pt x="13985" y="3550"/>
                  <a:pt x="13976" y="3550"/>
                </a:cubicBezTo>
                <a:cubicBezTo>
                  <a:pt x="13967" y="3550"/>
                  <a:pt x="13958" y="3565"/>
                  <a:pt x="13948" y="3581"/>
                </a:cubicBezTo>
                <a:cubicBezTo>
                  <a:pt x="13948" y="3581"/>
                  <a:pt x="13948" y="3596"/>
                  <a:pt x="13948" y="3612"/>
                </a:cubicBezTo>
                <a:cubicBezTo>
                  <a:pt x="13958" y="3658"/>
                  <a:pt x="13985" y="3705"/>
                  <a:pt x="14013" y="3720"/>
                </a:cubicBezTo>
                <a:cubicBezTo>
                  <a:pt x="14031" y="3720"/>
                  <a:pt x="14049" y="3736"/>
                  <a:pt x="14067" y="3736"/>
                </a:cubicBezTo>
                <a:cubicBezTo>
                  <a:pt x="14077" y="3736"/>
                  <a:pt x="14086" y="3752"/>
                  <a:pt x="14095" y="3752"/>
                </a:cubicBezTo>
                <a:cubicBezTo>
                  <a:pt x="14095" y="3752"/>
                  <a:pt x="14095" y="3752"/>
                  <a:pt x="14095" y="3752"/>
                </a:cubicBezTo>
                <a:cubicBezTo>
                  <a:pt x="14095" y="3767"/>
                  <a:pt x="14095" y="3783"/>
                  <a:pt x="14086" y="3767"/>
                </a:cubicBezTo>
                <a:cubicBezTo>
                  <a:pt x="14077" y="3767"/>
                  <a:pt x="14067" y="3752"/>
                  <a:pt x="14049" y="3752"/>
                </a:cubicBezTo>
                <a:cubicBezTo>
                  <a:pt x="14031" y="3767"/>
                  <a:pt x="14003" y="3752"/>
                  <a:pt x="13976" y="3752"/>
                </a:cubicBezTo>
                <a:cubicBezTo>
                  <a:pt x="13967" y="3752"/>
                  <a:pt x="13958" y="3752"/>
                  <a:pt x="13948" y="3720"/>
                </a:cubicBezTo>
                <a:cubicBezTo>
                  <a:pt x="13948" y="3720"/>
                  <a:pt x="13939" y="3705"/>
                  <a:pt x="13939" y="3705"/>
                </a:cubicBezTo>
                <a:cubicBezTo>
                  <a:pt x="13921" y="3658"/>
                  <a:pt x="13912" y="3612"/>
                  <a:pt x="13903" y="3550"/>
                </a:cubicBezTo>
                <a:cubicBezTo>
                  <a:pt x="13903" y="3503"/>
                  <a:pt x="13894" y="3456"/>
                  <a:pt x="13875" y="3425"/>
                </a:cubicBezTo>
                <a:cubicBezTo>
                  <a:pt x="13875" y="3410"/>
                  <a:pt x="13866" y="3410"/>
                  <a:pt x="13857" y="3394"/>
                </a:cubicBezTo>
                <a:cubicBezTo>
                  <a:pt x="13857" y="3394"/>
                  <a:pt x="13857" y="3394"/>
                  <a:pt x="13848" y="3394"/>
                </a:cubicBezTo>
                <a:cubicBezTo>
                  <a:pt x="13848" y="3394"/>
                  <a:pt x="13848" y="3410"/>
                  <a:pt x="13848" y="3410"/>
                </a:cubicBezTo>
                <a:cubicBezTo>
                  <a:pt x="13857" y="3441"/>
                  <a:pt x="13857" y="3472"/>
                  <a:pt x="13866" y="3518"/>
                </a:cubicBezTo>
                <a:cubicBezTo>
                  <a:pt x="13866" y="3534"/>
                  <a:pt x="13866" y="3565"/>
                  <a:pt x="13857" y="3596"/>
                </a:cubicBezTo>
                <a:cubicBezTo>
                  <a:pt x="13857" y="3596"/>
                  <a:pt x="13857" y="3612"/>
                  <a:pt x="13848" y="3612"/>
                </a:cubicBezTo>
                <a:cubicBezTo>
                  <a:pt x="13839" y="3643"/>
                  <a:pt x="13829" y="3658"/>
                  <a:pt x="13839" y="3705"/>
                </a:cubicBezTo>
                <a:cubicBezTo>
                  <a:pt x="13839" y="3736"/>
                  <a:pt x="13829" y="3767"/>
                  <a:pt x="13848" y="3798"/>
                </a:cubicBezTo>
                <a:cubicBezTo>
                  <a:pt x="13857" y="3814"/>
                  <a:pt x="13866" y="3845"/>
                  <a:pt x="13884" y="3860"/>
                </a:cubicBezTo>
                <a:cubicBezTo>
                  <a:pt x="13894" y="3876"/>
                  <a:pt x="13903" y="3891"/>
                  <a:pt x="13912" y="3907"/>
                </a:cubicBezTo>
                <a:cubicBezTo>
                  <a:pt x="13930" y="3923"/>
                  <a:pt x="13939" y="3954"/>
                  <a:pt x="13939" y="3985"/>
                </a:cubicBezTo>
                <a:cubicBezTo>
                  <a:pt x="13939" y="4016"/>
                  <a:pt x="13939" y="4062"/>
                  <a:pt x="13939" y="4093"/>
                </a:cubicBezTo>
                <a:cubicBezTo>
                  <a:pt x="13948" y="4171"/>
                  <a:pt x="13976" y="4218"/>
                  <a:pt x="13985" y="4280"/>
                </a:cubicBezTo>
                <a:cubicBezTo>
                  <a:pt x="13994" y="4295"/>
                  <a:pt x="14003" y="4311"/>
                  <a:pt x="14013" y="4295"/>
                </a:cubicBezTo>
                <a:cubicBezTo>
                  <a:pt x="14040" y="4295"/>
                  <a:pt x="14058" y="4295"/>
                  <a:pt x="14067" y="4264"/>
                </a:cubicBezTo>
                <a:cubicBezTo>
                  <a:pt x="14086" y="4218"/>
                  <a:pt x="14104" y="4233"/>
                  <a:pt x="14132" y="4249"/>
                </a:cubicBezTo>
                <a:cubicBezTo>
                  <a:pt x="14132" y="4264"/>
                  <a:pt x="14132" y="4264"/>
                  <a:pt x="14132" y="4264"/>
                </a:cubicBezTo>
                <a:cubicBezTo>
                  <a:pt x="14132" y="4264"/>
                  <a:pt x="14132" y="4264"/>
                  <a:pt x="14132" y="4280"/>
                </a:cubicBezTo>
                <a:cubicBezTo>
                  <a:pt x="14104" y="4295"/>
                  <a:pt x="14086" y="4327"/>
                  <a:pt x="14067" y="4358"/>
                </a:cubicBezTo>
                <a:cubicBezTo>
                  <a:pt x="14049" y="4389"/>
                  <a:pt x="14040" y="4435"/>
                  <a:pt x="14058" y="4466"/>
                </a:cubicBezTo>
                <a:cubicBezTo>
                  <a:pt x="14067" y="4482"/>
                  <a:pt x="14077" y="4497"/>
                  <a:pt x="14086" y="4513"/>
                </a:cubicBezTo>
                <a:cubicBezTo>
                  <a:pt x="14095" y="4544"/>
                  <a:pt x="14104" y="4575"/>
                  <a:pt x="14095" y="4606"/>
                </a:cubicBezTo>
                <a:cubicBezTo>
                  <a:pt x="14086" y="4653"/>
                  <a:pt x="14077" y="4699"/>
                  <a:pt x="14077" y="4746"/>
                </a:cubicBezTo>
                <a:cubicBezTo>
                  <a:pt x="14086" y="4762"/>
                  <a:pt x="14077" y="4793"/>
                  <a:pt x="14067" y="4808"/>
                </a:cubicBezTo>
                <a:cubicBezTo>
                  <a:pt x="14058" y="4839"/>
                  <a:pt x="14031" y="4886"/>
                  <a:pt x="14031" y="4933"/>
                </a:cubicBezTo>
                <a:cubicBezTo>
                  <a:pt x="14031" y="4933"/>
                  <a:pt x="14022" y="4948"/>
                  <a:pt x="14022" y="4948"/>
                </a:cubicBezTo>
                <a:cubicBezTo>
                  <a:pt x="13985" y="4948"/>
                  <a:pt x="13958" y="4933"/>
                  <a:pt x="13921" y="4933"/>
                </a:cubicBezTo>
                <a:cubicBezTo>
                  <a:pt x="13921" y="4933"/>
                  <a:pt x="13912" y="4917"/>
                  <a:pt x="13912" y="4917"/>
                </a:cubicBezTo>
                <a:cubicBezTo>
                  <a:pt x="13903" y="4902"/>
                  <a:pt x="13912" y="4886"/>
                  <a:pt x="13912" y="4886"/>
                </a:cubicBezTo>
                <a:cubicBezTo>
                  <a:pt x="13912" y="4886"/>
                  <a:pt x="13912" y="4886"/>
                  <a:pt x="13903" y="4870"/>
                </a:cubicBezTo>
                <a:cubicBezTo>
                  <a:pt x="13903" y="4870"/>
                  <a:pt x="13903" y="4870"/>
                  <a:pt x="13903" y="4870"/>
                </a:cubicBezTo>
                <a:cubicBezTo>
                  <a:pt x="13903" y="4870"/>
                  <a:pt x="13903" y="4870"/>
                  <a:pt x="13912" y="4870"/>
                </a:cubicBezTo>
                <a:cubicBezTo>
                  <a:pt x="13912" y="4870"/>
                  <a:pt x="13912" y="4886"/>
                  <a:pt x="13912" y="4886"/>
                </a:cubicBezTo>
                <a:cubicBezTo>
                  <a:pt x="13912" y="4886"/>
                  <a:pt x="13921" y="4886"/>
                  <a:pt x="13930" y="4902"/>
                </a:cubicBezTo>
                <a:cubicBezTo>
                  <a:pt x="13958" y="4917"/>
                  <a:pt x="13976" y="4902"/>
                  <a:pt x="13985" y="4855"/>
                </a:cubicBezTo>
                <a:cubicBezTo>
                  <a:pt x="14003" y="4777"/>
                  <a:pt x="14013" y="4684"/>
                  <a:pt x="14022" y="4606"/>
                </a:cubicBezTo>
                <a:cubicBezTo>
                  <a:pt x="14022" y="4591"/>
                  <a:pt x="14022" y="4575"/>
                  <a:pt x="14022" y="4560"/>
                </a:cubicBezTo>
                <a:cubicBezTo>
                  <a:pt x="14013" y="4529"/>
                  <a:pt x="14003" y="4497"/>
                  <a:pt x="14013" y="4466"/>
                </a:cubicBezTo>
                <a:cubicBezTo>
                  <a:pt x="14013" y="4435"/>
                  <a:pt x="14003" y="4420"/>
                  <a:pt x="13994" y="4404"/>
                </a:cubicBezTo>
                <a:cubicBezTo>
                  <a:pt x="13985" y="4389"/>
                  <a:pt x="13967" y="4373"/>
                  <a:pt x="13958" y="4373"/>
                </a:cubicBezTo>
                <a:cubicBezTo>
                  <a:pt x="13939" y="4342"/>
                  <a:pt x="13930" y="4327"/>
                  <a:pt x="13930" y="4295"/>
                </a:cubicBezTo>
                <a:cubicBezTo>
                  <a:pt x="13903" y="4187"/>
                  <a:pt x="13884" y="4093"/>
                  <a:pt x="13866" y="3985"/>
                </a:cubicBezTo>
                <a:cubicBezTo>
                  <a:pt x="13857" y="3923"/>
                  <a:pt x="13839" y="3860"/>
                  <a:pt x="13802" y="3829"/>
                </a:cubicBezTo>
                <a:cubicBezTo>
                  <a:pt x="13784" y="3814"/>
                  <a:pt x="13775" y="3783"/>
                  <a:pt x="13775" y="3752"/>
                </a:cubicBezTo>
                <a:cubicBezTo>
                  <a:pt x="13784" y="3658"/>
                  <a:pt x="13775" y="3565"/>
                  <a:pt x="13756" y="3487"/>
                </a:cubicBezTo>
                <a:cubicBezTo>
                  <a:pt x="13756" y="3456"/>
                  <a:pt x="13747" y="3441"/>
                  <a:pt x="13738" y="3441"/>
                </a:cubicBezTo>
                <a:cubicBezTo>
                  <a:pt x="13692" y="3410"/>
                  <a:pt x="13656" y="3394"/>
                  <a:pt x="13610" y="3425"/>
                </a:cubicBezTo>
                <a:cubicBezTo>
                  <a:pt x="13601" y="3425"/>
                  <a:pt x="13592" y="3425"/>
                  <a:pt x="13582" y="3425"/>
                </a:cubicBezTo>
                <a:cubicBezTo>
                  <a:pt x="13573" y="3425"/>
                  <a:pt x="13564" y="3441"/>
                  <a:pt x="13564" y="3456"/>
                </a:cubicBezTo>
                <a:cubicBezTo>
                  <a:pt x="13564" y="3472"/>
                  <a:pt x="13564" y="3487"/>
                  <a:pt x="13564" y="3518"/>
                </a:cubicBezTo>
                <a:cubicBezTo>
                  <a:pt x="13564" y="3596"/>
                  <a:pt x="13564" y="3658"/>
                  <a:pt x="13573" y="3736"/>
                </a:cubicBezTo>
                <a:cubicBezTo>
                  <a:pt x="13573" y="3767"/>
                  <a:pt x="13564" y="3814"/>
                  <a:pt x="13555" y="3829"/>
                </a:cubicBezTo>
                <a:cubicBezTo>
                  <a:pt x="13537" y="3860"/>
                  <a:pt x="13527" y="3907"/>
                  <a:pt x="13527" y="3954"/>
                </a:cubicBezTo>
                <a:cubicBezTo>
                  <a:pt x="13527" y="3985"/>
                  <a:pt x="13537" y="4000"/>
                  <a:pt x="13546" y="4016"/>
                </a:cubicBezTo>
                <a:cubicBezTo>
                  <a:pt x="13564" y="4031"/>
                  <a:pt x="13573" y="4062"/>
                  <a:pt x="13582" y="4078"/>
                </a:cubicBezTo>
                <a:cubicBezTo>
                  <a:pt x="13582" y="4125"/>
                  <a:pt x="13601" y="4156"/>
                  <a:pt x="13582" y="4202"/>
                </a:cubicBezTo>
                <a:cubicBezTo>
                  <a:pt x="13582" y="4202"/>
                  <a:pt x="13582" y="4218"/>
                  <a:pt x="13592" y="4233"/>
                </a:cubicBezTo>
                <a:cubicBezTo>
                  <a:pt x="13601" y="4264"/>
                  <a:pt x="13610" y="4295"/>
                  <a:pt x="13619" y="4327"/>
                </a:cubicBezTo>
                <a:cubicBezTo>
                  <a:pt x="13628" y="4327"/>
                  <a:pt x="13637" y="4327"/>
                  <a:pt x="13637" y="4327"/>
                </a:cubicBezTo>
                <a:cubicBezTo>
                  <a:pt x="13646" y="4311"/>
                  <a:pt x="13665" y="4311"/>
                  <a:pt x="13674" y="4327"/>
                </a:cubicBezTo>
                <a:cubicBezTo>
                  <a:pt x="13692" y="4373"/>
                  <a:pt x="13711" y="4420"/>
                  <a:pt x="13747" y="4435"/>
                </a:cubicBezTo>
                <a:cubicBezTo>
                  <a:pt x="13747" y="4435"/>
                  <a:pt x="13756" y="4451"/>
                  <a:pt x="13756" y="4451"/>
                </a:cubicBezTo>
                <a:cubicBezTo>
                  <a:pt x="13756" y="4482"/>
                  <a:pt x="13756" y="4497"/>
                  <a:pt x="13756" y="4513"/>
                </a:cubicBezTo>
                <a:cubicBezTo>
                  <a:pt x="13756" y="4529"/>
                  <a:pt x="13738" y="4544"/>
                  <a:pt x="13738" y="4529"/>
                </a:cubicBezTo>
                <a:cubicBezTo>
                  <a:pt x="13720" y="4513"/>
                  <a:pt x="13701" y="4497"/>
                  <a:pt x="13692" y="4482"/>
                </a:cubicBezTo>
                <a:cubicBezTo>
                  <a:pt x="13674" y="4466"/>
                  <a:pt x="13665" y="4451"/>
                  <a:pt x="13656" y="4451"/>
                </a:cubicBezTo>
                <a:cubicBezTo>
                  <a:pt x="13637" y="4435"/>
                  <a:pt x="13619" y="4420"/>
                  <a:pt x="13592" y="4404"/>
                </a:cubicBezTo>
                <a:cubicBezTo>
                  <a:pt x="13573" y="4404"/>
                  <a:pt x="13564" y="4389"/>
                  <a:pt x="13546" y="4373"/>
                </a:cubicBezTo>
                <a:cubicBezTo>
                  <a:pt x="13518" y="4373"/>
                  <a:pt x="13509" y="4342"/>
                  <a:pt x="13491" y="4327"/>
                </a:cubicBezTo>
                <a:cubicBezTo>
                  <a:pt x="13454" y="4295"/>
                  <a:pt x="13408" y="4280"/>
                  <a:pt x="13372" y="4295"/>
                </a:cubicBezTo>
                <a:cubicBezTo>
                  <a:pt x="13363" y="4295"/>
                  <a:pt x="13363" y="4295"/>
                  <a:pt x="13354" y="4295"/>
                </a:cubicBezTo>
                <a:cubicBezTo>
                  <a:pt x="13308" y="4295"/>
                  <a:pt x="13262" y="4280"/>
                  <a:pt x="13225" y="4233"/>
                </a:cubicBezTo>
                <a:cubicBezTo>
                  <a:pt x="13207" y="4202"/>
                  <a:pt x="13189" y="4187"/>
                  <a:pt x="13171" y="4156"/>
                </a:cubicBezTo>
                <a:cubicBezTo>
                  <a:pt x="13161" y="4156"/>
                  <a:pt x="13152" y="4156"/>
                  <a:pt x="13152" y="4171"/>
                </a:cubicBezTo>
                <a:cubicBezTo>
                  <a:pt x="13152" y="4171"/>
                  <a:pt x="13143" y="4187"/>
                  <a:pt x="13143" y="4187"/>
                </a:cubicBezTo>
                <a:cubicBezTo>
                  <a:pt x="13134" y="4218"/>
                  <a:pt x="13143" y="4249"/>
                  <a:pt x="13161" y="4280"/>
                </a:cubicBezTo>
                <a:cubicBezTo>
                  <a:pt x="13180" y="4311"/>
                  <a:pt x="13216" y="4311"/>
                  <a:pt x="13235" y="4358"/>
                </a:cubicBezTo>
                <a:cubicBezTo>
                  <a:pt x="13235" y="4358"/>
                  <a:pt x="13244" y="4358"/>
                  <a:pt x="13244" y="4358"/>
                </a:cubicBezTo>
                <a:cubicBezTo>
                  <a:pt x="13253" y="4358"/>
                  <a:pt x="13262" y="4373"/>
                  <a:pt x="13271" y="4389"/>
                </a:cubicBezTo>
                <a:cubicBezTo>
                  <a:pt x="13289" y="4420"/>
                  <a:pt x="13299" y="4451"/>
                  <a:pt x="13317" y="4482"/>
                </a:cubicBezTo>
                <a:cubicBezTo>
                  <a:pt x="13326" y="4497"/>
                  <a:pt x="13326" y="4513"/>
                  <a:pt x="13317" y="4529"/>
                </a:cubicBezTo>
                <a:cubicBezTo>
                  <a:pt x="13299" y="4560"/>
                  <a:pt x="13280" y="4575"/>
                  <a:pt x="13271" y="4606"/>
                </a:cubicBezTo>
                <a:cubicBezTo>
                  <a:pt x="13271" y="4622"/>
                  <a:pt x="13271" y="4622"/>
                  <a:pt x="13271" y="4622"/>
                </a:cubicBezTo>
                <a:cubicBezTo>
                  <a:pt x="13262" y="4606"/>
                  <a:pt x="13262" y="4606"/>
                  <a:pt x="13253" y="4606"/>
                </a:cubicBezTo>
                <a:cubicBezTo>
                  <a:pt x="13253" y="4591"/>
                  <a:pt x="13253" y="4560"/>
                  <a:pt x="13244" y="4544"/>
                </a:cubicBezTo>
                <a:cubicBezTo>
                  <a:pt x="13244" y="4529"/>
                  <a:pt x="13225" y="4513"/>
                  <a:pt x="13216" y="4529"/>
                </a:cubicBezTo>
                <a:cubicBezTo>
                  <a:pt x="13198" y="4544"/>
                  <a:pt x="13180" y="4560"/>
                  <a:pt x="13152" y="4560"/>
                </a:cubicBezTo>
                <a:cubicBezTo>
                  <a:pt x="13152" y="4560"/>
                  <a:pt x="13152" y="4560"/>
                  <a:pt x="13152" y="4560"/>
                </a:cubicBezTo>
                <a:cubicBezTo>
                  <a:pt x="13143" y="4606"/>
                  <a:pt x="13125" y="4606"/>
                  <a:pt x="13106" y="4606"/>
                </a:cubicBezTo>
                <a:cubicBezTo>
                  <a:pt x="13088" y="4606"/>
                  <a:pt x="13070" y="4622"/>
                  <a:pt x="13052" y="4637"/>
                </a:cubicBezTo>
                <a:cubicBezTo>
                  <a:pt x="13042" y="4668"/>
                  <a:pt x="13015" y="4668"/>
                  <a:pt x="13006" y="4699"/>
                </a:cubicBezTo>
                <a:cubicBezTo>
                  <a:pt x="12997" y="4699"/>
                  <a:pt x="12987" y="4699"/>
                  <a:pt x="12978" y="4699"/>
                </a:cubicBezTo>
                <a:cubicBezTo>
                  <a:pt x="12978" y="4684"/>
                  <a:pt x="12978" y="4684"/>
                  <a:pt x="12978" y="4668"/>
                </a:cubicBezTo>
                <a:cubicBezTo>
                  <a:pt x="12978" y="4637"/>
                  <a:pt x="12978" y="4606"/>
                  <a:pt x="12960" y="4575"/>
                </a:cubicBezTo>
                <a:cubicBezTo>
                  <a:pt x="12942" y="4575"/>
                  <a:pt x="12933" y="4575"/>
                  <a:pt x="12923" y="4622"/>
                </a:cubicBezTo>
                <a:cubicBezTo>
                  <a:pt x="12923" y="4622"/>
                  <a:pt x="12914" y="4637"/>
                  <a:pt x="12914" y="4637"/>
                </a:cubicBezTo>
                <a:cubicBezTo>
                  <a:pt x="12896" y="4637"/>
                  <a:pt x="12896" y="4653"/>
                  <a:pt x="12878" y="4668"/>
                </a:cubicBezTo>
                <a:cubicBezTo>
                  <a:pt x="12868" y="4684"/>
                  <a:pt x="12859" y="4684"/>
                  <a:pt x="12841" y="4684"/>
                </a:cubicBezTo>
                <a:cubicBezTo>
                  <a:pt x="12823" y="4699"/>
                  <a:pt x="12814" y="4715"/>
                  <a:pt x="12795" y="4731"/>
                </a:cubicBezTo>
                <a:cubicBezTo>
                  <a:pt x="12768" y="4793"/>
                  <a:pt x="12740" y="4855"/>
                  <a:pt x="12704" y="4902"/>
                </a:cubicBezTo>
                <a:cubicBezTo>
                  <a:pt x="12695" y="4902"/>
                  <a:pt x="12685" y="4917"/>
                  <a:pt x="12685" y="4933"/>
                </a:cubicBezTo>
                <a:cubicBezTo>
                  <a:pt x="12685" y="4964"/>
                  <a:pt x="12676" y="4979"/>
                  <a:pt x="12676" y="5010"/>
                </a:cubicBezTo>
                <a:cubicBezTo>
                  <a:pt x="12676" y="5010"/>
                  <a:pt x="12676" y="5026"/>
                  <a:pt x="12667" y="5026"/>
                </a:cubicBezTo>
                <a:cubicBezTo>
                  <a:pt x="12649" y="5072"/>
                  <a:pt x="12603" y="5072"/>
                  <a:pt x="12585" y="5041"/>
                </a:cubicBezTo>
                <a:cubicBezTo>
                  <a:pt x="12576" y="5026"/>
                  <a:pt x="12566" y="4995"/>
                  <a:pt x="12557" y="4979"/>
                </a:cubicBezTo>
                <a:cubicBezTo>
                  <a:pt x="12548" y="4964"/>
                  <a:pt x="12548" y="4933"/>
                  <a:pt x="12557" y="4917"/>
                </a:cubicBezTo>
                <a:cubicBezTo>
                  <a:pt x="12566" y="4902"/>
                  <a:pt x="12585" y="4886"/>
                  <a:pt x="12594" y="4870"/>
                </a:cubicBezTo>
                <a:cubicBezTo>
                  <a:pt x="12603" y="4870"/>
                  <a:pt x="12603" y="4839"/>
                  <a:pt x="12603" y="4824"/>
                </a:cubicBezTo>
                <a:cubicBezTo>
                  <a:pt x="12585" y="4808"/>
                  <a:pt x="12576" y="4793"/>
                  <a:pt x="12566" y="4762"/>
                </a:cubicBezTo>
                <a:cubicBezTo>
                  <a:pt x="12548" y="4731"/>
                  <a:pt x="12530" y="4715"/>
                  <a:pt x="12502" y="4715"/>
                </a:cubicBezTo>
                <a:cubicBezTo>
                  <a:pt x="12475" y="4731"/>
                  <a:pt x="12457" y="4731"/>
                  <a:pt x="12438" y="4715"/>
                </a:cubicBezTo>
                <a:cubicBezTo>
                  <a:pt x="12429" y="4715"/>
                  <a:pt x="12429" y="4715"/>
                  <a:pt x="12429" y="4715"/>
                </a:cubicBezTo>
                <a:cubicBezTo>
                  <a:pt x="12429" y="4731"/>
                  <a:pt x="12429" y="4731"/>
                  <a:pt x="12429" y="4746"/>
                </a:cubicBezTo>
                <a:cubicBezTo>
                  <a:pt x="12466" y="4793"/>
                  <a:pt x="12475" y="4855"/>
                  <a:pt x="12475" y="4933"/>
                </a:cubicBezTo>
                <a:cubicBezTo>
                  <a:pt x="12475" y="4948"/>
                  <a:pt x="12475" y="4979"/>
                  <a:pt x="12475" y="4995"/>
                </a:cubicBezTo>
                <a:cubicBezTo>
                  <a:pt x="12475" y="5010"/>
                  <a:pt x="12475" y="5026"/>
                  <a:pt x="12484" y="5041"/>
                </a:cubicBezTo>
                <a:cubicBezTo>
                  <a:pt x="12502" y="5057"/>
                  <a:pt x="12512" y="5072"/>
                  <a:pt x="12512" y="5119"/>
                </a:cubicBezTo>
                <a:cubicBezTo>
                  <a:pt x="12512" y="5135"/>
                  <a:pt x="12512" y="5150"/>
                  <a:pt x="12512" y="5166"/>
                </a:cubicBezTo>
                <a:cubicBezTo>
                  <a:pt x="12512" y="5181"/>
                  <a:pt x="12493" y="5197"/>
                  <a:pt x="12484" y="5197"/>
                </a:cubicBezTo>
                <a:cubicBezTo>
                  <a:pt x="12475" y="5197"/>
                  <a:pt x="12457" y="5181"/>
                  <a:pt x="12438" y="5181"/>
                </a:cubicBezTo>
                <a:cubicBezTo>
                  <a:pt x="12420" y="5166"/>
                  <a:pt x="12402" y="5181"/>
                  <a:pt x="12383" y="5212"/>
                </a:cubicBezTo>
                <a:cubicBezTo>
                  <a:pt x="12374" y="5228"/>
                  <a:pt x="12365" y="5243"/>
                  <a:pt x="12356" y="5259"/>
                </a:cubicBezTo>
                <a:cubicBezTo>
                  <a:pt x="12338" y="5274"/>
                  <a:pt x="12328" y="5306"/>
                  <a:pt x="12319" y="5321"/>
                </a:cubicBezTo>
                <a:cubicBezTo>
                  <a:pt x="12292" y="5383"/>
                  <a:pt x="12283" y="5399"/>
                  <a:pt x="12319" y="5476"/>
                </a:cubicBezTo>
                <a:cubicBezTo>
                  <a:pt x="12328" y="5492"/>
                  <a:pt x="12328" y="5492"/>
                  <a:pt x="12328" y="5508"/>
                </a:cubicBezTo>
                <a:cubicBezTo>
                  <a:pt x="12338" y="5523"/>
                  <a:pt x="12328" y="5539"/>
                  <a:pt x="12328" y="5554"/>
                </a:cubicBezTo>
                <a:cubicBezTo>
                  <a:pt x="12319" y="5570"/>
                  <a:pt x="12301" y="5585"/>
                  <a:pt x="12301" y="5570"/>
                </a:cubicBezTo>
                <a:cubicBezTo>
                  <a:pt x="12255" y="5539"/>
                  <a:pt x="12219" y="5523"/>
                  <a:pt x="12182" y="5476"/>
                </a:cubicBezTo>
                <a:cubicBezTo>
                  <a:pt x="12173" y="5476"/>
                  <a:pt x="12164" y="5476"/>
                  <a:pt x="12164" y="5461"/>
                </a:cubicBezTo>
                <a:cubicBezTo>
                  <a:pt x="12155" y="5461"/>
                  <a:pt x="12145" y="5476"/>
                  <a:pt x="12136" y="5476"/>
                </a:cubicBezTo>
                <a:cubicBezTo>
                  <a:pt x="12136" y="5492"/>
                  <a:pt x="12136" y="5523"/>
                  <a:pt x="12127" y="5539"/>
                </a:cubicBezTo>
                <a:cubicBezTo>
                  <a:pt x="12127" y="5554"/>
                  <a:pt x="12127" y="5570"/>
                  <a:pt x="12136" y="5585"/>
                </a:cubicBezTo>
                <a:cubicBezTo>
                  <a:pt x="12155" y="5616"/>
                  <a:pt x="12164" y="5647"/>
                  <a:pt x="12191" y="5647"/>
                </a:cubicBezTo>
                <a:cubicBezTo>
                  <a:pt x="12200" y="5647"/>
                  <a:pt x="12200" y="5647"/>
                  <a:pt x="12209" y="5647"/>
                </a:cubicBezTo>
                <a:cubicBezTo>
                  <a:pt x="12219" y="5663"/>
                  <a:pt x="12219" y="5678"/>
                  <a:pt x="12219" y="5678"/>
                </a:cubicBezTo>
                <a:cubicBezTo>
                  <a:pt x="12219" y="5710"/>
                  <a:pt x="12200" y="5725"/>
                  <a:pt x="12191" y="5725"/>
                </a:cubicBezTo>
                <a:cubicBezTo>
                  <a:pt x="12164" y="5725"/>
                  <a:pt x="12136" y="5710"/>
                  <a:pt x="12118" y="5678"/>
                </a:cubicBezTo>
                <a:cubicBezTo>
                  <a:pt x="12109" y="5647"/>
                  <a:pt x="12091" y="5647"/>
                  <a:pt x="12081" y="5632"/>
                </a:cubicBezTo>
                <a:cubicBezTo>
                  <a:pt x="12072" y="5632"/>
                  <a:pt x="12063" y="5616"/>
                  <a:pt x="12054" y="5601"/>
                </a:cubicBezTo>
                <a:cubicBezTo>
                  <a:pt x="12054" y="5570"/>
                  <a:pt x="12045" y="5523"/>
                  <a:pt x="12026" y="5492"/>
                </a:cubicBezTo>
                <a:cubicBezTo>
                  <a:pt x="12017" y="5461"/>
                  <a:pt x="12026" y="5445"/>
                  <a:pt x="12026" y="5414"/>
                </a:cubicBezTo>
                <a:cubicBezTo>
                  <a:pt x="12026" y="5352"/>
                  <a:pt x="12017" y="5306"/>
                  <a:pt x="11981" y="5290"/>
                </a:cubicBezTo>
                <a:cubicBezTo>
                  <a:pt x="11962" y="5274"/>
                  <a:pt x="11953" y="5259"/>
                  <a:pt x="11944" y="5243"/>
                </a:cubicBezTo>
                <a:cubicBezTo>
                  <a:pt x="11926" y="5228"/>
                  <a:pt x="11907" y="5212"/>
                  <a:pt x="11907" y="5181"/>
                </a:cubicBezTo>
                <a:cubicBezTo>
                  <a:pt x="11898" y="5181"/>
                  <a:pt x="11898" y="5181"/>
                  <a:pt x="11898" y="5181"/>
                </a:cubicBezTo>
                <a:cubicBezTo>
                  <a:pt x="11898" y="5181"/>
                  <a:pt x="11898" y="5181"/>
                  <a:pt x="11898" y="5166"/>
                </a:cubicBezTo>
                <a:cubicBezTo>
                  <a:pt x="11898" y="5166"/>
                  <a:pt x="11889" y="5166"/>
                  <a:pt x="11889" y="5150"/>
                </a:cubicBezTo>
                <a:cubicBezTo>
                  <a:pt x="11889" y="5150"/>
                  <a:pt x="11889" y="5150"/>
                  <a:pt x="11880" y="5150"/>
                </a:cubicBezTo>
                <a:cubicBezTo>
                  <a:pt x="11880" y="5150"/>
                  <a:pt x="11880" y="5150"/>
                  <a:pt x="11880" y="5150"/>
                </a:cubicBezTo>
                <a:cubicBezTo>
                  <a:pt x="11889" y="5150"/>
                  <a:pt x="11889" y="5150"/>
                  <a:pt x="11889" y="5150"/>
                </a:cubicBezTo>
                <a:cubicBezTo>
                  <a:pt x="11889" y="5150"/>
                  <a:pt x="11889" y="5150"/>
                  <a:pt x="11889" y="5150"/>
                </a:cubicBezTo>
                <a:cubicBezTo>
                  <a:pt x="11898" y="5166"/>
                  <a:pt x="11898" y="5166"/>
                  <a:pt x="11898" y="5166"/>
                </a:cubicBezTo>
                <a:cubicBezTo>
                  <a:pt x="11898" y="5181"/>
                  <a:pt x="11898" y="5181"/>
                  <a:pt x="11898" y="5181"/>
                </a:cubicBezTo>
                <a:cubicBezTo>
                  <a:pt x="11898" y="5181"/>
                  <a:pt x="11907" y="5181"/>
                  <a:pt x="11907" y="5181"/>
                </a:cubicBezTo>
                <a:cubicBezTo>
                  <a:pt x="11926" y="5181"/>
                  <a:pt x="11944" y="5197"/>
                  <a:pt x="11972" y="5212"/>
                </a:cubicBezTo>
                <a:cubicBezTo>
                  <a:pt x="12026" y="5243"/>
                  <a:pt x="12081" y="5274"/>
                  <a:pt x="12145" y="5290"/>
                </a:cubicBezTo>
                <a:cubicBezTo>
                  <a:pt x="12191" y="5306"/>
                  <a:pt x="12237" y="5290"/>
                  <a:pt x="12283" y="5259"/>
                </a:cubicBezTo>
                <a:cubicBezTo>
                  <a:pt x="12283" y="5259"/>
                  <a:pt x="12292" y="5243"/>
                  <a:pt x="12301" y="5243"/>
                </a:cubicBezTo>
                <a:cubicBezTo>
                  <a:pt x="12328" y="5197"/>
                  <a:pt x="12347" y="5135"/>
                  <a:pt x="12347" y="5072"/>
                </a:cubicBezTo>
                <a:cubicBezTo>
                  <a:pt x="12347" y="5057"/>
                  <a:pt x="12347" y="5026"/>
                  <a:pt x="12347" y="5026"/>
                </a:cubicBezTo>
                <a:cubicBezTo>
                  <a:pt x="12328" y="4979"/>
                  <a:pt x="12310" y="4933"/>
                  <a:pt x="12283" y="4917"/>
                </a:cubicBezTo>
                <a:cubicBezTo>
                  <a:pt x="12274" y="4902"/>
                  <a:pt x="12264" y="4886"/>
                  <a:pt x="12255" y="4870"/>
                </a:cubicBezTo>
                <a:cubicBezTo>
                  <a:pt x="12246" y="4855"/>
                  <a:pt x="12228" y="4839"/>
                  <a:pt x="12209" y="4839"/>
                </a:cubicBezTo>
                <a:cubicBezTo>
                  <a:pt x="12191" y="4824"/>
                  <a:pt x="12164" y="4808"/>
                  <a:pt x="12145" y="4777"/>
                </a:cubicBezTo>
                <a:cubicBezTo>
                  <a:pt x="12118" y="4746"/>
                  <a:pt x="12100" y="4731"/>
                  <a:pt x="12072" y="4699"/>
                </a:cubicBezTo>
                <a:cubicBezTo>
                  <a:pt x="12008" y="4637"/>
                  <a:pt x="11990" y="4622"/>
                  <a:pt x="11917" y="4622"/>
                </a:cubicBezTo>
                <a:cubicBezTo>
                  <a:pt x="11907" y="4622"/>
                  <a:pt x="11898" y="4637"/>
                  <a:pt x="11889" y="4637"/>
                </a:cubicBezTo>
                <a:cubicBezTo>
                  <a:pt x="11871" y="4637"/>
                  <a:pt x="11862" y="4637"/>
                  <a:pt x="11843" y="4622"/>
                </a:cubicBezTo>
                <a:cubicBezTo>
                  <a:pt x="11834" y="4622"/>
                  <a:pt x="11843" y="4606"/>
                  <a:pt x="11843" y="4591"/>
                </a:cubicBezTo>
                <a:cubicBezTo>
                  <a:pt x="11843" y="4575"/>
                  <a:pt x="11843" y="4560"/>
                  <a:pt x="11834" y="4560"/>
                </a:cubicBezTo>
                <a:cubicBezTo>
                  <a:pt x="11825" y="4544"/>
                  <a:pt x="11816" y="4544"/>
                  <a:pt x="11807" y="4529"/>
                </a:cubicBezTo>
                <a:cubicBezTo>
                  <a:pt x="11798" y="4529"/>
                  <a:pt x="11788" y="4529"/>
                  <a:pt x="11779" y="4544"/>
                </a:cubicBezTo>
                <a:cubicBezTo>
                  <a:pt x="11770" y="4560"/>
                  <a:pt x="11752" y="4575"/>
                  <a:pt x="11734" y="4560"/>
                </a:cubicBezTo>
                <a:cubicBezTo>
                  <a:pt x="11724" y="4544"/>
                  <a:pt x="11706" y="4560"/>
                  <a:pt x="11688" y="4560"/>
                </a:cubicBezTo>
                <a:cubicBezTo>
                  <a:pt x="11688" y="4560"/>
                  <a:pt x="11679" y="4560"/>
                  <a:pt x="11669" y="4544"/>
                </a:cubicBezTo>
                <a:cubicBezTo>
                  <a:pt x="11669" y="4544"/>
                  <a:pt x="11660" y="4529"/>
                  <a:pt x="11660" y="4529"/>
                </a:cubicBezTo>
                <a:cubicBezTo>
                  <a:pt x="11660" y="4513"/>
                  <a:pt x="11669" y="4513"/>
                  <a:pt x="11669" y="4513"/>
                </a:cubicBezTo>
                <a:cubicBezTo>
                  <a:pt x="11688" y="4513"/>
                  <a:pt x="11697" y="4497"/>
                  <a:pt x="11706" y="4482"/>
                </a:cubicBezTo>
                <a:cubicBezTo>
                  <a:pt x="11715" y="4466"/>
                  <a:pt x="11734" y="4451"/>
                  <a:pt x="11743" y="4435"/>
                </a:cubicBezTo>
                <a:cubicBezTo>
                  <a:pt x="11743" y="4435"/>
                  <a:pt x="11743" y="4420"/>
                  <a:pt x="11734" y="4404"/>
                </a:cubicBezTo>
                <a:cubicBezTo>
                  <a:pt x="11706" y="4373"/>
                  <a:pt x="11660" y="4358"/>
                  <a:pt x="11624" y="4327"/>
                </a:cubicBezTo>
                <a:cubicBezTo>
                  <a:pt x="11624" y="4327"/>
                  <a:pt x="11615" y="4342"/>
                  <a:pt x="11605" y="4342"/>
                </a:cubicBezTo>
                <a:cubicBezTo>
                  <a:pt x="11596" y="4358"/>
                  <a:pt x="11596" y="4358"/>
                  <a:pt x="11596" y="4373"/>
                </a:cubicBezTo>
                <a:cubicBezTo>
                  <a:pt x="11587" y="4373"/>
                  <a:pt x="11587" y="4389"/>
                  <a:pt x="11587" y="4373"/>
                </a:cubicBezTo>
                <a:cubicBezTo>
                  <a:pt x="11587" y="4373"/>
                  <a:pt x="11578" y="4373"/>
                  <a:pt x="11578" y="4373"/>
                </a:cubicBezTo>
                <a:cubicBezTo>
                  <a:pt x="11578" y="4358"/>
                  <a:pt x="11587" y="4342"/>
                  <a:pt x="11578" y="4327"/>
                </a:cubicBezTo>
                <a:cubicBezTo>
                  <a:pt x="11578" y="4295"/>
                  <a:pt x="11569" y="4280"/>
                  <a:pt x="11560" y="4280"/>
                </a:cubicBezTo>
                <a:cubicBezTo>
                  <a:pt x="11551" y="4264"/>
                  <a:pt x="11541" y="4280"/>
                  <a:pt x="11532" y="4295"/>
                </a:cubicBezTo>
                <a:cubicBezTo>
                  <a:pt x="11523" y="4295"/>
                  <a:pt x="11514" y="4311"/>
                  <a:pt x="11514" y="4342"/>
                </a:cubicBezTo>
                <a:cubicBezTo>
                  <a:pt x="11514" y="4342"/>
                  <a:pt x="11514" y="4358"/>
                  <a:pt x="11505" y="4373"/>
                </a:cubicBezTo>
                <a:cubicBezTo>
                  <a:pt x="11505" y="4373"/>
                  <a:pt x="11505" y="4389"/>
                  <a:pt x="11496" y="4389"/>
                </a:cubicBezTo>
                <a:cubicBezTo>
                  <a:pt x="11496" y="4389"/>
                  <a:pt x="11496" y="4389"/>
                  <a:pt x="11496" y="4373"/>
                </a:cubicBezTo>
                <a:cubicBezTo>
                  <a:pt x="11486" y="4358"/>
                  <a:pt x="11486" y="4342"/>
                  <a:pt x="11468" y="4342"/>
                </a:cubicBezTo>
                <a:cubicBezTo>
                  <a:pt x="11459" y="4342"/>
                  <a:pt x="11459" y="4327"/>
                  <a:pt x="11459" y="4311"/>
                </a:cubicBezTo>
                <a:cubicBezTo>
                  <a:pt x="11450" y="4280"/>
                  <a:pt x="11432" y="4264"/>
                  <a:pt x="11422" y="4280"/>
                </a:cubicBezTo>
                <a:cubicBezTo>
                  <a:pt x="11413" y="4327"/>
                  <a:pt x="11386" y="4327"/>
                  <a:pt x="11367" y="4358"/>
                </a:cubicBezTo>
                <a:cubicBezTo>
                  <a:pt x="11349" y="4358"/>
                  <a:pt x="11340" y="4389"/>
                  <a:pt x="11313" y="4404"/>
                </a:cubicBezTo>
                <a:cubicBezTo>
                  <a:pt x="11313" y="4404"/>
                  <a:pt x="11313" y="4404"/>
                  <a:pt x="11313" y="4404"/>
                </a:cubicBezTo>
                <a:cubicBezTo>
                  <a:pt x="11313" y="4404"/>
                  <a:pt x="11313" y="4404"/>
                  <a:pt x="11313" y="4404"/>
                </a:cubicBezTo>
                <a:cubicBezTo>
                  <a:pt x="11303" y="4420"/>
                  <a:pt x="11303" y="4420"/>
                  <a:pt x="11303" y="4420"/>
                </a:cubicBezTo>
                <a:cubicBezTo>
                  <a:pt x="11313" y="4404"/>
                  <a:pt x="11313" y="4404"/>
                  <a:pt x="11313" y="4404"/>
                </a:cubicBezTo>
                <a:cubicBezTo>
                  <a:pt x="11313" y="4404"/>
                  <a:pt x="11313" y="4404"/>
                  <a:pt x="11313" y="4404"/>
                </a:cubicBezTo>
                <a:cubicBezTo>
                  <a:pt x="11313" y="4404"/>
                  <a:pt x="11313" y="4389"/>
                  <a:pt x="11303" y="4389"/>
                </a:cubicBezTo>
                <a:cubicBezTo>
                  <a:pt x="11303" y="4389"/>
                  <a:pt x="11303" y="4389"/>
                  <a:pt x="11303" y="4389"/>
                </a:cubicBezTo>
                <a:cubicBezTo>
                  <a:pt x="11267" y="4389"/>
                  <a:pt x="11267" y="4389"/>
                  <a:pt x="11276" y="4435"/>
                </a:cubicBezTo>
                <a:cubicBezTo>
                  <a:pt x="11276" y="4451"/>
                  <a:pt x="11276" y="4451"/>
                  <a:pt x="11276" y="4466"/>
                </a:cubicBezTo>
                <a:cubicBezTo>
                  <a:pt x="11276" y="4466"/>
                  <a:pt x="11276" y="4466"/>
                  <a:pt x="11276" y="4466"/>
                </a:cubicBezTo>
                <a:cubicBezTo>
                  <a:pt x="11276" y="4466"/>
                  <a:pt x="11276" y="4466"/>
                  <a:pt x="11276" y="4466"/>
                </a:cubicBezTo>
                <a:cubicBezTo>
                  <a:pt x="11276" y="4466"/>
                  <a:pt x="11276" y="4466"/>
                  <a:pt x="11276" y="4466"/>
                </a:cubicBezTo>
                <a:cubicBezTo>
                  <a:pt x="11276" y="4466"/>
                  <a:pt x="11276" y="4466"/>
                  <a:pt x="11276" y="4466"/>
                </a:cubicBezTo>
                <a:cubicBezTo>
                  <a:pt x="11239" y="4466"/>
                  <a:pt x="11212" y="4497"/>
                  <a:pt x="11184" y="4513"/>
                </a:cubicBezTo>
                <a:cubicBezTo>
                  <a:pt x="11184" y="4513"/>
                  <a:pt x="11184" y="4529"/>
                  <a:pt x="11184" y="4544"/>
                </a:cubicBezTo>
                <a:cubicBezTo>
                  <a:pt x="11184" y="4544"/>
                  <a:pt x="11194" y="4560"/>
                  <a:pt x="11194" y="4575"/>
                </a:cubicBezTo>
                <a:cubicBezTo>
                  <a:pt x="11184" y="4591"/>
                  <a:pt x="11175" y="4575"/>
                  <a:pt x="11166" y="4591"/>
                </a:cubicBezTo>
                <a:cubicBezTo>
                  <a:pt x="11157" y="4591"/>
                  <a:pt x="11148" y="4606"/>
                  <a:pt x="11129" y="4606"/>
                </a:cubicBezTo>
                <a:cubicBezTo>
                  <a:pt x="11129" y="4606"/>
                  <a:pt x="11129" y="4606"/>
                  <a:pt x="11129" y="4606"/>
                </a:cubicBezTo>
                <a:cubicBezTo>
                  <a:pt x="11129" y="4606"/>
                  <a:pt x="11129" y="4606"/>
                  <a:pt x="11129" y="4606"/>
                </a:cubicBezTo>
                <a:cubicBezTo>
                  <a:pt x="11129" y="4606"/>
                  <a:pt x="11129" y="4606"/>
                  <a:pt x="11129" y="4606"/>
                </a:cubicBezTo>
                <a:cubicBezTo>
                  <a:pt x="11129" y="4606"/>
                  <a:pt x="11129" y="4606"/>
                  <a:pt x="11120" y="4606"/>
                </a:cubicBezTo>
                <a:cubicBezTo>
                  <a:pt x="11129" y="4606"/>
                  <a:pt x="11129" y="4606"/>
                  <a:pt x="11129" y="4606"/>
                </a:cubicBezTo>
                <a:cubicBezTo>
                  <a:pt x="11129" y="4591"/>
                  <a:pt x="11129" y="4575"/>
                  <a:pt x="11129" y="4560"/>
                </a:cubicBezTo>
                <a:cubicBezTo>
                  <a:pt x="11129" y="4544"/>
                  <a:pt x="11120" y="4544"/>
                  <a:pt x="11111" y="4544"/>
                </a:cubicBezTo>
                <a:cubicBezTo>
                  <a:pt x="11111" y="4544"/>
                  <a:pt x="11102" y="4560"/>
                  <a:pt x="11102" y="4560"/>
                </a:cubicBezTo>
                <a:cubicBezTo>
                  <a:pt x="11111" y="4575"/>
                  <a:pt x="11111" y="4591"/>
                  <a:pt x="11120" y="4606"/>
                </a:cubicBezTo>
                <a:cubicBezTo>
                  <a:pt x="11111" y="4606"/>
                  <a:pt x="11111" y="4606"/>
                  <a:pt x="11111" y="4606"/>
                </a:cubicBezTo>
                <a:cubicBezTo>
                  <a:pt x="11120" y="4606"/>
                  <a:pt x="11120" y="4606"/>
                  <a:pt x="11120" y="4606"/>
                </a:cubicBezTo>
                <a:cubicBezTo>
                  <a:pt x="11093" y="4606"/>
                  <a:pt x="11075" y="4622"/>
                  <a:pt x="11065" y="4653"/>
                </a:cubicBezTo>
                <a:cubicBezTo>
                  <a:pt x="11065" y="4653"/>
                  <a:pt x="11065" y="4653"/>
                  <a:pt x="11065" y="4653"/>
                </a:cubicBezTo>
                <a:cubicBezTo>
                  <a:pt x="11065" y="4653"/>
                  <a:pt x="11075" y="4668"/>
                  <a:pt x="11065" y="4653"/>
                </a:cubicBezTo>
                <a:cubicBezTo>
                  <a:pt x="11065" y="4653"/>
                  <a:pt x="11065" y="4653"/>
                  <a:pt x="11065" y="4653"/>
                </a:cubicBezTo>
                <a:cubicBezTo>
                  <a:pt x="11065" y="4653"/>
                  <a:pt x="11056" y="4653"/>
                  <a:pt x="11047" y="4653"/>
                </a:cubicBezTo>
                <a:cubicBezTo>
                  <a:pt x="11029" y="4653"/>
                  <a:pt x="11020" y="4668"/>
                  <a:pt x="11020" y="4699"/>
                </a:cubicBezTo>
                <a:cubicBezTo>
                  <a:pt x="11011" y="4715"/>
                  <a:pt x="11011" y="4746"/>
                  <a:pt x="11029" y="4762"/>
                </a:cubicBezTo>
                <a:cubicBezTo>
                  <a:pt x="11029" y="4777"/>
                  <a:pt x="11038" y="4777"/>
                  <a:pt x="11038" y="4777"/>
                </a:cubicBezTo>
                <a:cubicBezTo>
                  <a:pt x="11047" y="4793"/>
                  <a:pt x="11038" y="4808"/>
                  <a:pt x="11029" y="4808"/>
                </a:cubicBezTo>
                <a:cubicBezTo>
                  <a:pt x="11029" y="4824"/>
                  <a:pt x="11020" y="4839"/>
                  <a:pt x="11001" y="4824"/>
                </a:cubicBezTo>
                <a:cubicBezTo>
                  <a:pt x="10992" y="4824"/>
                  <a:pt x="10983" y="4824"/>
                  <a:pt x="10965" y="4824"/>
                </a:cubicBezTo>
                <a:cubicBezTo>
                  <a:pt x="10956" y="4824"/>
                  <a:pt x="10946" y="4808"/>
                  <a:pt x="10956" y="4808"/>
                </a:cubicBezTo>
                <a:cubicBezTo>
                  <a:pt x="10956" y="4777"/>
                  <a:pt x="10965" y="4762"/>
                  <a:pt x="10965" y="4731"/>
                </a:cubicBezTo>
                <a:cubicBezTo>
                  <a:pt x="10965" y="4731"/>
                  <a:pt x="10965" y="4731"/>
                  <a:pt x="10965" y="4731"/>
                </a:cubicBezTo>
                <a:cubicBezTo>
                  <a:pt x="10965" y="4731"/>
                  <a:pt x="10956" y="4731"/>
                  <a:pt x="10956" y="4731"/>
                </a:cubicBezTo>
                <a:cubicBezTo>
                  <a:pt x="10937" y="4762"/>
                  <a:pt x="10919" y="4793"/>
                  <a:pt x="10901" y="4824"/>
                </a:cubicBezTo>
                <a:cubicBezTo>
                  <a:pt x="10892" y="4839"/>
                  <a:pt x="10901" y="4855"/>
                  <a:pt x="10910" y="4855"/>
                </a:cubicBezTo>
                <a:cubicBezTo>
                  <a:pt x="10910" y="4886"/>
                  <a:pt x="10910" y="4902"/>
                  <a:pt x="10901" y="4902"/>
                </a:cubicBezTo>
                <a:cubicBezTo>
                  <a:pt x="10901" y="4917"/>
                  <a:pt x="10901" y="4917"/>
                  <a:pt x="10892" y="4933"/>
                </a:cubicBezTo>
                <a:cubicBezTo>
                  <a:pt x="10901" y="4933"/>
                  <a:pt x="10910" y="4933"/>
                  <a:pt x="10919" y="4933"/>
                </a:cubicBezTo>
                <a:cubicBezTo>
                  <a:pt x="10937" y="4917"/>
                  <a:pt x="10956" y="4917"/>
                  <a:pt x="10974" y="4902"/>
                </a:cubicBezTo>
                <a:cubicBezTo>
                  <a:pt x="10983" y="4902"/>
                  <a:pt x="11001" y="4902"/>
                  <a:pt x="11011" y="4917"/>
                </a:cubicBezTo>
                <a:cubicBezTo>
                  <a:pt x="11011" y="4917"/>
                  <a:pt x="11011" y="4917"/>
                  <a:pt x="11011" y="4917"/>
                </a:cubicBezTo>
                <a:cubicBezTo>
                  <a:pt x="11011" y="4917"/>
                  <a:pt x="11011" y="4917"/>
                  <a:pt x="11011" y="4933"/>
                </a:cubicBezTo>
                <a:cubicBezTo>
                  <a:pt x="11001" y="4933"/>
                  <a:pt x="10992" y="4948"/>
                  <a:pt x="10983" y="4948"/>
                </a:cubicBezTo>
                <a:cubicBezTo>
                  <a:pt x="10974" y="4948"/>
                  <a:pt x="10974" y="4948"/>
                  <a:pt x="10965" y="4964"/>
                </a:cubicBezTo>
                <a:cubicBezTo>
                  <a:pt x="10946" y="4964"/>
                  <a:pt x="10946" y="4979"/>
                  <a:pt x="10956" y="4995"/>
                </a:cubicBezTo>
                <a:cubicBezTo>
                  <a:pt x="10946" y="5010"/>
                  <a:pt x="10937" y="5010"/>
                  <a:pt x="10928" y="5026"/>
                </a:cubicBezTo>
                <a:cubicBezTo>
                  <a:pt x="10928" y="5041"/>
                  <a:pt x="10928" y="5057"/>
                  <a:pt x="10928" y="5072"/>
                </a:cubicBezTo>
                <a:cubicBezTo>
                  <a:pt x="10928" y="5088"/>
                  <a:pt x="10928" y="5088"/>
                  <a:pt x="10919" y="5104"/>
                </a:cubicBezTo>
                <a:cubicBezTo>
                  <a:pt x="10919" y="5119"/>
                  <a:pt x="10910" y="5119"/>
                  <a:pt x="10910" y="5135"/>
                </a:cubicBezTo>
                <a:cubicBezTo>
                  <a:pt x="10910" y="5166"/>
                  <a:pt x="10901" y="5181"/>
                  <a:pt x="10892" y="5181"/>
                </a:cubicBezTo>
                <a:cubicBezTo>
                  <a:pt x="10882" y="5197"/>
                  <a:pt x="10864" y="5212"/>
                  <a:pt x="10864" y="5243"/>
                </a:cubicBezTo>
                <a:cubicBezTo>
                  <a:pt x="10864" y="5274"/>
                  <a:pt x="10846" y="5290"/>
                  <a:pt x="10846" y="5321"/>
                </a:cubicBezTo>
                <a:cubicBezTo>
                  <a:pt x="10846" y="5352"/>
                  <a:pt x="10846" y="5368"/>
                  <a:pt x="10827" y="5368"/>
                </a:cubicBezTo>
                <a:cubicBezTo>
                  <a:pt x="10818" y="5383"/>
                  <a:pt x="10818" y="5399"/>
                  <a:pt x="10818" y="5399"/>
                </a:cubicBezTo>
                <a:cubicBezTo>
                  <a:pt x="10827" y="5430"/>
                  <a:pt x="10827" y="5461"/>
                  <a:pt x="10818" y="5492"/>
                </a:cubicBezTo>
                <a:cubicBezTo>
                  <a:pt x="10809" y="5508"/>
                  <a:pt x="10809" y="5539"/>
                  <a:pt x="10809" y="5570"/>
                </a:cubicBezTo>
                <a:cubicBezTo>
                  <a:pt x="10809" y="5585"/>
                  <a:pt x="10800" y="5601"/>
                  <a:pt x="10791" y="5601"/>
                </a:cubicBezTo>
                <a:cubicBezTo>
                  <a:pt x="10782" y="5601"/>
                  <a:pt x="10773" y="5616"/>
                  <a:pt x="10763" y="5616"/>
                </a:cubicBezTo>
                <a:cubicBezTo>
                  <a:pt x="10763" y="5616"/>
                  <a:pt x="10754" y="5632"/>
                  <a:pt x="10754" y="5632"/>
                </a:cubicBezTo>
                <a:cubicBezTo>
                  <a:pt x="10754" y="5663"/>
                  <a:pt x="10754" y="5678"/>
                  <a:pt x="10745" y="5694"/>
                </a:cubicBezTo>
                <a:cubicBezTo>
                  <a:pt x="10718" y="5725"/>
                  <a:pt x="10699" y="5772"/>
                  <a:pt x="10690" y="5818"/>
                </a:cubicBezTo>
                <a:cubicBezTo>
                  <a:pt x="10681" y="5834"/>
                  <a:pt x="10681" y="5849"/>
                  <a:pt x="10672" y="5865"/>
                </a:cubicBezTo>
                <a:cubicBezTo>
                  <a:pt x="10672" y="5880"/>
                  <a:pt x="10663" y="5880"/>
                  <a:pt x="10654" y="5880"/>
                </a:cubicBezTo>
                <a:cubicBezTo>
                  <a:pt x="10635" y="5880"/>
                  <a:pt x="10626" y="5880"/>
                  <a:pt x="10617" y="5880"/>
                </a:cubicBezTo>
                <a:cubicBezTo>
                  <a:pt x="10617" y="5880"/>
                  <a:pt x="10617" y="5880"/>
                  <a:pt x="10608" y="5880"/>
                </a:cubicBezTo>
                <a:cubicBezTo>
                  <a:pt x="10608" y="5896"/>
                  <a:pt x="10608" y="5896"/>
                  <a:pt x="10608" y="5912"/>
                </a:cubicBezTo>
                <a:cubicBezTo>
                  <a:pt x="10617" y="5912"/>
                  <a:pt x="10617" y="5912"/>
                  <a:pt x="10617" y="5912"/>
                </a:cubicBezTo>
                <a:cubicBezTo>
                  <a:pt x="10617" y="5927"/>
                  <a:pt x="10617" y="5943"/>
                  <a:pt x="10617" y="5943"/>
                </a:cubicBezTo>
                <a:cubicBezTo>
                  <a:pt x="10589" y="5958"/>
                  <a:pt x="10571" y="6005"/>
                  <a:pt x="10553" y="5989"/>
                </a:cubicBezTo>
                <a:cubicBezTo>
                  <a:pt x="10535" y="6020"/>
                  <a:pt x="10516" y="6036"/>
                  <a:pt x="10498" y="6051"/>
                </a:cubicBezTo>
                <a:cubicBezTo>
                  <a:pt x="10498" y="6067"/>
                  <a:pt x="10498" y="6067"/>
                  <a:pt x="10498" y="6067"/>
                </a:cubicBezTo>
                <a:cubicBezTo>
                  <a:pt x="10498" y="6098"/>
                  <a:pt x="10489" y="6114"/>
                  <a:pt x="10480" y="6114"/>
                </a:cubicBezTo>
                <a:cubicBezTo>
                  <a:pt x="10471" y="6114"/>
                  <a:pt x="10452" y="6129"/>
                  <a:pt x="10443" y="6129"/>
                </a:cubicBezTo>
                <a:cubicBezTo>
                  <a:pt x="10443" y="6129"/>
                  <a:pt x="10434" y="6145"/>
                  <a:pt x="10434" y="6160"/>
                </a:cubicBezTo>
                <a:cubicBezTo>
                  <a:pt x="10425" y="6176"/>
                  <a:pt x="10434" y="6191"/>
                  <a:pt x="10425" y="6207"/>
                </a:cubicBezTo>
                <a:cubicBezTo>
                  <a:pt x="10425" y="6253"/>
                  <a:pt x="10434" y="6316"/>
                  <a:pt x="10425" y="6362"/>
                </a:cubicBezTo>
                <a:cubicBezTo>
                  <a:pt x="10425" y="6362"/>
                  <a:pt x="10425" y="6362"/>
                  <a:pt x="10425" y="6378"/>
                </a:cubicBezTo>
                <a:cubicBezTo>
                  <a:pt x="10434" y="6409"/>
                  <a:pt x="10443" y="6424"/>
                  <a:pt x="10452" y="6471"/>
                </a:cubicBezTo>
                <a:cubicBezTo>
                  <a:pt x="10461" y="6487"/>
                  <a:pt x="10471" y="6502"/>
                  <a:pt x="10471" y="6533"/>
                </a:cubicBezTo>
                <a:cubicBezTo>
                  <a:pt x="10471" y="6533"/>
                  <a:pt x="10471" y="6549"/>
                  <a:pt x="10461" y="6564"/>
                </a:cubicBezTo>
                <a:cubicBezTo>
                  <a:pt x="10461" y="6580"/>
                  <a:pt x="10452" y="6595"/>
                  <a:pt x="10443" y="6611"/>
                </a:cubicBezTo>
                <a:cubicBezTo>
                  <a:pt x="10443" y="6611"/>
                  <a:pt x="10443" y="6642"/>
                  <a:pt x="10452" y="6642"/>
                </a:cubicBezTo>
                <a:cubicBezTo>
                  <a:pt x="10452" y="6642"/>
                  <a:pt x="10461" y="6657"/>
                  <a:pt x="10471" y="6657"/>
                </a:cubicBezTo>
                <a:cubicBezTo>
                  <a:pt x="10480" y="6657"/>
                  <a:pt x="10480" y="6673"/>
                  <a:pt x="10480" y="6689"/>
                </a:cubicBezTo>
                <a:cubicBezTo>
                  <a:pt x="10471" y="6704"/>
                  <a:pt x="10461" y="6720"/>
                  <a:pt x="10461" y="6735"/>
                </a:cubicBezTo>
                <a:cubicBezTo>
                  <a:pt x="10452" y="6735"/>
                  <a:pt x="10452" y="6766"/>
                  <a:pt x="10461" y="6782"/>
                </a:cubicBezTo>
                <a:cubicBezTo>
                  <a:pt x="10489" y="6828"/>
                  <a:pt x="10525" y="6859"/>
                  <a:pt x="10553" y="6875"/>
                </a:cubicBezTo>
                <a:cubicBezTo>
                  <a:pt x="10562" y="6875"/>
                  <a:pt x="10571" y="6891"/>
                  <a:pt x="10571" y="6875"/>
                </a:cubicBezTo>
                <a:cubicBezTo>
                  <a:pt x="10608" y="6859"/>
                  <a:pt x="10635" y="6859"/>
                  <a:pt x="10663" y="6797"/>
                </a:cubicBezTo>
                <a:cubicBezTo>
                  <a:pt x="10672" y="6782"/>
                  <a:pt x="10681" y="6751"/>
                  <a:pt x="10690" y="6735"/>
                </a:cubicBezTo>
                <a:cubicBezTo>
                  <a:pt x="10708" y="6704"/>
                  <a:pt x="10745" y="6704"/>
                  <a:pt x="10754" y="6657"/>
                </a:cubicBezTo>
                <a:cubicBezTo>
                  <a:pt x="10754" y="6657"/>
                  <a:pt x="10754" y="6657"/>
                  <a:pt x="10763" y="6657"/>
                </a:cubicBezTo>
                <a:cubicBezTo>
                  <a:pt x="10763" y="6673"/>
                  <a:pt x="10782" y="6673"/>
                  <a:pt x="10782" y="6689"/>
                </a:cubicBezTo>
                <a:cubicBezTo>
                  <a:pt x="10791" y="6720"/>
                  <a:pt x="10782" y="6751"/>
                  <a:pt x="10791" y="6766"/>
                </a:cubicBezTo>
                <a:cubicBezTo>
                  <a:pt x="10791" y="6797"/>
                  <a:pt x="10809" y="6828"/>
                  <a:pt x="10809" y="6859"/>
                </a:cubicBezTo>
                <a:cubicBezTo>
                  <a:pt x="10809" y="6906"/>
                  <a:pt x="10827" y="6953"/>
                  <a:pt x="10837" y="6999"/>
                </a:cubicBezTo>
                <a:cubicBezTo>
                  <a:pt x="10855" y="7030"/>
                  <a:pt x="10864" y="7077"/>
                  <a:pt x="10882" y="7108"/>
                </a:cubicBezTo>
                <a:cubicBezTo>
                  <a:pt x="10892" y="7124"/>
                  <a:pt x="10882" y="7139"/>
                  <a:pt x="10882" y="7155"/>
                </a:cubicBezTo>
                <a:cubicBezTo>
                  <a:pt x="10882" y="7155"/>
                  <a:pt x="10873" y="7170"/>
                  <a:pt x="10873" y="7186"/>
                </a:cubicBezTo>
                <a:cubicBezTo>
                  <a:pt x="10873" y="7186"/>
                  <a:pt x="10873" y="7186"/>
                  <a:pt x="10873" y="7186"/>
                </a:cubicBezTo>
                <a:cubicBezTo>
                  <a:pt x="10873" y="7186"/>
                  <a:pt x="10873" y="7186"/>
                  <a:pt x="10873" y="7201"/>
                </a:cubicBezTo>
                <a:cubicBezTo>
                  <a:pt x="10882" y="7201"/>
                  <a:pt x="10882" y="7217"/>
                  <a:pt x="10892" y="7217"/>
                </a:cubicBezTo>
                <a:cubicBezTo>
                  <a:pt x="10910" y="7310"/>
                  <a:pt x="10919" y="7295"/>
                  <a:pt x="10965" y="7279"/>
                </a:cubicBezTo>
                <a:cubicBezTo>
                  <a:pt x="10974" y="7279"/>
                  <a:pt x="10983" y="7264"/>
                  <a:pt x="10983" y="7248"/>
                </a:cubicBezTo>
                <a:cubicBezTo>
                  <a:pt x="10983" y="7217"/>
                  <a:pt x="11001" y="7201"/>
                  <a:pt x="11011" y="7186"/>
                </a:cubicBezTo>
                <a:cubicBezTo>
                  <a:pt x="11020" y="7186"/>
                  <a:pt x="11029" y="7186"/>
                  <a:pt x="11038" y="7186"/>
                </a:cubicBezTo>
                <a:cubicBezTo>
                  <a:pt x="11056" y="7186"/>
                  <a:pt x="11084" y="7186"/>
                  <a:pt x="11093" y="7139"/>
                </a:cubicBezTo>
                <a:cubicBezTo>
                  <a:pt x="11129" y="7155"/>
                  <a:pt x="11129" y="7108"/>
                  <a:pt x="11129" y="7062"/>
                </a:cubicBezTo>
                <a:cubicBezTo>
                  <a:pt x="11129" y="7062"/>
                  <a:pt x="11129" y="7046"/>
                  <a:pt x="11129" y="7046"/>
                </a:cubicBezTo>
                <a:cubicBezTo>
                  <a:pt x="11129" y="7030"/>
                  <a:pt x="11129" y="7015"/>
                  <a:pt x="11111" y="7015"/>
                </a:cubicBezTo>
                <a:cubicBezTo>
                  <a:pt x="11111" y="7015"/>
                  <a:pt x="11111" y="7015"/>
                  <a:pt x="11111" y="7015"/>
                </a:cubicBezTo>
                <a:cubicBezTo>
                  <a:pt x="11102" y="7015"/>
                  <a:pt x="11102" y="7015"/>
                  <a:pt x="11102" y="7015"/>
                </a:cubicBezTo>
                <a:cubicBezTo>
                  <a:pt x="11102" y="6968"/>
                  <a:pt x="11102" y="6922"/>
                  <a:pt x="11111" y="6875"/>
                </a:cubicBezTo>
                <a:cubicBezTo>
                  <a:pt x="11111" y="6859"/>
                  <a:pt x="11120" y="6828"/>
                  <a:pt x="11120" y="6813"/>
                </a:cubicBezTo>
                <a:cubicBezTo>
                  <a:pt x="11120" y="6766"/>
                  <a:pt x="11129" y="6735"/>
                  <a:pt x="11148" y="6720"/>
                </a:cubicBezTo>
                <a:cubicBezTo>
                  <a:pt x="11157" y="6704"/>
                  <a:pt x="11175" y="6689"/>
                  <a:pt x="11184" y="6673"/>
                </a:cubicBezTo>
                <a:cubicBezTo>
                  <a:pt x="11203" y="6657"/>
                  <a:pt x="11212" y="6626"/>
                  <a:pt x="11212" y="6595"/>
                </a:cubicBezTo>
                <a:cubicBezTo>
                  <a:pt x="11212" y="6580"/>
                  <a:pt x="11212" y="6564"/>
                  <a:pt x="11212" y="6533"/>
                </a:cubicBezTo>
                <a:cubicBezTo>
                  <a:pt x="11212" y="6533"/>
                  <a:pt x="11212" y="6518"/>
                  <a:pt x="11203" y="6502"/>
                </a:cubicBezTo>
                <a:cubicBezTo>
                  <a:pt x="11184" y="6455"/>
                  <a:pt x="11166" y="6409"/>
                  <a:pt x="11139" y="6393"/>
                </a:cubicBezTo>
                <a:cubicBezTo>
                  <a:pt x="11120" y="6378"/>
                  <a:pt x="11111" y="6347"/>
                  <a:pt x="11120" y="6331"/>
                </a:cubicBezTo>
                <a:cubicBezTo>
                  <a:pt x="11120" y="6253"/>
                  <a:pt x="11120" y="6176"/>
                  <a:pt x="11120" y="6114"/>
                </a:cubicBezTo>
                <a:cubicBezTo>
                  <a:pt x="11120" y="6098"/>
                  <a:pt x="11120" y="6083"/>
                  <a:pt x="11129" y="6067"/>
                </a:cubicBezTo>
                <a:cubicBezTo>
                  <a:pt x="11148" y="6005"/>
                  <a:pt x="11175" y="5958"/>
                  <a:pt x="11212" y="5912"/>
                </a:cubicBezTo>
                <a:cubicBezTo>
                  <a:pt x="11230" y="5896"/>
                  <a:pt x="11239" y="5865"/>
                  <a:pt x="11258" y="5834"/>
                </a:cubicBezTo>
                <a:cubicBezTo>
                  <a:pt x="11285" y="5787"/>
                  <a:pt x="11285" y="5787"/>
                  <a:pt x="11303" y="5710"/>
                </a:cubicBezTo>
                <a:cubicBezTo>
                  <a:pt x="11313" y="5694"/>
                  <a:pt x="11313" y="5678"/>
                  <a:pt x="11313" y="5647"/>
                </a:cubicBezTo>
                <a:cubicBezTo>
                  <a:pt x="11303" y="5601"/>
                  <a:pt x="11313" y="5539"/>
                  <a:pt x="11322" y="5492"/>
                </a:cubicBezTo>
                <a:cubicBezTo>
                  <a:pt x="11331" y="5461"/>
                  <a:pt x="11349" y="5414"/>
                  <a:pt x="11386" y="5430"/>
                </a:cubicBezTo>
                <a:cubicBezTo>
                  <a:pt x="11422" y="5414"/>
                  <a:pt x="11459" y="5430"/>
                  <a:pt x="11496" y="5461"/>
                </a:cubicBezTo>
                <a:cubicBezTo>
                  <a:pt x="11505" y="5476"/>
                  <a:pt x="11505" y="5508"/>
                  <a:pt x="11496" y="5523"/>
                </a:cubicBezTo>
                <a:cubicBezTo>
                  <a:pt x="11486" y="5539"/>
                  <a:pt x="11477" y="5539"/>
                  <a:pt x="11477" y="5570"/>
                </a:cubicBezTo>
                <a:cubicBezTo>
                  <a:pt x="11477" y="5585"/>
                  <a:pt x="11468" y="5601"/>
                  <a:pt x="11468" y="5616"/>
                </a:cubicBezTo>
                <a:cubicBezTo>
                  <a:pt x="11441" y="5678"/>
                  <a:pt x="11422" y="5756"/>
                  <a:pt x="11386" y="5818"/>
                </a:cubicBezTo>
                <a:cubicBezTo>
                  <a:pt x="11377" y="5834"/>
                  <a:pt x="11367" y="5849"/>
                  <a:pt x="11367" y="5865"/>
                </a:cubicBezTo>
                <a:cubicBezTo>
                  <a:pt x="11358" y="5896"/>
                  <a:pt x="11349" y="5912"/>
                  <a:pt x="11331" y="5896"/>
                </a:cubicBezTo>
                <a:cubicBezTo>
                  <a:pt x="11322" y="5896"/>
                  <a:pt x="11313" y="5912"/>
                  <a:pt x="11313" y="5927"/>
                </a:cubicBezTo>
                <a:cubicBezTo>
                  <a:pt x="11322" y="5958"/>
                  <a:pt x="11313" y="5974"/>
                  <a:pt x="11313" y="5989"/>
                </a:cubicBezTo>
                <a:cubicBezTo>
                  <a:pt x="11313" y="6005"/>
                  <a:pt x="11313" y="6036"/>
                  <a:pt x="11313" y="6051"/>
                </a:cubicBezTo>
                <a:cubicBezTo>
                  <a:pt x="11313" y="6067"/>
                  <a:pt x="11322" y="6083"/>
                  <a:pt x="11322" y="6098"/>
                </a:cubicBezTo>
                <a:cubicBezTo>
                  <a:pt x="11331" y="6176"/>
                  <a:pt x="11340" y="6238"/>
                  <a:pt x="11340" y="6316"/>
                </a:cubicBezTo>
                <a:cubicBezTo>
                  <a:pt x="11340" y="6331"/>
                  <a:pt x="11340" y="6331"/>
                  <a:pt x="11340" y="6347"/>
                </a:cubicBezTo>
                <a:cubicBezTo>
                  <a:pt x="11340" y="6378"/>
                  <a:pt x="11349" y="6393"/>
                  <a:pt x="11358" y="6409"/>
                </a:cubicBezTo>
                <a:cubicBezTo>
                  <a:pt x="11367" y="6409"/>
                  <a:pt x="11377" y="6424"/>
                  <a:pt x="11386" y="6424"/>
                </a:cubicBezTo>
                <a:cubicBezTo>
                  <a:pt x="11386" y="6424"/>
                  <a:pt x="11386" y="6424"/>
                  <a:pt x="11386" y="6424"/>
                </a:cubicBezTo>
                <a:cubicBezTo>
                  <a:pt x="11386" y="6424"/>
                  <a:pt x="11386" y="6424"/>
                  <a:pt x="11386" y="6424"/>
                </a:cubicBezTo>
                <a:cubicBezTo>
                  <a:pt x="11395" y="6424"/>
                  <a:pt x="11395" y="6424"/>
                  <a:pt x="11395" y="6424"/>
                </a:cubicBezTo>
                <a:cubicBezTo>
                  <a:pt x="11386" y="6424"/>
                  <a:pt x="11386" y="6424"/>
                  <a:pt x="11386" y="6424"/>
                </a:cubicBezTo>
                <a:cubicBezTo>
                  <a:pt x="11395" y="6440"/>
                  <a:pt x="11404" y="6440"/>
                  <a:pt x="11404" y="6440"/>
                </a:cubicBezTo>
                <a:cubicBezTo>
                  <a:pt x="11422" y="6440"/>
                  <a:pt x="11441" y="6455"/>
                  <a:pt x="11450" y="6487"/>
                </a:cubicBezTo>
                <a:cubicBezTo>
                  <a:pt x="11459" y="6502"/>
                  <a:pt x="11468" y="6518"/>
                  <a:pt x="11486" y="6502"/>
                </a:cubicBezTo>
                <a:cubicBezTo>
                  <a:pt x="11505" y="6502"/>
                  <a:pt x="11514" y="6487"/>
                  <a:pt x="11532" y="6471"/>
                </a:cubicBezTo>
                <a:cubicBezTo>
                  <a:pt x="11578" y="6424"/>
                  <a:pt x="11633" y="6409"/>
                  <a:pt x="11688" y="6409"/>
                </a:cubicBezTo>
                <a:cubicBezTo>
                  <a:pt x="11706" y="6409"/>
                  <a:pt x="11724" y="6393"/>
                  <a:pt x="11743" y="6393"/>
                </a:cubicBezTo>
                <a:cubicBezTo>
                  <a:pt x="11743" y="6393"/>
                  <a:pt x="11752" y="6393"/>
                  <a:pt x="11752" y="6409"/>
                </a:cubicBezTo>
                <a:cubicBezTo>
                  <a:pt x="11761" y="6440"/>
                  <a:pt x="11788" y="6440"/>
                  <a:pt x="11807" y="6455"/>
                </a:cubicBezTo>
                <a:cubicBezTo>
                  <a:pt x="11807" y="6455"/>
                  <a:pt x="11807" y="6455"/>
                  <a:pt x="11816" y="6455"/>
                </a:cubicBezTo>
                <a:cubicBezTo>
                  <a:pt x="11816" y="6471"/>
                  <a:pt x="11816" y="6471"/>
                  <a:pt x="11816" y="6471"/>
                </a:cubicBezTo>
                <a:cubicBezTo>
                  <a:pt x="11807" y="6487"/>
                  <a:pt x="11798" y="6487"/>
                  <a:pt x="11788" y="6502"/>
                </a:cubicBezTo>
                <a:cubicBezTo>
                  <a:pt x="11770" y="6518"/>
                  <a:pt x="11752" y="6518"/>
                  <a:pt x="11752" y="6549"/>
                </a:cubicBezTo>
                <a:cubicBezTo>
                  <a:pt x="11734" y="6595"/>
                  <a:pt x="11706" y="6595"/>
                  <a:pt x="11679" y="6580"/>
                </a:cubicBezTo>
                <a:cubicBezTo>
                  <a:pt x="11660" y="6564"/>
                  <a:pt x="11642" y="6564"/>
                  <a:pt x="11624" y="6549"/>
                </a:cubicBezTo>
                <a:cubicBezTo>
                  <a:pt x="11615" y="6549"/>
                  <a:pt x="11605" y="6549"/>
                  <a:pt x="11605" y="6549"/>
                </a:cubicBezTo>
                <a:cubicBezTo>
                  <a:pt x="11578" y="6564"/>
                  <a:pt x="11551" y="6580"/>
                  <a:pt x="11523" y="6595"/>
                </a:cubicBezTo>
                <a:cubicBezTo>
                  <a:pt x="11505" y="6611"/>
                  <a:pt x="11486" y="6642"/>
                  <a:pt x="11477" y="6689"/>
                </a:cubicBezTo>
                <a:cubicBezTo>
                  <a:pt x="11477" y="6720"/>
                  <a:pt x="11468" y="6735"/>
                  <a:pt x="11459" y="6735"/>
                </a:cubicBezTo>
                <a:cubicBezTo>
                  <a:pt x="11450" y="6751"/>
                  <a:pt x="11432" y="6751"/>
                  <a:pt x="11422" y="6751"/>
                </a:cubicBezTo>
                <a:cubicBezTo>
                  <a:pt x="11404" y="6766"/>
                  <a:pt x="11404" y="6782"/>
                  <a:pt x="11413" y="6828"/>
                </a:cubicBezTo>
                <a:cubicBezTo>
                  <a:pt x="11413" y="6828"/>
                  <a:pt x="11422" y="6828"/>
                  <a:pt x="11422" y="6828"/>
                </a:cubicBezTo>
                <a:cubicBezTo>
                  <a:pt x="11441" y="6828"/>
                  <a:pt x="11459" y="6813"/>
                  <a:pt x="11477" y="6782"/>
                </a:cubicBezTo>
                <a:cubicBezTo>
                  <a:pt x="11486" y="6766"/>
                  <a:pt x="11486" y="6766"/>
                  <a:pt x="11505" y="6782"/>
                </a:cubicBezTo>
                <a:cubicBezTo>
                  <a:pt x="11514" y="6797"/>
                  <a:pt x="11523" y="6813"/>
                  <a:pt x="11532" y="6813"/>
                </a:cubicBezTo>
                <a:cubicBezTo>
                  <a:pt x="11532" y="6828"/>
                  <a:pt x="11541" y="6828"/>
                  <a:pt x="11541" y="6844"/>
                </a:cubicBezTo>
                <a:cubicBezTo>
                  <a:pt x="11541" y="6875"/>
                  <a:pt x="11541" y="6922"/>
                  <a:pt x="11541" y="6953"/>
                </a:cubicBezTo>
                <a:cubicBezTo>
                  <a:pt x="11541" y="6968"/>
                  <a:pt x="11532" y="6984"/>
                  <a:pt x="11523" y="6999"/>
                </a:cubicBezTo>
                <a:cubicBezTo>
                  <a:pt x="11514" y="6999"/>
                  <a:pt x="11505" y="6984"/>
                  <a:pt x="11505" y="6984"/>
                </a:cubicBezTo>
                <a:cubicBezTo>
                  <a:pt x="11486" y="6968"/>
                  <a:pt x="11477" y="6937"/>
                  <a:pt x="11468" y="6922"/>
                </a:cubicBezTo>
                <a:cubicBezTo>
                  <a:pt x="11459" y="6906"/>
                  <a:pt x="11450" y="6891"/>
                  <a:pt x="11432" y="6906"/>
                </a:cubicBezTo>
                <a:cubicBezTo>
                  <a:pt x="11413" y="6922"/>
                  <a:pt x="11395" y="6937"/>
                  <a:pt x="11386" y="6968"/>
                </a:cubicBezTo>
                <a:cubicBezTo>
                  <a:pt x="11386" y="6999"/>
                  <a:pt x="11377" y="7030"/>
                  <a:pt x="11377" y="7046"/>
                </a:cubicBezTo>
                <a:cubicBezTo>
                  <a:pt x="11367" y="7077"/>
                  <a:pt x="11367" y="7124"/>
                  <a:pt x="11367" y="7155"/>
                </a:cubicBezTo>
                <a:cubicBezTo>
                  <a:pt x="11377" y="7201"/>
                  <a:pt x="11377" y="7248"/>
                  <a:pt x="11377" y="7295"/>
                </a:cubicBezTo>
                <a:cubicBezTo>
                  <a:pt x="11386" y="7295"/>
                  <a:pt x="11377" y="7310"/>
                  <a:pt x="11377" y="7310"/>
                </a:cubicBezTo>
                <a:cubicBezTo>
                  <a:pt x="11358" y="7326"/>
                  <a:pt x="11349" y="7326"/>
                  <a:pt x="11340" y="7341"/>
                </a:cubicBezTo>
                <a:cubicBezTo>
                  <a:pt x="11322" y="7341"/>
                  <a:pt x="11313" y="7357"/>
                  <a:pt x="11313" y="7388"/>
                </a:cubicBezTo>
                <a:cubicBezTo>
                  <a:pt x="11313" y="7434"/>
                  <a:pt x="11258" y="7434"/>
                  <a:pt x="11248" y="7403"/>
                </a:cubicBezTo>
                <a:cubicBezTo>
                  <a:pt x="11248" y="7403"/>
                  <a:pt x="11239" y="7388"/>
                  <a:pt x="11239" y="7388"/>
                </a:cubicBezTo>
                <a:cubicBezTo>
                  <a:pt x="11230" y="7357"/>
                  <a:pt x="11221" y="7357"/>
                  <a:pt x="11212" y="7357"/>
                </a:cubicBezTo>
                <a:cubicBezTo>
                  <a:pt x="11184" y="7357"/>
                  <a:pt x="11157" y="7372"/>
                  <a:pt x="11129" y="7388"/>
                </a:cubicBezTo>
                <a:cubicBezTo>
                  <a:pt x="11102" y="7419"/>
                  <a:pt x="11065" y="7466"/>
                  <a:pt x="11038" y="7481"/>
                </a:cubicBezTo>
                <a:cubicBezTo>
                  <a:pt x="11020" y="7497"/>
                  <a:pt x="11020" y="7512"/>
                  <a:pt x="11001" y="7528"/>
                </a:cubicBezTo>
                <a:cubicBezTo>
                  <a:pt x="11001" y="7543"/>
                  <a:pt x="10983" y="7543"/>
                  <a:pt x="10983" y="7528"/>
                </a:cubicBezTo>
                <a:cubicBezTo>
                  <a:pt x="10974" y="7512"/>
                  <a:pt x="10956" y="7497"/>
                  <a:pt x="10946" y="7466"/>
                </a:cubicBezTo>
                <a:cubicBezTo>
                  <a:pt x="10946" y="7450"/>
                  <a:pt x="10946" y="7434"/>
                  <a:pt x="10946" y="7419"/>
                </a:cubicBezTo>
                <a:cubicBezTo>
                  <a:pt x="10946" y="7419"/>
                  <a:pt x="10928" y="7403"/>
                  <a:pt x="10928" y="7419"/>
                </a:cubicBezTo>
                <a:cubicBezTo>
                  <a:pt x="10910" y="7434"/>
                  <a:pt x="10901" y="7450"/>
                  <a:pt x="10882" y="7450"/>
                </a:cubicBezTo>
                <a:cubicBezTo>
                  <a:pt x="10864" y="7450"/>
                  <a:pt x="10837" y="7481"/>
                  <a:pt x="10818" y="7497"/>
                </a:cubicBezTo>
                <a:cubicBezTo>
                  <a:pt x="10818" y="7497"/>
                  <a:pt x="10809" y="7497"/>
                  <a:pt x="10809" y="7497"/>
                </a:cubicBezTo>
                <a:cubicBezTo>
                  <a:pt x="10800" y="7481"/>
                  <a:pt x="10791" y="7466"/>
                  <a:pt x="10773" y="7450"/>
                </a:cubicBezTo>
                <a:cubicBezTo>
                  <a:pt x="10763" y="7450"/>
                  <a:pt x="10745" y="7450"/>
                  <a:pt x="10736" y="7434"/>
                </a:cubicBezTo>
                <a:cubicBezTo>
                  <a:pt x="10727" y="7419"/>
                  <a:pt x="10727" y="7388"/>
                  <a:pt x="10718" y="7372"/>
                </a:cubicBezTo>
                <a:cubicBezTo>
                  <a:pt x="10718" y="7372"/>
                  <a:pt x="10727" y="7357"/>
                  <a:pt x="10727" y="7357"/>
                </a:cubicBezTo>
                <a:cubicBezTo>
                  <a:pt x="10727" y="7341"/>
                  <a:pt x="10727" y="7341"/>
                  <a:pt x="10736" y="7341"/>
                </a:cubicBezTo>
                <a:cubicBezTo>
                  <a:pt x="10754" y="7357"/>
                  <a:pt x="10773" y="7372"/>
                  <a:pt x="10800" y="7403"/>
                </a:cubicBezTo>
                <a:cubicBezTo>
                  <a:pt x="10818" y="7434"/>
                  <a:pt x="10846" y="7419"/>
                  <a:pt x="10855" y="7372"/>
                </a:cubicBezTo>
                <a:cubicBezTo>
                  <a:pt x="10873" y="7310"/>
                  <a:pt x="10882" y="7264"/>
                  <a:pt x="10873" y="7201"/>
                </a:cubicBezTo>
                <a:cubicBezTo>
                  <a:pt x="10873" y="7186"/>
                  <a:pt x="10873" y="7186"/>
                  <a:pt x="10873" y="7186"/>
                </a:cubicBezTo>
                <a:cubicBezTo>
                  <a:pt x="10873" y="7186"/>
                  <a:pt x="10873" y="7186"/>
                  <a:pt x="10873" y="7186"/>
                </a:cubicBezTo>
                <a:cubicBezTo>
                  <a:pt x="10846" y="7186"/>
                  <a:pt x="10827" y="7201"/>
                  <a:pt x="10809" y="7232"/>
                </a:cubicBezTo>
                <a:cubicBezTo>
                  <a:pt x="10800" y="7248"/>
                  <a:pt x="10800" y="7279"/>
                  <a:pt x="10800" y="7295"/>
                </a:cubicBezTo>
                <a:cubicBezTo>
                  <a:pt x="10809" y="7310"/>
                  <a:pt x="10818" y="7310"/>
                  <a:pt x="10818" y="7341"/>
                </a:cubicBezTo>
                <a:cubicBezTo>
                  <a:pt x="10818" y="7341"/>
                  <a:pt x="10818" y="7357"/>
                  <a:pt x="10818" y="7357"/>
                </a:cubicBezTo>
                <a:cubicBezTo>
                  <a:pt x="10818" y="7357"/>
                  <a:pt x="10809" y="7357"/>
                  <a:pt x="10800" y="7357"/>
                </a:cubicBezTo>
                <a:cubicBezTo>
                  <a:pt x="10800" y="7357"/>
                  <a:pt x="10800" y="7357"/>
                  <a:pt x="10800" y="7341"/>
                </a:cubicBezTo>
                <a:cubicBezTo>
                  <a:pt x="10782" y="7326"/>
                  <a:pt x="10773" y="7279"/>
                  <a:pt x="10745" y="7264"/>
                </a:cubicBezTo>
                <a:cubicBezTo>
                  <a:pt x="10745" y="7264"/>
                  <a:pt x="10745" y="7248"/>
                  <a:pt x="10745" y="7232"/>
                </a:cubicBezTo>
                <a:cubicBezTo>
                  <a:pt x="10754" y="7201"/>
                  <a:pt x="10763" y="7170"/>
                  <a:pt x="10782" y="7170"/>
                </a:cubicBezTo>
                <a:cubicBezTo>
                  <a:pt x="10782" y="7155"/>
                  <a:pt x="10782" y="7155"/>
                  <a:pt x="10782" y="7139"/>
                </a:cubicBezTo>
                <a:cubicBezTo>
                  <a:pt x="10782" y="7139"/>
                  <a:pt x="10773" y="7139"/>
                  <a:pt x="10773" y="7124"/>
                </a:cubicBezTo>
                <a:cubicBezTo>
                  <a:pt x="10745" y="7108"/>
                  <a:pt x="10745" y="7077"/>
                  <a:pt x="10754" y="7030"/>
                </a:cubicBezTo>
                <a:cubicBezTo>
                  <a:pt x="10754" y="6999"/>
                  <a:pt x="10763" y="6984"/>
                  <a:pt x="10763" y="6968"/>
                </a:cubicBezTo>
                <a:cubicBezTo>
                  <a:pt x="10754" y="6953"/>
                  <a:pt x="10754" y="6937"/>
                  <a:pt x="10745" y="6937"/>
                </a:cubicBezTo>
                <a:cubicBezTo>
                  <a:pt x="10736" y="6937"/>
                  <a:pt x="10736" y="6937"/>
                  <a:pt x="10727" y="6937"/>
                </a:cubicBezTo>
                <a:cubicBezTo>
                  <a:pt x="10699" y="6968"/>
                  <a:pt x="10681" y="7030"/>
                  <a:pt x="10644" y="7046"/>
                </a:cubicBezTo>
                <a:cubicBezTo>
                  <a:pt x="10635" y="7046"/>
                  <a:pt x="10635" y="7062"/>
                  <a:pt x="10635" y="7062"/>
                </a:cubicBezTo>
                <a:cubicBezTo>
                  <a:pt x="10635" y="7124"/>
                  <a:pt x="10617" y="7170"/>
                  <a:pt x="10626" y="7217"/>
                </a:cubicBezTo>
                <a:cubicBezTo>
                  <a:pt x="10626" y="7232"/>
                  <a:pt x="10626" y="7232"/>
                  <a:pt x="10626" y="7248"/>
                </a:cubicBezTo>
                <a:cubicBezTo>
                  <a:pt x="10617" y="7264"/>
                  <a:pt x="10626" y="7279"/>
                  <a:pt x="10626" y="7295"/>
                </a:cubicBezTo>
                <a:cubicBezTo>
                  <a:pt x="10635" y="7310"/>
                  <a:pt x="10644" y="7310"/>
                  <a:pt x="10644" y="7326"/>
                </a:cubicBezTo>
                <a:cubicBezTo>
                  <a:pt x="10654" y="7388"/>
                  <a:pt x="10663" y="7434"/>
                  <a:pt x="10663" y="7497"/>
                </a:cubicBezTo>
                <a:cubicBezTo>
                  <a:pt x="10663" y="7528"/>
                  <a:pt x="10644" y="7574"/>
                  <a:pt x="10626" y="7574"/>
                </a:cubicBezTo>
                <a:cubicBezTo>
                  <a:pt x="10599" y="7559"/>
                  <a:pt x="10580" y="7559"/>
                  <a:pt x="10562" y="7574"/>
                </a:cubicBezTo>
                <a:cubicBezTo>
                  <a:pt x="10544" y="7590"/>
                  <a:pt x="10525" y="7605"/>
                  <a:pt x="10507" y="7605"/>
                </a:cubicBezTo>
                <a:cubicBezTo>
                  <a:pt x="10489" y="7621"/>
                  <a:pt x="10471" y="7636"/>
                  <a:pt x="10443" y="7668"/>
                </a:cubicBezTo>
                <a:cubicBezTo>
                  <a:pt x="10425" y="7683"/>
                  <a:pt x="10416" y="7699"/>
                  <a:pt x="10406" y="7745"/>
                </a:cubicBezTo>
                <a:cubicBezTo>
                  <a:pt x="10388" y="7870"/>
                  <a:pt x="10388" y="7870"/>
                  <a:pt x="10324" y="7932"/>
                </a:cubicBezTo>
                <a:cubicBezTo>
                  <a:pt x="10315" y="7947"/>
                  <a:pt x="10297" y="7963"/>
                  <a:pt x="10287" y="7978"/>
                </a:cubicBezTo>
                <a:cubicBezTo>
                  <a:pt x="10278" y="7978"/>
                  <a:pt x="10278" y="7994"/>
                  <a:pt x="10269" y="8009"/>
                </a:cubicBezTo>
                <a:cubicBezTo>
                  <a:pt x="10269" y="8025"/>
                  <a:pt x="10269" y="8040"/>
                  <a:pt x="10260" y="8056"/>
                </a:cubicBezTo>
                <a:cubicBezTo>
                  <a:pt x="10260" y="8087"/>
                  <a:pt x="10251" y="8103"/>
                  <a:pt x="10233" y="8118"/>
                </a:cubicBezTo>
                <a:cubicBezTo>
                  <a:pt x="10223" y="8118"/>
                  <a:pt x="10214" y="8118"/>
                  <a:pt x="10205" y="8134"/>
                </a:cubicBezTo>
                <a:cubicBezTo>
                  <a:pt x="10196" y="8134"/>
                  <a:pt x="10187" y="8149"/>
                  <a:pt x="10178" y="8165"/>
                </a:cubicBezTo>
                <a:cubicBezTo>
                  <a:pt x="10168" y="8196"/>
                  <a:pt x="10150" y="8196"/>
                  <a:pt x="10141" y="8196"/>
                </a:cubicBezTo>
                <a:cubicBezTo>
                  <a:pt x="10123" y="8196"/>
                  <a:pt x="10114" y="8180"/>
                  <a:pt x="10104" y="8165"/>
                </a:cubicBezTo>
                <a:cubicBezTo>
                  <a:pt x="10095" y="8165"/>
                  <a:pt x="10086" y="8165"/>
                  <a:pt x="10077" y="8165"/>
                </a:cubicBezTo>
                <a:cubicBezTo>
                  <a:pt x="10077" y="8165"/>
                  <a:pt x="10059" y="8180"/>
                  <a:pt x="10068" y="8180"/>
                </a:cubicBezTo>
                <a:cubicBezTo>
                  <a:pt x="10068" y="8211"/>
                  <a:pt x="10068" y="8243"/>
                  <a:pt x="10077" y="8258"/>
                </a:cubicBezTo>
                <a:cubicBezTo>
                  <a:pt x="10077" y="8289"/>
                  <a:pt x="10068" y="8305"/>
                  <a:pt x="10059" y="8305"/>
                </a:cubicBezTo>
                <a:cubicBezTo>
                  <a:pt x="10040" y="8305"/>
                  <a:pt x="10022" y="8305"/>
                  <a:pt x="10004" y="8289"/>
                </a:cubicBezTo>
                <a:cubicBezTo>
                  <a:pt x="9995" y="8274"/>
                  <a:pt x="9985" y="8274"/>
                  <a:pt x="9967" y="8274"/>
                </a:cubicBezTo>
                <a:cubicBezTo>
                  <a:pt x="9949" y="8289"/>
                  <a:pt x="9931" y="8305"/>
                  <a:pt x="9912" y="8305"/>
                </a:cubicBezTo>
                <a:cubicBezTo>
                  <a:pt x="9903" y="8320"/>
                  <a:pt x="9894" y="8336"/>
                  <a:pt x="9903" y="8336"/>
                </a:cubicBezTo>
                <a:cubicBezTo>
                  <a:pt x="9903" y="8382"/>
                  <a:pt x="9903" y="8429"/>
                  <a:pt x="9940" y="8429"/>
                </a:cubicBezTo>
                <a:cubicBezTo>
                  <a:pt x="9958" y="8445"/>
                  <a:pt x="9976" y="8460"/>
                  <a:pt x="9985" y="8460"/>
                </a:cubicBezTo>
                <a:cubicBezTo>
                  <a:pt x="10013" y="8476"/>
                  <a:pt x="10031" y="8507"/>
                  <a:pt x="10040" y="8538"/>
                </a:cubicBezTo>
                <a:cubicBezTo>
                  <a:pt x="10049" y="8584"/>
                  <a:pt x="10059" y="8615"/>
                  <a:pt x="10086" y="8631"/>
                </a:cubicBezTo>
                <a:cubicBezTo>
                  <a:pt x="10095" y="8647"/>
                  <a:pt x="10104" y="8678"/>
                  <a:pt x="10104" y="8709"/>
                </a:cubicBezTo>
                <a:cubicBezTo>
                  <a:pt x="10104" y="8771"/>
                  <a:pt x="10095" y="8849"/>
                  <a:pt x="10095" y="8926"/>
                </a:cubicBezTo>
                <a:cubicBezTo>
                  <a:pt x="10095" y="8942"/>
                  <a:pt x="10086" y="8973"/>
                  <a:pt x="10086" y="9004"/>
                </a:cubicBezTo>
                <a:cubicBezTo>
                  <a:pt x="10077" y="9019"/>
                  <a:pt x="10059" y="9051"/>
                  <a:pt x="10040" y="9035"/>
                </a:cubicBezTo>
                <a:cubicBezTo>
                  <a:pt x="10013" y="9019"/>
                  <a:pt x="9985" y="9035"/>
                  <a:pt x="9958" y="9019"/>
                </a:cubicBezTo>
                <a:cubicBezTo>
                  <a:pt x="9949" y="9019"/>
                  <a:pt x="9940" y="9004"/>
                  <a:pt x="9940" y="9019"/>
                </a:cubicBezTo>
                <a:cubicBezTo>
                  <a:pt x="9912" y="9035"/>
                  <a:pt x="9885" y="9019"/>
                  <a:pt x="9857" y="9019"/>
                </a:cubicBezTo>
                <a:cubicBezTo>
                  <a:pt x="9830" y="9004"/>
                  <a:pt x="9802" y="8988"/>
                  <a:pt x="9775" y="9004"/>
                </a:cubicBezTo>
                <a:cubicBezTo>
                  <a:pt x="9766" y="9004"/>
                  <a:pt x="9757" y="9004"/>
                  <a:pt x="9747" y="9004"/>
                </a:cubicBezTo>
                <a:cubicBezTo>
                  <a:pt x="9711" y="8973"/>
                  <a:pt x="9683" y="8973"/>
                  <a:pt x="9665" y="9035"/>
                </a:cubicBezTo>
                <a:cubicBezTo>
                  <a:pt x="9656" y="9035"/>
                  <a:pt x="9647" y="9035"/>
                  <a:pt x="9638" y="9051"/>
                </a:cubicBezTo>
                <a:cubicBezTo>
                  <a:pt x="9638" y="9051"/>
                  <a:pt x="9628" y="9051"/>
                  <a:pt x="9628" y="9051"/>
                </a:cubicBezTo>
                <a:cubicBezTo>
                  <a:pt x="9619" y="9066"/>
                  <a:pt x="9610" y="9082"/>
                  <a:pt x="9610" y="9097"/>
                </a:cubicBezTo>
                <a:cubicBezTo>
                  <a:pt x="9628" y="9144"/>
                  <a:pt x="9638" y="9190"/>
                  <a:pt x="9628" y="9237"/>
                </a:cubicBezTo>
                <a:cubicBezTo>
                  <a:pt x="9628" y="9253"/>
                  <a:pt x="9628" y="9253"/>
                  <a:pt x="9628" y="9253"/>
                </a:cubicBezTo>
                <a:cubicBezTo>
                  <a:pt x="9647" y="9361"/>
                  <a:pt x="9628" y="9455"/>
                  <a:pt x="9610" y="9548"/>
                </a:cubicBezTo>
                <a:cubicBezTo>
                  <a:pt x="9601" y="9563"/>
                  <a:pt x="9592" y="9594"/>
                  <a:pt x="9592" y="9626"/>
                </a:cubicBezTo>
                <a:cubicBezTo>
                  <a:pt x="9583" y="9641"/>
                  <a:pt x="9583" y="9657"/>
                  <a:pt x="9592" y="9672"/>
                </a:cubicBezTo>
                <a:cubicBezTo>
                  <a:pt x="9619" y="9719"/>
                  <a:pt x="9628" y="9765"/>
                  <a:pt x="9619" y="9828"/>
                </a:cubicBezTo>
                <a:cubicBezTo>
                  <a:pt x="9619" y="9843"/>
                  <a:pt x="9619" y="9859"/>
                  <a:pt x="9628" y="9859"/>
                </a:cubicBezTo>
                <a:cubicBezTo>
                  <a:pt x="9628" y="9874"/>
                  <a:pt x="9628" y="9874"/>
                  <a:pt x="9628" y="9890"/>
                </a:cubicBezTo>
                <a:cubicBezTo>
                  <a:pt x="9656" y="9890"/>
                  <a:pt x="9674" y="9905"/>
                  <a:pt x="9693" y="9905"/>
                </a:cubicBezTo>
                <a:cubicBezTo>
                  <a:pt x="9702" y="9890"/>
                  <a:pt x="9720" y="9890"/>
                  <a:pt x="9729" y="9890"/>
                </a:cubicBezTo>
                <a:cubicBezTo>
                  <a:pt x="9738" y="9890"/>
                  <a:pt x="9757" y="9905"/>
                  <a:pt x="9757" y="9921"/>
                </a:cubicBezTo>
                <a:cubicBezTo>
                  <a:pt x="9775" y="9952"/>
                  <a:pt x="9784" y="9983"/>
                  <a:pt x="9793" y="9998"/>
                </a:cubicBezTo>
                <a:cubicBezTo>
                  <a:pt x="9802" y="10030"/>
                  <a:pt x="9830" y="10030"/>
                  <a:pt x="9839" y="10014"/>
                </a:cubicBezTo>
                <a:cubicBezTo>
                  <a:pt x="9857" y="10014"/>
                  <a:pt x="9866" y="9998"/>
                  <a:pt x="9876" y="9983"/>
                </a:cubicBezTo>
                <a:cubicBezTo>
                  <a:pt x="9903" y="9952"/>
                  <a:pt x="9931" y="9936"/>
                  <a:pt x="9967" y="9952"/>
                </a:cubicBezTo>
                <a:cubicBezTo>
                  <a:pt x="9985" y="9952"/>
                  <a:pt x="10013" y="9936"/>
                  <a:pt x="10040" y="9936"/>
                </a:cubicBezTo>
                <a:cubicBezTo>
                  <a:pt x="10049" y="9936"/>
                  <a:pt x="10068" y="9921"/>
                  <a:pt x="10068" y="9905"/>
                </a:cubicBezTo>
                <a:cubicBezTo>
                  <a:pt x="10077" y="9890"/>
                  <a:pt x="10095" y="9874"/>
                  <a:pt x="10104" y="9859"/>
                </a:cubicBezTo>
                <a:cubicBezTo>
                  <a:pt x="10123" y="9859"/>
                  <a:pt x="10132" y="9828"/>
                  <a:pt x="10141" y="9812"/>
                </a:cubicBezTo>
                <a:cubicBezTo>
                  <a:pt x="10150" y="9765"/>
                  <a:pt x="10159" y="9734"/>
                  <a:pt x="10178" y="9703"/>
                </a:cubicBezTo>
                <a:cubicBezTo>
                  <a:pt x="10187" y="9688"/>
                  <a:pt x="10187" y="9672"/>
                  <a:pt x="10187" y="9657"/>
                </a:cubicBezTo>
                <a:cubicBezTo>
                  <a:pt x="10150" y="9594"/>
                  <a:pt x="10168" y="9532"/>
                  <a:pt x="10196" y="9486"/>
                </a:cubicBezTo>
                <a:cubicBezTo>
                  <a:pt x="10205" y="9470"/>
                  <a:pt x="10214" y="9455"/>
                  <a:pt x="10214" y="9439"/>
                </a:cubicBezTo>
                <a:cubicBezTo>
                  <a:pt x="10242" y="9408"/>
                  <a:pt x="10260" y="9361"/>
                  <a:pt x="10297" y="9361"/>
                </a:cubicBezTo>
                <a:cubicBezTo>
                  <a:pt x="10324" y="9330"/>
                  <a:pt x="10352" y="9284"/>
                  <a:pt x="10361" y="9206"/>
                </a:cubicBezTo>
                <a:cubicBezTo>
                  <a:pt x="10361" y="9190"/>
                  <a:pt x="10361" y="9159"/>
                  <a:pt x="10361" y="9128"/>
                </a:cubicBezTo>
                <a:cubicBezTo>
                  <a:pt x="10361" y="9113"/>
                  <a:pt x="10361" y="9113"/>
                  <a:pt x="10370" y="9097"/>
                </a:cubicBezTo>
                <a:cubicBezTo>
                  <a:pt x="10370" y="9066"/>
                  <a:pt x="10397" y="9035"/>
                  <a:pt x="10416" y="9035"/>
                </a:cubicBezTo>
                <a:cubicBezTo>
                  <a:pt x="10452" y="9051"/>
                  <a:pt x="10489" y="9051"/>
                  <a:pt x="10525" y="9082"/>
                </a:cubicBezTo>
                <a:cubicBezTo>
                  <a:pt x="10535" y="9097"/>
                  <a:pt x="10553" y="9097"/>
                  <a:pt x="10562" y="9082"/>
                </a:cubicBezTo>
                <a:cubicBezTo>
                  <a:pt x="10589" y="9035"/>
                  <a:pt x="10608" y="9004"/>
                  <a:pt x="10644" y="8988"/>
                </a:cubicBezTo>
                <a:cubicBezTo>
                  <a:pt x="10654" y="8973"/>
                  <a:pt x="10663" y="8957"/>
                  <a:pt x="10663" y="8942"/>
                </a:cubicBezTo>
                <a:cubicBezTo>
                  <a:pt x="10681" y="8911"/>
                  <a:pt x="10708" y="8911"/>
                  <a:pt x="10736" y="8926"/>
                </a:cubicBezTo>
                <a:cubicBezTo>
                  <a:pt x="10754" y="8942"/>
                  <a:pt x="10773" y="8957"/>
                  <a:pt x="10782" y="9004"/>
                </a:cubicBezTo>
                <a:cubicBezTo>
                  <a:pt x="10791" y="9035"/>
                  <a:pt x="10800" y="9066"/>
                  <a:pt x="10809" y="9097"/>
                </a:cubicBezTo>
                <a:cubicBezTo>
                  <a:pt x="10846" y="9144"/>
                  <a:pt x="10882" y="9206"/>
                  <a:pt x="10910" y="9253"/>
                </a:cubicBezTo>
                <a:cubicBezTo>
                  <a:pt x="10928" y="9299"/>
                  <a:pt x="10956" y="9330"/>
                  <a:pt x="10992" y="9346"/>
                </a:cubicBezTo>
                <a:cubicBezTo>
                  <a:pt x="11029" y="9361"/>
                  <a:pt x="11047" y="9408"/>
                  <a:pt x="11084" y="9439"/>
                </a:cubicBezTo>
                <a:cubicBezTo>
                  <a:pt x="11093" y="9470"/>
                  <a:pt x="11111" y="9501"/>
                  <a:pt x="11129" y="9517"/>
                </a:cubicBezTo>
                <a:cubicBezTo>
                  <a:pt x="11139" y="9517"/>
                  <a:pt x="11139" y="9532"/>
                  <a:pt x="11148" y="9532"/>
                </a:cubicBezTo>
                <a:cubicBezTo>
                  <a:pt x="11157" y="9579"/>
                  <a:pt x="11157" y="9610"/>
                  <a:pt x="11166" y="9641"/>
                </a:cubicBezTo>
                <a:cubicBezTo>
                  <a:pt x="11166" y="9641"/>
                  <a:pt x="11166" y="9657"/>
                  <a:pt x="11166" y="9672"/>
                </a:cubicBezTo>
                <a:cubicBezTo>
                  <a:pt x="11157" y="9703"/>
                  <a:pt x="11157" y="9734"/>
                  <a:pt x="11120" y="9750"/>
                </a:cubicBezTo>
                <a:cubicBezTo>
                  <a:pt x="11075" y="9765"/>
                  <a:pt x="11029" y="9781"/>
                  <a:pt x="10983" y="9765"/>
                </a:cubicBezTo>
                <a:cubicBezTo>
                  <a:pt x="10974" y="9765"/>
                  <a:pt x="10965" y="9781"/>
                  <a:pt x="10956" y="9781"/>
                </a:cubicBezTo>
                <a:cubicBezTo>
                  <a:pt x="10956" y="9781"/>
                  <a:pt x="10946" y="9796"/>
                  <a:pt x="10946" y="9796"/>
                </a:cubicBezTo>
                <a:cubicBezTo>
                  <a:pt x="10946" y="9812"/>
                  <a:pt x="10946" y="9828"/>
                  <a:pt x="10956" y="9828"/>
                </a:cubicBezTo>
                <a:cubicBezTo>
                  <a:pt x="10965" y="9843"/>
                  <a:pt x="10983" y="9859"/>
                  <a:pt x="11001" y="9874"/>
                </a:cubicBezTo>
                <a:cubicBezTo>
                  <a:pt x="11029" y="9905"/>
                  <a:pt x="11065" y="9936"/>
                  <a:pt x="11102" y="9967"/>
                </a:cubicBezTo>
                <a:cubicBezTo>
                  <a:pt x="11102" y="9967"/>
                  <a:pt x="11120" y="9952"/>
                  <a:pt x="11120" y="9952"/>
                </a:cubicBezTo>
                <a:cubicBezTo>
                  <a:pt x="11120" y="9936"/>
                  <a:pt x="11129" y="9921"/>
                  <a:pt x="11129" y="9905"/>
                </a:cubicBezTo>
                <a:cubicBezTo>
                  <a:pt x="11129" y="9890"/>
                  <a:pt x="11120" y="9874"/>
                  <a:pt x="11120" y="9859"/>
                </a:cubicBezTo>
                <a:cubicBezTo>
                  <a:pt x="11120" y="9828"/>
                  <a:pt x="11139" y="9796"/>
                  <a:pt x="11157" y="9812"/>
                </a:cubicBezTo>
                <a:cubicBezTo>
                  <a:pt x="11175" y="9812"/>
                  <a:pt x="11184" y="9796"/>
                  <a:pt x="11194" y="9765"/>
                </a:cubicBezTo>
                <a:cubicBezTo>
                  <a:pt x="11203" y="9734"/>
                  <a:pt x="11221" y="9688"/>
                  <a:pt x="11230" y="9657"/>
                </a:cubicBezTo>
                <a:cubicBezTo>
                  <a:pt x="11239" y="9626"/>
                  <a:pt x="11239" y="9594"/>
                  <a:pt x="11230" y="9579"/>
                </a:cubicBezTo>
                <a:cubicBezTo>
                  <a:pt x="11221" y="9563"/>
                  <a:pt x="11221" y="9548"/>
                  <a:pt x="11212" y="9548"/>
                </a:cubicBezTo>
                <a:cubicBezTo>
                  <a:pt x="11212" y="9517"/>
                  <a:pt x="11212" y="9501"/>
                  <a:pt x="11221" y="9486"/>
                </a:cubicBezTo>
                <a:cubicBezTo>
                  <a:pt x="11221" y="9455"/>
                  <a:pt x="11239" y="9455"/>
                  <a:pt x="11258" y="9470"/>
                </a:cubicBezTo>
                <a:cubicBezTo>
                  <a:pt x="11267" y="9470"/>
                  <a:pt x="11285" y="9501"/>
                  <a:pt x="11294" y="9517"/>
                </a:cubicBezTo>
                <a:cubicBezTo>
                  <a:pt x="11294" y="9517"/>
                  <a:pt x="11303" y="9517"/>
                  <a:pt x="11303" y="9501"/>
                </a:cubicBezTo>
                <a:cubicBezTo>
                  <a:pt x="11322" y="9486"/>
                  <a:pt x="11313" y="9439"/>
                  <a:pt x="11303" y="9439"/>
                </a:cubicBezTo>
                <a:cubicBezTo>
                  <a:pt x="11267" y="9392"/>
                  <a:pt x="11230" y="9330"/>
                  <a:pt x="11184" y="9315"/>
                </a:cubicBezTo>
                <a:cubicBezTo>
                  <a:pt x="11166" y="9299"/>
                  <a:pt x="11166" y="9284"/>
                  <a:pt x="11157" y="9268"/>
                </a:cubicBezTo>
                <a:cubicBezTo>
                  <a:pt x="11157" y="9253"/>
                  <a:pt x="11157" y="9237"/>
                  <a:pt x="11148" y="9237"/>
                </a:cubicBezTo>
                <a:cubicBezTo>
                  <a:pt x="11139" y="9237"/>
                  <a:pt x="11129" y="9237"/>
                  <a:pt x="11120" y="9237"/>
                </a:cubicBezTo>
                <a:cubicBezTo>
                  <a:pt x="11093" y="9237"/>
                  <a:pt x="11075" y="9206"/>
                  <a:pt x="11056" y="9175"/>
                </a:cubicBezTo>
                <a:cubicBezTo>
                  <a:pt x="11047" y="9159"/>
                  <a:pt x="11038" y="9128"/>
                  <a:pt x="11029" y="9097"/>
                </a:cubicBezTo>
                <a:cubicBezTo>
                  <a:pt x="11011" y="9051"/>
                  <a:pt x="10992" y="9004"/>
                  <a:pt x="10965" y="8973"/>
                </a:cubicBezTo>
                <a:cubicBezTo>
                  <a:pt x="10956" y="8957"/>
                  <a:pt x="10946" y="8942"/>
                  <a:pt x="10937" y="8942"/>
                </a:cubicBezTo>
                <a:cubicBezTo>
                  <a:pt x="10919" y="8911"/>
                  <a:pt x="10919" y="8895"/>
                  <a:pt x="10919" y="8864"/>
                </a:cubicBezTo>
                <a:cubicBezTo>
                  <a:pt x="10919" y="8833"/>
                  <a:pt x="10919" y="8817"/>
                  <a:pt x="10919" y="8802"/>
                </a:cubicBezTo>
                <a:cubicBezTo>
                  <a:pt x="10919" y="8786"/>
                  <a:pt x="10928" y="8771"/>
                  <a:pt x="10928" y="8771"/>
                </a:cubicBezTo>
                <a:cubicBezTo>
                  <a:pt x="10946" y="8755"/>
                  <a:pt x="10956" y="8740"/>
                  <a:pt x="10965" y="8740"/>
                </a:cubicBezTo>
                <a:cubicBezTo>
                  <a:pt x="10974" y="8740"/>
                  <a:pt x="10983" y="8740"/>
                  <a:pt x="10983" y="8755"/>
                </a:cubicBezTo>
                <a:cubicBezTo>
                  <a:pt x="10983" y="8771"/>
                  <a:pt x="10983" y="8786"/>
                  <a:pt x="10992" y="8817"/>
                </a:cubicBezTo>
                <a:cubicBezTo>
                  <a:pt x="10992" y="8833"/>
                  <a:pt x="11001" y="8849"/>
                  <a:pt x="11011" y="8849"/>
                </a:cubicBezTo>
                <a:cubicBezTo>
                  <a:pt x="11029" y="8833"/>
                  <a:pt x="11038" y="8864"/>
                  <a:pt x="11056" y="8864"/>
                </a:cubicBezTo>
                <a:cubicBezTo>
                  <a:pt x="11065" y="8864"/>
                  <a:pt x="11075" y="8880"/>
                  <a:pt x="11084" y="8895"/>
                </a:cubicBezTo>
                <a:cubicBezTo>
                  <a:pt x="11093" y="8957"/>
                  <a:pt x="11120" y="8988"/>
                  <a:pt x="11148" y="9019"/>
                </a:cubicBezTo>
                <a:cubicBezTo>
                  <a:pt x="11175" y="9051"/>
                  <a:pt x="11194" y="9082"/>
                  <a:pt x="11221" y="9082"/>
                </a:cubicBezTo>
                <a:cubicBezTo>
                  <a:pt x="11239" y="9097"/>
                  <a:pt x="11248" y="9128"/>
                  <a:pt x="11267" y="9128"/>
                </a:cubicBezTo>
                <a:cubicBezTo>
                  <a:pt x="11285" y="9128"/>
                  <a:pt x="11303" y="9159"/>
                  <a:pt x="11313" y="9175"/>
                </a:cubicBezTo>
                <a:cubicBezTo>
                  <a:pt x="11331" y="9206"/>
                  <a:pt x="11340" y="9237"/>
                  <a:pt x="11358" y="9253"/>
                </a:cubicBezTo>
                <a:cubicBezTo>
                  <a:pt x="11367" y="9268"/>
                  <a:pt x="11367" y="9284"/>
                  <a:pt x="11367" y="9299"/>
                </a:cubicBezTo>
                <a:cubicBezTo>
                  <a:pt x="11367" y="9330"/>
                  <a:pt x="11367" y="9361"/>
                  <a:pt x="11367" y="9392"/>
                </a:cubicBezTo>
                <a:cubicBezTo>
                  <a:pt x="11367" y="9439"/>
                  <a:pt x="11367" y="9470"/>
                  <a:pt x="11395" y="9501"/>
                </a:cubicBezTo>
                <a:cubicBezTo>
                  <a:pt x="11395" y="9501"/>
                  <a:pt x="11395" y="9517"/>
                  <a:pt x="11395" y="9517"/>
                </a:cubicBezTo>
                <a:cubicBezTo>
                  <a:pt x="11386" y="9563"/>
                  <a:pt x="11404" y="9579"/>
                  <a:pt x="11422" y="9594"/>
                </a:cubicBezTo>
                <a:cubicBezTo>
                  <a:pt x="11432" y="9610"/>
                  <a:pt x="11441" y="9626"/>
                  <a:pt x="11459" y="9641"/>
                </a:cubicBezTo>
                <a:cubicBezTo>
                  <a:pt x="11459" y="9688"/>
                  <a:pt x="11486" y="9703"/>
                  <a:pt x="11486" y="9750"/>
                </a:cubicBezTo>
                <a:cubicBezTo>
                  <a:pt x="11496" y="9765"/>
                  <a:pt x="11496" y="9765"/>
                  <a:pt x="11486" y="9781"/>
                </a:cubicBezTo>
                <a:cubicBezTo>
                  <a:pt x="11486" y="9781"/>
                  <a:pt x="11486" y="9796"/>
                  <a:pt x="11486" y="9812"/>
                </a:cubicBezTo>
                <a:cubicBezTo>
                  <a:pt x="11505" y="9828"/>
                  <a:pt x="11532" y="9859"/>
                  <a:pt x="11532" y="9905"/>
                </a:cubicBezTo>
                <a:cubicBezTo>
                  <a:pt x="11532" y="9921"/>
                  <a:pt x="11541" y="9936"/>
                  <a:pt x="11551" y="9936"/>
                </a:cubicBezTo>
                <a:cubicBezTo>
                  <a:pt x="11569" y="9952"/>
                  <a:pt x="11587" y="9952"/>
                  <a:pt x="11615" y="9952"/>
                </a:cubicBezTo>
                <a:cubicBezTo>
                  <a:pt x="11624" y="9952"/>
                  <a:pt x="11624" y="9952"/>
                  <a:pt x="11624" y="9936"/>
                </a:cubicBezTo>
                <a:cubicBezTo>
                  <a:pt x="11615" y="9890"/>
                  <a:pt x="11642" y="9859"/>
                  <a:pt x="11642" y="9812"/>
                </a:cubicBezTo>
                <a:cubicBezTo>
                  <a:pt x="11642" y="9812"/>
                  <a:pt x="11642" y="9812"/>
                  <a:pt x="11642" y="9812"/>
                </a:cubicBezTo>
                <a:cubicBezTo>
                  <a:pt x="11669" y="9828"/>
                  <a:pt x="11679" y="9796"/>
                  <a:pt x="11697" y="9781"/>
                </a:cubicBezTo>
                <a:cubicBezTo>
                  <a:pt x="11706" y="9781"/>
                  <a:pt x="11706" y="9781"/>
                  <a:pt x="11706" y="9765"/>
                </a:cubicBezTo>
                <a:cubicBezTo>
                  <a:pt x="11697" y="9734"/>
                  <a:pt x="11688" y="9703"/>
                  <a:pt x="11669" y="9672"/>
                </a:cubicBezTo>
                <a:cubicBezTo>
                  <a:pt x="11660" y="9672"/>
                  <a:pt x="11651" y="9657"/>
                  <a:pt x="11642" y="9641"/>
                </a:cubicBezTo>
                <a:cubicBezTo>
                  <a:pt x="11624" y="9594"/>
                  <a:pt x="11605" y="9548"/>
                  <a:pt x="11587" y="9501"/>
                </a:cubicBezTo>
                <a:cubicBezTo>
                  <a:pt x="11578" y="9501"/>
                  <a:pt x="11578" y="9486"/>
                  <a:pt x="11578" y="9470"/>
                </a:cubicBezTo>
                <a:cubicBezTo>
                  <a:pt x="11578" y="9470"/>
                  <a:pt x="11587" y="9470"/>
                  <a:pt x="11587" y="9455"/>
                </a:cubicBezTo>
                <a:cubicBezTo>
                  <a:pt x="11587" y="9455"/>
                  <a:pt x="11596" y="9455"/>
                  <a:pt x="11596" y="9455"/>
                </a:cubicBezTo>
                <a:cubicBezTo>
                  <a:pt x="11605" y="9470"/>
                  <a:pt x="11605" y="9470"/>
                  <a:pt x="11605" y="9470"/>
                </a:cubicBezTo>
                <a:cubicBezTo>
                  <a:pt x="11633" y="9517"/>
                  <a:pt x="11651" y="9501"/>
                  <a:pt x="11660" y="9455"/>
                </a:cubicBezTo>
                <a:cubicBezTo>
                  <a:pt x="11669" y="9439"/>
                  <a:pt x="11669" y="9424"/>
                  <a:pt x="11679" y="9408"/>
                </a:cubicBezTo>
                <a:cubicBezTo>
                  <a:pt x="11679" y="9392"/>
                  <a:pt x="11688" y="9392"/>
                  <a:pt x="11688" y="9392"/>
                </a:cubicBezTo>
                <a:cubicBezTo>
                  <a:pt x="11697" y="9408"/>
                  <a:pt x="11706" y="9408"/>
                  <a:pt x="11715" y="9392"/>
                </a:cubicBezTo>
                <a:cubicBezTo>
                  <a:pt x="11734" y="9377"/>
                  <a:pt x="11752" y="9377"/>
                  <a:pt x="11761" y="9377"/>
                </a:cubicBezTo>
                <a:cubicBezTo>
                  <a:pt x="11788" y="9377"/>
                  <a:pt x="11807" y="9408"/>
                  <a:pt x="11807" y="9455"/>
                </a:cubicBezTo>
                <a:cubicBezTo>
                  <a:pt x="11807" y="9501"/>
                  <a:pt x="11807" y="9563"/>
                  <a:pt x="11798" y="9610"/>
                </a:cubicBezTo>
                <a:cubicBezTo>
                  <a:pt x="11788" y="9626"/>
                  <a:pt x="11798" y="9641"/>
                  <a:pt x="11807" y="9641"/>
                </a:cubicBezTo>
                <a:cubicBezTo>
                  <a:pt x="11816" y="9641"/>
                  <a:pt x="11825" y="9641"/>
                  <a:pt x="11834" y="9641"/>
                </a:cubicBezTo>
                <a:cubicBezTo>
                  <a:pt x="11834" y="9641"/>
                  <a:pt x="11834" y="9641"/>
                  <a:pt x="11843" y="9641"/>
                </a:cubicBezTo>
                <a:cubicBezTo>
                  <a:pt x="11843" y="9641"/>
                  <a:pt x="11843" y="9641"/>
                  <a:pt x="11843" y="9641"/>
                </a:cubicBezTo>
                <a:cubicBezTo>
                  <a:pt x="11843" y="9657"/>
                  <a:pt x="11843" y="9672"/>
                  <a:pt x="11843" y="9672"/>
                </a:cubicBezTo>
                <a:cubicBezTo>
                  <a:pt x="11834" y="9703"/>
                  <a:pt x="11816" y="9688"/>
                  <a:pt x="11807" y="9703"/>
                </a:cubicBezTo>
                <a:cubicBezTo>
                  <a:pt x="11798" y="9703"/>
                  <a:pt x="11798" y="9719"/>
                  <a:pt x="11798" y="9719"/>
                </a:cubicBezTo>
                <a:cubicBezTo>
                  <a:pt x="11798" y="9719"/>
                  <a:pt x="11798" y="9734"/>
                  <a:pt x="11807" y="9734"/>
                </a:cubicBezTo>
                <a:cubicBezTo>
                  <a:pt x="11816" y="9750"/>
                  <a:pt x="11825" y="9750"/>
                  <a:pt x="11834" y="9765"/>
                </a:cubicBezTo>
                <a:cubicBezTo>
                  <a:pt x="11834" y="9765"/>
                  <a:pt x="11843" y="9781"/>
                  <a:pt x="11853" y="9781"/>
                </a:cubicBezTo>
                <a:cubicBezTo>
                  <a:pt x="11862" y="9796"/>
                  <a:pt x="11843" y="9812"/>
                  <a:pt x="11853" y="9828"/>
                </a:cubicBezTo>
                <a:cubicBezTo>
                  <a:pt x="11862" y="9843"/>
                  <a:pt x="11880" y="9859"/>
                  <a:pt x="11889" y="9874"/>
                </a:cubicBezTo>
                <a:cubicBezTo>
                  <a:pt x="11889" y="9905"/>
                  <a:pt x="11907" y="9921"/>
                  <a:pt x="11917" y="9936"/>
                </a:cubicBezTo>
                <a:cubicBezTo>
                  <a:pt x="11926" y="9952"/>
                  <a:pt x="11935" y="9952"/>
                  <a:pt x="11944" y="9952"/>
                </a:cubicBezTo>
                <a:cubicBezTo>
                  <a:pt x="11972" y="9936"/>
                  <a:pt x="11990" y="9952"/>
                  <a:pt x="11999" y="9983"/>
                </a:cubicBezTo>
                <a:cubicBezTo>
                  <a:pt x="12008" y="9998"/>
                  <a:pt x="12017" y="9998"/>
                  <a:pt x="12026" y="10014"/>
                </a:cubicBezTo>
                <a:cubicBezTo>
                  <a:pt x="12026" y="10014"/>
                  <a:pt x="12036" y="10014"/>
                  <a:pt x="12036" y="10014"/>
                </a:cubicBezTo>
                <a:cubicBezTo>
                  <a:pt x="12063" y="10014"/>
                  <a:pt x="12091" y="10014"/>
                  <a:pt x="12109" y="9967"/>
                </a:cubicBezTo>
                <a:cubicBezTo>
                  <a:pt x="12127" y="9936"/>
                  <a:pt x="12136" y="9936"/>
                  <a:pt x="12155" y="9952"/>
                </a:cubicBezTo>
                <a:cubicBezTo>
                  <a:pt x="12182" y="9952"/>
                  <a:pt x="12191" y="9967"/>
                  <a:pt x="12209" y="9998"/>
                </a:cubicBezTo>
                <a:cubicBezTo>
                  <a:pt x="12228" y="10030"/>
                  <a:pt x="12255" y="10030"/>
                  <a:pt x="12283" y="10014"/>
                </a:cubicBezTo>
                <a:cubicBezTo>
                  <a:pt x="12310" y="10014"/>
                  <a:pt x="12338" y="9983"/>
                  <a:pt x="12356" y="9952"/>
                </a:cubicBezTo>
                <a:cubicBezTo>
                  <a:pt x="12365" y="9936"/>
                  <a:pt x="12374" y="9921"/>
                  <a:pt x="12383" y="9936"/>
                </a:cubicBezTo>
                <a:cubicBezTo>
                  <a:pt x="12402" y="9952"/>
                  <a:pt x="12429" y="9936"/>
                  <a:pt x="12447" y="9952"/>
                </a:cubicBezTo>
                <a:cubicBezTo>
                  <a:pt x="12447" y="9952"/>
                  <a:pt x="12447" y="9952"/>
                  <a:pt x="12447" y="9936"/>
                </a:cubicBezTo>
                <a:cubicBezTo>
                  <a:pt x="12447" y="9936"/>
                  <a:pt x="12447" y="9936"/>
                  <a:pt x="12447" y="9936"/>
                </a:cubicBezTo>
                <a:cubicBezTo>
                  <a:pt x="12447" y="9952"/>
                  <a:pt x="12447" y="9952"/>
                  <a:pt x="12447" y="9952"/>
                </a:cubicBezTo>
                <a:cubicBezTo>
                  <a:pt x="12447" y="9952"/>
                  <a:pt x="12447" y="9952"/>
                  <a:pt x="12447" y="9952"/>
                </a:cubicBezTo>
                <a:cubicBezTo>
                  <a:pt x="12438" y="9998"/>
                  <a:pt x="12438" y="10045"/>
                  <a:pt x="12447" y="10092"/>
                </a:cubicBezTo>
                <a:cubicBezTo>
                  <a:pt x="12447" y="10138"/>
                  <a:pt x="12447" y="10185"/>
                  <a:pt x="12438" y="10232"/>
                </a:cubicBezTo>
                <a:cubicBezTo>
                  <a:pt x="12438" y="10263"/>
                  <a:pt x="12429" y="10294"/>
                  <a:pt x="12420" y="10325"/>
                </a:cubicBezTo>
                <a:cubicBezTo>
                  <a:pt x="12411" y="10371"/>
                  <a:pt x="12402" y="10418"/>
                  <a:pt x="12393" y="10465"/>
                </a:cubicBezTo>
                <a:cubicBezTo>
                  <a:pt x="12393" y="10511"/>
                  <a:pt x="12374" y="10558"/>
                  <a:pt x="12356" y="10589"/>
                </a:cubicBezTo>
                <a:cubicBezTo>
                  <a:pt x="12347" y="10605"/>
                  <a:pt x="12338" y="10620"/>
                  <a:pt x="12328" y="10620"/>
                </a:cubicBezTo>
                <a:cubicBezTo>
                  <a:pt x="12292" y="10620"/>
                  <a:pt x="12246" y="10636"/>
                  <a:pt x="12209" y="10605"/>
                </a:cubicBezTo>
                <a:cubicBezTo>
                  <a:pt x="12200" y="10589"/>
                  <a:pt x="12182" y="10589"/>
                  <a:pt x="12164" y="10589"/>
                </a:cubicBezTo>
                <a:cubicBezTo>
                  <a:pt x="12127" y="10589"/>
                  <a:pt x="12100" y="10605"/>
                  <a:pt x="12063" y="10636"/>
                </a:cubicBezTo>
                <a:cubicBezTo>
                  <a:pt x="12054" y="10651"/>
                  <a:pt x="12036" y="10651"/>
                  <a:pt x="12017" y="10636"/>
                </a:cubicBezTo>
                <a:cubicBezTo>
                  <a:pt x="11962" y="10620"/>
                  <a:pt x="11907" y="10589"/>
                  <a:pt x="11843" y="10589"/>
                </a:cubicBezTo>
                <a:cubicBezTo>
                  <a:pt x="11825" y="10573"/>
                  <a:pt x="11807" y="10573"/>
                  <a:pt x="11788" y="10558"/>
                </a:cubicBezTo>
                <a:cubicBezTo>
                  <a:pt x="11761" y="10527"/>
                  <a:pt x="11734" y="10527"/>
                  <a:pt x="11706" y="10511"/>
                </a:cubicBezTo>
                <a:cubicBezTo>
                  <a:pt x="11679" y="10511"/>
                  <a:pt x="11660" y="10496"/>
                  <a:pt x="11642" y="10465"/>
                </a:cubicBezTo>
                <a:cubicBezTo>
                  <a:pt x="11633" y="10449"/>
                  <a:pt x="11624" y="10434"/>
                  <a:pt x="11615" y="10434"/>
                </a:cubicBezTo>
                <a:cubicBezTo>
                  <a:pt x="11569" y="10418"/>
                  <a:pt x="11523" y="10418"/>
                  <a:pt x="11477" y="10449"/>
                </a:cubicBezTo>
                <a:cubicBezTo>
                  <a:pt x="11450" y="10480"/>
                  <a:pt x="11422" y="10542"/>
                  <a:pt x="11441" y="10605"/>
                </a:cubicBezTo>
                <a:cubicBezTo>
                  <a:pt x="11441" y="10620"/>
                  <a:pt x="11441" y="10636"/>
                  <a:pt x="11450" y="10651"/>
                </a:cubicBezTo>
                <a:cubicBezTo>
                  <a:pt x="11450" y="10667"/>
                  <a:pt x="11441" y="10682"/>
                  <a:pt x="11441" y="10698"/>
                </a:cubicBezTo>
                <a:cubicBezTo>
                  <a:pt x="11432" y="10713"/>
                  <a:pt x="11432" y="10729"/>
                  <a:pt x="11422" y="10729"/>
                </a:cubicBezTo>
                <a:cubicBezTo>
                  <a:pt x="11404" y="10760"/>
                  <a:pt x="11386" y="10760"/>
                  <a:pt x="11367" y="10744"/>
                </a:cubicBezTo>
                <a:cubicBezTo>
                  <a:pt x="11358" y="10744"/>
                  <a:pt x="11349" y="10729"/>
                  <a:pt x="11340" y="10713"/>
                </a:cubicBezTo>
                <a:cubicBezTo>
                  <a:pt x="11331" y="10698"/>
                  <a:pt x="11322" y="10682"/>
                  <a:pt x="11303" y="10667"/>
                </a:cubicBezTo>
                <a:cubicBezTo>
                  <a:pt x="11267" y="10636"/>
                  <a:pt x="11239" y="10620"/>
                  <a:pt x="11194" y="10620"/>
                </a:cubicBezTo>
                <a:cubicBezTo>
                  <a:pt x="11184" y="10620"/>
                  <a:pt x="11166" y="10605"/>
                  <a:pt x="11157" y="10573"/>
                </a:cubicBezTo>
                <a:cubicBezTo>
                  <a:pt x="11157" y="10558"/>
                  <a:pt x="11157" y="10542"/>
                  <a:pt x="11148" y="10527"/>
                </a:cubicBezTo>
                <a:cubicBezTo>
                  <a:pt x="11148" y="10496"/>
                  <a:pt x="11129" y="10480"/>
                  <a:pt x="11120" y="10465"/>
                </a:cubicBezTo>
                <a:cubicBezTo>
                  <a:pt x="11075" y="10449"/>
                  <a:pt x="11029" y="10418"/>
                  <a:pt x="10974" y="10434"/>
                </a:cubicBezTo>
                <a:cubicBezTo>
                  <a:pt x="10946" y="10434"/>
                  <a:pt x="10928" y="10418"/>
                  <a:pt x="10901" y="10403"/>
                </a:cubicBezTo>
                <a:cubicBezTo>
                  <a:pt x="10901" y="10387"/>
                  <a:pt x="10892" y="10387"/>
                  <a:pt x="10892" y="10387"/>
                </a:cubicBezTo>
                <a:cubicBezTo>
                  <a:pt x="10873" y="10356"/>
                  <a:pt x="10855" y="10340"/>
                  <a:pt x="10827" y="10325"/>
                </a:cubicBezTo>
                <a:cubicBezTo>
                  <a:pt x="10818" y="10309"/>
                  <a:pt x="10809" y="10278"/>
                  <a:pt x="10818" y="10263"/>
                </a:cubicBezTo>
                <a:cubicBezTo>
                  <a:pt x="10827" y="10247"/>
                  <a:pt x="10837" y="10232"/>
                  <a:pt x="10855" y="10200"/>
                </a:cubicBezTo>
                <a:cubicBezTo>
                  <a:pt x="10864" y="10169"/>
                  <a:pt x="10864" y="10138"/>
                  <a:pt x="10855" y="10107"/>
                </a:cubicBezTo>
                <a:cubicBezTo>
                  <a:pt x="10855" y="10076"/>
                  <a:pt x="10846" y="10061"/>
                  <a:pt x="10837" y="10045"/>
                </a:cubicBezTo>
                <a:cubicBezTo>
                  <a:pt x="10837" y="10045"/>
                  <a:pt x="10837" y="10030"/>
                  <a:pt x="10837" y="10030"/>
                </a:cubicBezTo>
                <a:cubicBezTo>
                  <a:pt x="10837" y="9998"/>
                  <a:pt x="10846" y="9967"/>
                  <a:pt x="10855" y="9952"/>
                </a:cubicBezTo>
                <a:cubicBezTo>
                  <a:pt x="10855" y="9936"/>
                  <a:pt x="10846" y="9921"/>
                  <a:pt x="10837" y="9921"/>
                </a:cubicBezTo>
                <a:cubicBezTo>
                  <a:pt x="10827" y="9936"/>
                  <a:pt x="10818" y="9936"/>
                  <a:pt x="10800" y="9905"/>
                </a:cubicBezTo>
                <a:cubicBezTo>
                  <a:pt x="10791" y="9874"/>
                  <a:pt x="10763" y="9874"/>
                  <a:pt x="10745" y="9890"/>
                </a:cubicBezTo>
                <a:cubicBezTo>
                  <a:pt x="10727" y="9890"/>
                  <a:pt x="10708" y="9905"/>
                  <a:pt x="10681" y="9921"/>
                </a:cubicBezTo>
                <a:cubicBezTo>
                  <a:pt x="10672" y="9921"/>
                  <a:pt x="10663" y="9921"/>
                  <a:pt x="10644" y="9921"/>
                </a:cubicBezTo>
                <a:cubicBezTo>
                  <a:pt x="10626" y="9905"/>
                  <a:pt x="10608" y="9936"/>
                  <a:pt x="10580" y="9921"/>
                </a:cubicBezTo>
                <a:cubicBezTo>
                  <a:pt x="10562" y="9905"/>
                  <a:pt x="10544" y="9936"/>
                  <a:pt x="10525" y="9936"/>
                </a:cubicBezTo>
                <a:cubicBezTo>
                  <a:pt x="10507" y="9936"/>
                  <a:pt x="10489" y="9936"/>
                  <a:pt x="10480" y="9936"/>
                </a:cubicBezTo>
                <a:cubicBezTo>
                  <a:pt x="10434" y="9921"/>
                  <a:pt x="10397" y="9936"/>
                  <a:pt x="10361" y="9952"/>
                </a:cubicBezTo>
                <a:cubicBezTo>
                  <a:pt x="10333" y="9967"/>
                  <a:pt x="10315" y="9967"/>
                  <a:pt x="10297" y="9967"/>
                </a:cubicBezTo>
                <a:cubicBezTo>
                  <a:pt x="10278" y="9967"/>
                  <a:pt x="10260" y="9967"/>
                  <a:pt x="10242" y="9983"/>
                </a:cubicBezTo>
                <a:cubicBezTo>
                  <a:pt x="10214" y="10014"/>
                  <a:pt x="10187" y="10045"/>
                  <a:pt x="10150" y="10061"/>
                </a:cubicBezTo>
                <a:cubicBezTo>
                  <a:pt x="10132" y="10076"/>
                  <a:pt x="10114" y="10092"/>
                  <a:pt x="10095" y="10123"/>
                </a:cubicBezTo>
                <a:cubicBezTo>
                  <a:pt x="10068" y="10154"/>
                  <a:pt x="10040" y="10154"/>
                  <a:pt x="10022" y="10138"/>
                </a:cubicBezTo>
                <a:cubicBezTo>
                  <a:pt x="9995" y="10123"/>
                  <a:pt x="9976" y="10123"/>
                  <a:pt x="9958" y="10123"/>
                </a:cubicBezTo>
                <a:cubicBezTo>
                  <a:pt x="9940" y="10138"/>
                  <a:pt x="9912" y="10138"/>
                  <a:pt x="9894" y="10123"/>
                </a:cubicBezTo>
                <a:cubicBezTo>
                  <a:pt x="9885" y="10123"/>
                  <a:pt x="9876" y="10123"/>
                  <a:pt x="9866" y="10107"/>
                </a:cubicBezTo>
                <a:cubicBezTo>
                  <a:pt x="9857" y="10107"/>
                  <a:pt x="9857" y="10092"/>
                  <a:pt x="9857" y="10092"/>
                </a:cubicBezTo>
                <a:cubicBezTo>
                  <a:pt x="9830" y="10045"/>
                  <a:pt x="9812" y="10061"/>
                  <a:pt x="9802" y="10107"/>
                </a:cubicBezTo>
                <a:cubicBezTo>
                  <a:pt x="9793" y="10138"/>
                  <a:pt x="9793" y="10154"/>
                  <a:pt x="9784" y="10185"/>
                </a:cubicBezTo>
                <a:cubicBezTo>
                  <a:pt x="9775" y="10247"/>
                  <a:pt x="9757" y="10294"/>
                  <a:pt x="9720" y="10325"/>
                </a:cubicBezTo>
                <a:cubicBezTo>
                  <a:pt x="9693" y="10340"/>
                  <a:pt x="9665" y="10371"/>
                  <a:pt x="9638" y="10403"/>
                </a:cubicBezTo>
                <a:cubicBezTo>
                  <a:pt x="9619" y="10434"/>
                  <a:pt x="9592" y="10465"/>
                  <a:pt x="9592" y="10511"/>
                </a:cubicBezTo>
                <a:cubicBezTo>
                  <a:pt x="9592" y="10542"/>
                  <a:pt x="9583" y="10558"/>
                  <a:pt x="9574" y="10573"/>
                </a:cubicBezTo>
                <a:cubicBezTo>
                  <a:pt x="9564" y="10605"/>
                  <a:pt x="9555" y="10636"/>
                  <a:pt x="9555" y="10682"/>
                </a:cubicBezTo>
                <a:cubicBezTo>
                  <a:pt x="9555" y="10713"/>
                  <a:pt x="9555" y="10729"/>
                  <a:pt x="9555" y="10760"/>
                </a:cubicBezTo>
                <a:cubicBezTo>
                  <a:pt x="9564" y="10791"/>
                  <a:pt x="9555" y="10807"/>
                  <a:pt x="9546" y="10822"/>
                </a:cubicBezTo>
                <a:cubicBezTo>
                  <a:pt x="9537" y="10853"/>
                  <a:pt x="9528" y="10884"/>
                  <a:pt x="9519" y="10900"/>
                </a:cubicBezTo>
                <a:cubicBezTo>
                  <a:pt x="9509" y="10915"/>
                  <a:pt x="9500" y="10931"/>
                  <a:pt x="9491" y="10946"/>
                </a:cubicBezTo>
                <a:cubicBezTo>
                  <a:pt x="9482" y="10962"/>
                  <a:pt x="9464" y="10962"/>
                  <a:pt x="9455" y="10977"/>
                </a:cubicBezTo>
                <a:cubicBezTo>
                  <a:pt x="9436" y="11009"/>
                  <a:pt x="9418" y="11024"/>
                  <a:pt x="9400" y="11024"/>
                </a:cubicBezTo>
                <a:cubicBezTo>
                  <a:pt x="9372" y="11024"/>
                  <a:pt x="9363" y="11055"/>
                  <a:pt x="9354" y="11086"/>
                </a:cubicBezTo>
                <a:cubicBezTo>
                  <a:pt x="9345" y="11086"/>
                  <a:pt x="9336" y="11102"/>
                  <a:pt x="9336" y="11117"/>
                </a:cubicBezTo>
                <a:cubicBezTo>
                  <a:pt x="9326" y="11164"/>
                  <a:pt x="9308" y="11179"/>
                  <a:pt x="9290" y="11195"/>
                </a:cubicBezTo>
                <a:cubicBezTo>
                  <a:pt x="9272" y="11226"/>
                  <a:pt x="9253" y="11257"/>
                  <a:pt x="9244" y="11288"/>
                </a:cubicBezTo>
                <a:cubicBezTo>
                  <a:pt x="9226" y="11350"/>
                  <a:pt x="9207" y="11428"/>
                  <a:pt x="9180" y="11475"/>
                </a:cubicBezTo>
                <a:cubicBezTo>
                  <a:pt x="9171" y="11490"/>
                  <a:pt x="9162" y="11506"/>
                  <a:pt x="9162" y="11521"/>
                </a:cubicBezTo>
                <a:cubicBezTo>
                  <a:pt x="9143" y="11584"/>
                  <a:pt x="9116" y="11661"/>
                  <a:pt x="9098" y="11723"/>
                </a:cubicBezTo>
                <a:cubicBezTo>
                  <a:pt x="9079" y="11754"/>
                  <a:pt x="9079" y="11786"/>
                  <a:pt x="9079" y="11817"/>
                </a:cubicBezTo>
                <a:cubicBezTo>
                  <a:pt x="9070" y="11848"/>
                  <a:pt x="9079" y="11879"/>
                  <a:pt x="9098" y="11910"/>
                </a:cubicBezTo>
                <a:cubicBezTo>
                  <a:pt x="9116" y="11925"/>
                  <a:pt x="9125" y="11956"/>
                  <a:pt x="9116" y="11988"/>
                </a:cubicBezTo>
                <a:cubicBezTo>
                  <a:pt x="9116" y="12019"/>
                  <a:pt x="9116" y="12050"/>
                  <a:pt x="9116" y="12081"/>
                </a:cubicBezTo>
                <a:cubicBezTo>
                  <a:pt x="9134" y="12158"/>
                  <a:pt x="9134" y="12236"/>
                  <a:pt x="9116" y="12314"/>
                </a:cubicBezTo>
                <a:cubicBezTo>
                  <a:pt x="9107" y="12329"/>
                  <a:pt x="9107" y="12329"/>
                  <a:pt x="9107" y="12345"/>
                </a:cubicBezTo>
                <a:cubicBezTo>
                  <a:pt x="9098" y="12423"/>
                  <a:pt x="9088" y="12500"/>
                  <a:pt x="9052" y="12563"/>
                </a:cubicBezTo>
                <a:cubicBezTo>
                  <a:pt x="9052" y="12563"/>
                  <a:pt x="9052" y="12578"/>
                  <a:pt x="9052" y="12594"/>
                </a:cubicBezTo>
                <a:cubicBezTo>
                  <a:pt x="9061" y="12609"/>
                  <a:pt x="9070" y="12640"/>
                  <a:pt x="9079" y="12656"/>
                </a:cubicBezTo>
                <a:cubicBezTo>
                  <a:pt x="9088" y="12687"/>
                  <a:pt x="9088" y="12702"/>
                  <a:pt x="9088" y="12733"/>
                </a:cubicBezTo>
                <a:cubicBezTo>
                  <a:pt x="9070" y="12780"/>
                  <a:pt x="9079" y="12811"/>
                  <a:pt x="9088" y="12842"/>
                </a:cubicBezTo>
                <a:cubicBezTo>
                  <a:pt x="9098" y="12873"/>
                  <a:pt x="9116" y="12904"/>
                  <a:pt x="9134" y="12920"/>
                </a:cubicBezTo>
                <a:cubicBezTo>
                  <a:pt x="9143" y="12920"/>
                  <a:pt x="9162" y="12935"/>
                  <a:pt x="9180" y="12935"/>
                </a:cubicBezTo>
                <a:cubicBezTo>
                  <a:pt x="9180" y="12935"/>
                  <a:pt x="9180" y="12935"/>
                  <a:pt x="9180" y="12935"/>
                </a:cubicBezTo>
                <a:cubicBezTo>
                  <a:pt x="9180" y="12935"/>
                  <a:pt x="9180" y="12935"/>
                  <a:pt x="9180" y="12935"/>
                </a:cubicBezTo>
                <a:cubicBezTo>
                  <a:pt x="9180" y="12935"/>
                  <a:pt x="9180" y="12935"/>
                  <a:pt x="9180" y="12935"/>
                </a:cubicBezTo>
                <a:cubicBezTo>
                  <a:pt x="9180" y="12935"/>
                  <a:pt x="9180" y="12935"/>
                  <a:pt x="9180" y="12935"/>
                </a:cubicBezTo>
                <a:cubicBezTo>
                  <a:pt x="9180" y="12967"/>
                  <a:pt x="9180" y="12998"/>
                  <a:pt x="9198" y="13013"/>
                </a:cubicBezTo>
                <a:cubicBezTo>
                  <a:pt x="9207" y="13029"/>
                  <a:pt x="9217" y="13044"/>
                  <a:pt x="9226" y="13075"/>
                </a:cubicBezTo>
                <a:cubicBezTo>
                  <a:pt x="9226" y="13091"/>
                  <a:pt x="9235" y="13106"/>
                  <a:pt x="9244" y="13106"/>
                </a:cubicBezTo>
                <a:cubicBezTo>
                  <a:pt x="9272" y="13122"/>
                  <a:pt x="9290" y="13153"/>
                  <a:pt x="9299" y="13184"/>
                </a:cubicBezTo>
                <a:cubicBezTo>
                  <a:pt x="9308" y="13200"/>
                  <a:pt x="9317" y="13215"/>
                  <a:pt x="9317" y="13231"/>
                </a:cubicBezTo>
                <a:cubicBezTo>
                  <a:pt x="9317" y="13293"/>
                  <a:pt x="9336" y="13339"/>
                  <a:pt x="9354" y="13386"/>
                </a:cubicBezTo>
                <a:cubicBezTo>
                  <a:pt x="9363" y="13433"/>
                  <a:pt x="9391" y="13464"/>
                  <a:pt x="9418" y="13495"/>
                </a:cubicBezTo>
                <a:cubicBezTo>
                  <a:pt x="9445" y="13510"/>
                  <a:pt x="9464" y="13526"/>
                  <a:pt x="9482" y="13557"/>
                </a:cubicBezTo>
                <a:cubicBezTo>
                  <a:pt x="9528" y="13604"/>
                  <a:pt x="9564" y="13666"/>
                  <a:pt x="9619" y="13728"/>
                </a:cubicBezTo>
                <a:cubicBezTo>
                  <a:pt x="9638" y="13744"/>
                  <a:pt x="9665" y="13759"/>
                  <a:pt x="9693" y="13775"/>
                </a:cubicBezTo>
                <a:cubicBezTo>
                  <a:pt x="9693" y="13775"/>
                  <a:pt x="9702" y="13775"/>
                  <a:pt x="9711" y="13775"/>
                </a:cubicBezTo>
                <a:cubicBezTo>
                  <a:pt x="9729" y="13759"/>
                  <a:pt x="9747" y="13744"/>
                  <a:pt x="9766" y="13728"/>
                </a:cubicBezTo>
                <a:cubicBezTo>
                  <a:pt x="9793" y="13712"/>
                  <a:pt x="9821" y="13697"/>
                  <a:pt x="9857" y="13697"/>
                </a:cubicBezTo>
                <a:cubicBezTo>
                  <a:pt x="9876" y="13697"/>
                  <a:pt x="9894" y="13697"/>
                  <a:pt x="9921" y="13697"/>
                </a:cubicBezTo>
                <a:cubicBezTo>
                  <a:pt x="9949" y="13681"/>
                  <a:pt x="9985" y="13681"/>
                  <a:pt x="10013" y="13712"/>
                </a:cubicBezTo>
                <a:cubicBezTo>
                  <a:pt x="10022" y="13712"/>
                  <a:pt x="10031" y="13712"/>
                  <a:pt x="10031" y="13728"/>
                </a:cubicBezTo>
                <a:cubicBezTo>
                  <a:pt x="10049" y="13728"/>
                  <a:pt x="10068" y="13728"/>
                  <a:pt x="10086" y="13728"/>
                </a:cubicBezTo>
                <a:cubicBezTo>
                  <a:pt x="10095" y="13712"/>
                  <a:pt x="10114" y="13697"/>
                  <a:pt x="10132" y="13697"/>
                </a:cubicBezTo>
                <a:cubicBezTo>
                  <a:pt x="10150" y="13681"/>
                  <a:pt x="10168" y="13666"/>
                  <a:pt x="10178" y="13650"/>
                </a:cubicBezTo>
                <a:cubicBezTo>
                  <a:pt x="10196" y="13635"/>
                  <a:pt x="10223" y="13619"/>
                  <a:pt x="10242" y="13604"/>
                </a:cubicBezTo>
                <a:cubicBezTo>
                  <a:pt x="10269" y="13588"/>
                  <a:pt x="10287" y="13573"/>
                  <a:pt x="10315" y="13573"/>
                </a:cubicBezTo>
                <a:cubicBezTo>
                  <a:pt x="10342" y="13573"/>
                  <a:pt x="10379" y="13542"/>
                  <a:pt x="10416" y="13542"/>
                </a:cubicBezTo>
                <a:cubicBezTo>
                  <a:pt x="10425" y="13557"/>
                  <a:pt x="10434" y="13557"/>
                  <a:pt x="10434" y="13557"/>
                </a:cubicBezTo>
                <a:cubicBezTo>
                  <a:pt x="10471" y="13573"/>
                  <a:pt x="10489" y="13604"/>
                  <a:pt x="10507" y="13666"/>
                </a:cubicBezTo>
                <a:cubicBezTo>
                  <a:pt x="10516" y="13681"/>
                  <a:pt x="10516" y="13712"/>
                  <a:pt x="10525" y="13744"/>
                </a:cubicBezTo>
                <a:cubicBezTo>
                  <a:pt x="10535" y="13790"/>
                  <a:pt x="10562" y="13806"/>
                  <a:pt x="10589" y="13806"/>
                </a:cubicBezTo>
                <a:cubicBezTo>
                  <a:pt x="10599" y="13806"/>
                  <a:pt x="10608" y="13806"/>
                  <a:pt x="10617" y="13806"/>
                </a:cubicBezTo>
                <a:cubicBezTo>
                  <a:pt x="10644" y="13790"/>
                  <a:pt x="10681" y="13790"/>
                  <a:pt x="10718" y="13775"/>
                </a:cubicBezTo>
                <a:cubicBezTo>
                  <a:pt x="10736" y="13759"/>
                  <a:pt x="10754" y="13759"/>
                  <a:pt x="10763" y="13790"/>
                </a:cubicBezTo>
                <a:cubicBezTo>
                  <a:pt x="10773" y="13806"/>
                  <a:pt x="10782" y="13821"/>
                  <a:pt x="10782" y="13837"/>
                </a:cubicBezTo>
                <a:cubicBezTo>
                  <a:pt x="10818" y="13868"/>
                  <a:pt x="10818" y="13914"/>
                  <a:pt x="10818" y="13961"/>
                </a:cubicBezTo>
                <a:cubicBezTo>
                  <a:pt x="10818" y="13992"/>
                  <a:pt x="10809" y="14023"/>
                  <a:pt x="10809" y="14054"/>
                </a:cubicBezTo>
                <a:cubicBezTo>
                  <a:pt x="10800" y="14085"/>
                  <a:pt x="10791" y="14101"/>
                  <a:pt x="10791" y="14132"/>
                </a:cubicBezTo>
                <a:cubicBezTo>
                  <a:pt x="10782" y="14163"/>
                  <a:pt x="10791" y="14194"/>
                  <a:pt x="10782" y="14225"/>
                </a:cubicBezTo>
                <a:cubicBezTo>
                  <a:pt x="10782" y="14272"/>
                  <a:pt x="10773" y="14318"/>
                  <a:pt x="10754" y="14365"/>
                </a:cubicBezTo>
                <a:cubicBezTo>
                  <a:pt x="10754" y="14365"/>
                  <a:pt x="10754" y="14381"/>
                  <a:pt x="10754" y="14381"/>
                </a:cubicBezTo>
                <a:cubicBezTo>
                  <a:pt x="10754" y="14381"/>
                  <a:pt x="10754" y="14396"/>
                  <a:pt x="10754" y="14396"/>
                </a:cubicBezTo>
                <a:cubicBezTo>
                  <a:pt x="10791" y="14536"/>
                  <a:pt x="10800" y="14567"/>
                  <a:pt x="10873" y="14676"/>
                </a:cubicBezTo>
                <a:cubicBezTo>
                  <a:pt x="10882" y="14707"/>
                  <a:pt x="10892" y="14723"/>
                  <a:pt x="10901" y="14738"/>
                </a:cubicBezTo>
                <a:cubicBezTo>
                  <a:pt x="10928" y="14769"/>
                  <a:pt x="10937" y="14800"/>
                  <a:pt x="10946" y="14847"/>
                </a:cubicBezTo>
                <a:cubicBezTo>
                  <a:pt x="10956" y="14862"/>
                  <a:pt x="10965" y="14893"/>
                  <a:pt x="10965" y="14909"/>
                </a:cubicBezTo>
                <a:cubicBezTo>
                  <a:pt x="10974" y="14956"/>
                  <a:pt x="10983" y="15018"/>
                  <a:pt x="11001" y="15064"/>
                </a:cubicBezTo>
                <a:cubicBezTo>
                  <a:pt x="11020" y="15111"/>
                  <a:pt x="11020" y="15173"/>
                  <a:pt x="11029" y="15235"/>
                </a:cubicBezTo>
                <a:cubicBezTo>
                  <a:pt x="11038" y="15251"/>
                  <a:pt x="11029" y="15266"/>
                  <a:pt x="11029" y="15282"/>
                </a:cubicBezTo>
                <a:cubicBezTo>
                  <a:pt x="11029" y="15297"/>
                  <a:pt x="11020" y="15313"/>
                  <a:pt x="11029" y="15329"/>
                </a:cubicBezTo>
                <a:cubicBezTo>
                  <a:pt x="11029" y="15375"/>
                  <a:pt x="11038" y="15406"/>
                  <a:pt x="11047" y="15453"/>
                </a:cubicBezTo>
                <a:cubicBezTo>
                  <a:pt x="11056" y="15468"/>
                  <a:pt x="11056" y="15484"/>
                  <a:pt x="11065" y="15499"/>
                </a:cubicBezTo>
                <a:cubicBezTo>
                  <a:pt x="11075" y="15562"/>
                  <a:pt x="11075" y="15639"/>
                  <a:pt x="11029" y="15702"/>
                </a:cubicBezTo>
                <a:cubicBezTo>
                  <a:pt x="11020" y="15717"/>
                  <a:pt x="11001" y="15748"/>
                  <a:pt x="10992" y="15779"/>
                </a:cubicBezTo>
                <a:cubicBezTo>
                  <a:pt x="10974" y="15810"/>
                  <a:pt x="10965" y="15841"/>
                  <a:pt x="10965" y="15872"/>
                </a:cubicBezTo>
                <a:cubicBezTo>
                  <a:pt x="10956" y="15935"/>
                  <a:pt x="10946" y="15981"/>
                  <a:pt x="10937" y="16043"/>
                </a:cubicBezTo>
                <a:cubicBezTo>
                  <a:pt x="10928" y="16074"/>
                  <a:pt x="10919" y="16106"/>
                  <a:pt x="10919" y="16137"/>
                </a:cubicBezTo>
                <a:cubicBezTo>
                  <a:pt x="10919" y="16183"/>
                  <a:pt x="10919" y="16245"/>
                  <a:pt x="10919" y="16292"/>
                </a:cubicBezTo>
                <a:cubicBezTo>
                  <a:pt x="10919" y="16323"/>
                  <a:pt x="10928" y="16354"/>
                  <a:pt x="10937" y="16370"/>
                </a:cubicBezTo>
                <a:cubicBezTo>
                  <a:pt x="10965" y="16416"/>
                  <a:pt x="10992" y="16478"/>
                  <a:pt x="11001" y="16556"/>
                </a:cubicBezTo>
                <a:cubicBezTo>
                  <a:pt x="11020" y="16634"/>
                  <a:pt x="11038" y="16696"/>
                  <a:pt x="11056" y="16758"/>
                </a:cubicBezTo>
                <a:cubicBezTo>
                  <a:pt x="11075" y="16820"/>
                  <a:pt x="11084" y="16867"/>
                  <a:pt x="11084" y="16914"/>
                </a:cubicBezTo>
                <a:cubicBezTo>
                  <a:pt x="11084" y="16976"/>
                  <a:pt x="11093" y="17038"/>
                  <a:pt x="11102" y="17085"/>
                </a:cubicBezTo>
                <a:cubicBezTo>
                  <a:pt x="11102" y="17116"/>
                  <a:pt x="11111" y="17131"/>
                  <a:pt x="11111" y="17162"/>
                </a:cubicBezTo>
                <a:cubicBezTo>
                  <a:pt x="11111" y="17224"/>
                  <a:pt x="11120" y="17287"/>
                  <a:pt x="11129" y="17349"/>
                </a:cubicBezTo>
                <a:cubicBezTo>
                  <a:pt x="11139" y="17411"/>
                  <a:pt x="11157" y="17473"/>
                  <a:pt x="11175" y="17520"/>
                </a:cubicBezTo>
                <a:cubicBezTo>
                  <a:pt x="11194" y="17551"/>
                  <a:pt x="11203" y="17582"/>
                  <a:pt x="11221" y="17613"/>
                </a:cubicBezTo>
                <a:cubicBezTo>
                  <a:pt x="11230" y="17644"/>
                  <a:pt x="11239" y="17675"/>
                  <a:pt x="11248" y="17706"/>
                </a:cubicBezTo>
                <a:cubicBezTo>
                  <a:pt x="11258" y="17784"/>
                  <a:pt x="11267" y="17846"/>
                  <a:pt x="11285" y="17908"/>
                </a:cubicBezTo>
                <a:cubicBezTo>
                  <a:pt x="11294" y="17924"/>
                  <a:pt x="11294" y="17955"/>
                  <a:pt x="11303" y="17970"/>
                </a:cubicBezTo>
                <a:cubicBezTo>
                  <a:pt x="11313" y="18001"/>
                  <a:pt x="11313" y="18048"/>
                  <a:pt x="11294" y="18079"/>
                </a:cubicBezTo>
                <a:cubicBezTo>
                  <a:pt x="11285" y="18095"/>
                  <a:pt x="11285" y="18110"/>
                  <a:pt x="11294" y="18126"/>
                </a:cubicBezTo>
                <a:cubicBezTo>
                  <a:pt x="11303" y="18157"/>
                  <a:pt x="11303" y="18203"/>
                  <a:pt x="11313" y="18250"/>
                </a:cubicBezTo>
                <a:cubicBezTo>
                  <a:pt x="11313" y="18250"/>
                  <a:pt x="11313" y="18266"/>
                  <a:pt x="11313" y="18266"/>
                </a:cubicBezTo>
                <a:cubicBezTo>
                  <a:pt x="11340" y="18297"/>
                  <a:pt x="11377" y="18328"/>
                  <a:pt x="11404" y="18343"/>
                </a:cubicBezTo>
                <a:cubicBezTo>
                  <a:pt x="11404" y="18359"/>
                  <a:pt x="11413" y="18343"/>
                  <a:pt x="11422" y="18343"/>
                </a:cubicBezTo>
                <a:cubicBezTo>
                  <a:pt x="11450" y="18328"/>
                  <a:pt x="11477" y="18297"/>
                  <a:pt x="11505" y="18312"/>
                </a:cubicBezTo>
                <a:cubicBezTo>
                  <a:pt x="11523" y="18312"/>
                  <a:pt x="11532" y="18297"/>
                  <a:pt x="11551" y="18297"/>
                </a:cubicBezTo>
                <a:cubicBezTo>
                  <a:pt x="11569" y="18281"/>
                  <a:pt x="11587" y="18266"/>
                  <a:pt x="11615" y="18266"/>
                </a:cubicBezTo>
                <a:cubicBezTo>
                  <a:pt x="11642" y="18266"/>
                  <a:pt x="11669" y="18250"/>
                  <a:pt x="11697" y="18281"/>
                </a:cubicBezTo>
                <a:cubicBezTo>
                  <a:pt x="11697" y="18281"/>
                  <a:pt x="11715" y="18281"/>
                  <a:pt x="11715" y="18281"/>
                </a:cubicBezTo>
                <a:cubicBezTo>
                  <a:pt x="11743" y="18250"/>
                  <a:pt x="11770" y="18281"/>
                  <a:pt x="11788" y="18234"/>
                </a:cubicBezTo>
                <a:cubicBezTo>
                  <a:pt x="11798" y="18234"/>
                  <a:pt x="11807" y="18219"/>
                  <a:pt x="11816" y="18219"/>
                </a:cubicBezTo>
                <a:cubicBezTo>
                  <a:pt x="11853" y="18219"/>
                  <a:pt x="11889" y="18188"/>
                  <a:pt x="11917" y="18157"/>
                </a:cubicBezTo>
                <a:cubicBezTo>
                  <a:pt x="11962" y="18110"/>
                  <a:pt x="11999" y="18048"/>
                  <a:pt x="12036" y="17986"/>
                </a:cubicBezTo>
                <a:cubicBezTo>
                  <a:pt x="12063" y="17939"/>
                  <a:pt x="12091" y="17893"/>
                  <a:pt x="12109" y="17846"/>
                </a:cubicBezTo>
                <a:cubicBezTo>
                  <a:pt x="12127" y="17799"/>
                  <a:pt x="12145" y="17753"/>
                  <a:pt x="12164" y="17706"/>
                </a:cubicBezTo>
                <a:cubicBezTo>
                  <a:pt x="12173" y="17675"/>
                  <a:pt x="12191" y="17644"/>
                  <a:pt x="12200" y="17628"/>
                </a:cubicBezTo>
                <a:cubicBezTo>
                  <a:pt x="12237" y="17597"/>
                  <a:pt x="12255" y="17551"/>
                  <a:pt x="12264" y="17489"/>
                </a:cubicBezTo>
                <a:cubicBezTo>
                  <a:pt x="12274" y="17442"/>
                  <a:pt x="12283" y="17395"/>
                  <a:pt x="12292" y="17349"/>
                </a:cubicBezTo>
                <a:cubicBezTo>
                  <a:pt x="12292" y="17333"/>
                  <a:pt x="12292" y="17302"/>
                  <a:pt x="12283" y="17287"/>
                </a:cubicBezTo>
                <a:cubicBezTo>
                  <a:pt x="12274" y="17255"/>
                  <a:pt x="12283" y="17240"/>
                  <a:pt x="12292" y="17209"/>
                </a:cubicBezTo>
                <a:cubicBezTo>
                  <a:pt x="12310" y="17193"/>
                  <a:pt x="12328" y="17162"/>
                  <a:pt x="12356" y="17162"/>
                </a:cubicBezTo>
                <a:cubicBezTo>
                  <a:pt x="12383" y="17147"/>
                  <a:pt x="12411" y="17131"/>
                  <a:pt x="12429" y="17100"/>
                </a:cubicBezTo>
                <a:cubicBezTo>
                  <a:pt x="12447" y="17085"/>
                  <a:pt x="12466" y="17053"/>
                  <a:pt x="12466" y="17022"/>
                </a:cubicBezTo>
                <a:cubicBezTo>
                  <a:pt x="12466" y="16976"/>
                  <a:pt x="12475" y="16929"/>
                  <a:pt x="12475" y="16883"/>
                </a:cubicBezTo>
                <a:cubicBezTo>
                  <a:pt x="12475" y="16867"/>
                  <a:pt x="12475" y="16836"/>
                  <a:pt x="12475" y="16820"/>
                </a:cubicBezTo>
                <a:cubicBezTo>
                  <a:pt x="12466" y="16743"/>
                  <a:pt x="12447" y="16680"/>
                  <a:pt x="12438" y="16603"/>
                </a:cubicBezTo>
                <a:cubicBezTo>
                  <a:pt x="12438" y="16587"/>
                  <a:pt x="12438" y="16556"/>
                  <a:pt x="12447" y="16541"/>
                </a:cubicBezTo>
                <a:cubicBezTo>
                  <a:pt x="12502" y="16463"/>
                  <a:pt x="12566" y="16385"/>
                  <a:pt x="12621" y="16308"/>
                </a:cubicBezTo>
                <a:cubicBezTo>
                  <a:pt x="12640" y="16276"/>
                  <a:pt x="12658" y="16261"/>
                  <a:pt x="12676" y="16245"/>
                </a:cubicBezTo>
                <a:cubicBezTo>
                  <a:pt x="12695" y="16230"/>
                  <a:pt x="12722" y="16214"/>
                  <a:pt x="12740" y="16199"/>
                </a:cubicBezTo>
                <a:cubicBezTo>
                  <a:pt x="12786" y="16152"/>
                  <a:pt x="12814" y="16090"/>
                  <a:pt x="12832" y="15997"/>
                </a:cubicBezTo>
                <a:cubicBezTo>
                  <a:pt x="12841" y="15966"/>
                  <a:pt x="12850" y="15935"/>
                  <a:pt x="12850" y="15888"/>
                </a:cubicBezTo>
                <a:cubicBezTo>
                  <a:pt x="12841" y="15841"/>
                  <a:pt x="12850" y="15810"/>
                  <a:pt x="12850" y="15764"/>
                </a:cubicBezTo>
                <a:cubicBezTo>
                  <a:pt x="12850" y="15733"/>
                  <a:pt x="12850" y="15702"/>
                  <a:pt x="12850" y="15670"/>
                </a:cubicBezTo>
                <a:cubicBezTo>
                  <a:pt x="12841" y="15608"/>
                  <a:pt x="12841" y="15562"/>
                  <a:pt x="12850" y="15499"/>
                </a:cubicBezTo>
                <a:cubicBezTo>
                  <a:pt x="12859" y="15484"/>
                  <a:pt x="12850" y="15453"/>
                  <a:pt x="12832" y="15437"/>
                </a:cubicBezTo>
                <a:cubicBezTo>
                  <a:pt x="12804" y="15406"/>
                  <a:pt x="12795" y="15360"/>
                  <a:pt x="12786" y="15313"/>
                </a:cubicBezTo>
                <a:cubicBezTo>
                  <a:pt x="12777" y="15251"/>
                  <a:pt x="12777" y="15189"/>
                  <a:pt x="12777" y="15127"/>
                </a:cubicBezTo>
                <a:cubicBezTo>
                  <a:pt x="12777" y="15111"/>
                  <a:pt x="12777" y="15095"/>
                  <a:pt x="12777" y="15095"/>
                </a:cubicBezTo>
                <a:cubicBezTo>
                  <a:pt x="12786" y="15064"/>
                  <a:pt x="12786" y="15033"/>
                  <a:pt x="12777" y="15018"/>
                </a:cubicBezTo>
                <a:cubicBezTo>
                  <a:pt x="12740" y="14987"/>
                  <a:pt x="12740" y="14940"/>
                  <a:pt x="12759" y="14878"/>
                </a:cubicBezTo>
                <a:cubicBezTo>
                  <a:pt x="12768" y="14847"/>
                  <a:pt x="12777" y="14800"/>
                  <a:pt x="12795" y="14769"/>
                </a:cubicBezTo>
                <a:cubicBezTo>
                  <a:pt x="12814" y="14723"/>
                  <a:pt x="12823" y="14676"/>
                  <a:pt x="12841" y="14629"/>
                </a:cubicBezTo>
                <a:cubicBezTo>
                  <a:pt x="12850" y="14598"/>
                  <a:pt x="12850" y="14583"/>
                  <a:pt x="12868" y="14567"/>
                </a:cubicBezTo>
                <a:cubicBezTo>
                  <a:pt x="12896" y="14536"/>
                  <a:pt x="12914" y="14505"/>
                  <a:pt x="12933" y="14458"/>
                </a:cubicBezTo>
                <a:cubicBezTo>
                  <a:pt x="12978" y="14365"/>
                  <a:pt x="13033" y="14272"/>
                  <a:pt x="13097" y="14179"/>
                </a:cubicBezTo>
                <a:cubicBezTo>
                  <a:pt x="13125" y="14132"/>
                  <a:pt x="13152" y="14070"/>
                  <a:pt x="13198" y="14039"/>
                </a:cubicBezTo>
                <a:cubicBezTo>
                  <a:pt x="13207" y="14039"/>
                  <a:pt x="13207" y="14023"/>
                  <a:pt x="13216" y="14023"/>
                </a:cubicBezTo>
                <a:cubicBezTo>
                  <a:pt x="13317" y="13883"/>
                  <a:pt x="13390" y="13728"/>
                  <a:pt x="13445" y="13526"/>
                </a:cubicBezTo>
                <a:cubicBezTo>
                  <a:pt x="13463" y="13448"/>
                  <a:pt x="13482" y="13386"/>
                  <a:pt x="13509" y="13308"/>
                </a:cubicBezTo>
                <a:cubicBezTo>
                  <a:pt x="13527" y="13277"/>
                  <a:pt x="13546" y="13215"/>
                  <a:pt x="13555" y="13169"/>
                </a:cubicBezTo>
                <a:cubicBezTo>
                  <a:pt x="13564" y="13091"/>
                  <a:pt x="13564" y="13029"/>
                  <a:pt x="13564" y="12951"/>
                </a:cubicBezTo>
                <a:cubicBezTo>
                  <a:pt x="13564" y="12935"/>
                  <a:pt x="13546" y="12904"/>
                  <a:pt x="13537" y="12920"/>
                </a:cubicBezTo>
                <a:cubicBezTo>
                  <a:pt x="13527" y="12920"/>
                  <a:pt x="13527" y="12920"/>
                  <a:pt x="13527" y="12920"/>
                </a:cubicBezTo>
                <a:cubicBezTo>
                  <a:pt x="13491" y="12967"/>
                  <a:pt x="13454" y="12982"/>
                  <a:pt x="13418" y="12982"/>
                </a:cubicBezTo>
                <a:cubicBezTo>
                  <a:pt x="13372" y="12998"/>
                  <a:pt x="13317" y="12998"/>
                  <a:pt x="13262" y="13044"/>
                </a:cubicBezTo>
                <a:cubicBezTo>
                  <a:pt x="13262" y="13044"/>
                  <a:pt x="13253" y="13044"/>
                  <a:pt x="13244" y="13044"/>
                </a:cubicBezTo>
                <a:cubicBezTo>
                  <a:pt x="13207" y="13044"/>
                  <a:pt x="13180" y="13060"/>
                  <a:pt x="13161" y="13075"/>
                </a:cubicBezTo>
                <a:cubicBezTo>
                  <a:pt x="13152" y="13091"/>
                  <a:pt x="13143" y="13091"/>
                  <a:pt x="13134" y="13091"/>
                </a:cubicBezTo>
                <a:cubicBezTo>
                  <a:pt x="13125" y="13091"/>
                  <a:pt x="13116" y="13091"/>
                  <a:pt x="13106" y="13091"/>
                </a:cubicBezTo>
                <a:cubicBezTo>
                  <a:pt x="13097" y="13075"/>
                  <a:pt x="13088" y="13075"/>
                  <a:pt x="13088" y="13060"/>
                </a:cubicBezTo>
                <a:cubicBezTo>
                  <a:pt x="13070" y="13029"/>
                  <a:pt x="13052" y="12998"/>
                  <a:pt x="13033" y="12967"/>
                </a:cubicBezTo>
                <a:cubicBezTo>
                  <a:pt x="13024" y="12951"/>
                  <a:pt x="13024" y="12935"/>
                  <a:pt x="13024" y="12935"/>
                </a:cubicBezTo>
                <a:cubicBezTo>
                  <a:pt x="13042" y="12873"/>
                  <a:pt x="13042" y="12858"/>
                  <a:pt x="13024" y="12842"/>
                </a:cubicBezTo>
                <a:cubicBezTo>
                  <a:pt x="13006" y="12811"/>
                  <a:pt x="12997" y="12796"/>
                  <a:pt x="12978" y="12765"/>
                </a:cubicBezTo>
                <a:cubicBezTo>
                  <a:pt x="12960" y="12718"/>
                  <a:pt x="12923" y="12671"/>
                  <a:pt x="12896" y="12625"/>
                </a:cubicBezTo>
                <a:cubicBezTo>
                  <a:pt x="12887" y="12594"/>
                  <a:pt x="12859" y="12578"/>
                  <a:pt x="12841" y="12547"/>
                </a:cubicBezTo>
                <a:cubicBezTo>
                  <a:pt x="12804" y="12516"/>
                  <a:pt x="12768" y="12469"/>
                  <a:pt x="12759" y="12392"/>
                </a:cubicBezTo>
                <a:cubicBezTo>
                  <a:pt x="12749" y="12360"/>
                  <a:pt x="12749" y="12314"/>
                  <a:pt x="12740" y="12283"/>
                </a:cubicBezTo>
                <a:cubicBezTo>
                  <a:pt x="12731" y="12236"/>
                  <a:pt x="12713" y="12205"/>
                  <a:pt x="12695" y="12190"/>
                </a:cubicBezTo>
                <a:cubicBezTo>
                  <a:pt x="12676" y="12158"/>
                  <a:pt x="12667" y="12143"/>
                  <a:pt x="12649" y="12112"/>
                </a:cubicBezTo>
                <a:cubicBezTo>
                  <a:pt x="12631" y="12096"/>
                  <a:pt x="12621" y="12065"/>
                  <a:pt x="12621" y="12050"/>
                </a:cubicBezTo>
                <a:cubicBezTo>
                  <a:pt x="12621" y="11972"/>
                  <a:pt x="12612" y="11894"/>
                  <a:pt x="12603" y="11817"/>
                </a:cubicBezTo>
                <a:cubicBezTo>
                  <a:pt x="12594" y="11739"/>
                  <a:pt x="12566" y="11692"/>
                  <a:pt x="12530" y="11661"/>
                </a:cubicBezTo>
                <a:cubicBezTo>
                  <a:pt x="12521" y="11646"/>
                  <a:pt x="12521" y="11646"/>
                  <a:pt x="12512" y="11646"/>
                </a:cubicBezTo>
                <a:cubicBezTo>
                  <a:pt x="12502" y="11630"/>
                  <a:pt x="12502" y="11615"/>
                  <a:pt x="12493" y="11615"/>
                </a:cubicBezTo>
                <a:cubicBezTo>
                  <a:pt x="12493" y="11599"/>
                  <a:pt x="12493" y="11584"/>
                  <a:pt x="12493" y="11568"/>
                </a:cubicBezTo>
                <a:cubicBezTo>
                  <a:pt x="12493" y="11521"/>
                  <a:pt x="12484" y="11475"/>
                  <a:pt x="12466" y="11444"/>
                </a:cubicBezTo>
                <a:cubicBezTo>
                  <a:pt x="12466" y="11428"/>
                  <a:pt x="12457" y="11413"/>
                  <a:pt x="12447" y="11382"/>
                </a:cubicBezTo>
                <a:cubicBezTo>
                  <a:pt x="12420" y="11304"/>
                  <a:pt x="12383" y="11226"/>
                  <a:pt x="12374" y="11117"/>
                </a:cubicBezTo>
                <a:cubicBezTo>
                  <a:pt x="12365" y="11102"/>
                  <a:pt x="12365" y="11086"/>
                  <a:pt x="12356" y="11071"/>
                </a:cubicBezTo>
                <a:cubicBezTo>
                  <a:pt x="12356" y="11055"/>
                  <a:pt x="12356" y="11040"/>
                  <a:pt x="12365" y="11040"/>
                </a:cubicBezTo>
                <a:cubicBezTo>
                  <a:pt x="12374" y="11040"/>
                  <a:pt x="12393" y="11055"/>
                  <a:pt x="12402" y="11040"/>
                </a:cubicBezTo>
                <a:cubicBezTo>
                  <a:pt x="12402" y="11024"/>
                  <a:pt x="12411" y="11009"/>
                  <a:pt x="12429" y="11009"/>
                </a:cubicBezTo>
                <a:cubicBezTo>
                  <a:pt x="12438" y="11009"/>
                  <a:pt x="12447" y="11024"/>
                  <a:pt x="12457" y="11040"/>
                </a:cubicBezTo>
                <a:cubicBezTo>
                  <a:pt x="12466" y="11055"/>
                  <a:pt x="12466" y="11071"/>
                  <a:pt x="12475" y="11086"/>
                </a:cubicBezTo>
                <a:cubicBezTo>
                  <a:pt x="12512" y="11148"/>
                  <a:pt x="12530" y="11226"/>
                  <a:pt x="12557" y="11288"/>
                </a:cubicBezTo>
                <a:cubicBezTo>
                  <a:pt x="12576" y="11335"/>
                  <a:pt x="12585" y="11366"/>
                  <a:pt x="12594" y="11413"/>
                </a:cubicBezTo>
                <a:cubicBezTo>
                  <a:pt x="12594" y="11444"/>
                  <a:pt x="12603" y="11459"/>
                  <a:pt x="12621" y="11475"/>
                </a:cubicBezTo>
                <a:cubicBezTo>
                  <a:pt x="12658" y="11490"/>
                  <a:pt x="12676" y="11521"/>
                  <a:pt x="12685" y="11584"/>
                </a:cubicBezTo>
                <a:cubicBezTo>
                  <a:pt x="12695" y="11599"/>
                  <a:pt x="12695" y="11615"/>
                  <a:pt x="12704" y="11630"/>
                </a:cubicBezTo>
                <a:cubicBezTo>
                  <a:pt x="12713" y="11661"/>
                  <a:pt x="12713" y="11692"/>
                  <a:pt x="12713" y="11723"/>
                </a:cubicBezTo>
                <a:cubicBezTo>
                  <a:pt x="12713" y="11739"/>
                  <a:pt x="12713" y="11754"/>
                  <a:pt x="12713" y="11770"/>
                </a:cubicBezTo>
                <a:cubicBezTo>
                  <a:pt x="12722" y="11832"/>
                  <a:pt x="12740" y="11894"/>
                  <a:pt x="12777" y="11941"/>
                </a:cubicBezTo>
                <a:cubicBezTo>
                  <a:pt x="12786" y="11956"/>
                  <a:pt x="12804" y="11956"/>
                  <a:pt x="12814" y="11972"/>
                </a:cubicBezTo>
                <a:cubicBezTo>
                  <a:pt x="12832" y="12003"/>
                  <a:pt x="12850" y="12034"/>
                  <a:pt x="12859" y="12081"/>
                </a:cubicBezTo>
                <a:cubicBezTo>
                  <a:pt x="12868" y="12143"/>
                  <a:pt x="12887" y="12190"/>
                  <a:pt x="12905" y="12221"/>
                </a:cubicBezTo>
                <a:cubicBezTo>
                  <a:pt x="12923" y="12252"/>
                  <a:pt x="12942" y="12298"/>
                  <a:pt x="12960" y="12329"/>
                </a:cubicBezTo>
                <a:cubicBezTo>
                  <a:pt x="12978" y="12376"/>
                  <a:pt x="12987" y="12423"/>
                  <a:pt x="12987" y="12485"/>
                </a:cubicBezTo>
                <a:cubicBezTo>
                  <a:pt x="12978" y="12500"/>
                  <a:pt x="12978" y="12516"/>
                  <a:pt x="12987" y="12531"/>
                </a:cubicBezTo>
                <a:cubicBezTo>
                  <a:pt x="13006" y="12594"/>
                  <a:pt x="13006" y="12671"/>
                  <a:pt x="13024" y="12733"/>
                </a:cubicBezTo>
                <a:cubicBezTo>
                  <a:pt x="13024" y="12749"/>
                  <a:pt x="13033" y="12780"/>
                  <a:pt x="13042" y="12796"/>
                </a:cubicBezTo>
                <a:cubicBezTo>
                  <a:pt x="13042" y="12827"/>
                  <a:pt x="13061" y="12827"/>
                  <a:pt x="13070" y="12827"/>
                </a:cubicBezTo>
                <a:cubicBezTo>
                  <a:pt x="13088" y="12827"/>
                  <a:pt x="13097" y="12827"/>
                  <a:pt x="13116" y="12827"/>
                </a:cubicBezTo>
                <a:cubicBezTo>
                  <a:pt x="13134" y="12827"/>
                  <a:pt x="13152" y="12811"/>
                  <a:pt x="13161" y="12796"/>
                </a:cubicBezTo>
                <a:cubicBezTo>
                  <a:pt x="13180" y="12749"/>
                  <a:pt x="13198" y="12749"/>
                  <a:pt x="13225" y="12749"/>
                </a:cubicBezTo>
                <a:cubicBezTo>
                  <a:pt x="13253" y="12749"/>
                  <a:pt x="13280" y="12749"/>
                  <a:pt x="13308" y="12718"/>
                </a:cubicBezTo>
                <a:cubicBezTo>
                  <a:pt x="13326" y="12702"/>
                  <a:pt x="13344" y="12687"/>
                  <a:pt x="13363" y="12687"/>
                </a:cubicBezTo>
                <a:cubicBezTo>
                  <a:pt x="13381" y="12687"/>
                  <a:pt x="13390" y="12671"/>
                  <a:pt x="13399" y="12656"/>
                </a:cubicBezTo>
                <a:cubicBezTo>
                  <a:pt x="13418" y="12625"/>
                  <a:pt x="13436" y="12609"/>
                  <a:pt x="13454" y="12594"/>
                </a:cubicBezTo>
                <a:cubicBezTo>
                  <a:pt x="13482" y="12578"/>
                  <a:pt x="13509" y="12578"/>
                  <a:pt x="13537" y="12547"/>
                </a:cubicBezTo>
                <a:cubicBezTo>
                  <a:pt x="13555" y="12547"/>
                  <a:pt x="13573" y="12516"/>
                  <a:pt x="13601" y="12500"/>
                </a:cubicBezTo>
                <a:cubicBezTo>
                  <a:pt x="13610" y="12500"/>
                  <a:pt x="13619" y="12485"/>
                  <a:pt x="13619" y="12469"/>
                </a:cubicBezTo>
                <a:cubicBezTo>
                  <a:pt x="13628" y="12423"/>
                  <a:pt x="13646" y="12392"/>
                  <a:pt x="13665" y="12376"/>
                </a:cubicBezTo>
                <a:cubicBezTo>
                  <a:pt x="13701" y="12360"/>
                  <a:pt x="13729" y="12345"/>
                  <a:pt x="13765" y="12345"/>
                </a:cubicBezTo>
                <a:cubicBezTo>
                  <a:pt x="13793" y="12329"/>
                  <a:pt x="13811" y="12314"/>
                  <a:pt x="13811" y="12267"/>
                </a:cubicBezTo>
                <a:cubicBezTo>
                  <a:pt x="13820" y="12252"/>
                  <a:pt x="13820" y="12236"/>
                  <a:pt x="13839" y="12236"/>
                </a:cubicBezTo>
                <a:cubicBezTo>
                  <a:pt x="13866" y="12221"/>
                  <a:pt x="13884" y="12205"/>
                  <a:pt x="13894" y="12143"/>
                </a:cubicBezTo>
                <a:cubicBezTo>
                  <a:pt x="13903" y="12127"/>
                  <a:pt x="13912" y="12112"/>
                  <a:pt x="13930" y="12112"/>
                </a:cubicBezTo>
                <a:cubicBezTo>
                  <a:pt x="13939" y="12096"/>
                  <a:pt x="13948" y="12096"/>
                  <a:pt x="13958" y="12096"/>
                </a:cubicBezTo>
                <a:cubicBezTo>
                  <a:pt x="13967" y="12081"/>
                  <a:pt x="13967" y="12065"/>
                  <a:pt x="13967" y="12065"/>
                </a:cubicBezTo>
                <a:cubicBezTo>
                  <a:pt x="13976" y="12034"/>
                  <a:pt x="13967" y="12003"/>
                  <a:pt x="13976" y="11972"/>
                </a:cubicBezTo>
                <a:cubicBezTo>
                  <a:pt x="13976" y="11956"/>
                  <a:pt x="13976" y="11941"/>
                  <a:pt x="13994" y="11925"/>
                </a:cubicBezTo>
                <a:cubicBezTo>
                  <a:pt x="14031" y="11879"/>
                  <a:pt x="14058" y="11817"/>
                  <a:pt x="14077" y="11739"/>
                </a:cubicBezTo>
                <a:cubicBezTo>
                  <a:pt x="14086" y="11708"/>
                  <a:pt x="14086" y="11677"/>
                  <a:pt x="14058" y="11646"/>
                </a:cubicBezTo>
                <a:cubicBezTo>
                  <a:pt x="14049" y="11615"/>
                  <a:pt x="14031" y="11584"/>
                  <a:pt x="14022" y="11552"/>
                </a:cubicBezTo>
                <a:cubicBezTo>
                  <a:pt x="14013" y="11537"/>
                  <a:pt x="14003" y="11521"/>
                  <a:pt x="13985" y="11506"/>
                </a:cubicBezTo>
                <a:cubicBezTo>
                  <a:pt x="13958" y="11506"/>
                  <a:pt x="13939" y="11506"/>
                  <a:pt x="13921" y="11490"/>
                </a:cubicBezTo>
                <a:cubicBezTo>
                  <a:pt x="13912" y="11490"/>
                  <a:pt x="13894" y="11475"/>
                  <a:pt x="13884" y="11459"/>
                </a:cubicBezTo>
                <a:cubicBezTo>
                  <a:pt x="13866" y="11428"/>
                  <a:pt x="13848" y="11397"/>
                  <a:pt x="13848" y="11350"/>
                </a:cubicBezTo>
                <a:cubicBezTo>
                  <a:pt x="13848" y="11304"/>
                  <a:pt x="13839" y="11257"/>
                  <a:pt x="13839" y="11226"/>
                </a:cubicBezTo>
                <a:cubicBezTo>
                  <a:pt x="13839" y="11226"/>
                  <a:pt x="13839" y="11211"/>
                  <a:pt x="13839" y="11211"/>
                </a:cubicBezTo>
                <a:cubicBezTo>
                  <a:pt x="13829" y="11211"/>
                  <a:pt x="13820" y="11211"/>
                  <a:pt x="13820" y="11226"/>
                </a:cubicBezTo>
                <a:cubicBezTo>
                  <a:pt x="13793" y="11273"/>
                  <a:pt x="13756" y="11335"/>
                  <a:pt x="13729" y="11397"/>
                </a:cubicBezTo>
                <a:cubicBezTo>
                  <a:pt x="13711" y="11444"/>
                  <a:pt x="13683" y="11475"/>
                  <a:pt x="13656" y="11459"/>
                </a:cubicBezTo>
                <a:cubicBezTo>
                  <a:pt x="13628" y="11459"/>
                  <a:pt x="13601" y="11459"/>
                  <a:pt x="13573" y="11475"/>
                </a:cubicBezTo>
                <a:cubicBezTo>
                  <a:pt x="13564" y="11490"/>
                  <a:pt x="13555" y="11475"/>
                  <a:pt x="13546" y="11459"/>
                </a:cubicBezTo>
                <a:cubicBezTo>
                  <a:pt x="13537" y="11444"/>
                  <a:pt x="13527" y="11428"/>
                  <a:pt x="13527" y="11413"/>
                </a:cubicBezTo>
                <a:cubicBezTo>
                  <a:pt x="13527" y="11366"/>
                  <a:pt x="13518" y="11319"/>
                  <a:pt x="13518" y="11273"/>
                </a:cubicBezTo>
                <a:cubicBezTo>
                  <a:pt x="13518" y="11257"/>
                  <a:pt x="13518" y="11257"/>
                  <a:pt x="13509" y="11242"/>
                </a:cubicBezTo>
                <a:cubicBezTo>
                  <a:pt x="13509" y="11242"/>
                  <a:pt x="13509" y="11226"/>
                  <a:pt x="13500" y="11226"/>
                </a:cubicBezTo>
                <a:cubicBezTo>
                  <a:pt x="13500" y="11226"/>
                  <a:pt x="13491" y="11242"/>
                  <a:pt x="13491" y="11242"/>
                </a:cubicBezTo>
                <a:cubicBezTo>
                  <a:pt x="13482" y="11257"/>
                  <a:pt x="13482" y="11273"/>
                  <a:pt x="13473" y="11288"/>
                </a:cubicBezTo>
                <a:cubicBezTo>
                  <a:pt x="13463" y="11304"/>
                  <a:pt x="13454" y="11304"/>
                  <a:pt x="13445" y="11288"/>
                </a:cubicBezTo>
                <a:cubicBezTo>
                  <a:pt x="13436" y="11273"/>
                  <a:pt x="13427" y="11242"/>
                  <a:pt x="13427" y="11211"/>
                </a:cubicBezTo>
                <a:cubicBezTo>
                  <a:pt x="13427" y="11164"/>
                  <a:pt x="13408" y="11133"/>
                  <a:pt x="13390" y="11102"/>
                </a:cubicBezTo>
                <a:cubicBezTo>
                  <a:pt x="13381" y="11071"/>
                  <a:pt x="13363" y="11055"/>
                  <a:pt x="13354" y="11024"/>
                </a:cubicBezTo>
                <a:cubicBezTo>
                  <a:pt x="13344" y="11024"/>
                  <a:pt x="13335" y="11009"/>
                  <a:pt x="13335" y="11009"/>
                </a:cubicBezTo>
                <a:cubicBezTo>
                  <a:pt x="13317" y="10962"/>
                  <a:pt x="13299" y="10915"/>
                  <a:pt x="13289" y="10869"/>
                </a:cubicBezTo>
                <a:cubicBezTo>
                  <a:pt x="13280" y="10853"/>
                  <a:pt x="13289" y="10838"/>
                  <a:pt x="13289" y="10822"/>
                </a:cubicBezTo>
                <a:cubicBezTo>
                  <a:pt x="13289" y="10807"/>
                  <a:pt x="13289" y="10791"/>
                  <a:pt x="13289" y="10775"/>
                </a:cubicBezTo>
                <a:cubicBezTo>
                  <a:pt x="13299" y="10760"/>
                  <a:pt x="13299" y="10760"/>
                  <a:pt x="13308" y="10760"/>
                </a:cubicBezTo>
                <a:cubicBezTo>
                  <a:pt x="13317" y="10744"/>
                  <a:pt x="13335" y="10744"/>
                  <a:pt x="13354" y="10744"/>
                </a:cubicBezTo>
                <a:cubicBezTo>
                  <a:pt x="13363" y="10744"/>
                  <a:pt x="13381" y="10744"/>
                  <a:pt x="13399" y="10760"/>
                </a:cubicBezTo>
                <a:cubicBezTo>
                  <a:pt x="13408" y="10775"/>
                  <a:pt x="13408" y="10791"/>
                  <a:pt x="13418" y="10807"/>
                </a:cubicBezTo>
                <a:cubicBezTo>
                  <a:pt x="13436" y="10869"/>
                  <a:pt x="13463" y="10915"/>
                  <a:pt x="13482" y="10977"/>
                </a:cubicBezTo>
                <a:cubicBezTo>
                  <a:pt x="13491" y="10993"/>
                  <a:pt x="13500" y="11009"/>
                  <a:pt x="13518" y="11024"/>
                </a:cubicBezTo>
                <a:cubicBezTo>
                  <a:pt x="13527" y="11024"/>
                  <a:pt x="13527" y="11024"/>
                  <a:pt x="13537" y="11024"/>
                </a:cubicBezTo>
                <a:cubicBezTo>
                  <a:pt x="13555" y="11040"/>
                  <a:pt x="13573" y="11055"/>
                  <a:pt x="13582" y="11071"/>
                </a:cubicBezTo>
                <a:cubicBezTo>
                  <a:pt x="13592" y="11102"/>
                  <a:pt x="13610" y="11102"/>
                  <a:pt x="13619" y="11117"/>
                </a:cubicBezTo>
                <a:cubicBezTo>
                  <a:pt x="13646" y="11148"/>
                  <a:pt x="13683" y="11164"/>
                  <a:pt x="13720" y="11179"/>
                </a:cubicBezTo>
                <a:cubicBezTo>
                  <a:pt x="13729" y="11179"/>
                  <a:pt x="13738" y="11179"/>
                  <a:pt x="13756" y="11164"/>
                </a:cubicBezTo>
                <a:cubicBezTo>
                  <a:pt x="13775" y="11148"/>
                  <a:pt x="13793" y="11133"/>
                  <a:pt x="13811" y="11117"/>
                </a:cubicBezTo>
                <a:cubicBezTo>
                  <a:pt x="13839" y="11102"/>
                  <a:pt x="13857" y="11117"/>
                  <a:pt x="13866" y="11148"/>
                </a:cubicBezTo>
                <a:cubicBezTo>
                  <a:pt x="13875" y="11179"/>
                  <a:pt x="13884" y="11211"/>
                  <a:pt x="13884" y="11242"/>
                </a:cubicBezTo>
                <a:cubicBezTo>
                  <a:pt x="13894" y="11273"/>
                  <a:pt x="13912" y="11273"/>
                  <a:pt x="13921" y="11288"/>
                </a:cubicBezTo>
                <a:cubicBezTo>
                  <a:pt x="14003" y="11288"/>
                  <a:pt x="14077" y="11319"/>
                  <a:pt x="14150" y="11335"/>
                </a:cubicBezTo>
                <a:cubicBezTo>
                  <a:pt x="14177" y="11350"/>
                  <a:pt x="14196" y="11350"/>
                  <a:pt x="14223" y="11350"/>
                </a:cubicBezTo>
                <a:cubicBezTo>
                  <a:pt x="14269" y="11335"/>
                  <a:pt x="14315" y="11319"/>
                  <a:pt x="14360" y="11335"/>
                </a:cubicBezTo>
                <a:cubicBezTo>
                  <a:pt x="14369" y="11335"/>
                  <a:pt x="14379" y="11335"/>
                  <a:pt x="14388" y="11319"/>
                </a:cubicBezTo>
                <a:cubicBezTo>
                  <a:pt x="14424" y="11304"/>
                  <a:pt x="14452" y="11304"/>
                  <a:pt x="14488" y="11304"/>
                </a:cubicBezTo>
                <a:cubicBezTo>
                  <a:pt x="14498" y="11304"/>
                  <a:pt x="14507" y="11319"/>
                  <a:pt x="14516" y="11335"/>
                </a:cubicBezTo>
                <a:cubicBezTo>
                  <a:pt x="14516" y="11350"/>
                  <a:pt x="14525" y="11366"/>
                  <a:pt x="14534" y="11382"/>
                </a:cubicBezTo>
                <a:cubicBezTo>
                  <a:pt x="14543" y="11382"/>
                  <a:pt x="14553" y="11413"/>
                  <a:pt x="14553" y="11428"/>
                </a:cubicBezTo>
                <a:cubicBezTo>
                  <a:pt x="14562" y="11475"/>
                  <a:pt x="14580" y="11506"/>
                  <a:pt x="14607" y="11506"/>
                </a:cubicBezTo>
                <a:cubicBezTo>
                  <a:pt x="14626" y="11506"/>
                  <a:pt x="14635" y="11537"/>
                  <a:pt x="14653" y="11568"/>
                </a:cubicBezTo>
                <a:cubicBezTo>
                  <a:pt x="14672" y="11615"/>
                  <a:pt x="14699" y="11630"/>
                  <a:pt x="14736" y="11630"/>
                </a:cubicBezTo>
                <a:cubicBezTo>
                  <a:pt x="14736" y="11630"/>
                  <a:pt x="14745" y="11630"/>
                  <a:pt x="14754" y="11630"/>
                </a:cubicBezTo>
                <a:cubicBezTo>
                  <a:pt x="14754" y="11630"/>
                  <a:pt x="14754" y="11630"/>
                  <a:pt x="14754" y="11630"/>
                </a:cubicBezTo>
                <a:cubicBezTo>
                  <a:pt x="14754" y="11630"/>
                  <a:pt x="14754" y="11630"/>
                  <a:pt x="14754" y="11630"/>
                </a:cubicBezTo>
                <a:cubicBezTo>
                  <a:pt x="14754" y="11630"/>
                  <a:pt x="14754" y="11630"/>
                  <a:pt x="14754" y="11630"/>
                </a:cubicBezTo>
                <a:cubicBezTo>
                  <a:pt x="14754" y="11630"/>
                  <a:pt x="14754" y="11630"/>
                  <a:pt x="14754" y="11630"/>
                </a:cubicBezTo>
                <a:cubicBezTo>
                  <a:pt x="14745" y="11661"/>
                  <a:pt x="14726" y="11677"/>
                  <a:pt x="14699" y="11661"/>
                </a:cubicBezTo>
                <a:cubicBezTo>
                  <a:pt x="14699" y="11661"/>
                  <a:pt x="14690" y="11677"/>
                  <a:pt x="14690" y="11677"/>
                </a:cubicBezTo>
                <a:cubicBezTo>
                  <a:pt x="14690" y="11677"/>
                  <a:pt x="14690" y="11692"/>
                  <a:pt x="14690" y="11692"/>
                </a:cubicBezTo>
                <a:cubicBezTo>
                  <a:pt x="14717" y="11739"/>
                  <a:pt x="14736" y="11786"/>
                  <a:pt x="14763" y="11817"/>
                </a:cubicBezTo>
                <a:cubicBezTo>
                  <a:pt x="14809" y="11894"/>
                  <a:pt x="14827" y="11894"/>
                  <a:pt x="14882" y="11832"/>
                </a:cubicBezTo>
                <a:cubicBezTo>
                  <a:pt x="14900" y="11817"/>
                  <a:pt x="14919" y="11786"/>
                  <a:pt x="14919" y="11739"/>
                </a:cubicBezTo>
                <a:cubicBezTo>
                  <a:pt x="14919" y="11739"/>
                  <a:pt x="14919" y="11739"/>
                  <a:pt x="14919" y="11739"/>
                </a:cubicBezTo>
                <a:cubicBezTo>
                  <a:pt x="14919" y="11739"/>
                  <a:pt x="14919" y="11739"/>
                  <a:pt x="14919" y="11739"/>
                </a:cubicBezTo>
                <a:cubicBezTo>
                  <a:pt x="14919" y="11739"/>
                  <a:pt x="14919" y="11739"/>
                  <a:pt x="14919" y="11739"/>
                </a:cubicBezTo>
                <a:cubicBezTo>
                  <a:pt x="14919" y="11739"/>
                  <a:pt x="14919" y="11739"/>
                  <a:pt x="14919" y="11739"/>
                </a:cubicBezTo>
                <a:cubicBezTo>
                  <a:pt x="14919" y="11739"/>
                  <a:pt x="14919" y="11754"/>
                  <a:pt x="14919" y="11754"/>
                </a:cubicBezTo>
                <a:cubicBezTo>
                  <a:pt x="14937" y="11817"/>
                  <a:pt x="14946" y="11863"/>
                  <a:pt x="14946" y="11925"/>
                </a:cubicBezTo>
                <a:cubicBezTo>
                  <a:pt x="14946" y="11956"/>
                  <a:pt x="14946" y="11988"/>
                  <a:pt x="14946" y="12019"/>
                </a:cubicBezTo>
                <a:cubicBezTo>
                  <a:pt x="14964" y="12081"/>
                  <a:pt x="14974" y="12143"/>
                  <a:pt x="14983" y="12205"/>
                </a:cubicBezTo>
                <a:cubicBezTo>
                  <a:pt x="14992" y="12283"/>
                  <a:pt x="15010" y="12329"/>
                  <a:pt x="15010" y="12407"/>
                </a:cubicBezTo>
                <a:cubicBezTo>
                  <a:pt x="15010" y="12423"/>
                  <a:pt x="15019" y="12423"/>
                  <a:pt x="15019" y="12438"/>
                </a:cubicBezTo>
                <a:cubicBezTo>
                  <a:pt x="15038" y="12485"/>
                  <a:pt x="15047" y="12516"/>
                  <a:pt x="15065" y="12563"/>
                </a:cubicBezTo>
                <a:cubicBezTo>
                  <a:pt x="15083" y="12609"/>
                  <a:pt x="15093" y="12656"/>
                  <a:pt x="15102" y="12702"/>
                </a:cubicBezTo>
                <a:cubicBezTo>
                  <a:pt x="15111" y="12733"/>
                  <a:pt x="15111" y="12765"/>
                  <a:pt x="15120" y="12780"/>
                </a:cubicBezTo>
                <a:cubicBezTo>
                  <a:pt x="15129" y="12842"/>
                  <a:pt x="15138" y="12889"/>
                  <a:pt x="15166" y="12920"/>
                </a:cubicBezTo>
                <a:cubicBezTo>
                  <a:pt x="15175" y="12951"/>
                  <a:pt x="15184" y="12982"/>
                  <a:pt x="15193" y="12998"/>
                </a:cubicBezTo>
                <a:cubicBezTo>
                  <a:pt x="15212" y="13060"/>
                  <a:pt x="15230" y="13122"/>
                  <a:pt x="15239" y="13200"/>
                </a:cubicBezTo>
                <a:cubicBezTo>
                  <a:pt x="15239" y="13231"/>
                  <a:pt x="15248" y="13277"/>
                  <a:pt x="15266" y="13308"/>
                </a:cubicBezTo>
                <a:cubicBezTo>
                  <a:pt x="15276" y="13324"/>
                  <a:pt x="15276" y="13324"/>
                  <a:pt x="15285" y="13339"/>
                </a:cubicBezTo>
                <a:cubicBezTo>
                  <a:pt x="15303" y="13371"/>
                  <a:pt x="15340" y="13371"/>
                  <a:pt x="15349" y="13324"/>
                </a:cubicBezTo>
                <a:cubicBezTo>
                  <a:pt x="15358" y="13324"/>
                  <a:pt x="15358" y="13308"/>
                  <a:pt x="15367" y="13293"/>
                </a:cubicBezTo>
                <a:cubicBezTo>
                  <a:pt x="15367" y="13277"/>
                  <a:pt x="15376" y="13262"/>
                  <a:pt x="15395" y="13246"/>
                </a:cubicBezTo>
                <a:cubicBezTo>
                  <a:pt x="15404" y="13231"/>
                  <a:pt x="15413" y="13215"/>
                  <a:pt x="15422" y="13184"/>
                </a:cubicBezTo>
                <a:cubicBezTo>
                  <a:pt x="15431" y="13153"/>
                  <a:pt x="15440" y="13122"/>
                  <a:pt x="15459" y="13106"/>
                </a:cubicBezTo>
                <a:cubicBezTo>
                  <a:pt x="15477" y="13091"/>
                  <a:pt x="15477" y="13075"/>
                  <a:pt x="15477" y="13044"/>
                </a:cubicBezTo>
                <a:cubicBezTo>
                  <a:pt x="15477" y="13029"/>
                  <a:pt x="15468" y="12998"/>
                  <a:pt x="15468" y="12982"/>
                </a:cubicBezTo>
                <a:cubicBezTo>
                  <a:pt x="15468" y="12951"/>
                  <a:pt x="15468" y="12920"/>
                  <a:pt x="15477" y="12904"/>
                </a:cubicBezTo>
                <a:cubicBezTo>
                  <a:pt x="15477" y="12889"/>
                  <a:pt x="15477" y="12873"/>
                  <a:pt x="15486" y="12858"/>
                </a:cubicBezTo>
                <a:cubicBezTo>
                  <a:pt x="15495" y="12811"/>
                  <a:pt x="15495" y="12780"/>
                  <a:pt x="15486" y="12733"/>
                </a:cubicBezTo>
                <a:cubicBezTo>
                  <a:pt x="15477" y="12718"/>
                  <a:pt x="15477" y="12687"/>
                  <a:pt x="15477" y="12671"/>
                </a:cubicBezTo>
                <a:cubicBezTo>
                  <a:pt x="15477" y="12625"/>
                  <a:pt x="15477" y="12563"/>
                  <a:pt x="15477" y="12516"/>
                </a:cubicBezTo>
                <a:cubicBezTo>
                  <a:pt x="15477" y="12485"/>
                  <a:pt x="15486" y="12469"/>
                  <a:pt x="15504" y="12454"/>
                </a:cubicBezTo>
                <a:cubicBezTo>
                  <a:pt x="15514" y="12454"/>
                  <a:pt x="15523" y="12454"/>
                  <a:pt x="15532" y="12454"/>
                </a:cubicBezTo>
                <a:cubicBezTo>
                  <a:pt x="15541" y="12407"/>
                  <a:pt x="15568" y="12392"/>
                  <a:pt x="15587" y="12376"/>
                </a:cubicBezTo>
                <a:cubicBezTo>
                  <a:pt x="15596" y="12376"/>
                  <a:pt x="15605" y="12360"/>
                  <a:pt x="15605" y="12345"/>
                </a:cubicBezTo>
                <a:cubicBezTo>
                  <a:pt x="15614" y="12314"/>
                  <a:pt x="15614" y="12298"/>
                  <a:pt x="15623" y="12283"/>
                </a:cubicBezTo>
                <a:cubicBezTo>
                  <a:pt x="15660" y="12252"/>
                  <a:pt x="15678" y="12190"/>
                  <a:pt x="15706" y="12158"/>
                </a:cubicBezTo>
                <a:cubicBezTo>
                  <a:pt x="15724" y="12143"/>
                  <a:pt x="15733" y="12127"/>
                  <a:pt x="15742" y="12096"/>
                </a:cubicBezTo>
                <a:cubicBezTo>
                  <a:pt x="15752" y="12065"/>
                  <a:pt x="15761" y="12050"/>
                  <a:pt x="15779" y="12019"/>
                </a:cubicBezTo>
                <a:cubicBezTo>
                  <a:pt x="15788" y="12003"/>
                  <a:pt x="15797" y="12003"/>
                  <a:pt x="15806" y="11988"/>
                </a:cubicBezTo>
                <a:cubicBezTo>
                  <a:pt x="15852" y="11956"/>
                  <a:pt x="15880" y="11894"/>
                  <a:pt x="15880" y="11817"/>
                </a:cubicBezTo>
                <a:cubicBezTo>
                  <a:pt x="15880" y="11786"/>
                  <a:pt x="15898" y="11770"/>
                  <a:pt x="15907" y="11754"/>
                </a:cubicBezTo>
                <a:cubicBezTo>
                  <a:pt x="15925" y="11739"/>
                  <a:pt x="15944" y="11739"/>
                  <a:pt x="15971" y="11739"/>
                </a:cubicBezTo>
                <a:cubicBezTo>
                  <a:pt x="16017" y="11739"/>
                  <a:pt x="16063" y="11723"/>
                  <a:pt x="16108" y="11677"/>
                </a:cubicBezTo>
                <a:cubicBezTo>
                  <a:pt x="16118" y="11661"/>
                  <a:pt x="16145" y="11661"/>
                  <a:pt x="16163" y="11630"/>
                </a:cubicBezTo>
                <a:cubicBezTo>
                  <a:pt x="16163" y="11630"/>
                  <a:pt x="16173" y="11630"/>
                  <a:pt x="16173" y="11646"/>
                </a:cubicBezTo>
                <a:cubicBezTo>
                  <a:pt x="16182" y="11661"/>
                  <a:pt x="16182" y="11692"/>
                  <a:pt x="16191" y="11723"/>
                </a:cubicBezTo>
                <a:cubicBezTo>
                  <a:pt x="16209" y="11817"/>
                  <a:pt x="16237" y="11879"/>
                  <a:pt x="16282" y="11925"/>
                </a:cubicBezTo>
                <a:cubicBezTo>
                  <a:pt x="16292" y="11925"/>
                  <a:pt x="16301" y="11941"/>
                  <a:pt x="16310" y="11941"/>
                </a:cubicBezTo>
                <a:cubicBezTo>
                  <a:pt x="16319" y="11956"/>
                  <a:pt x="16319" y="11972"/>
                  <a:pt x="16319" y="12003"/>
                </a:cubicBezTo>
                <a:cubicBezTo>
                  <a:pt x="16310" y="12050"/>
                  <a:pt x="16319" y="12050"/>
                  <a:pt x="16337" y="12081"/>
                </a:cubicBezTo>
                <a:cubicBezTo>
                  <a:pt x="16356" y="12081"/>
                  <a:pt x="16365" y="12096"/>
                  <a:pt x="16374" y="12127"/>
                </a:cubicBezTo>
                <a:cubicBezTo>
                  <a:pt x="16374" y="12127"/>
                  <a:pt x="16374" y="12127"/>
                  <a:pt x="16374" y="12143"/>
                </a:cubicBezTo>
                <a:cubicBezTo>
                  <a:pt x="16392" y="12190"/>
                  <a:pt x="16401" y="12252"/>
                  <a:pt x="16392" y="12314"/>
                </a:cubicBezTo>
                <a:cubicBezTo>
                  <a:pt x="16383" y="12345"/>
                  <a:pt x="16392" y="12360"/>
                  <a:pt x="16392" y="12392"/>
                </a:cubicBezTo>
                <a:cubicBezTo>
                  <a:pt x="16392" y="12407"/>
                  <a:pt x="16411" y="12438"/>
                  <a:pt x="16420" y="12438"/>
                </a:cubicBezTo>
                <a:cubicBezTo>
                  <a:pt x="16447" y="12423"/>
                  <a:pt x="16475" y="12423"/>
                  <a:pt x="16502" y="12392"/>
                </a:cubicBezTo>
                <a:cubicBezTo>
                  <a:pt x="16520" y="12376"/>
                  <a:pt x="16539" y="12345"/>
                  <a:pt x="16557" y="12329"/>
                </a:cubicBezTo>
                <a:close/>
                <a:moveTo>
                  <a:pt x="17939" y="10371"/>
                </a:moveTo>
                <a:cubicBezTo>
                  <a:pt x="17948" y="10371"/>
                  <a:pt x="17948" y="10371"/>
                  <a:pt x="17948" y="10387"/>
                </a:cubicBezTo>
                <a:cubicBezTo>
                  <a:pt x="17948" y="10387"/>
                  <a:pt x="17948" y="10387"/>
                  <a:pt x="17948" y="10403"/>
                </a:cubicBezTo>
                <a:cubicBezTo>
                  <a:pt x="17948" y="10403"/>
                  <a:pt x="17948" y="10403"/>
                  <a:pt x="17948" y="10403"/>
                </a:cubicBezTo>
                <a:cubicBezTo>
                  <a:pt x="17948" y="10403"/>
                  <a:pt x="17948" y="10403"/>
                  <a:pt x="17948" y="10403"/>
                </a:cubicBezTo>
                <a:cubicBezTo>
                  <a:pt x="17948" y="10403"/>
                  <a:pt x="17948" y="10403"/>
                  <a:pt x="17948" y="10403"/>
                </a:cubicBezTo>
                <a:cubicBezTo>
                  <a:pt x="17948" y="10403"/>
                  <a:pt x="17948" y="10403"/>
                  <a:pt x="17948" y="10403"/>
                </a:cubicBezTo>
                <a:cubicBezTo>
                  <a:pt x="17939" y="10403"/>
                  <a:pt x="17939" y="10387"/>
                  <a:pt x="17939" y="10387"/>
                </a:cubicBezTo>
                <a:cubicBezTo>
                  <a:pt x="17930" y="10387"/>
                  <a:pt x="17939" y="10371"/>
                  <a:pt x="17939" y="10371"/>
                </a:cubicBezTo>
                <a:close/>
                <a:moveTo>
                  <a:pt x="17802" y="10076"/>
                </a:moveTo>
                <a:cubicBezTo>
                  <a:pt x="17811" y="10092"/>
                  <a:pt x="17811" y="10092"/>
                  <a:pt x="17811" y="10092"/>
                </a:cubicBezTo>
                <a:cubicBezTo>
                  <a:pt x="17811" y="10092"/>
                  <a:pt x="17811" y="10092"/>
                  <a:pt x="17802" y="10092"/>
                </a:cubicBezTo>
                <a:cubicBezTo>
                  <a:pt x="17802" y="10092"/>
                  <a:pt x="17802" y="10092"/>
                  <a:pt x="17802" y="10092"/>
                </a:cubicBezTo>
                <a:cubicBezTo>
                  <a:pt x="17793" y="10092"/>
                  <a:pt x="17802" y="10076"/>
                  <a:pt x="17802" y="10076"/>
                </a:cubicBezTo>
                <a:close/>
                <a:moveTo>
                  <a:pt x="17728" y="10698"/>
                </a:moveTo>
                <a:cubicBezTo>
                  <a:pt x="17728" y="10698"/>
                  <a:pt x="17728" y="10698"/>
                  <a:pt x="17728" y="10698"/>
                </a:cubicBezTo>
                <a:cubicBezTo>
                  <a:pt x="17738" y="10698"/>
                  <a:pt x="17738" y="10713"/>
                  <a:pt x="17738" y="10729"/>
                </a:cubicBezTo>
                <a:cubicBezTo>
                  <a:pt x="17738" y="10729"/>
                  <a:pt x="17728" y="10729"/>
                  <a:pt x="17728" y="10729"/>
                </a:cubicBezTo>
                <a:cubicBezTo>
                  <a:pt x="17728" y="10713"/>
                  <a:pt x="17728" y="10713"/>
                  <a:pt x="17719" y="10698"/>
                </a:cubicBezTo>
                <a:cubicBezTo>
                  <a:pt x="17719" y="10698"/>
                  <a:pt x="17728" y="10698"/>
                  <a:pt x="17728" y="10698"/>
                </a:cubicBezTo>
                <a:close/>
                <a:moveTo>
                  <a:pt x="18424" y="8087"/>
                </a:moveTo>
                <a:cubicBezTo>
                  <a:pt x="18424" y="8087"/>
                  <a:pt x="18442" y="8103"/>
                  <a:pt x="18442" y="8103"/>
                </a:cubicBezTo>
                <a:cubicBezTo>
                  <a:pt x="18442" y="8118"/>
                  <a:pt x="18442" y="8134"/>
                  <a:pt x="18442" y="8149"/>
                </a:cubicBezTo>
                <a:cubicBezTo>
                  <a:pt x="18442" y="8149"/>
                  <a:pt x="18433" y="8165"/>
                  <a:pt x="18433" y="8180"/>
                </a:cubicBezTo>
                <a:cubicBezTo>
                  <a:pt x="18433" y="8180"/>
                  <a:pt x="18424" y="8180"/>
                  <a:pt x="18424" y="8180"/>
                </a:cubicBezTo>
                <a:cubicBezTo>
                  <a:pt x="18415" y="8165"/>
                  <a:pt x="18406" y="8149"/>
                  <a:pt x="18406" y="8118"/>
                </a:cubicBezTo>
                <a:cubicBezTo>
                  <a:pt x="18406" y="8103"/>
                  <a:pt x="18415" y="8087"/>
                  <a:pt x="18424" y="8087"/>
                </a:cubicBezTo>
                <a:close/>
                <a:moveTo>
                  <a:pt x="19843" y="3006"/>
                </a:moveTo>
                <a:cubicBezTo>
                  <a:pt x="19852" y="3006"/>
                  <a:pt x="19861" y="2990"/>
                  <a:pt x="19870" y="2990"/>
                </a:cubicBezTo>
                <a:cubicBezTo>
                  <a:pt x="19870" y="2990"/>
                  <a:pt x="19879" y="2990"/>
                  <a:pt x="19879" y="2990"/>
                </a:cubicBezTo>
                <a:cubicBezTo>
                  <a:pt x="19879" y="3006"/>
                  <a:pt x="19879" y="3006"/>
                  <a:pt x="19879" y="3006"/>
                </a:cubicBezTo>
                <a:cubicBezTo>
                  <a:pt x="19870" y="3021"/>
                  <a:pt x="19861" y="3037"/>
                  <a:pt x="19852" y="3037"/>
                </a:cubicBezTo>
                <a:cubicBezTo>
                  <a:pt x="19852" y="3037"/>
                  <a:pt x="19843" y="3037"/>
                  <a:pt x="19834" y="3021"/>
                </a:cubicBezTo>
                <a:cubicBezTo>
                  <a:pt x="19834" y="3006"/>
                  <a:pt x="19834" y="3006"/>
                  <a:pt x="19843" y="3006"/>
                </a:cubicBezTo>
                <a:close/>
                <a:moveTo>
                  <a:pt x="18497" y="2213"/>
                </a:moveTo>
                <a:cubicBezTo>
                  <a:pt x="18497" y="2213"/>
                  <a:pt x="18497" y="2213"/>
                  <a:pt x="18497" y="2213"/>
                </a:cubicBezTo>
                <a:cubicBezTo>
                  <a:pt x="18506" y="2213"/>
                  <a:pt x="18506" y="2213"/>
                  <a:pt x="18506" y="2229"/>
                </a:cubicBezTo>
                <a:cubicBezTo>
                  <a:pt x="18506" y="2229"/>
                  <a:pt x="18506" y="2229"/>
                  <a:pt x="18506" y="2229"/>
                </a:cubicBezTo>
                <a:cubicBezTo>
                  <a:pt x="18497" y="2229"/>
                  <a:pt x="18497" y="2213"/>
                  <a:pt x="18497" y="2213"/>
                </a:cubicBezTo>
                <a:cubicBezTo>
                  <a:pt x="18497" y="2213"/>
                  <a:pt x="18497" y="2213"/>
                  <a:pt x="18497" y="2213"/>
                </a:cubicBezTo>
                <a:cubicBezTo>
                  <a:pt x="18488" y="2213"/>
                  <a:pt x="18488" y="2213"/>
                  <a:pt x="18488" y="2198"/>
                </a:cubicBezTo>
                <a:cubicBezTo>
                  <a:pt x="18488" y="2198"/>
                  <a:pt x="18497" y="2213"/>
                  <a:pt x="18497" y="2213"/>
                </a:cubicBezTo>
                <a:close/>
                <a:moveTo>
                  <a:pt x="17774" y="6487"/>
                </a:moveTo>
                <a:cubicBezTo>
                  <a:pt x="17774" y="6471"/>
                  <a:pt x="17774" y="6471"/>
                  <a:pt x="17774" y="6471"/>
                </a:cubicBezTo>
                <a:cubicBezTo>
                  <a:pt x="17783" y="6471"/>
                  <a:pt x="17783" y="6471"/>
                  <a:pt x="17783" y="6471"/>
                </a:cubicBezTo>
                <a:cubicBezTo>
                  <a:pt x="17783" y="6471"/>
                  <a:pt x="17783" y="6471"/>
                  <a:pt x="17783" y="6471"/>
                </a:cubicBezTo>
                <a:cubicBezTo>
                  <a:pt x="17783" y="6471"/>
                  <a:pt x="17783" y="6471"/>
                  <a:pt x="17774" y="6471"/>
                </a:cubicBezTo>
                <a:cubicBezTo>
                  <a:pt x="17774" y="6487"/>
                  <a:pt x="17774" y="6487"/>
                  <a:pt x="17774" y="6487"/>
                </a:cubicBezTo>
                <a:cubicBezTo>
                  <a:pt x="17765" y="6487"/>
                  <a:pt x="17765" y="6487"/>
                  <a:pt x="17765" y="6487"/>
                </a:cubicBezTo>
                <a:lnTo>
                  <a:pt x="17774" y="6487"/>
                </a:lnTo>
                <a:close/>
                <a:moveTo>
                  <a:pt x="17454" y="10729"/>
                </a:moveTo>
                <a:cubicBezTo>
                  <a:pt x="17454" y="10729"/>
                  <a:pt x="17454" y="10729"/>
                  <a:pt x="17454" y="10729"/>
                </a:cubicBezTo>
                <a:cubicBezTo>
                  <a:pt x="17463" y="10729"/>
                  <a:pt x="17472" y="10729"/>
                  <a:pt x="17481" y="10713"/>
                </a:cubicBezTo>
                <a:cubicBezTo>
                  <a:pt x="17491" y="10713"/>
                  <a:pt x="17491" y="10713"/>
                  <a:pt x="17491" y="10729"/>
                </a:cubicBezTo>
                <a:cubicBezTo>
                  <a:pt x="17491" y="10729"/>
                  <a:pt x="17491" y="10744"/>
                  <a:pt x="17481" y="10744"/>
                </a:cubicBezTo>
                <a:cubicBezTo>
                  <a:pt x="17472" y="10760"/>
                  <a:pt x="17463" y="10744"/>
                  <a:pt x="17454" y="10729"/>
                </a:cubicBezTo>
                <a:cubicBezTo>
                  <a:pt x="17454" y="10729"/>
                  <a:pt x="17454" y="10729"/>
                  <a:pt x="17445" y="10729"/>
                </a:cubicBezTo>
                <a:cubicBezTo>
                  <a:pt x="17445" y="10729"/>
                  <a:pt x="17445" y="10729"/>
                  <a:pt x="17445" y="10729"/>
                </a:cubicBezTo>
                <a:cubicBezTo>
                  <a:pt x="17454" y="10729"/>
                  <a:pt x="17454" y="10729"/>
                  <a:pt x="17454" y="10729"/>
                </a:cubicBezTo>
                <a:close/>
                <a:moveTo>
                  <a:pt x="17417" y="1965"/>
                </a:moveTo>
                <a:cubicBezTo>
                  <a:pt x="17417" y="1949"/>
                  <a:pt x="17417" y="1949"/>
                  <a:pt x="17417" y="1949"/>
                </a:cubicBezTo>
                <a:cubicBezTo>
                  <a:pt x="17417" y="1965"/>
                  <a:pt x="17417" y="1965"/>
                  <a:pt x="17417" y="1965"/>
                </a:cubicBezTo>
                <a:cubicBezTo>
                  <a:pt x="17417" y="1965"/>
                  <a:pt x="17417" y="1965"/>
                  <a:pt x="17417" y="1965"/>
                </a:cubicBezTo>
                <a:cubicBezTo>
                  <a:pt x="17436" y="1980"/>
                  <a:pt x="17436" y="1996"/>
                  <a:pt x="17436" y="2011"/>
                </a:cubicBezTo>
                <a:cubicBezTo>
                  <a:pt x="17436" y="2027"/>
                  <a:pt x="17426" y="2042"/>
                  <a:pt x="17426" y="2058"/>
                </a:cubicBezTo>
                <a:cubicBezTo>
                  <a:pt x="17426" y="2058"/>
                  <a:pt x="17417" y="2058"/>
                  <a:pt x="17417" y="2058"/>
                </a:cubicBezTo>
                <a:cubicBezTo>
                  <a:pt x="17417" y="2058"/>
                  <a:pt x="17417" y="2058"/>
                  <a:pt x="17417" y="2058"/>
                </a:cubicBezTo>
                <a:cubicBezTo>
                  <a:pt x="17417" y="2027"/>
                  <a:pt x="17417" y="1996"/>
                  <a:pt x="17417" y="1965"/>
                </a:cubicBezTo>
                <a:cubicBezTo>
                  <a:pt x="17417" y="1965"/>
                  <a:pt x="17417" y="1965"/>
                  <a:pt x="17417" y="1965"/>
                </a:cubicBezTo>
                <a:close/>
                <a:moveTo>
                  <a:pt x="17344" y="7621"/>
                </a:moveTo>
                <a:cubicBezTo>
                  <a:pt x="17344" y="7621"/>
                  <a:pt x="17344" y="7621"/>
                  <a:pt x="17344" y="7621"/>
                </a:cubicBezTo>
                <a:cubicBezTo>
                  <a:pt x="17344" y="7605"/>
                  <a:pt x="17344" y="7605"/>
                  <a:pt x="17344" y="7590"/>
                </a:cubicBezTo>
                <a:cubicBezTo>
                  <a:pt x="17344" y="7590"/>
                  <a:pt x="17353" y="7605"/>
                  <a:pt x="17353" y="7605"/>
                </a:cubicBezTo>
                <a:cubicBezTo>
                  <a:pt x="17353" y="7605"/>
                  <a:pt x="17344" y="7621"/>
                  <a:pt x="17344" y="7621"/>
                </a:cubicBezTo>
                <a:close/>
                <a:moveTo>
                  <a:pt x="17353" y="1887"/>
                </a:moveTo>
                <a:cubicBezTo>
                  <a:pt x="17353" y="1887"/>
                  <a:pt x="17362" y="1902"/>
                  <a:pt x="17362" y="1902"/>
                </a:cubicBezTo>
                <a:cubicBezTo>
                  <a:pt x="17362" y="1902"/>
                  <a:pt x="17362" y="1902"/>
                  <a:pt x="17362" y="1902"/>
                </a:cubicBezTo>
                <a:cubicBezTo>
                  <a:pt x="17353" y="1918"/>
                  <a:pt x="17353" y="1933"/>
                  <a:pt x="17344" y="1933"/>
                </a:cubicBezTo>
                <a:cubicBezTo>
                  <a:pt x="17344" y="1933"/>
                  <a:pt x="17344" y="1933"/>
                  <a:pt x="17335" y="1949"/>
                </a:cubicBezTo>
                <a:cubicBezTo>
                  <a:pt x="17335" y="1949"/>
                  <a:pt x="17326" y="1933"/>
                  <a:pt x="17326" y="1933"/>
                </a:cubicBezTo>
                <a:cubicBezTo>
                  <a:pt x="17326" y="1902"/>
                  <a:pt x="17335" y="1887"/>
                  <a:pt x="17353" y="1887"/>
                </a:cubicBezTo>
                <a:close/>
                <a:moveTo>
                  <a:pt x="17088" y="2369"/>
                </a:moveTo>
                <a:cubicBezTo>
                  <a:pt x="17097" y="2369"/>
                  <a:pt x="17106" y="2384"/>
                  <a:pt x="17115" y="2384"/>
                </a:cubicBezTo>
                <a:cubicBezTo>
                  <a:pt x="17115" y="2384"/>
                  <a:pt x="17115" y="2384"/>
                  <a:pt x="17115" y="2400"/>
                </a:cubicBezTo>
                <a:cubicBezTo>
                  <a:pt x="17115" y="2400"/>
                  <a:pt x="17115" y="2415"/>
                  <a:pt x="17106" y="2415"/>
                </a:cubicBezTo>
                <a:cubicBezTo>
                  <a:pt x="17097" y="2415"/>
                  <a:pt x="17088" y="2415"/>
                  <a:pt x="17079" y="2384"/>
                </a:cubicBezTo>
                <a:cubicBezTo>
                  <a:pt x="17079" y="2384"/>
                  <a:pt x="17079" y="2369"/>
                  <a:pt x="17088" y="2369"/>
                </a:cubicBezTo>
                <a:close/>
                <a:moveTo>
                  <a:pt x="17060" y="12780"/>
                </a:moveTo>
                <a:cubicBezTo>
                  <a:pt x="17060" y="12780"/>
                  <a:pt x="17069" y="12780"/>
                  <a:pt x="17069" y="12780"/>
                </a:cubicBezTo>
                <a:cubicBezTo>
                  <a:pt x="17060" y="12780"/>
                  <a:pt x="17060" y="12780"/>
                  <a:pt x="17060" y="12780"/>
                </a:cubicBezTo>
                <a:cubicBezTo>
                  <a:pt x="17060" y="12780"/>
                  <a:pt x="17060" y="12780"/>
                  <a:pt x="17060" y="12780"/>
                </a:cubicBezTo>
                <a:close/>
                <a:moveTo>
                  <a:pt x="15413" y="1794"/>
                </a:moveTo>
                <a:cubicBezTo>
                  <a:pt x="15413" y="1794"/>
                  <a:pt x="15413" y="1809"/>
                  <a:pt x="15422" y="1809"/>
                </a:cubicBezTo>
                <a:cubicBezTo>
                  <a:pt x="15413" y="1809"/>
                  <a:pt x="15413" y="1809"/>
                  <a:pt x="15413" y="1794"/>
                </a:cubicBezTo>
                <a:cubicBezTo>
                  <a:pt x="15413" y="1794"/>
                  <a:pt x="15413" y="1794"/>
                  <a:pt x="15413" y="1794"/>
                </a:cubicBezTo>
                <a:close/>
                <a:moveTo>
                  <a:pt x="10727" y="5896"/>
                </a:moveTo>
                <a:cubicBezTo>
                  <a:pt x="10727" y="5896"/>
                  <a:pt x="10727" y="5896"/>
                  <a:pt x="10727" y="5896"/>
                </a:cubicBezTo>
                <a:cubicBezTo>
                  <a:pt x="10736" y="5896"/>
                  <a:pt x="10736" y="5896"/>
                  <a:pt x="10736" y="5896"/>
                </a:cubicBezTo>
                <a:lnTo>
                  <a:pt x="10727" y="5896"/>
                </a:lnTo>
                <a:close/>
                <a:moveTo>
                  <a:pt x="10937" y="6735"/>
                </a:moveTo>
                <a:cubicBezTo>
                  <a:pt x="10937" y="6751"/>
                  <a:pt x="10928" y="6766"/>
                  <a:pt x="10910" y="6782"/>
                </a:cubicBezTo>
                <a:cubicBezTo>
                  <a:pt x="10901" y="6782"/>
                  <a:pt x="10892" y="6782"/>
                  <a:pt x="10873" y="6782"/>
                </a:cubicBezTo>
                <a:cubicBezTo>
                  <a:pt x="10873" y="6782"/>
                  <a:pt x="10873" y="6782"/>
                  <a:pt x="10873" y="6782"/>
                </a:cubicBezTo>
                <a:cubicBezTo>
                  <a:pt x="10873" y="6782"/>
                  <a:pt x="10873" y="6782"/>
                  <a:pt x="10873" y="6782"/>
                </a:cubicBezTo>
                <a:cubicBezTo>
                  <a:pt x="10873" y="6782"/>
                  <a:pt x="10873" y="6782"/>
                  <a:pt x="10873" y="6782"/>
                </a:cubicBezTo>
                <a:cubicBezTo>
                  <a:pt x="10873" y="6782"/>
                  <a:pt x="10873" y="6782"/>
                  <a:pt x="10873" y="6782"/>
                </a:cubicBezTo>
                <a:cubicBezTo>
                  <a:pt x="10873" y="6751"/>
                  <a:pt x="10873" y="6720"/>
                  <a:pt x="10901" y="6704"/>
                </a:cubicBezTo>
                <a:cubicBezTo>
                  <a:pt x="10901" y="6704"/>
                  <a:pt x="10901" y="6689"/>
                  <a:pt x="10910" y="6673"/>
                </a:cubicBezTo>
                <a:cubicBezTo>
                  <a:pt x="10919" y="6657"/>
                  <a:pt x="10919" y="6657"/>
                  <a:pt x="10928" y="6657"/>
                </a:cubicBezTo>
                <a:cubicBezTo>
                  <a:pt x="10928" y="6673"/>
                  <a:pt x="10937" y="6673"/>
                  <a:pt x="10937" y="6689"/>
                </a:cubicBezTo>
                <a:cubicBezTo>
                  <a:pt x="10937" y="6704"/>
                  <a:pt x="10937" y="6720"/>
                  <a:pt x="10937" y="6735"/>
                </a:cubicBezTo>
                <a:close/>
                <a:moveTo>
                  <a:pt x="10992" y="6797"/>
                </a:moveTo>
                <a:cubicBezTo>
                  <a:pt x="10992" y="6797"/>
                  <a:pt x="10992" y="6813"/>
                  <a:pt x="10992" y="6813"/>
                </a:cubicBezTo>
                <a:cubicBezTo>
                  <a:pt x="10983" y="6813"/>
                  <a:pt x="10983" y="6813"/>
                  <a:pt x="10983" y="6813"/>
                </a:cubicBezTo>
                <a:cubicBezTo>
                  <a:pt x="10983" y="6813"/>
                  <a:pt x="10983" y="6828"/>
                  <a:pt x="10983" y="6828"/>
                </a:cubicBezTo>
                <a:cubicBezTo>
                  <a:pt x="10983" y="6813"/>
                  <a:pt x="10983" y="6813"/>
                  <a:pt x="10983" y="6797"/>
                </a:cubicBezTo>
                <a:cubicBezTo>
                  <a:pt x="10983" y="6797"/>
                  <a:pt x="10983" y="6797"/>
                  <a:pt x="10992" y="6797"/>
                </a:cubicBezTo>
                <a:cubicBezTo>
                  <a:pt x="10992" y="6797"/>
                  <a:pt x="10992" y="6782"/>
                  <a:pt x="10992" y="6782"/>
                </a:cubicBezTo>
                <a:cubicBezTo>
                  <a:pt x="10992" y="6782"/>
                  <a:pt x="10992" y="6782"/>
                  <a:pt x="10992" y="6782"/>
                </a:cubicBezTo>
                <a:cubicBezTo>
                  <a:pt x="10992" y="6797"/>
                  <a:pt x="10992" y="6797"/>
                  <a:pt x="10992" y="6797"/>
                </a:cubicBezTo>
                <a:close/>
                <a:moveTo>
                  <a:pt x="11120" y="6595"/>
                </a:moveTo>
                <a:cubicBezTo>
                  <a:pt x="11120" y="6595"/>
                  <a:pt x="11120" y="6595"/>
                  <a:pt x="11129" y="6595"/>
                </a:cubicBezTo>
                <a:cubicBezTo>
                  <a:pt x="11129" y="6595"/>
                  <a:pt x="11139" y="6595"/>
                  <a:pt x="11139" y="6611"/>
                </a:cubicBezTo>
                <a:cubicBezTo>
                  <a:pt x="11139" y="6611"/>
                  <a:pt x="11139" y="6611"/>
                  <a:pt x="11139" y="6611"/>
                </a:cubicBezTo>
                <a:cubicBezTo>
                  <a:pt x="11139" y="6611"/>
                  <a:pt x="11129" y="6611"/>
                  <a:pt x="11120" y="6611"/>
                </a:cubicBezTo>
                <a:cubicBezTo>
                  <a:pt x="11120" y="6611"/>
                  <a:pt x="11111" y="6611"/>
                  <a:pt x="11120" y="6595"/>
                </a:cubicBezTo>
                <a:close/>
                <a:moveTo>
                  <a:pt x="11239" y="4560"/>
                </a:moveTo>
                <a:cubicBezTo>
                  <a:pt x="11239" y="4560"/>
                  <a:pt x="11239" y="4560"/>
                  <a:pt x="11230" y="4560"/>
                </a:cubicBezTo>
                <a:cubicBezTo>
                  <a:pt x="11230" y="4575"/>
                  <a:pt x="11221" y="4575"/>
                  <a:pt x="11221" y="4560"/>
                </a:cubicBezTo>
                <a:cubicBezTo>
                  <a:pt x="11221" y="4560"/>
                  <a:pt x="11221" y="4544"/>
                  <a:pt x="11221" y="4544"/>
                </a:cubicBezTo>
                <a:cubicBezTo>
                  <a:pt x="11221" y="4544"/>
                  <a:pt x="11230" y="4529"/>
                  <a:pt x="11230" y="4529"/>
                </a:cubicBezTo>
                <a:cubicBezTo>
                  <a:pt x="11239" y="4529"/>
                  <a:pt x="11248" y="4560"/>
                  <a:pt x="11239" y="4560"/>
                </a:cubicBezTo>
                <a:close/>
                <a:moveTo>
                  <a:pt x="11322" y="4466"/>
                </a:moveTo>
                <a:cubicBezTo>
                  <a:pt x="11322" y="4482"/>
                  <a:pt x="11322" y="4482"/>
                  <a:pt x="11322" y="4482"/>
                </a:cubicBezTo>
                <a:cubicBezTo>
                  <a:pt x="11322" y="4482"/>
                  <a:pt x="11322" y="4497"/>
                  <a:pt x="11313" y="4497"/>
                </a:cubicBezTo>
                <a:cubicBezTo>
                  <a:pt x="11313" y="4497"/>
                  <a:pt x="11313" y="4482"/>
                  <a:pt x="11313" y="4482"/>
                </a:cubicBezTo>
                <a:cubicBezTo>
                  <a:pt x="11313" y="4482"/>
                  <a:pt x="11322" y="4482"/>
                  <a:pt x="11322" y="4482"/>
                </a:cubicBezTo>
                <a:cubicBezTo>
                  <a:pt x="11322" y="4466"/>
                  <a:pt x="11322" y="4466"/>
                  <a:pt x="11322" y="4466"/>
                </a:cubicBezTo>
                <a:cubicBezTo>
                  <a:pt x="11331" y="4466"/>
                  <a:pt x="11331" y="4466"/>
                  <a:pt x="11331" y="4466"/>
                </a:cubicBezTo>
                <a:lnTo>
                  <a:pt x="11322" y="4466"/>
                </a:lnTo>
                <a:close/>
                <a:moveTo>
                  <a:pt x="11441" y="4404"/>
                </a:moveTo>
                <a:cubicBezTo>
                  <a:pt x="11441" y="4404"/>
                  <a:pt x="11441" y="4420"/>
                  <a:pt x="11441" y="4420"/>
                </a:cubicBezTo>
                <a:cubicBezTo>
                  <a:pt x="11432" y="4420"/>
                  <a:pt x="11432" y="4420"/>
                  <a:pt x="11432" y="4420"/>
                </a:cubicBezTo>
                <a:cubicBezTo>
                  <a:pt x="11432" y="4435"/>
                  <a:pt x="11432" y="4466"/>
                  <a:pt x="11432" y="4482"/>
                </a:cubicBezTo>
                <a:cubicBezTo>
                  <a:pt x="11432" y="4482"/>
                  <a:pt x="11432" y="4482"/>
                  <a:pt x="11432" y="4482"/>
                </a:cubicBezTo>
                <a:cubicBezTo>
                  <a:pt x="11432" y="4482"/>
                  <a:pt x="11422" y="4482"/>
                  <a:pt x="11422" y="4482"/>
                </a:cubicBezTo>
                <a:cubicBezTo>
                  <a:pt x="11422" y="4451"/>
                  <a:pt x="11432" y="4435"/>
                  <a:pt x="11432" y="4420"/>
                </a:cubicBezTo>
                <a:cubicBezTo>
                  <a:pt x="11432" y="4420"/>
                  <a:pt x="11432" y="4420"/>
                  <a:pt x="11432" y="4404"/>
                </a:cubicBezTo>
                <a:cubicBezTo>
                  <a:pt x="11441" y="4404"/>
                  <a:pt x="11441" y="4404"/>
                  <a:pt x="11441" y="4404"/>
                </a:cubicBezTo>
                <a:cubicBezTo>
                  <a:pt x="11441" y="4404"/>
                  <a:pt x="11441" y="4404"/>
                  <a:pt x="11441" y="4404"/>
                </a:cubicBezTo>
                <a:cubicBezTo>
                  <a:pt x="11441" y="4404"/>
                  <a:pt x="11441" y="4404"/>
                  <a:pt x="11441" y="4404"/>
                </a:cubicBezTo>
                <a:close/>
                <a:moveTo>
                  <a:pt x="11569" y="6191"/>
                </a:moveTo>
                <a:cubicBezTo>
                  <a:pt x="11578" y="6176"/>
                  <a:pt x="11578" y="6176"/>
                  <a:pt x="11578" y="6176"/>
                </a:cubicBezTo>
                <a:cubicBezTo>
                  <a:pt x="11578" y="6191"/>
                  <a:pt x="11578" y="6191"/>
                  <a:pt x="11578" y="6191"/>
                </a:cubicBezTo>
                <a:lnTo>
                  <a:pt x="11569" y="6191"/>
                </a:lnTo>
                <a:close/>
                <a:moveTo>
                  <a:pt x="11587" y="4746"/>
                </a:moveTo>
                <a:cubicBezTo>
                  <a:pt x="11587" y="4731"/>
                  <a:pt x="11596" y="4731"/>
                  <a:pt x="11596" y="4715"/>
                </a:cubicBezTo>
                <a:cubicBezTo>
                  <a:pt x="11596" y="4715"/>
                  <a:pt x="11596" y="4715"/>
                  <a:pt x="11596" y="4715"/>
                </a:cubicBezTo>
                <a:cubicBezTo>
                  <a:pt x="11596" y="4699"/>
                  <a:pt x="11596" y="4699"/>
                  <a:pt x="11596" y="4699"/>
                </a:cubicBezTo>
                <a:cubicBezTo>
                  <a:pt x="11596" y="4715"/>
                  <a:pt x="11596" y="4715"/>
                  <a:pt x="11596" y="4715"/>
                </a:cubicBezTo>
                <a:cubicBezTo>
                  <a:pt x="11596" y="4715"/>
                  <a:pt x="11596" y="4715"/>
                  <a:pt x="11596" y="4715"/>
                </a:cubicBezTo>
                <a:cubicBezTo>
                  <a:pt x="11596" y="4731"/>
                  <a:pt x="11605" y="4746"/>
                  <a:pt x="11605" y="4746"/>
                </a:cubicBezTo>
                <a:cubicBezTo>
                  <a:pt x="11605" y="4762"/>
                  <a:pt x="11596" y="4762"/>
                  <a:pt x="11596" y="4762"/>
                </a:cubicBezTo>
                <a:cubicBezTo>
                  <a:pt x="11596" y="4777"/>
                  <a:pt x="11587" y="4777"/>
                  <a:pt x="11587" y="4762"/>
                </a:cubicBezTo>
                <a:cubicBezTo>
                  <a:pt x="11587" y="4762"/>
                  <a:pt x="11578" y="4746"/>
                  <a:pt x="11587" y="4746"/>
                </a:cubicBezTo>
                <a:close/>
                <a:moveTo>
                  <a:pt x="11615" y="5989"/>
                </a:moveTo>
                <a:cubicBezTo>
                  <a:pt x="11615" y="5989"/>
                  <a:pt x="11605" y="5989"/>
                  <a:pt x="11605" y="5989"/>
                </a:cubicBezTo>
                <a:cubicBezTo>
                  <a:pt x="11596" y="5989"/>
                  <a:pt x="11587" y="5989"/>
                  <a:pt x="11587" y="5974"/>
                </a:cubicBezTo>
                <a:cubicBezTo>
                  <a:pt x="11587" y="5974"/>
                  <a:pt x="11596" y="5958"/>
                  <a:pt x="11596" y="5958"/>
                </a:cubicBezTo>
                <a:cubicBezTo>
                  <a:pt x="11596" y="5958"/>
                  <a:pt x="11605" y="5974"/>
                  <a:pt x="11605" y="5974"/>
                </a:cubicBezTo>
                <a:cubicBezTo>
                  <a:pt x="11615" y="5974"/>
                  <a:pt x="11615" y="5974"/>
                  <a:pt x="11615" y="5974"/>
                </a:cubicBezTo>
                <a:cubicBezTo>
                  <a:pt x="11615" y="5974"/>
                  <a:pt x="11615" y="5989"/>
                  <a:pt x="11624" y="5989"/>
                </a:cubicBezTo>
                <a:cubicBezTo>
                  <a:pt x="11615" y="5989"/>
                  <a:pt x="11615" y="5989"/>
                  <a:pt x="11615" y="5989"/>
                </a:cubicBezTo>
                <a:close/>
                <a:moveTo>
                  <a:pt x="11651" y="5694"/>
                </a:moveTo>
                <a:cubicBezTo>
                  <a:pt x="11651" y="5694"/>
                  <a:pt x="11642" y="5710"/>
                  <a:pt x="11642" y="5710"/>
                </a:cubicBezTo>
                <a:cubicBezTo>
                  <a:pt x="11633" y="5694"/>
                  <a:pt x="11633" y="5694"/>
                  <a:pt x="11624" y="5678"/>
                </a:cubicBezTo>
                <a:cubicBezTo>
                  <a:pt x="11624" y="5678"/>
                  <a:pt x="11633" y="5663"/>
                  <a:pt x="11633" y="5663"/>
                </a:cubicBezTo>
                <a:cubicBezTo>
                  <a:pt x="11642" y="5663"/>
                  <a:pt x="11651" y="5663"/>
                  <a:pt x="11651" y="5678"/>
                </a:cubicBezTo>
                <a:cubicBezTo>
                  <a:pt x="11651" y="5694"/>
                  <a:pt x="11651" y="5694"/>
                  <a:pt x="11651" y="5694"/>
                </a:cubicBezTo>
                <a:close/>
                <a:moveTo>
                  <a:pt x="11734" y="6083"/>
                </a:moveTo>
                <a:cubicBezTo>
                  <a:pt x="11734" y="6098"/>
                  <a:pt x="11734" y="6098"/>
                  <a:pt x="11734" y="6098"/>
                </a:cubicBezTo>
                <a:cubicBezTo>
                  <a:pt x="11724" y="6083"/>
                  <a:pt x="11724" y="6083"/>
                  <a:pt x="11724" y="6083"/>
                </a:cubicBezTo>
                <a:lnTo>
                  <a:pt x="11734" y="6083"/>
                </a:lnTo>
                <a:close/>
                <a:moveTo>
                  <a:pt x="11752" y="6207"/>
                </a:moveTo>
                <a:cubicBezTo>
                  <a:pt x="11752" y="6207"/>
                  <a:pt x="11743" y="6222"/>
                  <a:pt x="11752" y="6238"/>
                </a:cubicBezTo>
                <a:cubicBezTo>
                  <a:pt x="11752" y="6253"/>
                  <a:pt x="11752" y="6269"/>
                  <a:pt x="11743" y="6269"/>
                </a:cubicBezTo>
                <a:cubicBezTo>
                  <a:pt x="11743" y="6269"/>
                  <a:pt x="11734" y="6269"/>
                  <a:pt x="11724" y="6253"/>
                </a:cubicBezTo>
                <a:cubicBezTo>
                  <a:pt x="11715" y="6253"/>
                  <a:pt x="11715" y="6222"/>
                  <a:pt x="11715" y="6207"/>
                </a:cubicBezTo>
                <a:cubicBezTo>
                  <a:pt x="11724" y="6191"/>
                  <a:pt x="11743" y="6176"/>
                  <a:pt x="11752" y="6160"/>
                </a:cubicBezTo>
                <a:cubicBezTo>
                  <a:pt x="11752" y="6160"/>
                  <a:pt x="11752" y="6160"/>
                  <a:pt x="11752" y="6160"/>
                </a:cubicBezTo>
                <a:cubicBezTo>
                  <a:pt x="11761" y="6176"/>
                  <a:pt x="11761" y="6176"/>
                  <a:pt x="11761" y="6176"/>
                </a:cubicBezTo>
                <a:cubicBezTo>
                  <a:pt x="11761" y="6191"/>
                  <a:pt x="11761" y="6191"/>
                  <a:pt x="11752" y="6207"/>
                </a:cubicBezTo>
                <a:close/>
                <a:moveTo>
                  <a:pt x="11770" y="5880"/>
                </a:moveTo>
                <a:cubicBezTo>
                  <a:pt x="11779" y="5865"/>
                  <a:pt x="11779" y="5865"/>
                  <a:pt x="11779" y="5865"/>
                </a:cubicBezTo>
                <a:cubicBezTo>
                  <a:pt x="11779" y="5865"/>
                  <a:pt x="11788" y="5865"/>
                  <a:pt x="11788" y="5880"/>
                </a:cubicBezTo>
                <a:cubicBezTo>
                  <a:pt x="11798" y="5880"/>
                  <a:pt x="11798" y="5880"/>
                  <a:pt x="11798" y="5880"/>
                </a:cubicBezTo>
                <a:cubicBezTo>
                  <a:pt x="11798" y="5880"/>
                  <a:pt x="11788" y="5896"/>
                  <a:pt x="11788" y="5896"/>
                </a:cubicBezTo>
                <a:cubicBezTo>
                  <a:pt x="11788" y="5880"/>
                  <a:pt x="11779" y="5880"/>
                  <a:pt x="11770" y="5880"/>
                </a:cubicBezTo>
                <a:close/>
                <a:moveTo>
                  <a:pt x="11798" y="6051"/>
                </a:moveTo>
                <a:cubicBezTo>
                  <a:pt x="11798" y="6051"/>
                  <a:pt x="11798" y="6051"/>
                  <a:pt x="11798" y="6036"/>
                </a:cubicBezTo>
                <a:cubicBezTo>
                  <a:pt x="11798" y="6036"/>
                  <a:pt x="11798" y="6036"/>
                  <a:pt x="11798" y="6036"/>
                </a:cubicBezTo>
                <a:cubicBezTo>
                  <a:pt x="11798" y="6036"/>
                  <a:pt x="11798" y="6036"/>
                  <a:pt x="11798" y="6051"/>
                </a:cubicBezTo>
                <a:cubicBezTo>
                  <a:pt x="11798" y="6051"/>
                  <a:pt x="11798" y="6051"/>
                  <a:pt x="11798" y="6051"/>
                </a:cubicBezTo>
                <a:close/>
                <a:moveTo>
                  <a:pt x="11734" y="6735"/>
                </a:moveTo>
                <a:cubicBezTo>
                  <a:pt x="11734" y="6735"/>
                  <a:pt x="11724" y="6735"/>
                  <a:pt x="11724" y="6735"/>
                </a:cubicBezTo>
                <a:cubicBezTo>
                  <a:pt x="11715" y="6751"/>
                  <a:pt x="11715" y="6735"/>
                  <a:pt x="11715" y="6735"/>
                </a:cubicBezTo>
                <a:cubicBezTo>
                  <a:pt x="11706" y="6720"/>
                  <a:pt x="11706" y="6704"/>
                  <a:pt x="11715" y="6689"/>
                </a:cubicBezTo>
                <a:cubicBezTo>
                  <a:pt x="11715" y="6689"/>
                  <a:pt x="11724" y="6689"/>
                  <a:pt x="11724" y="6689"/>
                </a:cubicBezTo>
                <a:cubicBezTo>
                  <a:pt x="11734" y="6704"/>
                  <a:pt x="11734" y="6720"/>
                  <a:pt x="11734" y="6735"/>
                </a:cubicBezTo>
                <a:close/>
                <a:moveTo>
                  <a:pt x="11761" y="6844"/>
                </a:moveTo>
                <a:cubicBezTo>
                  <a:pt x="11752" y="6828"/>
                  <a:pt x="11752" y="6828"/>
                  <a:pt x="11752" y="6828"/>
                </a:cubicBezTo>
                <a:cubicBezTo>
                  <a:pt x="11761" y="6828"/>
                  <a:pt x="11761" y="6828"/>
                  <a:pt x="11761" y="6828"/>
                </a:cubicBezTo>
                <a:cubicBezTo>
                  <a:pt x="11761" y="6844"/>
                  <a:pt x="11761" y="6844"/>
                  <a:pt x="11761" y="6844"/>
                </a:cubicBezTo>
                <a:close/>
                <a:moveTo>
                  <a:pt x="10132" y="13293"/>
                </a:moveTo>
                <a:cubicBezTo>
                  <a:pt x="10141" y="13293"/>
                  <a:pt x="10141" y="13293"/>
                  <a:pt x="10141" y="13293"/>
                </a:cubicBezTo>
                <a:cubicBezTo>
                  <a:pt x="10141" y="13293"/>
                  <a:pt x="10141" y="13293"/>
                  <a:pt x="10141" y="13308"/>
                </a:cubicBezTo>
                <a:cubicBezTo>
                  <a:pt x="10141" y="13293"/>
                  <a:pt x="10141" y="13293"/>
                  <a:pt x="10132" y="13293"/>
                </a:cubicBezTo>
                <a:close/>
                <a:moveTo>
                  <a:pt x="10150" y="13308"/>
                </a:moveTo>
                <a:cubicBezTo>
                  <a:pt x="10150" y="13308"/>
                  <a:pt x="10150" y="13308"/>
                  <a:pt x="10150" y="13308"/>
                </a:cubicBezTo>
                <a:cubicBezTo>
                  <a:pt x="10150" y="13308"/>
                  <a:pt x="10150" y="13308"/>
                  <a:pt x="10159" y="13308"/>
                </a:cubicBezTo>
                <a:cubicBezTo>
                  <a:pt x="10159" y="13324"/>
                  <a:pt x="10159" y="13324"/>
                  <a:pt x="10159" y="13324"/>
                </a:cubicBezTo>
                <a:lnTo>
                  <a:pt x="10150" y="13308"/>
                </a:lnTo>
                <a:close/>
                <a:moveTo>
                  <a:pt x="10196" y="13417"/>
                </a:moveTo>
                <a:cubicBezTo>
                  <a:pt x="10196" y="13417"/>
                  <a:pt x="10196" y="13402"/>
                  <a:pt x="10196" y="13402"/>
                </a:cubicBezTo>
                <a:cubicBezTo>
                  <a:pt x="10196" y="13386"/>
                  <a:pt x="10196" y="13386"/>
                  <a:pt x="10205" y="13386"/>
                </a:cubicBezTo>
                <a:cubicBezTo>
                  <a:pt x="10205" y="13402"/>
                  <a:pt x="10205" y="13402"/>
                  <a:pt x="10205" y="13402"/>
                </a:cubicBezTo>
                <a:cubicBezTo>
                  <a:pt x="10205" y="13417"/>
                  <a:pt x="10205" y="13417"/>
                  <a:pt x="10196" y="13417"/>
                </a:cubicBezTo>
                <a:close/>
                <a:moveTo>
                  <a:pt x="11807" y="17830"/>
                </a:moveTo>
                <a:cubicBezTo>
                  <a:pt x="11807" y="17815"/>
                  <a:pt x="11807" y="17815"/>
                  <a:pt x="11807" y="17815"/>
                </a:cubicBezTo>
                <a:cubicBezTo>
                  <a:pt x="11807" y="17830"/>
                  <a:pt x="11807" y="17830"/>
                  <a:pt x="11807" y="17830"/>
                </a:cubicBezTo>
                <a:close/>
                <a:moveTo>
                  <a:pt x="12026" y="16168"/>
                </a:moveTo>
                <a:cubicBezTo>
                  <a:pt x="12026" y="16168"/>
                  <a:pt x="12026" y="16152"/>
                  <a:pt x="12026" y="16152"/>
                </a:cubicBezTo>
                <a:cubicBezTo>
                  <a:pt x="12036" y="16168"/>
                  <a:pt x="12036" y="16168"/>
                  <a:pt x="12036" y="16168"/>
                </a:cubicBezTo>
                <a:cubicBezTo>
                  <a:pt x="12026" y="16168"/>
                  <a:pt x="12026" y="16168"/>
                  <a:pt x="12026" y="16168"/>
                </a:cubicBezTo>
                <a:close/>
                <a:moveTo>
                  <a:pt x="12100" y="14489"/>
                </a:moveTo>
                <a:cubicBezTo>
                  <a:pt x="12100" y="14505"/>
                  <a:pt x="12100" y="14505"/>
                  <a:pt x="12100" y="14505"/>
                </a:cubicBezTo>
                <a:cubicBezTo>
                  <a:pt x="12100" y="14489"/>
                  <a:pt x="12100" y="14489"/>
                  <a:pt x="12100" y="14489"/>
                </a:cubicBezTo>
                <a:close/>
                <a:moveTo>
                  <a:pt x="12072" y="15297"/>
                </a:moveTo>
                <a:cubicBezTo>
                  <a:pt x="12063" y="15297"/>
                  <a:pt x="12063" y="15313"/>
                  <a:pt x="12054" y="15313"/>
                </a:cubicBezTo>
                <a:cubicBezTo>
                  <a:pt x="12054" y="15313"/>
                  <a:pt x="12054" y="15297"/>
                  <a:pt x="12054" y="15297"/>
                </a:cubicBezTo>
                <a:cubicBezTo>
                  <a:pt x="12054" y="15282"/>
                  <a:pt x="12063" y="15282"/>
                  <a:pt x="12072" y="15282"/>
                </a:cubicBezTo>
                <a:cubicBezTo>
                  <a:pt x="12072" y="15282"/>
                  <a:pt x="12072" y="15282"/>
                  <a:pt x="12072" y="15282"/>
                </a:cubicBezTo>
                <a:cubicBezTo>
                  <a:pt x="12072" y="15297"/>
                  <a:pt x="12072" y="15297"/>
                  <a:pt x="12072" y="15297"/>
                </a:cubicBezTo>
                <a:close/>
                <a:moveTo>
                  <a:pt x="12127" y="15531"/>
                </a:moveTo>
                <a:cubicBezTo>
                  <a:pt x="12127" y="15531"/>
                  <a:pt x="12127" y="15531"/>
                  <a:pt x="12127" y="15531"/>
                </a:cubicBezTo>
                <a:cubicBezTo>
                  <a:pt x="12118" y="15531"/>
                  <a:pt x="12118" y="15546"/>
                  <a:pt x="12118" y="15546"/>
                </a:cubicBezTo>
                <a:cubicBezTo>
                  <a:pt x="12118" y="15546"/>
                  <a:pt x="12118" y="15546"/>
                  <a:pt x="12118" y="15546"/>
                </a:cubicBezTo>
                <a:cubicBezTo>
                  <a:pt x="12118" y="15531"/>
                  <a:pt x="12118" y="15531"/>
                  <a:pt x="12127" y="15531"/>
                </a:cubicBezTo>
                <a:cubicBezTo>
                  <a:pt x="12127" y="15531"/>
                  <a:pt x="12127" y="15531"/>
                  <a:pt x="12127" y="15515"/>
                </a:cubicBezTo>
                <a:cubicBezTo>
                  <a:pt x="12127" y="15515"/>
                  <a:pt x="12127" y="15515"/>
                  <a:pt x="12127" y="15515"/>
                </a:cubicBezTo>
                <a:lnTo>
                  <a:pt x="12127" y="15531"/>
                </a:lnTo>
                <a:close/>
                <a:moveTo>
                  <a:pt x="12200" y="15235"/>
                </a:moveTo>
                <a:cubicBezTo>
                  <a:pt x="12200" y="15235"/>
                  <a:pt x="12200" y="15235"/>
                  <a:pt x="12200" y="15235"/>
                </a:cubicBezTo>
                <a:cubicBezTo>
                  <a:pt x="12191" y="15204"/>
                  <a:pt x="12191" y="15189"/>
                  <a:pt x="12191" y="15173"/>
                </a:cubicBezTo>
                <a:cubicBezTo>
                  <a:pt x="12191" y="15173"/>
                  <a:pt x="12191" y="15173"/>
                  <a:pt x="12191" y="15173"/>
                </a:cubicBezTo>
                <a:cubicBezTo>
                  <a:pt x="12191" y="15173"/>
                  <a:pt x="12191" y="15158"/>
                  <a:pt x="12191" y="15158"/>
                </a:cubicBezTo>
                <a:cubicBezTo>
                  <a:pt x="12173" y="15142"/>
                  <a:pt x="12173" y="15111"/>
                  <a:pt x="12164" y="15095"/>
                </a:cubicBezTo>
                <a:cubicBezTo>
                  <a:pt x="12155" y="15080"/>
                  <a:pt x="12145" y="15064"/>
                  <a:pt x="12136" y="15049"/>
                </a:cubicBezTo>
                <a:cubicBezTo>
                  <a:pt x="12127" y="15033"/>
                  <a:pt x="12118" y="15002"/>
                  <a:pt x="12118" y="14987"/>
                </a:cubicBezTo>
                <a:cubicBezTo>
                  <a:pt x="12109" y="14909"/>
                  <a:pt x="12091" y="14831"/>
                  <a:pt x="12100" y="14754"/>
                </a:cubicBezTo>
                <a:cubicBezTo>
                  <a:pt x="12100" y="14738"/>
                  <a:pt x="12100" y="14738"/>
                  <a:pt x="12109" y="14738"/>
                </a:cubicBezTo>
                <a:cubicBezTo>
                  <a:pt x="12109" y="14738"/>
                  <a:pt x="12118" y="14738"/>
                  <a:pt x="12118" y="14754"/>
                </a:cubicBezTo>
                <a:cubicBezTo>
                  <a:pt x="12127" y="14800"/>
                  <a:pt x="12127" y="14847"/>
                  <a:pt x="12136" y="14909"/>
                </a:cubicBezTo>
                <a:cubicBezTo>
                  <a:pt x="12127" y="14956"/>
                  <a:pt x="12136" y="15002"/>
                  <a:pt x="12164" y="15033"/>
                </a:cubicBezTo>
                <a:cubicBezTo>
                  <a:pt x="12182" y="15049"/>
                  <a:pt x="12182" y="15080"/>
                  <a:pt x="12182" y="15095"/>
                </a:cubicBezTo>
                <a:cubicBezTo>
                  <a:pt x="12191" y="15127"/>
                  <a:pt x="12191" y="15142"/>
                  <a:pt x="12191" y="15158"/>
                </a:cubicBezTo>
                <a:cubicBezTo>
                  <a:pt x="12191" y="15158"/>
                  <a:pt x="12191" y="15173"/>
                  <a:pt x="12191" y="15173"/>
                </a:cubicBezTo>
                <a:cubicBezTo>
                  <a:pt x="12191" y="15173"/>
                  <a:pt x="12191" y="15173"/>
                  <a:pt x="12191" y="15173"/>
                </a:cubicBezTo>
                <a:cubicBezTo>
                  <a:pt x="12200" y="15173"/>
                  <a:pt x="12209" y="15204"/>
                  <a:pt x="12209" y="15220"/>
                </a:cubicBezTo>
                <a:cubicBezTo>
                  <a:pt x="12209" y="15220"/>
                  <a:pt x="12209" y="15235"/>
                  <a:pt x="12200" y="15235"/>
                </a:cubicBezTo>
                <a:close/>
                <a:moveTo>
                  <a:pt x="12219" y="14070"/>
                </a:moveTo>
                <a:cubicBezTo>
                  <a:pt x="12219" y="14085"/>
                  <a:pt x="12219" y="14085"/>
                  <a:pt x="12219" y="14085"/>
                </a:cubicBezTo>
                <a:cubicBezTo>
                  <a:pt x="12219" y="14070"/>
                  <a:pt x="12219" y="14070"/>
                  <a:pt x="12219" y="14070"/>
                </a:cubicBezTo>
                <a:cubicBezTo>
                  <a:pt x="12228" y="14070"/>
                  <a:pt x="12228" y="14070"/>
                  <a:pt x="12228" y="14070"/>
                </a:cubicBezTo>
                <a:lnTo>
                  <a:pt x="12219" y="14070"/>
                </a:lnTo>
                <a:close/>
                <a:moveTo>
                  <a:pt x="12640" y="12889"/>
                </a:moveTo>
                <a:cubicBezTo>
                  <a:pt x="12640" y="12889"/>
                  <a:pt x="12649" y="12889"/>
                  <a:pt x="12649" y="12904"/>
                </a:cubicBezTo>
                <a:cubicBezTo>
                  <a:pt x="12649" y="12904"/>
                  <a:pt x="12649" y="12920"/>
                  <a:pt x="12640" y="12904"/>
                </a:cubicBezTo>
                <a:cubicBezTo>
                  <a:pt x="12640" y="12904"/>
                  <a:pt x="12640" y="12904"/>
                  <a:pt x="12631" y="12904"/>
                </a:cubicBezTo>
                <a:cubicBezTo>
                  <a:pt x="12631" y="12889"/>
                  <a:pt x="12640" y="12889"/>
                  <a:pt x="12640" y="12889"/>
                </a:cubicBezTo>
                <a:close/>
                <a:moveTo>
                  <a:pt x="12319" y="10962"/>
                </a:moveTo>
                <a:cubicBezTo>
                  <a:pt x="12319" y="10962"/>
                  <a:pt x="12328" y="10962"/>
                  <a:pt x="12328" y="10962"/>
                </a:cubicBezTo>
                <a:cubicBezTo>
                  <a:pt x="12328" y="10962"/>
                  <a:pt x="12328" y="10977"/>
                  <a:pt x="12319" y="10977"/>
                </a:cubicBezTo>
                <a:cubicBezTo>
                  <a:pt x="12319" y="10977"/>
                  <a:pt x="12319" y="10977"/>
                  <a:pt x="12319" y="10977"/>
                </a:cubicBezTo>
                <a:cubicBezTo>
                  <a:pt x="12319" y="10962"/>
                  <a:pt x="12319" y="10962"/>
                  <a:pt x="12319" y="10962"/>
                </a:cubicBezTo>
                <a:close/>
                <a:moveTo>
                  <a:pt x="12283" y="10900"/>
                </a:moveTo>
                <a:cubicBezTo>
                  <a:pt x="12283" y="10900"/>
                  <a:pt x="12292" y="10900"/>
                  <a:pt x="12292" y="10900"/>
                </a:cubicBezTo>
                <a:cubicBezTo>
                  <a:pt x="12292" y="10900"/>
                  <a:pt x="12292" y="10900"/>
                  <a:pt x="12292" y="10900"/>
                </a:cubicBezTo>
                <a:cubicBezTo>
                  <a:pt x="12292" y="10900"/>
                  <a:pt x="12292" y="10900"/>
                  <a:pt x="12292" y="10900"/>
                </a:cubicBezTo>
                <a:cubicBezTo>
                  <a:pt x="12283" y="10900"/>
                  <a:pt x="12283" y="10900"/>
                  <a:pt x="12283" y="10900"/>
                </a:cubicBezTo>
                <a:close/>
                <a:moveTo>
                  <a:pt x="12447" y="15468"/>
                </a:moveTo>
                <a:cubicBezTo>
                  <a:pt x="12447" y="15499"/>
                  <a:pt x="12447" y="15531"/>
                  <a:pt x="12457" y="15546"/>
                </a:cubicBezTo>
                <a:cubicBezTo>
                  <a:pt x="12466" y="15577"/>
                  <a:pt x="12466" y="15624"/>
                  <a:pt x="12457" y="15655"/>
                </a:cubicBezTo>
                <a:cubicBezTo>
                  <a:pt x="12447" y="15686"/>
                  <a:pt x="12447" y="15717"/>
                  <a:pt x="12457" y="15764"/>
                </a:cubicBezTo>
                <a:cubicBezTo>
                  <a:pt x="12457" y="15779"/>
                  <a:pt x="12457" y="15810"/>
                  <a:pt x="12466" y="15841"/>
                </a:cubicBezTo>
                <a:cubicBezTo>
                  <a:pt x="12466" y="15841"/>
                  <a:pt x="12466" y="15857"/>
                  <a:pt x="12457" y="15857"/>
                </a:cubicBezTo>
                <a:cubicBezTo>
                  <a:pt x="12457" y="15872"/>
                  <a:pt x="12447" y="15857"/>
                  <a:pt x="12447" y="15857"/>
                </a:cubicBezTo>
                <a:cubicBezTo>
                  <a:pt x="12429" y="15810"/>
                  <a:pt x="12420" y="15748"/>
                  <a:pt x="12420" y="15702"/>
                </a:cubicBezTo>
                <a:cubicBezTo>
                  <a:pt x="12411" y="15686"/>
                  <a:pt x="12411" y="15655"/>
                  <a:pt x="12420" y="15639"/>
                </a:cubicBezTo>
                <a:cubicBezTo>
                  <a:pt x="12429" y="15593"/>
                  <a:pt x="12429" y="15546"/>
                  <a:pt x="12420" y="15499"/>
                </a:cubicBezTo>
                <a:cubicBezTo>
                  <a:pt x="12420" y="15468"/>
                  <a:pt x="12420" y="15453"/>
                  <a:pt x="12420" y="15422"/>
                </a:cubicBezTo>
                <a:cubicBezTo>
                  <a:pt x="12420" y="15422"/>
                  <a:pt x="12420" y="15406"/>
                  <a:pt x="12420" y="15406"/>
                </a:cubicBezTo>
                <a:cubicBezTo>
                  <a:pt x="12429" y="15406"/>
                  <a:pt x="12438" y="15422"/>
                  <a:pt x="12438" y="15422"/>
                </a:cubicBezTo>
                <a:cubicBezTo>
                  <a:pt x="12438" y="15437"/>
                  <a:pt x="12438" y="15453"/>
                  <a:pt x="12447" y="15468"/>
                </a:cubicBezTo>
                <a:close/>
                <a:moveTo>
                  <a:pt x="12365" y="14116"/>
                </a:moveTo>
                <a:cubicBezTo>
                  <a:pt x="12374" y="14116"/>
                  <a:pt x="12374" y="14116"/>
                  <a:pt x="12374" y="14116"/>
                </a:cubicBezTo>
                <a:cubicBezTo>
                  <a:pt x="12365" y="14116"/>
                  <a:pt x="12365" y="14116"/>
                  <a:pt x="12365" y="14116"/>
                </a:cubicBezTo>
                <a:close/>
                <a:moveTo>
                  <a:pt x="12383" y="14256"/>
                </a:moveTo>
                <a:cubicBezTo>
                  <a:pt x="12402" y="14256"/>
                  <a:pt x="12420" y="14272"/>
                  <a:pt x="12429" y="14303"/>
                </a:cubicBezTo>
                <a:cubicBezTo>
                  <a:pt x="12429" y="14303"/>
                  <a:pt x="12438" y="14318"/>
                  <a:pt x="12429" y="14318"/>
                </a:cubicBezTo>
                <a:cubicBezTo>
                  <a:pt x="12420" y="14381"/>
                  <a:pt x="12402" y="14427"/>
                  <a:pt x="12383" y="14458"/>
                </a:cubicBezTo>
                <a:cubicBezTo>
                  <a:pt x="12374" y="14474"/>
                  <a:pt x="12374" y="14489"/>
                  <a:pt x="12374" y="14505"/>
                </a:cubicBezTo>
                <a:cubicBezTo>
                  <a:pt x="12374" y="14520"/>
                  <a:pt x="12374" y="14536"/>
                  <a:pt x="12365" y="14536"/>
                </a:cubicBezTo>
                <a:cubicBezTo>
                  <a:pt x="12365" y="14536"/>
                  <a:pt x="12356" y="14552"/>
                  <a:pt x="12347" y="14552"/>
                </a:cubicBezTo>
                <a:cubicBezTo>
                  <a:pt x="12347" y="14552"/>
                  <a:pt x="12338" y="14552"/>
                  <a:pt x="12338" y="14552"/>
                </a:cubicBezTo>
                <a:cubicBezTo>
                  <a:pt x="12328" y="14552"/>
                  <a:pt x="12319" y="14552"/>
                  <a:pt x="12319" y="14552"/>
                </a:cubicBezTo>
                <a:cubicBezTo>
                  <a:pt x="12310" y="14552"/>
                  <a:pt x="12301" y="14552"/>
                  <a:pt x="12283" y="14552"/>
                </a:cubicBezTo>
                <a:cubicBezTo>
                  <a:pt x="12283" y="14552"/>
                  <a:pt x="12283" y="14536"/>
                  <a:pt x="12274" y="14536"/>
                </a:cubicBezTo>
                <a:cubicBezTo>
                  <a:pt x="12274" y="14520"/>
                  <a:pt x="12274" y="14505"/>
                  <a:pt x="12274" y="14505"/>
                </a:cubicBezTo>
                <a:cubicBezTo>
                  <a:pt x="12283" y="14458"/>
                  <a:pt x="12292" y="14396"/>
                  <a:pt x="12283" y="14350"/>
                </a:cubicBezTo>
                <a:cubicBezTo>
                  <a:pt x="12283" y="14334"/>
                  <a:pt x="12292" y="14318"/>
                  <a:pt x="12292" y="14303"/>
                </a:cubicBezTo>
                <a:cubicBezTo>
                  <a:pt x="12292" y="14287"/>
                  <a:pt x="12301" y="14287"/>
                  <a:pt x="12310" y="14272"/>
                </a:cubicBezTo>
                <a:cubicBezTo>
                  <a:pt x="12328" y="14272"/>
                  <a:pt x="12356" y="14256"/>
                  <a:pt x="12383" y="14256"/>
                </a:cubicBezTo>
                <a:close/>
                <a:moveTo>
                  <a:pt x="12328" y="6642"/>
                </a:moveTo>
                <a:cubicBezTo>
                  <a:pt x="12328" y="6642"/>
                  <a:pt x="12328" y="6642"/>
                  <a:pt x="12328" y="6642"/>
                </a:cubicBezTo>
                <a:cubicBezTo>
                  <a:pt x="12338" y="6642"/>
                  <a:pt x="12338" y="6642"/>
                  <a:pt x="12338" y="6642"/>
                </a:cubicBezTo>
                <a:cubicBezTo>
                  <a:pt x="12338" y="6642"/>
                  <a:pt x="12338" y="6642"/>
                  <a:pt x="12338" y="6642"/>
                </a:cubicBezTo>
                <a:cubicBezTo>
                  <a:pt x="12347" y="6673"/>
                  <a:pt x="12365" y="6689"/>
                  <a:pt x="12374" y="6704"/>
                </a:cubicBezTo>
                <a:cubicBezTo>
                  <a:pt x="12383" y="6720"/>
                  <a:pt x="12374" y="6735"/>
                  <a:pt x="12374" y="6751"/>
                </a:cubicBezTo>
                <a:cubicBezTo>
                  <a:pt x="12356" y="6751"/>
                  <a:pt x="12347" y="6751"/>
                  <a:pt x="12338" y="6735"/>
                </a:cubicBezTo>
                <a:cubicBezTo>
                  <a:pt x="12328" y="6720"/>
                  <a:pt x="12328" y="6704"/>
                  <a:pt x="12328" y="6689"/>
                </a:cubicBezTo>
                <a:cubicBezTo>
                  <a:pt x="12338" y="6689"/>
                  <a:pt x="12338" y="6689"/>
                  <a:pt x="12338" y="6689"/>
                </a:cubicBezTo>
                <a:cubicBezTo>
                  <a:pt x="12338" y="6673"/>
                  <a:pt x="12338" y="6657"/>
                  <a:pt x="12338" y="6642"/>
                </a:cubicBezTo>
                <a:cubicBezTo>
                  <a:pt x="12338" y="6642"/>
                  <a:pt x="12338" y="6642"/>
                  <a:pt x="12338" y="6642"/>
                </a:cubicBezTo>
                <a:cubicBezTo>
                  <a:pt x="12338" y="6642"/>
                  <a:pt x="12338" y="6642"/>
                  <a:pt x="12328" y="6642"/>
                </a:cubicBezTo>
                <a:cubicBezTo>
                  <a:pt x="12328" y="6642"/>
                  <a:pt x="12328" y="6642"/>
                  <a:pt x="12319" y="6642"/>
                </a:cubicBezTo>
                <a:cubicBezTo>
                  <a:pt x="12319" y="6626"/>
                  <a:pt x="12319" y="6626"/>
                  <a:pt x="12328" y="6642"/>
                </a:cubicBezTo>
                <a:close/>
                <a:moveTo>
                  <a:pt x="12283" y="6393"/>
                </a:moveTo>
                <a:cubicBezTo>
                  <a:pt x="12283" y="6393"/>
                  <a:pt x="12283" y="6393"/>
                  <a:pt x="12292" y="6393"/>
                </a:cubicBezTo>
                <a:cubicBezTo>
                  <a:pt x="12292" y="6409"/>
                  <a:pt x="12292" y="6409"/>
                  <a:pt x="12283" y="6409"/>
                </a:cubicBezTo>
                <a:cubicBezTo>
                  <a:pt x="12283" y="6409"/>
                  <a:pt x="12283" y="6409"/>
                  <a:pt x="12283" y="6409"/>
                </a:cubicBezTo>
                <a:cubicBezTo>
                  <a:pt x="12283" y="6409"/>
                  <a:pt x="12283" y="6393"/>
                  <a:pt x="12283" y="6393"/>
                </a:cubicBezTo>
                <a:close/>
                <a:moveTo>
                  <a:pt x="12292" y="8398"/>
                </a:moveTo>
                <a:cubicBezTo>
                  <a:pt x="12292" y="8398"/>
                  <a:pt x="12292" y="8413"/>
                  <a:pt x="12292" y="8413"/>
                </a:cubicBezTo>
                <a:cubicBezTo>
                  <a:pt x="12292" y="8413"/>
                  <a:pt x="12292" y="8413"/>
                  <a:pt x="12283" y="8398"/>
                </a:cubicBezTo>
                <a:cubicBezTo>
                  <a:pt x="12283" y="8398"/>
                  <a:pt x="12283" y="8398"/>
                  <a:pt x="12292" y="8398"/>
                </a:cubicBezTo>
                <a:cubicBezTo>
                  <a:pt x="12292" y="8398"/>
                  <a:pt x="12292" y="8398"/>
                  <a:pt x="12292" y="8398"/>
                </a:cubicBezTo>
                <a:close/>
                <a:moveTo>
                  <a:pt x="12100" y="6067"/>
                </a:moveTo>
                <a:cubicBezTo>
                  <a:pt x="12109" y="6067"/>
                  <a:pt x="12118" y="6067"/>
                  <a:pt x="12127" y="6051"/>
                </a:cubicBezTo>
                <a:cubicBezTo>
                  <a:pt x="12127" y="6036"/>
                  <a:pt x="12136" y="6036"/>
                  <a:pt x="12136" y="6036"/>
                </a:cubicBezTo>
                <a:cubicBezTo>
                  <a:pt x="12136" y="6036"/>
                  <a:pt x="12136" y="6036"/>
                  <a:pt x="12136" y="6036"/>
                </a:cubicBezTo>
                <a:cubicBezTo>
                  <a:pt x="12145" y="6098"/>
                  <a:pt x="12164" y="6129"/>
                  <a:pt x="12173" y="6176"/>
                </a:cubicBezTo>
                <a:cubicBezTo>
                  <a:pt x="12182" y="6191"/>
                  <a:pt x="12182" y="6207"/>
                  <a:pt x="12191" y="6222"/>
                </a:cubicBezTo>
                <a:cubicBezTo>
                  <a:pt x="12182" y="6238"/>
                  <a:pt x="12182" y="6253"/>
                  <a:pt x="12173" y="6269"/>
                </a:cubicBezTo>
                <a:cubicBezTo>
                  <a:pt x="12173" y="6269"/>
                  <a:pt x="12164" y="6269"/>
                  <a:pt x="12164" y="6269"/>
                </a:cubicBezTo>
                <a:cubicBezTo>
                  <a:pt x="12155" y="6285"/>
                  <a:pt x="12155" y="6269"/>
                  <a:pt x="12155" y="6253"/>
                </a:cubicBezTo>
                <a:cubicBezTo>
                  <a:pt x="12155" y="6222"/>
                  <a:pt x="12136" y="6191"/>
                  <a:pt x="12118" y="6176"/>
                </a:cubicBezTo>
                <a:cubicBezTo>
                  <a:pt x="12100" y="6160"/>
                  <a:pt x="12091" y="6145"/>
                  <a:pt x="12081" y="6114"/>
                </a:cubicBezTo>
                <a:cubicBezTo>
                  <a:pt x="12081" y="6083"/>
                  <a:pt x="12081" y="6067"/>
                  <a:pt x="12100" y="6067"/>
                </a:cubicBezTo>
                <a:close/>
                <a:moveTo>
                  <a:pt x="12145" y="8180"/>
                </a:moveTo>
                <a:cubicBezTo>
                  <a:pt x="12145" y="8180"/>
                  <a:pt x="12136" y="8180"/>
                  <a:pt x="12136" y="8180"/>
                </a:cubicBezTo>
                <a:cubicBezTo>
                  <a:pt x="12136" y="8180"/>
                  <a:pt x="12136" y="8180"/>
                  <a:pt x="12136" y="8180"/>
                </a:cubicBezTo>
                <a:cubicBezTo>
                  <a:pt x="12136" y="8180"/>
                  <a:pt x="12136" y="8165"/>
                  <a:pt x="12136" y="8165"/>
                </a:cubicBezTo>
                <a:cubicBezTo>
                  <a:pt x="12145" y="8180"/>
                  <a:pt x="12145" y="8180"/>
                  <a:pt x="12145" y="8180"/>
                </a:cubicBezTo>
                <a:close/>
                <a:moveTo>
                  <a:pt x="12054" y="5772"/>
                </a:moveTo>
                <a:cubicBezTo>
                  <a:pt x="12063" y="5772"/>
                  <a:pt x="12063" y="5772"/>
                  <a:pt x="12063" y="5772"/>
                </a:cubicBezTo>
                <a:cubicBezTo>
                  <a:pt x="12072" y="5787"/>
                  <a:pt x="12072" y="5787"/>
                  <a:pt x="12072" y="5803"/>
                </a:cubicBezTo>
                <a:cubicBezTo>
                  <a:pt x="12072" y="5803"/>
                  <a:pt x="12063" y="5803"/>
                  <a:pt x="12063" y="5803"/>
                </a:cubicBezTo>
                <a:cubicBezTo>
                  <a:pt x="12063" y="5803"/>
                  <a:pt x="12054" y="5803"/>
                  <a:pt x="12054" y="5787"/>
                </a:cubicBezTo>
                <a:cubicBezTo>
                  <a:pt x="12054" y="5787"/>
                  <a:pt x="12054" y="5772"/>
                  <a:pt x="12054" y="5772"/>
                </a:cubicBezTo>
                <a:close/>
                <a:moveTo>
                  <a:pt x="11889" y="5010"/>
                </a:moveTo>
                <a:cubicBezTo>
                  <a:pt x="11889" y="4995"/>
                  <a:pt x="11889" y="4995"/>
                  <a:pt x="11889" y="4995"/>
                </a:cubicBezTo>
                <a:cubicBezTo>
                  <a:pt x="11889" y="4995"/>
                  <a:pt x="11889" y="5010"/>
                  <a:pt x="11889" y="5010"/>
                </a:cubicBezTo>
                <a:cubicBezTo>
                  <a:pt x="11889" y="5026"/>
                  <a:pt x="11889" y="5026"/>
                  <a:pt x="11880" y="5010"/>
                </a:cubicBezTo>
                <a:cubicBezTo>
                  <a:pt x="11880" y="5010"/>
                  <a:pt x="11880" y="5010"/>
                  <a:pt x="11889" y="5010"/>
                </a:cubicBezTo>
                <a:close/>
                <a:moveTo>
                  <a:pt x="11871" y="5399"/>
                </a:moveTo>
                <a:cubicBezTo>
                  <a:pt x="11871" y="5399"/>
                  <a:pt x="11871" y="5399"/>
                  <a:pt x="11871" y="5399"/>
                </a:cubicBezTo>
                <a:cubicBezTo>
                  <a:pt x="11871" y="5399"/>
                  <a:pt x="11871" y="5399"/>
                  <a:pt x="11880" y="5399"/>
                </a:cubicBezTo>
                <a:cubicBezTo>
                  <a:pt x="11871" y="5399"/>
                  <a:pt x="11871" y="5399"/>
                  <a:pt x="11871" y="5399"/>
                </a:cubicBezTo>
                <a:cubicBezTo>
                  <a:pt x="11871" y="5399"/>
                  <a:pt x="11871" y="5399"/>
                  <a:pt x="11871" y="5399"/>
                </a:cubicBezTo>
                <a:cubicBezTo>
                  <a:pt x="11871" y="5383"/>
                  <a:pt x="11871" y="5383"/>
                  <a:pt x="11871" y="5383"/>
                </a:cubicBezTo>
                <a:lnTo>
                  <a:pt x="11871" y="5399"/>
                </a:lnTo>
                <a:close/>
                <a:moveTo>
                  <a:pt x="11862" y="6269"/>
                </a:moveTo>
                <a:cubicBezTo>
                  <a:pt x="11853" y="6269"/>
                  <a:pt x="11853" y="6253"/>
                  <a:pt x="11853" y="6253"/>
                </a:cubicBezTo>
                <a:cubicBezTo>
                  <a:pt x="11862" y="6222"/>
                  <a:pt x="11871" y="6191"/>
                  <a:pt x="11889" y="6176"/>
                </a:cubicBezTo>
                <a:cubicBezTo>
                  <a:pt x="11889" y="6176"/>
                  <a:pt x="11889" y="6176"/>
                  <a:pt x="11898" y="6176"/>
                </a:cubicBezTo>
                <a:cubicBezTo>
                  <a:pt x="11898" y="6176"/>
                  <a:pt x="11907" y="6176"/>
                  <a:pt x="11907" y="6176"/>
                </a:cubicBezTo>
                <a:cubicBezTo>
                  <a:pt x="11926" y="6207"/>
                  <a:pt x="11944" y="6222"/>
                  <a:pt x="11962" y="6253"/>
                </a:cubicBezTo>
                <a:cubicBezTo>
                  <a:pt x="11962" y="6253"/>
                  <a:pt x="11962" y="6253"/>
                  <a:pt x="11972" y="6269"/>
                </a:cubicBezTo>
                <a:cubicBezTo>
                  <a:pt x="12008" y="6331"/>
                  <a:pt x="11999" y="6378"/>
                  <a:pt x="11953" y="6424"/>
                </a:cubicBezTo>
                <a:cubicBezTo>
                  <a:pt x="11953" y="6424"/>
                  <a:pt x="11953" y="6424"/>
                  <a:pt x="11953" y="6440"/>
                </a:cubicBezTo>
                <a:cubicBezTo>
                  <a:pt x="11935" y="6440"/>
                  <a:pt x="11926" y="6440"/>
                  <a:pt x="11926" y="6424"/>
                </a:cubicBezTo>
                <a:cubicBezTo>
                  <a:pt x="11898" y="6378"/>
                  <a:pt x="11880" y="6331"/>
                  <a:pt x="11862" y="6269"/>
                </a:cubicBezTo>
                <a:close/>
                <a:moveTo>
                  <a:pt x="11962" y="9424"/>
                </a:moveTo>
                <a:cubicBezTo>
                  <a:pt x="11962" y="9424"/>
                  <a:pt x="11953" y="9439"/>
                  <a:pt x="11944" y="9439"/>
                </a:cubicBezTo>
                <a:cubicBezTo>
                  <a:pt x="11944" y="9439"/>
                  <a:pt x="11935" y="9439"/>
                  <a:pt x="11926" y="9439"/>
                </a:cubicBezTo>
                <a:cubicBezTo>
                  <a:pt x="11926" y="9439"/>
                  <a:pt x="11917" y="9439"/>
                  <a:pt x="11917" y="9439"/>
                </a:cubicBezTo>
                <a:cubicBezTo>
                  <a:pt x="11907" y="9439"/>
                  <a:pt x="11898" y="9439"/>
                  <a:pt x="11889" y="9439"/>
                </a:cubicBezTo>
                <a:cubicBezTo>
                  <a:pt x="11880" y="9439"/>
                  <a:pt x="11871" y="9424"/>
                  <a:pt x="11871" y="9424"/>
                </a:cubicBezTo>
                <a:cubicBezTo>
                  <a:pt x="11880" y="9408"/>
                  <a:pt x="11880" y="9392"/>
                  <a:pt x="11889" y="9392"/>
                </a:cubicBezTo>
                <a:cubicBezTo>
                  <a:pt x="11907" y="9361"/>
                  <a:pt x="11935" y="9361"/>
                  <a:pt x="11953" y="9377"/>
                </a:cubicBezTo>
                <a:cubicBezTo>
                  <a:pt x="11972" y="9377"/>
                  <a:pt x="11972" y="9392"/>
                  <a:pt x="11962" y="9424"/>
                </a:cubicBezTo>
                <a:close/>
                <a:moveTo>
                  <a:pt x="12731" y="9284"/>
                </a:moveTo>
                <a:cubicBezTo>
                  <a:pt x="12722" y="9284"/>
                  <a:pt x="12713" y="9299"/>
                  <a:pt x="12704" y="9315"/>
                </a:cubicBezTo>
                <a:cubicBezTo>
                  <a:pt x="12685" y="9330"/>
                  <a:pt x="12667" y="9330"/>
                  <a:pt x="12649" y="9330"/>
                </a:cubicBezTo>
                <a:cubicBezTo>
                  <a:pt x="12631" y="9315"/>
                  <a:pt x="12603" y="9315"/>
                  <a:pt x="12585" y="9330"/>
                </a:cubicBezTo>
                <a:cubicBezTo>
                  <a:pt x="12566" y="9346"/>
                  <a:pt x="12548" y="9330"/>
                  <a:pt x="12530" y="9330"/>
                </a:cubicBezTo>
                <a:cubicBezTo>
                  <a:pt x="12502" y="9315"/>
                  <a:pt x="12475" y="9299"/>
                  <a:pt x="12438" y="9284"/>
                </a:cubicBezTo>
                <a:cubicBezTo>
                  <a:pt x="12438" y="9268"/>
                  <a:pt x="12429" y="9268"/>
                  <a:pt x="12420" y="9253"/>
                </a:cubicBezTo>
                <a:cubicBezTo>
                  <a:pt x="12420" y="9253"/>
                  <a:pt x="12411" y="9237"/>
                  <a:pt x="12411" y="9237"/>
                </a:cubicBezTo>
                <a:cubicBezTo>
                  <a:pt x="12383" y="9237"/>
                  <a:pt x="12356" y="9206"/>
                  <a:pt x="12328" y="9206"/>
                </a:cubicBezTo>
                <a:cubicBezTo>
                  <a:pt x="12274" y="9190"/>
                  <a:pt x="12219" y="9206"/>
                  <a:pt x="12173" y="9237"/>
                </a:cubicBezTo>
                <a:cubicBezTo>
                  <a:pt x="12155" y="9253"/>
                  <a:pt x="12136" y="9268"/>
                  <a:pt x="12118" y="9299"/>
                </a:cubicBezTo>
                <a:cubicBezTo>
                  <a:pt x="12109" y="9315"/>
                  <a:pt x="12100" y="9330"/>
                  <a:pt x="12081" y="9315"/>
                </a:cubicBezTo>
                <a:cubicBezTo>
                  <a:pt x="12054" y="9299"/>
                  <a:pt x="12026" y="9315"/>
                  <a:pt x="11999" y="9315"/>
                </a:cubicBezTo>
                <a:cubicBezTo>
                  <a:pt x="11953" y="9315"/>
                  <a:pt x="11926" y="9284"/>
                  <a:pt x="11907" y="9222"/>
                </a:cubicBezTo>
                <a:cubicBezTo>
                  <a:pt x="11907" y="9206"/>
                  <a:pt x="11898" y="9175"/>
                  <a:pt x="11889" y="9159"/>
                </a:cubicBezTo>
                <a:cubicBezTo>
                  <a:pt x="11889" y="9144"/>
                  <a:pt x="11889" y="9128"/>
                  <a:pt x="11889" y="9113"/>
                </a:cubicBezTo>
                <a:cubicBezTo>
                  <a:pt x="11898" y="9097"/>
                  <a:pt x="11898" y="9051"/>
                  <a:pt x="11917" y="9035"/>
                </a:cubicBezTo>
                <a:cubicBezTo>
                  <a:pt x="11926" y="9019"/>
                  <a:pt x="11935" y="8988"/>
                  <a:pt x="11935" y="8957"/>
                </a:cubicBezTo>
                <a:cubicBezTo>
                  <a:pt x="11935" y="8926"/>
                  <a:pt x="11935" y="8895"/>
                  <a:pt x="11935" y="8864"/>
                </a:cubicBezTo>
                <a:cubicBezTo>
                  <a:pt x="11944" y="8849"/>
                  <a:pt x="11944" y="8833"/>
                  <a:pt x="11953" y="8833"/>
                </a:cubicBezTo>
                <a:cubicBezTo>
                  <a:pt x="11981" y="8817"/>
                  <a:pt x="11990" y="8802"/>
                  <a:pt x="11990" y="8755"/>
                </a:cubicBezTo>
                <a:cubicBezTo>
                  <a:pt x="11990" y="8740"/>
                  <a:pt x="11990" y="8724"/>
                  <a:pt x="11999" y="8709"/>
                </a:cubicBezTo>
                <a:cubicBezTo>
                  <a:pt x="12017" y="8662"/>
                  <a:pt x="12036" y="8631"/>
                  <a:pt x="12054" y="8584"/>
                </a:cubicBezTo>
                <a:cubicBezTo>
                  <a:pt x="12054" y="8569"/>
                  <a:pt x="12072" y="8569"/>
                  <a:pt x="12091" y="8569"/>
                </a:cubicBezTo>
                <a:cubicBezTo>
                  <a:pt x="12091" y="8584"/>
                  <a:pt x="12091" y="8584"/>
                  <a:pt x="12091" y="8584"/>
                </a:cubicBezTo>
                <a:cubicBezTo>
                  <a:pt x="12118" y="8615"/>
                  <a:pt x="12155" y="8647"/>
                  <a:pt x="12191" y="8647"/>
                </a:cubicBezTo>
                <a:cubicBezTo>
                  <a:pt x="12200" y="8647"/>
                  <a:pt x="12200" y="8662"/>
                  <a:pt x="12200" y="8678"/>
                </a:cubicBezTo>
                <a:cubicBezTo>
                  <a:pt x="12191" y="8693"/>
                  <a:pt x="12182" y="8693"/>
                  <a:pt x="12173" y="8709"/>
                </a:cubicBezTo>
                <a:cubicBezTo>
                  <a:pt x="12173" y="8724"/>
                  <a:pt x="12173" y="8740"/>
                  <a:pt x="12182" y="8740"/>
                </a:cubicBezTo>
                <a:cubicBezTo>
                  <a:pt x="12182" y="8755"/>
                  <a:pt x="12191" y="8755"/>
                  <a:pt x="12191" y="8755"/>
                </a:cubicBezTo>
                <a:cubicBezTo>
                  <a:pt x="12209" y="8771"/>
                  <a:pt x="12219" y="8786"/>
                  <a:pt x="12219" y="8817"/>
                </a:cubicBezTo>
                <a:cubicBezTo>
                  <a:pt x="12228" y="8849"/>
                  <a:pt x="12246" y="8864"/>
                  <a:pt x="12264" y="8849"/>
                </a:cubicBezTo>
                <a:cubicBezTo>
                  <a:pt x="12264" y="8849"/>
                  <a:pt x="12274" y="8849"/>
                  <a:pt x="12283" y="8833"/>
                </a:cubicBezTo>
                <a:cubicBezTo>
                  <a:pt x="12301" y="8833"/>
                  <a:pt x="12310" y="8817"/>
                  <a:pt x="12328" y="8802"/>
                </a:cubicBezTo>
                <a:cubicBezTo>
                  <a:pt x="12347" y="8786"/>
                  <a:pt x="12365" y="8771"/>
                  <a:pt x="12383" y="8771"/>
                </a:cubicBezTo>
                <a:cubicBezTo>
                  <a:pt x="12393" y="8771"/>
                  <a:pt x="12393" y="8771"/>
                  <a:pt x="12402" y="8755"/>
                </a:cubicBezTo>
                <a:cubicBezTo>
                  <a:pt x="12411" y="8755"/>
                  <a:pt x="12411" y="8740"/>
                  <a:pt x="12411" y="8724"/>
                </a:cubicBezTo>
                <a:cubicBezTo>
                  <a:pt x="12411" y="8709"/>
                  <a:pt x="12402" y="8709"/>
                  <a:pt x="12393" y="8709"/>
                </a:cubicBezTo>
                <a:cubicBezTo>
                  <a:pt x="12393" y="8709"/>
                  <a:pt x="12383" y="8709"/>
                  <a:pt x="12383" y="8709"/>
                </a:cubicBezTo>
                <a:cubicBezTo>
                  <a:pt x="12328" y="8724"/>
                  <a:pt x="12319" y="8709"/>
                  <a:pt x="12292" y="8631"/>
                </a:cubicBezTo>
                <a:cubicBezTo>
                  <a:pt x="12283" y="8631"/>
                  <a:pt x="12283" y="8631"/>
                  <a:pt x="12283" y="8631"/>
                </a:cubicBezTo>
                <a:cubicBezTo>
                  <a:pt x="12283" y="8631"/>
                  <a:pt x="12283" y="8631"/>
                  <a:pt x="12283" y="8631"/>
                </a:cubicBezTo>
                <a:cubicBezTo>
                  <a:pt x="12292" y="8631"/>
                  <a:pt x="12292" y="8631"/>
                  <a:pt x="12292" y="8631"/>
                </a:cubicBezTo>
                <a:cubicBezTo>
                  <a:pt x="12292" y="8631"/>
                  <a:pt x="12292" y="8631"/>
                  <a:pt x="12292" y="8631"/>
                </a:cubicBezTo>
                <a:cubicBezTo>
                  <a:pt x="12310" y="8600"/>
                  <a:pt x="12338" y="8569"/>
                  <a:pt x="12365" y="8553"/>
                </a:cubicBezTo>
                <a:cubicBezTo>
                  <a:pt x="12383" y="8553"/>
                  <a:pt x="12402" y="8538"/>
                  <a:pt x="12420" y="8522"/>
                </a:cubicBezTo>
                <a:cubicBezTo>
                  <a:pt x="12447" y="8476"/>
                  <a:pt x="12475" y="8460"/>
                  <a:pt x="12512" y="8476"/>
                </a:cubicBezTo>
                <a:cubicBezTo>
                  <a:pt x="12512" y="8476"/>
                  <a:pt x="12521" y="8476"/>
                  <a:pt x="12521" y="8476"/>
                </a:cubicBezTo>
                <a:cubicBezTo>
                  <a:pt x="12521" y="8476"/>
                  <a:pt x="12521" y="8476"/>
                  <a:pt x="12530" y="8476"/>
                </a:cubicBezTo>
                <a:cubicBezTo>
                  <a:pt x="12530" y="8460"/>
                  <a:pt x="12530" y="8460"/>
                  <a:pt x="12530" y="8460"/>
                </a:cubicBezTo>
                <a:cubicBezTo>
                  <a:pt x="12530" y="8476"/>
                  <a:pt x="12530" y="8476"/>
                  <a:pt x="12530" y="8476"/>
                </a:cubicBezTo>
                <a:cubicBezTo>
                  <a:pt x="12530" y="8476"/>
                  <a:pt x="12521" y="8476"/>
                  <a:pt x="12521" y="8476"/>
                </a:cubicBezTo>
                <a:cubicBezTo>
                  <a:pt x="12512" y="8491"/>
                  <a:pt x="12502" y="8522"/>
                  <a:pt x="12484" y="8538"/>
                </a:cubicBezTo>
                <a:cubicBezTo>
                  <a:pt x="12475" y="8553"/>
                  <a:pt x="12475" y="8569"/>
                  <a:pt x="12484" y="8584"/>
                </a:cubicBezTo>
                <a:cubicBezTo>
                  <a:pt x="12484" y="8600"/>
                  <a:pt x="12484" y="8615"/>
                  <a:pt x="12484" y="8631"/>
                </a:cubicBezTo>
                <a:cubicBezTo>
                  <a:pt x="12466" y="8662"/>
                  <a:pt x="12457" y="8709"/>
                  <a:pt x="12438" y="8724"/>
                </a:cubicBezTo>
                <a:cubicBezTo>
                  <a:pt x="12438" y="8740"/>
                  <a:pt x="12429" y="8755"/>
                  <a:pt x="12438" y="8755"/>
                </a:cubicBezTo>
                <a:cubicBezTo>
                  <a:pt x="12447" y="8786"/>
                  <a:pt x="12466" y="8817"/>
                  <a:pt x="12493" y="8833"/>
                </a:cubicBezTo>
                <a:cubicBezTo>
                  <a:pt x="12530" y="8849"/>
                  <a:pt x="12557" y="8880"/>
                  <a:pt x="12585" y="8926"/>
                </a:cubicBezTo>
                <a:cubicBezTo>
                  <a:pt x="12612" y="8973"/>
                  <a:pt x="12649" y="9019"/>
                  <a:pt x="12685" y="9051"/>
                </a:cubicBezTo>
                <a:cubicBezTo>
                  <a:pt x="12731" y="9082"/>
                  <a:pt x="12749" y="9144"/>
                  <a:pt x="12749" y="9206"/>
                </a:cubicBezTo>
                <a:cubicBezTo>
                  <a:pt x="12749" y="9237"/>
                  <a:pt x="12749" y="9268"/>
                  <a:pt x="12731" y="9284"/>
                </a:cubicBezTo>
                <a:close/>
                <a:moveTo>
                  <a:pt x="13052" y="7170"/>
                </a:moveTo>
                <a:cubicBezTo>
                  <a:pt x="13052" y="7155"/>
                  <a:pt x="13052" y="7155"/>
                  <a:pt x="13052" y="7155"/>
                </a:cubicBezTo>
                <a:cubicBezTo>
                  <a:pt x="13061" y="7170"/>
                  <a:pt x="13061" y="7170"/>
                  <a:pt x="13061" y="7170"/>
                </a:cubicBezTo>
                <a:lnTo>
                  <a:pt x="13052" y="7170"/>
                </a:lnTo>
                <a:close/>
                <a:moveTo>
                  <a:pt x="13592" y="9859"/>
                </a:moveTo>
                <a:cubicBezTo>
                  <a:pt x="13555" y="9874"/>
                  <a:pt x="13518" y="9874"/>
                  <a:pt x="13482" y="9890"/>
                </a:cubicBezTo>
                <a:cubicBezTo>
                  <a:pt x="13482" y="9890"/>
                  <a:pt x="13473" y="9890"/>
                  <a:pt x="13463" y="9890"/>
                </a:cubicBezTo>
                <a:cubicBezTo>
                  <a:pt x="13427" y="9890"/>
                  <a:pt x="13390" y="9874"/>
                  <a:pt x="13363" y="9828"/>
                </a:cubicBezTo>
                <a:cubicBezTo>
                  <a:pt x="13354" y="9812"/>
                  <a:pt x="13335" y="9796"/>
                  <a:pt x="13326" y="9796"/>
                </a:cubicBezTo>
                <a:cubicBezTo>
                  <a:pt x="13317" y="9796"/>
                  <a:pt x="13299" y="9796"/>
                  <a:pt x="13289" y="9781"/>
                </a:cubicBezTo>
                <a:cubicBezTo>
                  <a:pt x="13289" y="9781"/>
                  <a:pt x="13280" y="9765"/>
                  <a:pt x="13271" y="9765"/>
                </a:cubicBezTo>
                <a:cubicBezTo>
                  <a:pt x="13262" y="9703"/>
                  <a:pt x="13244" y="9641"/>
                  <a:pt x="13262" y="9579"/>
                </a:cubicBezTo>
                <a:cubicBezTo>
                  <a:pt x="13271" y="9548"/>
                  <a:pt x="13271" y="9517"/>
                  <a:pt x="13280" y="9486"/>
                </a:cubicBezTo>
                <a:cubicBezTo>
                  <a:pt x="13280" y="9439"/>
                  <a:pt x="13289" y="9408"/>
                  <a:pt x="13317" y="9392"/>
                </a:cubicBezTo>
                <a:cubicBezTo>
                  <a:pt x="13317" y="9392"/>
                  <a:pt x="13317" y="9377"/>
                  <a:pt x="13317" y="9361"/>
                </a:cubicBezTo>
                <a:cubicBezTo>
                  <a:pt x="13308" y="9361"/>
                  <a:pt x="13308" y="9361"/>
                  <a:pt x="13299" y="9346"/>
                </a:cubicBezTo>
                <a:cubicBezTo>
                  <a:pt x="13271" y="9330"/>
                  <a:pt x="13253" y="9299"/>
                  <a:pt x="13244" y="9268"/>
                </a:cubicBezTo>
                <a:cubicBezTo>
                  <a:pt x="13235" y="9222"/>
                  <a:pt x="13216" y="9175"/>
                  <a:pt x="13189" y="9144"/>
                </a:cubicBezTo>
                <a:cubicBezTo>
                  <a:pt x="13152" y="9113"/>
                  <a:pt x="13134" y="9051"/>
                  <a:pt x="13125" y="8988"/>
                </a:cubicBezTo>
                <a:cubicBezTo>
                  <a:pt x="13116" y="8926"/>
                  <a:pt x="13097" y="8880"/>
                  <a:pt x="13070" y="8833"/>
                </a:cubicBezTo>
                <a:cubicBezTo>
                  <a:pt x="13061" y="8817"/>
                  <a:pt x="13052" y="8786"/>
                  <a:pt x="13061" y="8771"/>
                </a:cubicBezTo>
                <a:cubicBezTo>
                  <a:pt x="13061" y="8740"/>
                  <a:pt x="13070" y="8709"/>
                  <a:pt x="13079" y="8693"/>
                </a:cubicBezTo>
                <a:cubicBezTo>
                  <a:pt x="13079" y="8662"/>
                  <a:pt x="13088" y="8647"/>
                  <a:pt x="13106" y="8647"/>
                </a:cubicBezTo>
                <a:cubicBezTo>
                  <a:pt x="13134" y="8615"/>
                  <a:pt x="13152" y="8600"/>
                  <a:pt x="13171" y="8553"/>
                </a:cubicBezTo>
                <a:cubicBezTo>
                  <a:pt x="13180" y="8538"/>
                  <a:pt x="13180" y="8538"/>
                  <a:pt x="13189" y="8522"/>
                </a:cubicBezTo>
                <a:cubicBezTo>
                  <a:pt x="13216" y="8491"/>
                  <a:pt x="13253" y="8460"/>
                  <a:pt x="13280" y="8445"/>
                </a:cubicBezTo>
                <a:cubicBezTo>
                  <a:pt x="13289" y="8429"/>
                  <a:pt x="13299" y="8429"/>
                  <a:pt x="13299" y="8429"/>
                </a:cubicBezTo>
                <a:cubicBezTo>
                  <a:pt x="13326" y="8445"/>
                  <a:pt x="13354" y="8460"/>
                  <a:pt x="13381" y="8445"/>
                </a:cubicBezTo>
                <a:cubicBezTo>
                  <a:pt x="13390" y="8445"/>
                  <a:pt x="13399" y="8460"/>
                  <a:pt x="13408" y="8476"/>
                </a:cubicBezTo>
                <a:cubicBezTo>
                  <a:pt x="13418" y="8507"/>
                  <a:pt x="13418" y="8522"/>
                  <a:pt x="13418" y="8553"/>
                </a:cubicBezTo>
                <a:cubicBezTo>
                  <a:pt x="13418" y="8569"/>
                  <a:pt x="13408" y="8600"/>
                  <a:pt x="13408" y="8631"/>
                </a:cubicBezTo>
                <a:cubicBezTo>
                  <a:pt x="13408" y="8647"/>
                  <a:pt x="13408" y="8647"/>
                  <a:pt x="13399" y="8647"/>
                </a:cubicBezTo>
                <a:cubicBezTo>
                  <a:pt x="13381" y="8662"/>
                  <a:pt x="13372" y="8647"/>
                  <a:pt x="13354" y="8662"/>
                </a:cubicBezTo>
                <a:cubicBezTo>
                  <a:pt x="13326" y="8662"/>
                  <a:pt x="13317" y="8678"/>
                  <a:pt x="13317" y="8740"/>
                </a:cubicBezTo>
                <a:cubicBezTo>
                  <a:pt x="13317" y="8771"/>
                  <a:pt x="13317" y="8786"/>
                  <a:pt x="13308" y="8786"/>
                </a:cubicBezTo>
                <a:cubicBezTo>
                  <a:pt x="13299" y="8786"/>
                  <a:pt x="13299" y="8786"/>
                  <a:pt x="13299" y="8786"/>
                </a:cubicBezTo>
                <a:cubicBezTo>
                  <a:pt x="13271" y="8802"/>
                  <a:pt x="13271" y="8802"/>
                  <a:pt x="13280" y="8833"/>
                </a:cubicBezTo>
                <a:cubicBezTo>
                  <a:pt x="13299" y="8864"/>
                  <a:pt x="13317" y="8895"/>
                  <a:pt x="13326" y="8926"/>
                </a:cubicBezTo>
                <a:cubicBezTo>
                  <a:pt x="13344" y="8988"/>
                  <a:pt x="13381" y="9035"/>
                  <a:pt x="13418" y="9051"/>
                </a:cubicBezTo>
                <a:cubicBezTo>
                  <a:pt x="13427" y="9051"/>
                  <a:pt x="13436" y="9066"/>
                  <a:pt x="13436" y="9082"/>
                </a:cubicBezTo>
                <a:cubicBezTo>
                  <a:pt x="13436" y="9097"/>
                  <a:pt x="13436" y="9097"/>
                  <a:pt x="13436" y="9113"/>
                </a:cubicBezTo>
                <a:cubicBezTo>
                  <a:pt x="13427" y="9159"/>
                  <a:pt x="13436" y="9190"/>
                  <a:pt x="13454" y="9222"/>
                </a:cubicBezTo>
                <a:cubicBezTo>
                  <a:pt x="13473" y="9268"/>
                  <a:pt x="13473" y="9315"/>
                  <a:pt x="13473" y="9361"/>
                </a:cubicBezTo>
                <a:cubicBezTo>
                  <a:pt x="13473" y="9377"/>
                  <a:pt x="13473" y="9392"/>
                  <a:pt x="13473" y="9408"/>
                </a:cubicBezTo>
                <a:cubicBezTo>
                  <a:pt x="13482" y="9439"/>
                  <a:pt x="13491" y="9455"/>
                  <a:pt x="13509" y="9455"/>
                </a:cubicBezTo>
                <a:cubicBezTo>
                  <a:pt x="13518" y="9455"/>
                  <a:pt x="13518" y="9455"/>
                  <a:pt x="13527" y="9470"/>
                </a:cubicBezTo>
                <a:cubicBezTo>
                  <a:pt x="13537" y="9486"/>
                  <a:pt x="13527" y="9501"/>
                  <a:pt x="13527" y="9517"/>
                </a:cubicBezTo>
                <a:cubicBezTo>
                  <a:pt x="13527" y="9517"/>
                  <a:pt x="13527" y="9517"/>
                  <a:pt x="13527" y="9517"/>
                </a:cubicBezTo>
                <a:cubicBezTo>
                  <a:pt x="13527" y="9532"/>
                  <a:pt x="13537" y="9548"/>
                  <a:pt x="13537" y="9548"/>
                </a:cubicBezTo>
                <a:cubicBezTo>
                  <a:pt x="13555" y="9579"/>
                  <a:pt x="13573" y="9610"/>
                  <a:pt x="13564" y="9641"/>
                </a:cubicBezTo>
                <a:cubicBezTo>
                  <a:pt x="13564" y="9719"/>
                  <a:pt x="13582" y="9781"/>
                  <a:pt x="13592" y="9843"/>
                </a:cubicBezTo>
                <a:cubicBezTo>
                  <a:pt x="13601" y="9859"/>
                  <a:pt x="13592" y="9859"/>
                  <a:pt x="13592" y="9859"/>
                </a:cubicBezTo>
                <a:close/>
                <a:moveTo>
                  <a:pt x="13765" y="4109"/>
                </a:moveTo>
                <a:cubicBezTo>
                  <a:pt x="13756" y="4093"/>
                  <a:pt x="13756" y="4093"/>
                  <a:pt x="13756" y="4093"/>
                </a:cubicBezTo>
                <a:cubicBezTo>
                  <a:pt x="13765" y="4093"/>
                  <a:pt x="13765" y="4093"/>
                  <a:pt x="13765" y="4093"/>
                </a:cubicBezTo>
                <a:lnTo>
                  <a:pt x="13765" y="4109"/>
                </a:lnTo>
                <a:close/>
                <a:moveTo>
                  <a:pt x="13903" y="8755"/>
                </a:moveTo>
                <a:cubicBezTo>
                  <a:pt x="13894" y="8771"/>
                  <a:pt x="13866" y="8802"/>
                  <a:pt x="13857" y="8786"/>
                </a:cubicBezTo>
                <a:cubicBezTo>
                  <a:pt x="13839" y="8786"/>
                  <a:pt x="13820" y="8771"/>
                  <a:pt x="13802" y="8755"/>
                </a:cubicBezTo>
                <a:cubicBezTo>
                  <a:pt x="13793" y="8755"/>
                  <a:pt x="13784" y="8740"/>
                  <a:pt x="13784" y="8724"/>
                </a:cubicBezTo>
                <a:cubicBezTo>
                  <a:pt x="13784" y="8631"/>
                  <a:pt x="13829" y="8553"/>
                  <a:pt x="13875" y="8553"/>
                </a:cubicBezTo>
                <a:cubicBezTo>
                  <a:pt x="13894" y="8569"/>
                  <a:pt x="13903" y="8569"/>
                  <a:pt x="13903" y="8584"/>
                </a:cubicBezTo>
                <a:cubicBezTo>
                  <a:pt x="13912" y="8600"/>
                  <a:pt x="13912" y="8631"/>
                  <a:pt x="13921" y="8647"/>
                </a:cubicBezTo>
                <a:cubicBezTo>
                  <a:pt x="13912" y="8678"/>
                  <a:pt x="13903" y="8724"/>
                  <a:pt x="13903" y="8755"/>
                </a:cubicBezTo>
                <a:close/>
                <a:moveTo>
                  <a:pt x="14241" y="4451"/>
                </a:moveTo>
                <a:cubicBezTo>
                  <a:pt x="14232" y="4451"/>
                  <a:pt x="14232" y="4451"/>
                  <a:pt x="14232" y="4451"/>
                </a:cubicBezTo>
                <a:cubicBezTo>
                  <a:pt x="14214" y="4404"/>
                  <a:pt x="14186" y="4373"/>
                  <a:pt x="14168" y="4327"/>
                </a:cubicBezTo>
                <a:cubicBezTo>
                  <a:pt x="14168" y="4311"/>
                  <a:pt x="14168" y="4311"/>
                  <a:pt x="14168" y="4311"/>
                </a:cubicBezTo>
                <a:cubicBezTo>
                  <a:pt x="14177" y="4311"/>
                  <a:pt x="14177" y="4295"/>
                  <a:pt x="14186" y="4295"/>
                </a:cubicBezTo>
                <a:cubicBezTo>
                  <a:pt x="14196" y="4295"/>
                  <a:pt x="14205" y="4311"/>
                  <a:pt x="14214" y="4327"/>
                </a:cubicBezTo>
                <a:cubicBezTo>
                  <a:pt x="14223" y="4342"/>
                  <a:pt x="14232" y="4358"/>
                  <a:pt x="14241" y="4373"/>
                </a:cubicBezTo>
                <a:cubicBezTo>
                  <a:pt x="14251" y="4389"/>
                  <a:pt x="14251" y="4435"/>
                  <a:pt x="14241" y="4451"/>
                </a:cubicBezTo>
                <a:close/>
                <a:moveTo>
                  <a:pt x="14260" y="4560"/>
                </a:moveTo>
                <a:cubicBezTo>
                  <a:pt x="14260" y="4560"/>
                  <a:pt x="14251" y="4560"/>
                  <a:pt x="14251" y="4560"/>
                </a:cubicBezTo>
                <a:cubicBezTo>
                  <a:pt x="14251" y="4544"/>
                  <a:pt x="14260" y="4544"/>
                  <a:pt x="14260" y="4560"/>
                </a:cubicBezTo>
                <a:cubicBezTo>
                  <a:pt x="14260" y="4560"/>
                  <a:pt x="14260" y="4560"/>
                  <a:pt x="14260" y="4560"/>
                </a:cubicBezTo>
                <a:close/>
                <a:moveTo>
                  <a:pt x="14379" y="9237"/>
                </a:moveTo>
                <a:cubicBezTo>
                  <a:pt x="14379" y="9237"/>
                  <a:pt x="14379" y="9237"/>
                  <a:pt x="14379" y="9237"/>
                </a:cubicBezTo>
                <a:cubicBezTo>
                  <a:pt x="14379" y="9237"/>
                  <a:pt x="14379" y="9237"/>
                  <a:pt x="14379" y="9237"/>
                </a:cubicBezTo>
                <a:close/>
                <a:moveTo>
                  <a:pt x="14415" y="3891"/>
                </a:moveTo>
                <a:cubicBezTo>
                  <a:pt x="14415" y="3907"/>
                  <a:pt x="14406" y="3923"/>
                  <a:pt x="14406" y="3907"/>
                </a:cubicBezTo>
                <a:cubicBezTo>
                  <a:pt x="14397" y="3907"/>
                  <a:pt x="14397" y="3891"/>
                  <a:pt x="14397" y="3891"/>
                </a:cubicBezTo>
                <a:cubicBezTo>
                  <a:pt x="14406" y="3876"/>
                  <a:pt x="14415" y="3876"/>
                  <a:pt x="14415" y="3876"/>
                </a:cubicBezTo>
                <a:cubicBezTo>
                  <a:pt x="14415" y="3876"/>
                  <a:pt x="14424" y="3876"/>
                  <a:pt x="14424" y="3891"/>
                </a:cubicBezTo>
                <a:cubicBezTo>
                  <a:pt x="14424" y="3891"/>
                  <a:pt x="14415" y="3891"/>
                  <a:pt x="14415" y="3891"/>
                </a:cubicBezTo>
                <a:close/>
                <a:moveTo>
                  <a:pt x="14754" y="2011"/>
                </a:moveTo>
                <a:cubicBezTo>
                  <a:pt x="14763" y="2027"/>
                  <a:pt x="14763" y="2027"/>
                  <a:pt x="14772" y="2042"/>
                </a:cubicBezTo>
                <a:cubicBezTo>
                  <a:pt x="14772" y="2042"/>
                  <a:pt x="14772" y="2042"/>
                  <a:pt x="14772" y="2042"/>
                </a:cubicBezTo>
                <a:cubicBezTo>
                  <a:pt x="14772" y="2042"/>
                  <a:pt x="14772" y="2042"/>
                  <a:pt x="14772" y="2042"/>
                </a:cubicBezTo>
                <a:cubicBezTo>
                  <a:pt x="14763" y="2027"/>
                  <a:pt x="14763" y="2027"/>
                  <a:pt x="14754" y="2011"/>
                </a:cubicBezTo>
                <a:cubicBezTo>
                  <a:pt x="14754" y="2011"/>
                  <a:pt x="14754" y="2011"/>
                  <a:pt x="14754" y="2011"/>
                </a:cubicBezTo>
                <a:cubicBezTo>
                  <a:pt x="14754" y="2011"/>
                  <a:pt x="14754" y="2011"/>
                  <a:pt x="14754" y="2011"/>
                </a:cubicBezTo>
                <a:close/>
                <a:moveTo>
                  <a:pt x="14754" y="7030"/>
                </a:moveTo>
                <a:cubicBezTo>
                  <a:pt x="14754" y="7030"/>
                  <a:pt x="14754" y="7030"/>
                  <a:pt x="14754" y="7046"/>
                </a:cubicBezTo>
                <a:cubicBezTo>
                  <a:pt x="14754" y="7046"/>
                  <a:pt x="14754" y="7046"/>
                  <a:pt x="14745" y="7046"/>
                </a:cubicBezTo>
                <a:cubicBezTo>
                  <a:pt x="14745" y="7046"/>
                  <a:pt x="14736" y="7046"/>
                  <a:pt x="14736" y="7046"/>
                </a:cubicBezTo>
                <a:cubicBezTo>
                  <a:pt x="14736" y="7046"/>
                  <a:pt x="14726" y="7046"/>
                  <a:pt x="14726" y="7046"/>
                </a:cubicBezTo>
                <a:cubicBezTo>
                  <a:pt x="14736" y="7030"/>
                  <a:pt x="14745" y="7030"/>
                  <a:pt x="14754" y="7030"/>
                </a:cubicBezTo>
                <a:close/>
                <a:moveTo>
                  <a:pt x="14772" y="8413"/>
                </a:moveTo>
                <a:cubicBezTo>
                  <a:pt x="14754" y="8445"/>
                  <a:pt x="14745" y="8476"/>
                  <a:pt x="14736" y="8522"/>
                </a:cubicBezTo>
                <a:cubicBezTo>
                  <a:pt x="14736" y="8522"/>
                  <a:pt x="14726" y="8538"/>
                  <a:pt x="14726" y="8538"/>
                </a:cubicBezTo>
                <a:cubicBezTo>
                  <a:pt x="14717" y="8538"/>
                  <a:pt x="14708" y="8522"/>
                  <a:pt x="14708" y="8507"/>
                </a:cubicBezTo>
                <a:cubicBezTo>
                  <a:pt x="14708" y="8507"/>
                  <a:pt x="14708" y="8507"/>
                  <a:pt x="14708" y="8507"/>
                </a:cubicBezTo>
                <a:cubicBezTo>
                  <a:pt x="14708" y="8460"/>
                  <a:pt x="14717" y="8429"/>
                  <a:pt x="14726" y="8398"/>
                </a:cubicBezTo>
                <a:cubicBezTo>
                  <a:pt x="14736" y="8382"/>
                  <a:pt x="14745" y="8367"/>
                  <a:pt x="14754" y="8351"/>
                </a:cubicBezTo>
                <a:cubicBezTo>
                  <a:pt x="14763" y="8351"/>
                  <a:pt x="14772" y="8351"/>
                  <a:pt x="14781" y="8351"/>
                </a:cubicBezTo>
                <a:cubicBezTo>
                  <a:pt x="14781" y="8351"/>
                  <a:pt x="14791" y="8351"/>
                  <a:pt x="14791" y="8367"/>
                </a:cubicBezTo>
                <a:cubicBezTo>
                  <a:pt x="14781" y="8382"/>
                  <a:pt x="14781" y="8398"/>
                  <a:pt x="14772" y="8413"/>
                </a:cubicBezTo>
                <a:close/>
                <a:moveTo>
                  <a:pt x="14873" y="1576"/>
                </a:moveTo>
                <a:cubicBezTo>
                  <a:pt x="14873" y="1560"/>
                  <a:pt x="14873" y="1560"/>
                  <a:pt x="14873" y="1560"/>
                </a:cubicBezTo>
                <a:cubicBezTo>
                  <a:pt x="14873" y="1560"/>
                  <a:pt x="14873" y="1560"/>
                  <a:pt x="14873" y="1560"/>
                </a:cubicBezTo>
                <a:lnTo>
                  <a:pt x="14873" y="1576"/>
                </a:lnTo>
                <a:close/>
                <a:moveTo>
                  <a:pt x="15047" y="2353"/>
                </a:moveTo>
                <a:cubicBezTo>
                  <a:pt x="15047" y="2353"/>
                  <a:pt x="15047" y="2353"/>
                  <a:pt x="15047" y="2353"/>
                </a:cubicBezTo>
                <a:cubicBezTo>
                  <a:pt x="15038" y="2369"/>
                  <a:pt x="15038" y="2400"/>
                  <a:pt x="15038" y="2431"/>
                </a:cubicBezTo>
                <a:cubicBezTo>
                  <a:pt x="15028" y="2446"/>
                  <a:pt x="15028" y="2446"/>
                  <a:pt x="15019" y="2446"/>
                </a:cubicBezTo>
                <a:cubicBezTo>
                  <a:pt x="15001" y="2462"/>
                  <a:pt x="15001" y="2477"/>
                  <a:pt x="14992" y="2508"/>
                </a:cubicBezTo>
                <a:cubicBezTo>
                  <a:pt x="14992" y="2508"/>
                  <a:pt x="14992" y="2508"/>
                  <a:pt x="15001" y="2508"/>
                </a:cubicBezTo>
                <a:cubicBezTo>
                  <a:pt x="15001" y="2508"/>
                  <a:pt x="15010" y="2524"/>
                  <a:pt x="15010" y="2539"/>
                </a:cubicBezTo>
                <a:cubicBezTo>
                  <a:pt x="15019" y="2539"/>
                  <a:pt x="15028" y="2555"/>
                  <a:pt x="15028" y="2555"/>
                </a:cubicBezTo>
                <a:cubicBezTo>
                  <a:pt x="15028" y="2571"/>
                  <a:pt x="15028" y="2571"/>
                  <a:pt x="15028" y="2571"/>
                </a:cubicBezTo>
                <a:cubicBezTo>
                  <a:pt x="15028" y="2555"/>
                  <a:pt x="15028" y="2555"/>
                  <a:pt x="15028" y="2555"/>
                </a:cubicBezTo>
                <a:cubicBezTo>
                  <a:pt x="15019" y="2555"/>
                  <a:pt x="15019" y="2539"/>
                  <a:pt x="15010" y="2539"/>
                </a:cubicBezTo>
                <a:cubicBezTo>
                  <a:pt x="15001" y="2524"/>
                  <a:pt x="15001" y="2524"/>
                  <a:pt x="14992" y="2508"/>
                </a:cubicBezTo>
                <a:cubicBezTo>
                  <a:pt x="14992" y="2508"/>
                  <a:pt x="14992" y="2508"/>
                  <a:pt x="14992" y="2508"/>
                </a:cubicBezTo>
                <a:cubicBezTo>
                  <a:pt x="14983" y="2477"/>
                  <a:pt x="14964" y="2477"/>
                  <a:pt x="14955" y="2462"/>
                </a:cubicBezTo>
                <a:cubicBezTo>
                  <a:pt x="14946" y="2431"/>
                  <a:pt x="14946" y="2400"/>
                  <a:pt x="14937" y="2384"/>
                </a:cubicBezTo>
                <a:cubicBezTo>
                  <a:pt x="14937" y="2369"/>
                  <a:pt x="14937" y="2353"/>
                  <a:pt x="14937" y="2353"/>
                </a:cubicBezTo>
                <a:cubicBezTo>
                  <a:pt x="14937" y="2337"/>
                  <a:pt x="14937" y="2337"/>
                  <a:pt x="14937" y="2337"/>
                </a:cubicBezTo>
                <a:cubicBezTo>
                  <a:pt x="14928" y="2337"/>
                  <a:pt x="14928" y="2337"/>
                  <a:pt x="14928" y="2337"/>
                </a:cubicBezTo>
                <a:cubicBezTo>
                  <a:pt x="14937" y="2337"/>
                  <a:pt x="14937" y="2337"/>
                  <a:pt x="14937" y="2337"/>
                </a:cubicBezTo>
                <a:cubicBezTo>
                  <a:pt x="14937" y="2337"/>
                  <a:pt x="14937" y="2337"/>
                  <a:pt x="14937" y="2353"/>
                </a:cubicBezTo>
                <a:cubicBezTo>
                  <a:pt x="14946" y="2353"/>
                  <a:pt x="14955" y="2369"/>
                  <a:pt x="14964" y="2369"/>
                </a:cubicBezTo>
                <a:cubicBezTo>
                  <a:pt x="14974" y="2384"/>
                  <a:pt x="14992" y="2384"/>
                  <a:pt x="15010" y="2369"/>
                </a:cubicBezTo>
                <a:cubicBezTo>
                  <a:pt x="15019" y="2353"/>
                  <a:pt x="15028" y="2353"/>
                  <a:pt x="15047" y="2353"/>
                </a:cubicBezTo>
                <a:cubicBezTo>
                  <a:pt x="15047" y="2353"/>
                  <a:pt x="15047" y="2337"/>
                  <a:pt x="15047" y="2337"/>
                </a:cubicBezTo>
                <a:cubicBezTo>
                  <a:pt x="15047" y="2337"/>
                  <a:pt x="15047" y="2337"/>
                  <a:pt x="15047" y="2337"/>
                </a:cubicBezTo>
                <a:cubicBezTo>
                  <a:pt x="15047" y="2337"/>
                  <a:pt x="15047" y="2337"/>
                  <a:pt x="15047" y="2353"/>
                </a:cubicBezTo>
                <a:close/>
                <a:moveTo>
                  <a:pt x="15138" y="2244"/>
                </a:moveTo>
                <a:cubicBezTo>
                  <a:pt x="15120" y="2260"/>
                  <a:pt x="15102" y="2275"/>
                  <a:pt x="15083" y="2306"/>
                </a:cubicBezTo>
                <a:cubicBezTo>
                  <a:pt x="15074" y="2306"/>
                  <a:pt x="15074" y="2306"/>
                  <a:pt x="15065" y="2306"/>
                </a:cubicBezTo>
                <a:cubicBezTo>
                  <a:pt x="15065" y="2322"/>
                  <a:pt x="15065" y="2322"/>
                  <a:pt x="15065" y="2322"/>
                </a:cubicBezTo>
                <a:cubicBezTo>
                  <a:pt x="15065" y="2322"/>
                  <a:pt x="15056" y="2322"/>
                  <a:pt x="15056" y="2322"/>
                </a:cubicBezTo>
                <a:cubicBezTo>
                  <a:pt x="15056" y="2322"/>
                  <a:pt x="15056" y="2322"/>
                  <a:pt x="15056" y="2306"/>
                </a:cubicBezTo>
                <a:cubicBezTo>
                  <a:pt x="15065" y="2306"/>
                  <a:pt x="15065" y="2306"/>
                  <a:pt x="15065" y="2306"/>
                </a:cubicBezTo>
                <a:cubicBezTo>
                  <a:pt x="15065" y="2306"/>
                  <a:pt x="15074" y="2291"/>
                  <a:pt x="15074" y="2275"/>
                </a:cubicBezTo>
                <a:cubicBezTo>
                  <a:pt x="15093" y="2244"/>
                  <a:pt x="15102" y="2229"/>
                  <a:pt x="15111" y="2213"/>
                </a:cubicBezTo>
                <a:cubicBezTo>
                  <a:pt x="15111" y="2213"/>
                  <a:pt x="15111" y="2213"/>
                  <a:pt x="15111" y="2213"/>
                </a:cubicBezTo>
                <a:cubicBezTo>
                  <a:pt x="15111" y="2213"/>
                  <a:pt x="15111" y="2198"/>
                  <a:pt x="15111" y="2198"/>
                </a:cubicBezTo>
                <a:cubicBezTo>
                  <a:pt x="15093" y="2198"/>
                  <a:pt x="15074" y="2198"/>
                  <a:pt x="15074" y="2167"/>
                </a:cubicBezTo>
                <a:cubicBezTo>
                  <a:pt x="15074" y="2151"/>
                  <a:pt x="15074" y="2151"/>
                  <a:pt x="15074" y="2151"/>
                </a:cubicBezTo>
                <a:cubicBezTo>
                  <a:pt x="15074" y="2135"/>
                  <a:pt x="15083" y="2151"/>
                  <a:pt x="15083" y="2151"/>
                </a:cubicBezTo>
                <a:cubicBezTo>
                  <a:pt x="15083" y="2151"/>
                  <a:pt x="15093" y="2151"/>
                  <a:pt x="15093" y="2167"/>
                </a:cubicBezTo>
                <a:cubicBezTo>
                  <a:pt x="15102" y="2182"/>
                  <a:pt x="15102" y="2198"/>
                  <a:pt x="15111" y="2198"/>
                </a:cubicBezTo>
                <a:cubicBezTo>
                  <a:pt x="15111" y="2198"/>
                  <a:pt x="15111" y="2198"/>
                  <a:pt x="15111" y="2198"/>
                </a:cubicBezTo>
                <a:cubicBezTo>
                  <a:pt x="15111" y="2198"/>
                  <a:pt x="15111" y="2213"/>
                  <a:pt x="15111" y="2213"/>
                </a:cubicBezTo>
                <a:cubicBezTo>
                  <a:pt x="15120" y="2213"/>
                  <a:pt x="15129" y="2213"/>
                  <a:pt x="15129" y="2213"/>
                </a:cubicBezTo>
                <a:cubicBezTo>
                  <a:pt x="15138" y="2213"/>
                  <a:pt x="15138" y="2229"/>
                  <a:pt x="15147" y="2229"/>
                </a:cubicBezTo>
                <a:cubicBezTo>
                  <a:pt x="15147" y="2229"/>
                  <a:pt x="15138" y="2244"/>
                  <a:pt x="15138" y="2244"/>
                </a:cubicBezTo>
                <a:close/>
                <a:moveTo>
                  <a:pt x="15257" y="2229"/>
                </a:moveTo>
                <a:cubicBezTo>
                  <a:pt x="15248" y="2229"/>
                  <a:pt x="15248" y="2229"/>
                  <a:pt x="15248" y="2229"/>
                </a:cubicBezTo>
                <a:cubicBezTo>
                  <a:pt x="15257" y="2213"/>
                  <a:pt x="15257" y="2213"/>
                  <a:pt x="15257" y="2213"/>
                </a:cubicBezTo>
                <a:lnTo>
                  <a:pt x="15257" y="2229"/>
                </a:lnTo>
                <a:close/>
                <a:moveTo>
                  <a:pt x="15367" y="8118"/>
                </a:moveTo>
                <a:cubicBezTo>
                  <a:pt x="15367" y="8134"/>
                  <a:pt x="15358" y="8134"/>
                  <a:pt x="15349" y="8134"/>
                </a:cubicBezTo>
                <a:cubicBezTo>
                  <a:pt x="15321" y="8118"/>
                  <a:pt x="15294" y="8103"/>
                  <a:pt x="15276" y="8087"/>
                </a:cubicBezTo>
                <a:cubicBezTo>
                  <a:pt x="15266" y="8072"/>
                  <a:pt x="15266" y="8056"/>
                  <a:pt x="15266" y="8040"/>
                </a:cubicBezTo>
                <a:cubicBezTo>
                  <a:pt x="15266" y="8025"/>
                  <a:pt x="15266" y="8009"/>
                  <a:pt x="15266" y="7994"/>
                </a:cubicBezTo>
                <a:cubicBezTo>
                  <a:pt x="15276" y="7994"/>
                  <a:pt x="15285" y="8009"/>
                  <a:pt x="15285" y="8025"/>
                </a:cubicBezTo>
                <a:cubicBezTo>
                  <a:pt x="15294" y="8040"/>
                  <a:pt x="15312" y="8056"/>
                  <a:pt x="15331" y="8072"/>
                </a:cubicBezTo>
                <a:cubicBezTo>
                  <a:pt x="15340" y="8072"/>
                  <a:pt x="15358" y="8087"/>
                  <a:pt x="15367" y="8103"/>
                </a:cubicBezTo>
                <a:cubicBezTo>
                  <a:pt x="15367" y="8103"/>
                  <a:pt x="15367" y="8103"/>
                  <a:pt x="15367" y="8103"/>
                </a:cubicBezTo>
                <a:cubicBezTo>
                  <a:pt x="15367" y="8118"/>
                  <a:pt x="15367" y="8118"/>
                  <a:pt x="15367" y="8118"/>
                </a:cubicBezTo>
                <a:close/>
                <a:moveTo>
                  <a:pt x="15367" y="2757"/>
                </a:moveTo>
                <a:cubicBezTo>
                  <a:pt x="15367" y="2757"/>
                  <a:pt x="15367" y="2757"/>
                  <a:pt x="15367" y="2757"/>
                </a:cubicBezTo>
                <a:cubicBezTo>
                  <a:pt x="15367" y="2742"/>
                  <a:pt x="15367" y="2742"/>
                  <a:pt x="15367" y="2742"/>
                </a:cubicBezTo>
                <a:cubicBezTo>
                  <a:pt x="15367" y="2742"/>
                  <a:pt x="15367" y="2742"/>
                  <a:pt x="15367" y="2742"/>
                </a:cubicBezTo>
                <a:cubicBezTo>
                  <a:pt x="15367" y="2757"/>
                  <a:pt x="15367" y="2757"/>
                  <a:pt x="15367" y="2757"/>
                </a:cubicBezTo>
                <a:cubicBezTo>
                  <a:pt x="15367" y="2757"/>
                  <a:pt x="15367" y="2757"/>
                  <a:pt x="15367" y="2757"/>
                </a:cubicBezTo>
                <a:cubicBezTo>
                  <a:pt x="15367" y="2757"/>
                  <a:pt x="15367" y="2757"/>
                  <a:pt x="15367" y="2757"/>
                </a:cubicBezTo>
                <a:close/>
                <a:moveTo>
                  <a:pt x="15797" y="7683"/>
                </a:moveTo>
                <a:cubicBezTo>
                  <a:pt x="15788" y="7699"/>
                  <a:pt x="15779" y="7699"/>
                  <a:pt x="15779" y="7683"/>
                </a:cubicBezTo>
                <a:cubicBezTo>
                  <a:pt x="15770" y="7668"/>
                  <a:pt x="15770" y="7652"/>
                  <a:pt x="15770" y="7652"/>
                </a:cubicBezTo>
                <a:cubicBezTo>
                  <a:pt x="15770" y="7636"/>
                  <a:pt x="15779" y="7636"/>
                  <a:pt x="15779" y="7621"/>
                </a:cubicBezTo>
                <a:cubicBezTo>
                  <a:pt x="15788" y="7621"/>
                  <a:pt x="15797" y="7621"/>
                  <a:pt x="15797" y="7636"/>
                </a:cubicBezTo>
                <a:cubicBezTo>
                  <a:pt x="15806" y="7652"/>
                  <a:pt x="15806" y="7652"/>
                  <a:pt x="15806" y="7668"/>
                </a:cubicBezTo>
                <a:cubicBezTo>
                  <a:pt x="15797" y="7668"/>
                  <a:pt x="15797" y="7683"/>
                  <a:pt x="15797" y="7683"/>
                </a:cubicBezTo>
                <a:close/>
                <a:moveTo>
                  <a:pt x="15834" y="8025"/>
                </a:moveTo>
                <a:cubicBezTo>
                  <a:pt x="15834" y="8025"/>
                  <a:pt x="15825" y="8025"/>
                  <a:pt x="15825" y="8025"/>
                </a:cubicBezTo>
                <a:cubicBezTo>
                  <a:pt x="15825" y="8040"/>
                  <a:pt x="15816" y="8040"/>
                  <a:pt x="15816" y="8040"/>
                </a:cubicBezTo>
                <a:cubicBezTo>
                  <a:pt x="15816" y="8040"/>
                  <a:pt x="15816" y="8025"/>
                  <a:pt x="15816" y="8025"/>
                </a:cubicBezTo>
                <a:cubicBezTo>
                  <a:pt x="15816" y="8025"/>
                  <a:pt x="15816" y="8009"/>
                  <a:pt x="15816" y="8009"/>
                </a:cubicBezTo>
                <a:cubicBezTo>
                  <a:pt x="15816" y="7994"/>
                  <a:pt x="15825" y="7978"/>
                  <a:pt x="15825" y="7994"/>
                </a:cubicBezTo>
                <a:cubicBezTo>
                  <a:pt x="15834" y="8009"/>
                  <a:pt x="15834" y="8009"/>
                  <a:pt x="15834" y="8025"/>
                </a:cubicBezTo>
                <a:close/>
                <a:moveTo>
                  <a:pt x="15861" y="7854"/>
                </a:moveTo>
                <a:cubicBezTo>
                  <a:pt x="15861" y="7838"/>
                  <a:pt x="15861" y="7838"/>
                  <a:pt x="15861" y="7838"/>
                </a:cubicBezTo>
                <a:cubicBezTo>
                  <a:pt x="15861" y="7854"/>
                  <a:pt x="15861" y="7854"/>
                  <a:pt x="15861" y="7854"/>
                </a:cubicBezTo>
                <a:cubicBezTo>
                  <a:pt x="15861" y="7854"/>
                  <a:pt x="15861" y="7854"/>
                  <a:pt x="15861" y="7854"/>
                </a:cubicBezTo>
                <a:close/>
                <a:moveTo>
                  <a:pt x="16182" y="6626"/>
                </a:moveTo>
                <a:cubicBezTo>
                  <a:pt x="16182" y="6626"/>
                  <a:pt x="16173" y="6642"/>
                  <a:pt x="16173" y="6626"/>
                </a:cubicBezTo>
                <a:cubicBezTo>
                  <a:pt x="16163" y="6611"/>
                  <a:pt x="16145" y="6595"/>
                  <a:pt x="16145" y="6564"/>
                </a:cubicBezTo>
                <a:cubicBezTo>
                  <a:pt x="16136" y="6549"/>
                  <a:pt x="16145" y="6549"/>
                  <a:pt x="16145" y="6549"/>
                </a:cubicBezTo>
                <a:cubicBezTo>
                  <a:pt x="16145" y="6533"/>
                  <a:pt x="16145" y="6533"/>
                  <a:pt x="16154" y="6549"/>
                </a:cubicBezTo>
                <a:cubicBezTo>
                  <a:pt x="16154" y="6549"/>
                  <a:pt x="16163" y="6564"/>
                  <a:pt x="16163" y="6580"/>
                </a:cubicBezTo>
                <a:cubicBezTo>
                  <a:pt x="16173" y="6595"/>
                  <a:pt x="16173" y="6611"/>
                  <a:pt x="16182" y="6626"/>
                </a:cubicBezTo>
                <a:cubicBezTo>
                  <a:pt x="16182" y="6626"/>
                  <a:pt x="16182" y="6626"/>
                  <a:pt x="16182" y="6626"/>
                </a:cubicBezTo>
                <a:close/>
                <a:moveTo>
                  <a:pt x="16182" y="6502"/>
                </a:moveTo>
                <a:cubicBezTo>
                  <a:pt x="16173" y="6502"/>
                  <a:pt x="16182" y="6487"/>
                  <a:pt x="16182" y="6487"/>
                </a:cubicBezTo>
                <a:cubicBezTo>
                  <a:pt x="16182" y="6487"/>
                  <a:pt x="16191" y="6502"/>
                  <a:pt x="16191" y="6502"/>
                </a:cubicBezTo>
                <a:cubicBezTo>
                  <a:pt x="16182" y="6502"/>
                  <a:pt x="16182" y="6502"/>
                  <a:pt x="16182" y="6502"/>
                </a:cubicBezTo>
                <a:close/>
                <a:moveTo>
                  <a:pt x="16246" y="7466"/>
                </a:moveTo>
                <a:cubicBezTo>
                  <a:pt x="16246" y="7466"/>
                  <a:pt x="16237" y="7481"/>
                  <a:pt x="16237" y="7481"/>
                </a:cubicBezTo>
                <a:cubicBezTo>
                  <a:pt x="16237" y="7466"/>
                  <a:pt x="16237" y="7466"/>
                  <a:pt x="16237" y="7466"/>
                </a:cubicBezTo>
                <a:cubicBezTo>
                  <a:pt x="16237" y="7450"/>
                  <a:pt x="16227" y="7434"/>
                  <a:pt x="16227" y="7434"/>
                </a:cubicBezTo>
                <a:cubicBezTo>
                  <a:pt x="16227" y="7434"/>
                  <a:pt x="16237" y="7419"/>
                  <a:pt x="16237" y="7419"/>
                </a:cubicBezTo>
                <a:cubicBezTo>
                  <a:pt x="16237" y="7419"/>
                  <a:pt x="16246" y="7419"/>
                  <a:pt x="16246" y="7434"/>
                </a:cubicBezTo>
                <a:cubicBezTo>
                  <a:pt x="16246" y="7450"/>
                  <a:pt x="16246" y="7450"/>
                  <a:pt x="16246" y="7466"/>
                </a:cubicBezTo>
                <a:close/>
                <a:moveTo>
                  <a:pt x="16456" y="7310"/>
                </a:moveTo>
                <a:cubicBezTo>
                  <a:pt x="16456" y="7310"/>
                  <a:pt x="16456" y="7310"/>
                  <a:pt x="16456" y="7310"/>
                </a:cubicBezTo>
                <a:cubicBezTo>
                  <a:pt x="16465" y="7279"/>
                  <a:pt x="16465" y="7264"/>
                  <a:pt x="16475" y="7248"/>
                </a:cubicBezTo>
                <a:cubicBezTo>
                  <a:pt x="16475" y="7248"/>
                  <a:pt x="16475" y="7248"/>
                  <a:pt x="16475" y="7248"/>
                </a:cubicBezTo>
                <a:cubicBezTo>
                  <a:pt x="16465" y="7248"/>
                  <a:pt x="16465" y="7248"/>
                  <a:pt x="16475" y="7232"/>
                </a:cubicBezTo>
                <a:cubicBezTo>
                  <a:pt x="16475" y="7232"/>
                  <a:pt x="16475" y="7248"/>
                  <a:pt x="16475" y="7248"/>
                </a:cubicBezTo>
                <a:cubicBezTo>
                  <a:pt x="16475" y="7248"/>
                  <a:pt x="16475" y="7248"/>
                  <a:pt x="16475" y="7248"/>
                </a:cubicBezTo>
                <a:cubicBezTo>
                  <a:pt x="16484" y="7264"/>
                  <a:pt x="16493" y="7264"/>
                  <a:pt x="16502" y="7264"/>
                </a:cubicBezTo>
                <a:cubicBezTo>
                  <a:pt x="16511" y="7248"/>
                  <a:pt x="16520" y="7232"/>
                  <a:pt x="16520" y="7232"/>
                </a:cubicBezTo>
                <a:cubicBezTo>
                  <a:pt x="16529" y="7186"/>
                  <a:pt x="16539" y="7139"/>
                  <a:pt x="16557" y="7108"/>
                </a:cubicBezTo>
                <a:cubicBezTo>
                  <a:pt x="16557" y="7093"/>
                  <a:pt x="16566" y="7077"/>
                  <a:pt x="16566" y="7062"/>
                </a:cubicBezTo>
                <a:cubicBezTo>
                  <a:pt x="16575" y="7030"/>
                  <a:pt x="16575" y="6999"/>
                  <a:pt x="16584" y="6968"/>
                </a:cubicBezTo>
                <a:cubicBezTo>
                  <a:pt x="16621" y="6844"/>
                  <a:pt x="16630" y="6704"/>
                  <a:pt x="16621" y="6580"/>
                </a:cubicBezTo>
                <a:cubicBezTo>
                  <a:pt x="16612" y="6564"/>
                  <a:pt x="16621" y="6549"/>
                  <a:pt x="16621" y="6549"/>
                </a:cubicBezTo>
                <a:cubicBezTo>
                  <a:pt x="16621" y="6549"/>
                  <a:pt x="16621" y="6533"/>
                  <a:pt x="16621" y="6533"/>
                </a:cubicBezTo>
                <a:cubicBezTo>
                  <a:pt x="16630" y="6533"/>
                  <a:pt x="16639" y="6533"/>
                  <a:pt x="16639" y="6549"/>
                </a:cubicBezTo>
                <a:cubicBezTo>
                  <a:pt x="16648" y="6595"/>
                  <a:pt x="16658" y="6642"/>
                  <a:pt x="16658" y="6704"/>
                </a:cubicBezTo>
                <a:cubicBezTo>
                  <a:pt x="16667" y="6735"/>
                  <a:pt x="16667" y="6766"/>
                  <a:pt x="16676" y="6797"/>
                </a:cubicBezTo>
                <a:cubicBezTo>
                  <a:pt x="16685" y="6828"/>
                  <a:pt x="16676" y="6859"/>
                  <a:pt x="16667" y="6875"/>
                </a:cubicBezTo>
                <a:cubicBezTo>
                  <a:pt x="16658" y="6891"/>
                  <a:pt x="16648" y="6906"/>
                  <a:pt x="16658" y="6937"/>
                </a:cubicBezTo>
                <a:cubicBezTo>
                  <a:pt x="16667" y="6953"/>
                  <a:pt x="16667" y="6953"/>
                  <a:pt x="16658" y="6984"/>
                </a:cubicBezTo>
                <a:cubicBezTo>
                  <a:pt x="16639" y="7046"/>
                  <a:pt x="16612" y="7108"/>
                  <a:pt x="16575" y="7155"/>
                </a:cubicBezTo>
                <a:cubicBezTo>
                  <a:pt x="16557" y="7170"/>
                  <a:pt x="16548" y="7201"/>
                  <a:pt x="16548" y="7232"/>
                </a:cubicBezTo>
                <a:cubicBezTo>
                  <a:pt x="16548" y="7264"/>
                  <a:pt x="16539" y="7279"/>
                  <a:pt x="16520" y="7295"/>
                </a:cubicBezTo>
                <a:cubicBezTo>
                  <a:pt x="16502" y="7310"/>
                  <a:pt x="16493" y="7326"/>
                  <a:pt x="16465" y="7326"/>
                </a:cubicBezTo>
                <a:cubicBezTo>
                  <a:pt x="16465" y="7326"/>
                  <a:pt x="16456" y="7326"/>
                  <a:pt x="16456" y="7310"/>
                </a:cubicBezTo>
                <a:close/>
                <a:moveTo>
                  <a:pt x="16795" y="13215"/>
                </a:moveTo>
                <a:cubicBezTo>
                  <a:pt x="16795" y="13215"/>
                  <a:pt x="16795" y="13215"/>
                  <a:pt x="16795" y="13215"/>
                </a:cubicBezTo>
                <a:cubicBezTo>
                  <a:pt x="16795" y="13215"/>
                  <a:pt x="16795" y="13215"/>
                  <a:pt x="16795" y="13215"/>
                </a:cubicBezTo>
                <a:close/>
                <a:moveTo>
                  <a:pt x="11486" y="9750"/>
                </a:moveTo>
                <a:cubicBezTo>
                  <a:pt x="11486" y="9750"/>
                  <a:pt x="11486" y="9750"/>
                  <a:pt x="11486" y="9750"/>
                </a:cubicBezTo>
                <a:cubicBezTo>
                  <a:pt x="11486" y="9750"/>
                  <a:pt x="11486" y="9750"/>
                  <a:pt x="11486" y="9750"/>
                </a:cubicBezTo>
                <a:cubicBezTo>
                  <a:pt x="11486" y="9750"/>
                  <a:pt x="11486" y="9750"/>
                  <a:pt x="11486" y="9750"/>
                </a:cubicBezTo>
                <a:cubicBezTo>
                  <a:pt x="11486" y="9750"/>
                  <a:pt x="11486" y="9750"/>
                  <a:pt x="11486" y="9750"/>
                </a:cubicBezTo>
                <a:close/>
                <a:moveTo>
                  <a:pt x="6947" y="14272"/>
                </a:moveTo>
                <a:cubicBezTo>
                  <a:pt x="6947" y="14272"/>
                  <a:pt x="6947" y="14272"/>
                  <a:pt x="6947" y="14272"/>
                </a:cubicBezTo>
                <a:cubicBezTo>
                  <a:pt x="6947" y="14272"/>
                  <a:pt x="6947" y="14272"/>
                  <a:pt x="6947" y="14272"/>
                </a:cubicBezTo>
                <a:cubicBezTo>
                  <a:pt x="6947" y="14272"/>
                  <a:pt x="6947" y="14272"/>
                  <a:pt x="6947" y="14272"/>
                </a:cubicBezTo>
                <a:cubicBezTo>
                  <a:pt x="6947" y="14272"/>
                  <a:pt x="6947" y="14272"/>
                  <a:pt x="6947" y="14272"/>
                </a:cubicBezTo>
                <a:close/>
                <a:moveTo>
                  <a:pt x="5217" y="3814"/>
                </a:moveTo>
                <a:cubicBezTo>
                  <a:pt x="5217" y="3814"/>
                  <a:pt x="5217" y="3814"/>
                  <a:pt x="5217" y="3814"/>
                </a:cubicBezTo>
                <a:cubicBezTo>
                  <a:pt x="5217" y="3814"/>
                  <a:pt x="5217" y="3814"/>
                  <a:pt x="5217" y="3814"/>
                </a:cubicBezTo>
                <a:cubicBezTo>
                  <a:pt x="5217" y="3814"/>
                  <a:pt x="5217" y="3814"/>
                  <a:pt x="5217" y="3814"/>
                </a:cubicBezTo>
                <a:cubicBezTo>
                  <a:pt x="5217" y="3814"/>
                  <a:pt x="5217" y="3814"/>
                  <a:pt x="5217" y="3814"/>
                </a:cubicBezTo>
                <a:close/>
                <a:moveTo>
                  <a:pt x="5482" y="4855"/>
                </a:moveTo>
                <a:cubicBezTo>
                  <a:pt x="5482" y="4855"/>
                  <a:pt x="5482" y="4855"/>
                  <a:pt x="5482" y="4855"/>
                </a:cubicBezTo>
                <a:cubicBezTo>
                  <a:pt x="5492" y="4855"/>
                  <a:pt x="5492" y="4855"/>
                  <a:pt x="5492" y="4855"/>
                </a:cubicBezTo>
                <a:cubicBezTo>
                  <a:pt x="5482" y="4870"/>
                  <a:pt x="5482" y="4902"/>
                  <a:pt x="5473" y="4933"/>
                </a:cubicBezTo>
                <a:cubicBezTo>
                  <a:pt x="5455" y="5010"/>
                  <a:pt x="5427" y="5072"/>
                  <a:pt x="5418" y="5166"/>
                </a:cubicBezTo>
                <a:cubicBezTo>
                  <a:pt x="5409" y="5181"/>
                  <a:pt x="5409" y="5197"/>
                  <a:pt x="5400" y="5197"/>
                </a:cubicBezTo>
                <a:cubicBezTo>
                  <a:pt x="5391" y="5212"/>
                  <a:pt x="5382" y="5212"/>
                  <a:pt x="5382" y="5228"/>
                </a:cubicBezTo>
                <a:cubicBezTo>
                  <a:pt x="5373" y="5243"/>
                  <a:pt x="5373" y="5274"/>
                  <a:pt x="5382" y="5290"/>
                </a:cubicBezTo>
                <a:cubicBezTo>
                  <a:pt x="5391" y="5290"/>
                  <a:pt x="5400" y="5290"/>
                  <a:pt x="5400" y="5290"/>
                </a:cubicBezTo>
                <a:cubicBezTo>
                  <a:pt x="5409" y="5306"/>
                  <a:pt x="5418" y="5321"/>
                  <a:pt x="5418" y="5337"/>
                </a:cubicBezTo>
                <a:cubicBezTo>
                  <a:pt x="5418" y="5352"/>
                  <a:pt x="5418" y="5352"/>
                  <a:pt x="5418" y="5368"/>
                </a:cubicBezTo>
                <a:cubicBezTo>
                  <a:pt x="5418" y="5399"/>
                  <a:pt x="5427" y="5414"/>
                  <a:pt x="5446" y="5399"/>
                </a:cubicBezTo>
                <a:cubicBezTo>
                  <a:pt x="5455" y="5399"/>
                  <a:pt x="5473" y="5399"/>
                  <a:pt x="5473" y="5383"/>
                </a:cubicBezTo>
                <a:cubicBezTo>
                  <a:pt x="5501" y="5337"/>
                  <a:pt x="5546" y="5321"/>
                  <a:pt x="5565" y="5243"/>
                </a:cubicBezTo>
                <a:cubicBezTo>
                  <a:pt x="5565" y="5243"/>
                  <a:pt x="5574" y="5243"/>
                  <a:pt x="5574" y="5243"/>
                </a:cubicBezTo>
                <a:cubicBezTo>
                  <a:pt x="5592" y="5259"/>
                  <a:pt x="5611" y="5274"/>
                  <a:pt x="5611" y="5306"/>
                </a:cubicBezTo>
                <a:cubicBezTo>
                  <a:pt x="5611" y="5321"/>
                  <a:pt x="5611" y="5337"/>
                  <a:pt x="5620" y="5352"/>
                </a:cubicBezTo>
                <a:cubicBezTo>
                  <a:pt x="5638" y="5352"/>
                  <a:pt x="5656" y="5368"/>
                  <a:pt x="5684" y="5383"/>
                </a:cubicBezTo>
                <a:cubicBezTo>
                  <a:pt x="5684" y="5383"/>
                  <a:pt x="5693" y="5383"/>
                  <a:pt x="5693" y="5383"/>
                </a:cubicBezTo>
                <a:cubicBezTo>
                  <a:pt x="5702" y="5368"/>
                  <a:pt x="5720" y="5352"/>
                  <a:pt x="5720" y="5337"/>
                </a:cubicBezTo>
                <a:cubicBezTo>
                  <a:pt x="5729" y="5321"/>
                  <a:pt x="5729" y="5290"/>
                  <a:pt x="5711" y="5274"/>
                </a:cubicBezTo>
                <a:cubicBezTo>
                  <a:pt x="5711" y="5274"/>
                  <a:pt x="5711" y="5274"/>
                  <a:pt x="5711" y="5274"/>
                </a:cubicBezTo>
                <a:cubicBezTo>
                  <a:pt x="5693" y="5259"/>
                  <a:pt x="5684" y="5243"/>
                  <a:pt x="5684" y="5212"/>
                </a:cubicBezTo>
                <a:cubicBezTo>
                  <a:pt x="5684" y="5166"/>
                  <a:pt x="5675" y="5135"/>
                  <a:pt x="5656" y="5119"/>
                </a:cubicBezTo>
                <a:cubicBezTo>
                  <a:pt x="5647" y="5104"/>
                  <a:pt x="5638" y="5072"/>
                  <a:pt x="5638" y="5057"/>
                </a:cubicBezTo>
                <a:cubicBezTo>
                  <a:pt x="5620" y="5010"/>
                  <a:pt x="5583" y="4995"/>
                  <a:pt x="5574" y="4933"/>
                </a:cubicBezTo>
                <a:cubicBezTo>
                  <a:pt x="5574" y="4933"/>
                  <a:pt x="5565" y="4933"/>
                  <a:pt x="5556" y="4933"/>
                </a:cubicBezTo>
                <a:cubicBezTo>
                  <a:pt x="5537" y="4917"/>
                  <a:pt x="5537" y="4917"/>
                  <a:pt x="5556" y="4902"/>
                </a:cubicBezTo>
                <a:cubicBezTo>
                  <a:pt x="5556" y="4886"/>
                  <a:pt x="5574" y="4870"/>
                  <a:pt x="5574" y="4855"/>
                </a:cubicBezTo>
                <a:cubicBezTo>
                  <a:pt x="5583" y="4839"/>
                  <a:pt x="5574" y="4824"/>
                  <a:pt x="5574" y="4824"/>
                </a:cubicBezTo>
                <a:cubicBezTo>
                  <a:pt x="5574" y="4808"/>
                  <a:pt x="5565" y="4808"/>
                  <a:pt x="5565" y="4824"/>
                </a:cubicBezTo>
                <a:cubicBezTo>
                  <a:pt x="5556" y="4824"/>
                  <a:pt x="5546" y="4839"/>
                  <a:pt x="5537" y="4824"/>
                </a:cubicBezTo>
                <a:cubicBezTo>
                  <a:pt x="5519" y="4824"/>
                  <a:pt x="5510" y="4824"/>
                  <a:pt x="5501" y="4824"/>
                </a:cubicBezTo>
                <a:cubicBezTo>
                  <a:pt x="5501" y="4824"/>
                  <a:pt x="5492" y="4839"/>
                  <a:pt x="5492" y="4855"/>
                </a:cubicBezTo>
                <a:cubicBezTo>
                  <a:pt x="5492" y="4855"/>
                  <a:pt x="5482" y="4855"/>
                  <a:pt x="5482" y="4855"/>
                </a:cubicBezTo>
                <a:close/>
                <a:moveTo>
                  <a:pt x="5922" y="21373"/>
                </a:moveTo>
                <a:cubicBezTo>
                  <a:pt x="5922" y="21373"/>
                  <a:pt x="5922" y="21373"/>
                  <a:pt x="5922" y="21373"/>
                </a:cubicBezTo>
                <a:cubicBezTo>
                  <a:pt x="5922" y="21373"/>
                  <a:pt x="5922" y="21373"/>
                  <a:pt x="5922" y="21373"/>
                </a:cubicBezTo>
                <a:cubicBezTo>
                  <a:pt x="5922" y="21373"/>
                  <a:pt x="5922" y="21373"/>
                  <a:pt x="5922" y="21373"/>
                </a:cubicBezTo>
                <a:cubicBezTo>
                  <a:pt x="5922" y="21373"/>
                  <a:pt x="5922" y="21373"/>
                  <a:pt x="5922" y="21373"/>
                </a:cubicBezTo>
                <a:close/>
                <a:moveTo>
                  <a:pt x="5839" y="3954"/>
                </a:moveTo>
                <a:cubicBezTo>
                  <a:pt x="5839" y="3954"/>
                  <a:pt x="5839" y="3954"/>
                  <a:pt x="5839" y="3954"/>
                </a:cubicBezTo>
                <a:cubicBezTo>
                  <a:pt x="5839" y="3954"/>
                  <a:pt x="5839" y="3954"/>
                  <a:pt x="5839" y="3954"/>
                </a:cubicBezTo>
                <a:cubicBezTo>
                  <a:pt x="5839" y="3954"/>
                  <a:pt x="5839" y="3954"/>
                  <a:pt x="5839" y="3954"/>
                </a:cubicBezTo>
                <a:cubicBezTo>
                  <a:pt x="5839" y="3954"/>
                  <a:pt x="5839" y="3954"/>
                  <a:pt x="5839" y="3954"/>
                </a:cubicBezTo>
                <a:close/>
                <a:moveTo>
                  <a:pt x="6352" y="8553"/>
                </a:moveTo>
                <a:cubicBezTo>
                  <a:pt x="6352" y="8553"/>
                  <a:pt x="6352" y="8553"/>
                  <a:pt x="6352" y="8553"/>
                </a:cubicBezTo>
                <a:cubicBezTo>
                  <a:pt x="6352" y="8553"/>
                  <a:pt x="6352" y="8553"/>
                  <a:pt x="6352" y="8553"/>
                </a:cubicBezTo>
                <a:cubicBezTo>
                  <a:pt x="6352" y="8553"/>
                  <a:pt x="6352" y="8553"/>
                  <a:pt x="6352" y="8553"/>
                </a:cubicBezTo>
                <a:cubicBezTo>
                  <a:pt x="6352" y="8553"/>
                  <a:pt x="6352" y="8553"/>
                  <a:pt x="6352" y="8553"/>
                </a:cubicBezTo>
                <a:close/>
                <a:moveTo>
                  <a:pt x="6050" y="21544"/>
                </a:moveTo>
                <a:cubicBezTo>
                  <a:pt x="6050" y="21544"/>
                  <a:pt x="6050" y="21544"/>
                  <a:pt x="6050" y="21544"/>
                </a:cubicBezTo>
                <a:cubicBezTo>
                  <a:pt x="6050" y="21544"/>
                  <a:pt x="6050" y="21544"/>
                  <a:pt x="6050" y="21544"/>
                </a:cubicBezTo>
                <a:close/>
                <a:moveTo>
                  <a:pt x="1702" y="4902"/>
                </a:moveTo>
                <a:cubicBezTo>
                  <a:pt x="1702" y="4902"/>
                  <a:pt x="1702" y="4902"/>
                  <a:pt x="1702" y="4902"/>
                </a:cubicBezTo>
                <a:cubicBezTo>
                  <a:pt x="1702" y="4902"/>
                  <a:pt x="1702" y="4902"/>
                  <a:pt x="1702" y="4902"/>
                </a:cubicBezTo>
                <a:cubicBezTo>
                  <a:pt x="1702" y="4902"/>
                  <a:pt x="1702" y="4902"/>
                  <a:pt x="1702" y="4902"/>
                </a:cubicBezTo>
                <a:cubicBezTo>
                  <a:pt x="1702" y="4902"/>
                  <a:pt x="1702" y="4902"/>
                  <a:pt x="1702" y="4902"/>
                </a:cubicBezTo>
                <a:close/>
                <a:moveTo>
                  <a:pt x="7889" y="14893"/>
                </a:moveTo>
                <a:cubicBezTo>
                  <a:pt x="7889" y="14893"/>
                  <a:pt x="7880" y="14878"/>
                  <a:pt x="7871" y="14878"/>
                </a:cubicBezTo>
                <a:cubicBezTo>
                  <a:pt x="7862" y="14862"/>
                  <a:pt x="7853" y="14847"/>
                  <a:pt x="7835" y="14862"/>
                </a:cubicBezTo>
                <a:cubicBezTo>
                  <a:pt x="7816" y="14862"/>
                  <a:pt x="7798" y="14847"/>
                  <a:pt x="7780" y="14816"/>
                </a:cubicBezTo>
                <a:cubicBezTo>
                  <a:pt x="7761" y="14800"/>
                  <a:pt x="7725" y="14785"/>
                  <a:pt x="7716" y="14738"/>
                </a:cubicBezTo>
                <a:cubicBezTo>
                  <a:pt x="7688" y="14676"/>
                  <a:pt x="7652" y="14645"/>
                  <a:pt x="7615" y="14614"/>
                </a:cubicBezTo>
                <a:cubicBezTo>
                  <a:pt x="7597" y="14598"/>
                  <a:pt x="7578" y="14598"/>
                  <a:pt x="7560" y="14598"/>
                </a:cubicBezTo>
                <a:cubicBezTo>
                  <a:pt x="7496" y="14598"/>
                  <a:pt x="7432" y="14583"/>
                  <a:pt x="7368" y="14552"/>
                </a:cubicBezTo>
                <a:cubicBezTo>
                  <a:pt x="7359" y="14552"/>
                  <a:pt x="7349" y="14552"/>
                  <a:pt x="7349" y="14552"/>
                </a:cubicBezTo>
                <a:cubicBezTo>
                  <a:pt x="7340" y="14552"/>
                  <a:pt x="7331" y="14567"/>
                  <a:pt x="7313" y="14583"/>
                </a:cubicBezTo>
                <a:cubicBezTo>
                  <a:pt x="7313" y="14583"/>
                  <a:pt x="7304" y="14583"/>
                  <a:pt x="7295" y="14567"/>
                </a:cubicBezTo>
                <a:cubicBezTo>
                  <a:pt x="7295" y="14536"/>
                  <a:pt x="7295" y="14520"/>
                  <a:pt x="7285" y="14489"/>
                </a:cubicBezTo>
                <a:cubicBezTo>
                  <a:pt x="7276" y="14489"/>
                  <a:pt x="7267" y="14458"/>
                  <a:pt x="7258" y="14458"/>
                </a:cubicBezTo>
                <a:cubicBezTo>
                  <a:pt x="7221" y="14458"/>
                  <a:pt x="7194" y="14427"/>
                  <a:pt x="7166" y="14396"/>
                </a:cubicBezTo>
                <a:cubicBezTo>
                  <a:pt x="7139" y="14381"/>
                  <a:pt x="7121" y="14365"/>
                  <a:pt x="7093" y="14365"/>
                </a:cubicBezTo>
                <a:cubicBezTo>
                  <a:pt x="7066" y="14365"/>
                  <a:pt x="7047" y="14365"/>
                  <a:pt x="7038" y="14412"/>
                </a:cubicBezTo>
                <a:cubicBezTo>
                  <a:pt x="7038" y="14412"/>
                  <a:pt x="7029" y="14412"/>
                  <a:pt x="7029" y="14412"/>
                </a:cubicBezTo>
                <a:cubicBezTo>
                  <a:pt x="7020" y="14412"/>
                  <a:pt x="7020" y="14412"/>
                  <a:pt x="7020" y="14396"/>
                </a:cubicBezTo>
                <a:cubicBezTo>
                  <a:pt x="7029" y="14396"/>
                  <a:pt x="7029" y="14381"/>
                  <a:pt x="7029" y="14365"/>
                </a:cubicBezTo>
                <a:cubicBezTo>
                  <a:pt x="7029" y="14334"/>
                  <a:pt x="7020" y="14318"/>
                  <a:pt x="7011" y="14303"/>
                </a:cubicBezTo>
                <a:cubicBezTo>
                  <a:pt x="6983" y="14287"/>
                  <a:pt x="6965" y="14287"/>
                  <a:pt x="6947" y="14272"/>
                </a:cubicBezTo>
                <a:cubicBezTo>
                  <a:pt x="6947" y="14287"/>
                  <a:pt x="6947" y="14287"/>
                  <a:pt x="6947" y="14303"/>
                </a:cubicBezTo>
                <a:cubicBezTo>
                  <a:pt x="6947" y="14303"/>
                  <a:pt x="6947" y="14303"/>
                  <a:pt x="6947" y="14303"/>
                </a:cubicBezTo>
                <a:cubicBezTo>
                  <a:pt x="6947" y="14303"/>
                  <a:pt x="6947" y="14303"/>
                  <a:pt x="6947" y="14303"/>
                </a:cubicBezTo>
                <a:cubicBezTo>
                  <a:pt x="6947" y="14303"/>
                  <a:pt x="6947" y="14303"/>
                  <a:pt x="6947" y="14303"/>
                </a:cubicBezTo>
                <a:cubicBezTo>
                  <a:pt x="6947" y="14303"/>
                  <a:pt x="6947" y="14303"/>
                  <a:pt x="6947" y="14303"/>
                </a:cubicBezTo>
                <a:cubicBezTo>
                  <a:pt x="6919" y="14287"/>
                  <a:pt x="6901" y="14287"/>
                  <a:pt x="6883" y="14318"/>
                </a:cubicBezTo>
                <a:cubicBezTo>
                  <a:pt x="6874" y="14303"/>
                  <a:pt x="6864" y="14303"/>
                  <a:pt x="6855" y="14303"/>
                </a:cubicBezTo>
                <a:cubicBezTo>
                  <a:pt x="6864" y="14272"/>
                  <a:pt x="6892" y="14256"/>
                  <a:pt x="6910" y="14241"/>
                </a:cubicBezTo>
                <a:cubicBezTo>
                  <a:pt x="6919" y="14210"/>
                  <a:pt x="6928" y="14179"/>
                  <a:pt x="6928" y="14148"/>
                </a:cubicBezTo>
                <a:cubicBezTo>
                  <a:pt x="6928" y="14116"/>
                  <a:pt x="6928" y="14101"/>
                  <a:pt x="6919" y="14070"/>
                </a:cubicBezTo>
                <a:cubicBezTo>
                  <a:pt x="6910" y="14054"/>
                  <a:pt x="6910" y="14023"/>
                  <a:pt x="6892" y="14008"/>
                </a:cubicBezTo>
                <a:cubicBezTo>
                  <a:pt x="6874" y="13977"/>
                  <a:pt x="6855" y="13914"/>
                  <a:pt x="6855" y="13868"/>
                </a:cubicBezTo>
                <a:cubicBezTo>
                  <a:pt x="6846" y="13837"/>
                  <a:pt x="6846" y="13821"/>
                  <a:pt x="6828" y="13790"/>
                </a:cubicBezTo>
                <a:cubicBezTo>
                  <a:pt x="6791" y="13728"/>
                  <a:pt x="6745" y="13650"/>
                  <a:pt x="6681" y="13619"/>
                </a:cubicBezTo>
                <a:cubicBezTo>
                  <a:pt x="6672" y="13619"/>
                  <a:pt x="6663" y="13619"/>
                  <a:pt x="6654" y="13604"/>
                </a:cubicBezTo>
                <a:cubicBezTo>
                  <a:pt x="6626" y="13588"/>
                  <a:pt x="6599" y="13588"/>
                  <a:pt x="6572" y="13588"/>
                </a:cubicBezTo>
                <a:cubicBezTo>
                  <a:pt x="6544" y="13588"/>
                  <a:pt x="6517" y="13588"/>
                  <a:pt x="6480" y="13588"/>
                </a:cubicBezTo>
                <a:cubicBezTo>
                  <a:pt x="6480" y="13588"/>
                  <a:pt x="6471" y="13573"/>
                  <a:pt x="6462" y="13573"/>
                </a:cubicBezTo>
                <a:cubicBezTo>
                  <a:pt x="6434" y="13542"/>
                  <a:pt x="6416" y="13495"/>
                  <a:pt x="6379" y="13495"/>
                </a:cubicBezTo>
                <a:cubicBezTo>
                  <a:pt x="6379" y="13495"/>
                  <a:pt x="6370" y="13479"/>
                  <a:pt x="6370" y="13464"/>
                </a:cubicBezTo>
                <a:cubicBezTo>
                  <a:pt x="6370" y="13448"/>
                  <a:pt x="6361" y="13433"/>
                  <a:pt x="6352" y="13417"/>
                </a:cubicBezTo>
                <a:cubicBezTo>
                  <a:pt x="6334" y="13386"/>
                  <a:pt x="6315" y="13355"/>
                  <a:pt x="6297" y="13324"/>
                </a:cubicBezTo>
                <a:cubicBezTo>
                  <a:pt x="6288" y="13308"/>
                  <a:pt x="6269" y="13293"/>
                  <a:pt x="6260" y="13293"/>
                </a:cubicBezTo>
                <a:cubicBezTo>
                  <a:pt x="6242" y="13277"/>
                  <a:pt x="6233" y="13277"/>
                  <a:pt x="6215" y="13277"/>
                </a:cubicBezTo>
                <a:cubicBezTo>
                  <a:pt x="6205" y="13277"/>
                  <a:pt x="6205" y="13277"/>
                  <a:pt x="6205" y="13262"/>
                </a:cubicBezTo>
                <a:cubicBezTo>
                  <a:pt x="6205" y="13215"/>
                  <a:pt x="6187" y="13184"/>
                  <a:pt x="6169" y="13169"/>
                </a:cubicBezTo>
                <a:cubicBezTo>
                  <a:pt x="6151" y="13153"/>
                  <a:pt x="6132" y="13137"/>
                  <a:pt x="6114" y="13122"/>
                </a:cubicBezTo>
                <a:cubicBezTo>
                  <a:pt x="6105" y="13122"/>
                  <a:pt x="6096" y="13106"/>
                  <a:pt x="6096" y="13106"/>
                </a:cubicBezTo>
                <a:cubicBezTo>
                  <a:pt x="6096" y="13075"/>
                  <a:pt x="6105" y="13075"/>
                  <a:pt x="6114" y="13075"/>
                </a:cubicBezTo>
                <a:cubicBezTo>
                  <a:pt x="6114" y="13075"/>
                  <a:pt x="6114" y="13075"/>
                  <a:pt x="6114" y="13075"/>
                </a:cubicBezTo>
                <a:cubicBezTo>
                  <a:pt x="6123" y="13075"/>
                  <a:pt x="6123" y="13060"/>
                  <a:pt x="6123" y="13060"/>
                </a:cubicBezTo>
                <a:cubicBezTo>
                  <a:pt x="6123" y="13044"/>
                  <a:pt x="6123" y="13044"/>
                  <a:pt x="6114" y="13044"/>
                </a:cubicBezTo>
                <a:cubicBezTo>
                  <a:pt x="6096" y="13029"/>
                  <a:pt x="6068" y="13044"/>
                  <a:pt x="6050" y="13044"/>
                </a:cubicBezTo>
                <a:cubicBezTo>
                  <a:pt x="6032" y="13044"/>
                  <a:pt x="6022" y="13029"/>
                  <a:pt x="6013" y="13013"/>
                </a:cubicBezTo>
                <a:cubicBezTo>
                  <a:pt x="6004" y="13013"/>
                  <a:pt x="5995" y="13013"/>
                  <a:pt x="5995" y="13013"/>
                </a:cubicBezTo>
                <a:cubicBezTo>
                  <a:pt x="5995" y="13029"/>
                  <a:pt x="5995" y="13044"/>
                  <a:pt x="5986" y="13060"/>
                </a:cubicBezTo>
                <a:cubicBezTo>
                  <a:pt x="5967" y="13091"/>
                  <a:pt x="5922" y="13122"/>
                  <a:pt x="5894" y="13091"/>
                </a:cubicBezTo>
                <a:cubicBezTo>
                  <a:pt x="5876" y="13060"/>
                  <a:pt x="5858" y="13060"/>
                  <a:pt x="5830" y="13060"/>
                </a:cubicBezTo>
                <a:cubicBezTo>
                  <a:pt x="5812" y="13060"/>
                  <a:pt x="5784" y="13075"/>
                  <a:pt x="5757" y="13075"/>
                </a:cubicBezTo>
                <a:cubicBezTo>
                  <a:pt x="5748" y="13075"/>
                  <a:pt x="5739" y="13060"/>
                  <a:pt x="5739" y="13044"/>
                </a:cubicBezTo>
                <a:cubicBezTo>
                  <a:pt x="5739" y="13044"/>
                  <a:pt x="5739" y="13029"/>
                  <a:pt x="5739" y="13029"/>
                </a:cubicBezTo>
                <a:cubicBezTo>
                  <a:pt x="5729" y="12998"/>
                  <a:pt x="5720" y="12982"/>
                  <a:pt x="5702" y="12982"/>
                </a:cubicBezTo>
                <a:cubicBezTo>
                  <a:pt x="5693" y="12967"/>
                  <a:pt x="5684" y="12967"/>
                  <a:pt x="5675" y="12967"/>
                </a:cubicBezTo>
                <a:cubicBezTo>
                  <a:pt x="5647" y="12967"/>
                  <a:pt x="5638" y="12935"/>
                  <a:pt x="5629" y="12904"/>
                </a:cubicBezTo>
                <a:cubicBezTo>
                  <a:pt x="5629" y="12889"/>
                  <a:pt x="5629" y="12889"/>
                  <a:pt x="5620" y="12889"/>
                </a:cubicBezTo>
                <a:cubicBezTo>
                  <a:pt x="5611" y="12889"/>
                  <a:pt x="5592" y="12889"/>
                  <a:pt x="5592" y="12904"/>
                </a:cubicBezTo>
                <a:cubicBezTo>
                  <a:pt x="5592" y="12920"/>
                  <a:pt x="5583" y="12920"/>
                  <a:pt x="5583" y="12935"/>
                </a:cubicBezTo>
                <a:cubicBezTo>
                  <a:pt x="5583" y="12967"/>
                  <a:pt x="5574" y="12982"/>
                  <a:pt x="5556" y="12998"/>
                </a:cubicBezTo>
                <a:cubicBezTo>
                  <a:pt x="5546" y="12998"/>
                  <a:pt x="5528" y="13013"/>
                  <a:pt x="5519" y="13013"/>
                </a:cubicBezTo>
                <a:cubicBezTo>
                  <a:pt x="5510" y="13029"/>
                  <a:pt x="5510" y="13013"/>
                  <a:pt x="5501" y="12998"/>
                </a:cubicBezTo>
                <a:cubicBezTo>
                  <a:pt x="5501" y="12998"/>
                  <a:pt x="5492" y="12982"/>
                  <a:pt x="5501" y="12967"/>
                </a:cubicBezTo>
                <a:cubicBezTo>
                  <a:pt x="5510" y="12951"/>
                  <a:pt x="5519" y="12935"/>
                  <a:pt x="5537" y="12904"/>
                </a:cubicBezTo>
                <a:cubicBezTo>
                  <a:pt x="5537" y="12904"/>
                  <a:pt x="5537" y="12873"/>
                  <a:pt x="5528" y="12858"/>
                </a:cubicBezTo>
                <a:cubicBezTo>
                  <a:pt x="5519" y="12858"/>
                  <a:pt x="5510" y="12858"/>
                  <a:pt x="5501" y="12858"/>
                </a:cubicBezTo>
                <a:cubicBezTo>
                  <a:pt x="5482" y="12858"/>
                  <a:pt x="5464" y="12873"/>
                  <a:pt x="5455" y="12889"/>
                </a:cubicBezTo>
                <a:cubicBezTo>
                  <a:pt x="5437" y="12920"/>
                  <a:pt x="5418" y="12951"/>
                  <a:pt x="5391" y="12967"/>
                </a:cubicBezTo>
                <a:cubicBezTo>
                  <a:pt x="5363" y="12967"/>
                  <a:pt x="5336" y="12967"/>
                  <a:pt x="5318" y="12998"/>
                </a:cubicBezTo>
                <a:cubicBezTo>
                  <a:pt x="5318" y="13013"/>
                  <a:pt x="5308" y="12998"/>
                  <a:pt x="5299" y="12998"/>
                </a:cubicBezTo>
                <a:cubicBezTo>
                  <a:pt x="5281" y="12998"/>
                  <a:pt x="5272" y="13013"/>
                  <a:pt x="5263" y="13029"/>
                </a:cubicBezTo>
                <a:cubicBezTo>
                  <a:pt x="5244" y="13060"/>
                  <a:pt x="5235" y="13091"/>
                  <a:pt x="5226" y="13122"/>
                </a:cubicBezTo>
                <a:cubicBezTo>
                  <a:pt x="5226" y="13153"/>
                  <a:pt x="5217" y="13184"/>
                  <a:pt x="5199" y="13200"/>
                </a:cubicBezTo>
                <a:cubicBezTo>
                  <a:pt x="5189" y="13215"/>
                  <a:pt x="5171" y="13246"/>
                  <a:pt x="5162" y="13262"/>
                </a:cubicBezTo>
                <a:cubicBezTo>
                  <a:pt x="5153" y="13277"/>
                  <a:pt x="5153" y="13293"/>
                  <a:pt x="5153" y="13308"/>
                </a:cubicBezTo>
                <a:cubicBezTo>
                  <a:pt x="5153" y="13308"/>
                  <a:pt x="5153" y="13308"/>
                  <a:pt x="5153" y="13308"/>
                </a:cubicBezTo>
                <a:cubicBezTo>
                  <a:pt x="5153" y="13324"/>
                  <a:pt x="5153" y="13324"/>
                  <a:pt x="5153" y="13324"/>
                </a:cubicBezTo>
                <a:cubicBezTo>
                  <a:pt x="5153" y="13308"/>
                  <a:pt x="5153" y="13308"/>
                  <a:pt x="5153" y="13308"/>
                </a:cubicBezTo>
                <a:cubicBezTo>
                  <a:pt x="5153" y="13308"/>
                  <a:pt x="5153" y="13308"/>
                  <a:pt x="5153" y="13308"/>
                </a:cubicBezTo>
                <a:cubicBezTo>
                  <a:pt x="5144" y="13308"/>
                  <a:pt x="5144" y="13308"/>
                  <a:pt x="5135" y="13308"/>
                </a:cubicBezTo>
                <a:cubicBezTo>
                  <a:pt x="5125" y="13277"/>
                  <a:pt x="5107" y="13262"/>
                  <a:pt x="5098" y="13246"/>
                </a:cubicBezTo>
                <a:cubicBezTo>
                  <a:pt x="5080" y="13215"/>
                  <a:pt x="5061" y="13200"/>
                  <a:pt x="5034" y="13184"/>
                </a:cubicBezTo>
                <a:cubicBezTo>
                  <a:pt x="4997" y="13169"/>
                  <a:pt x="4970" y="13169"/>
                  <a:pt x="4942" y="13200"/>
                </a:cubicBezTo>
                <a:cubicBezTo>
                  <a:pt x="4933" y="13215"/>
                  <a:pt x="4924" y="13215"/>
                  <a:pt x="4915" y="13231"/>
                </a:cubicBezTo>
                <a:cubicBezTo>
                  <a:pt x="4887" y="13246"/>
                  <a:pt x="4869" y="13262"/>
                  <a:pt x="4842" y="13231"/>
                </a:cubicBezTo>
                <a:cubicBezTo>
                  <a:pt x="4805" y="13231"/>
                  <a:pt x="4778" y="13184"/>
                  <a:pt x="4750" y="13122"/>
                </a:cubicBezTo>
                <a:cubicBezTo>
                  <a:pt x="4732" y="13091"/>
                  <a:pt x="4723" y="13060"/>
                  <a:pt x="4714" y="13029"/>
                </a:cubicBezTo>
                <a:cubicBezTo>
                  <a:pt x="4704" y="13013"/>
                  <a:pt x="4704" y="12998"/>
                  <a:pt x="4704" y="12982"/>
                </a:cubicBezTo>
                <a:cubicBezTo>
                  <a:pt x="4704" y="12935"/>
                  <a:pt x="4704" y="12889"/>
                  <a:pt x="4723" y="12858"/>
                </a:cubicBezTo>
                <a:cubicBezTo>
                  <a:pt x="4732" y="12842"/>
                  <a:pt x="4732" y="12827"/>
                  <a:pt x="4732" y="12811"/>
                </a:cubicBezTo>
                <a:cubicBezTo>
                  <a:pt x="4732" y="12765"/>
                  <a:pt x="4741" y="12718"/>
                  <a:pt x="4750" y="12671"/>
                </a:cubicBezTo>
                <a:cubicBezTo>
                  <a:pt x="4759" y="12625"/>
                  <a:pt x="4750" y="12578"/>
                  <a:pt x="4750" y="12547"/>
                </a:cubicBezTo>
                <a:cubicBezTo>
                  <a:pt x="4750" y="12531"/>
                  <a:pt x="4750" y="12516"/>
                  <a:pt x="4750" y="12516"/>
                </a:cubicBezTo>
                <a:cubicBezTo>
                  <a:pt x="4741" y="12516"/>
                  <a:pt x="4723" y="12500"/>
                  <a:pt x="4714" y="12500"/>
                </a:cubicBezTo>
                <a:cubicBezTo>
                  <a:pt x="4714" y="12500"/>
                  <a:pt x="4714" y="12500"/>
                  <a:pt x="4714" y="12500"/>
                </a:cubicBezTo>
                <a:cubicBezTo>
                  <a:pt x="4714" y="12500"/>
                  <a:pt x="4714" y="12500"/>
                  <a:pt x="4723" y="12500"/>
                </a:cubicBezTo>
                <a:cubicBezTo>
                  <a:pt x="4714" y="12500"/>
                  <a:pt x="4714" y="12500"/>
                  <a:pt x="4714" y="12500"/>
                </a:cubicBezTo>
                <a:cubicBezTo>
                  <a:pt x="4714" y="12500"/>
                  <a:pt x="4714" y="12500"/>
                  <a:pt x="4714" y="12500"/>
                </a:cubicBezTo>
                <a:cubicBezTo>
                  <a:pt x="4695" y="12469"/>
                  <a:pt x="4677" y="12454"/>
                  <a:pt x="4659" y="12454"/>
                </a:cubicBezTo>
                <a:cubicBezTo>
                  <a:pt x="4631" y="12454"/>
                  <a:pt x="4604" y="12438"/>
                  <a:pt x="4585" y="12438"/>
                </a:cubicBezTo>
                <a:cubicBezTo>
                  <a:pt x="4558" y="12423"/>
                  <a:pt x="4531" y="12454"/>
                  <a:pt x="4503" y="12454"/>
                </a:cubicBezTo>
                <a:cubicBezTo>
                  <a:pt x="4485" y="12438"/>
                  <a:pt x="4466" y="12454"/>
                  <a:pt x="4439" y="12454"/>
                </a:cubicBezTo>
                <a:cubicBezTo>
                  <a:pt x="4430" y="12454"/>
                  <a:pt x="4412" y="12454"/>
                  <a:pt x="4402" y="12438"/>
                </a:cubicBezTo>
                <a:cubicBezTo>
                  <a:pt x="4393" y="12438"/>
                  <a:pt x="4393" y="12423"/>
                  <a:pt x="4393" y="12423"/>
                </a:cubicBezTo>
                <a:cubicBezTo>
                  <a:pt x="4421" y="12376"/>
                  <a:pt x="4430" y="12329"/>
                  <a:pt x="4430" y="12283"/>
                </a:cubicBezTo>
                <a:cubicBezTo>
                  <a:pt x="4430" y="12252"/>
                  <a:pt x="4430" y="12221"/>
                  <a:pt x="4439" y="12190"/>
                </a:cubicBezTo>
                <a:cubicBezTo>
                  <a:pt x="4439" y="12190"/>
                  <a:pt x="4439" y="12174"/>
                  <a:pt x="4448" y="12174"/>
                </a:cubicBezTo>
                <a:cubicBezTo>
                  <a:pt x="4466" y="12174"/>
                  <a:pt x="4476" y="12143"/>
                  <a:pt x="4485" y="12127"/>
                </a:cubicBezTo>
                <a:cubicBezTo>
                  <a:pt x="4485" y="12096"/>
                  <a:pt x="4494" y="12050"/>
                  <a:pt x="4485" y="12034"/>
                </a:cubicBezTo>
                <a:cubicBezTo>
                  <a:pt x="4485" y="11988"/>
                  <a:pt x="4494" y="11941"/>
                  <a:pt x="4512" y="11910"/>
                </a:cubicBezTo>
                <a:cubicBezTo>
                  <a:pt x="4521" y="11894"/>
                  <a:pt x="4531" y="11879"/>
                  <a:pt x="4540" y="11848"/>
                </a:cubicBezTo>
                <a:cubicBezTo>
                  <a:pt x="4549" y="11848"/>
                  <a:pt x="4549" y="11832"/>
                  <a:pt x="4549" y="11817"/>
                </a:cubicBezTo>
                <a:cubicBezTo>
                  <a:pt x="4558" y="11786"/>
                  <a:pt x="4540" y="11754"/>
                  <a:pt x="4521" y="11754"/>
                </a:cubicBezTo>
                <a:cubicBezTo>
                  <a:pt x="4494" y="11754"/>
                  <a:pt x="4457" y="11739"/>
                  <a:pt x="4430" y="11770"/>
                </a:cubicBezTo>
                <a:cubicBezTo>
                  <a:pt x="4402" y="11786"/>
                  <a:pt x="4384" y="11786"/>
                  <a:pt x="4357" y="11786"/>
                </a:cubicBezTo>
                <a:cubicBezTo>
                  <a:pt x="4329" y="11786"/>
                  <a:pt x="4311" y="11817"/>
                  <a:pt x="4302" y="11848"/>
                </a:cubicBezTo>
                <a:cubicBezTo>
                  <a:pt x="4302" y="11863"/>
                  <a:pt x="4293" y="11894"/>
                  <a:pt x="4293" y="11910"/>
                </a:cubicBezTo>
                <a:cubicBezTo>
                  <a:pt x="4283" y="11972"/>
                  <a:pt x="4265" y="12034"/>
                  <a:pt x="4238" y="12081"/>
                </a:cubicBezTo>
                <a:cubicBezTo>
                  <a:pt x="4219" y="12143"/>
                  <a:pt x="4201" y="12143"/>
                  <a:pt x="4174" y="12127"/>
                </a:cubicBezTo>
                <a:cubicBezTo>
                  <a:pt x="4164" y="12112"/>
                  <a:pt x="4155" y="12112"/>
                  <a:pt x="4137" y="12127"/>
                </a:cubicBezTo>
                <a:cubicBezTo>
                  <a:pt x="4109" y="12127"/>
                  <a:pt x="4091" y="12158"/>
                  <a:pt x="4064" y="12158"/>
                </a:cubicBezTo>
                <a:cubicBezTo>
                  <a:pt x="4045" y="12174"/>
                  <a:pt x="4018" y="12174"/>
                  <a:pt x="4000" y="12143"/>
                </a:cubicBezTo>
                <a:cubicBezTo>
                  <a:pt x="3991" y="12112"/>
                  <a:pt x="3972" y="12096"/>
                  <a:pt x="3954" y="12096"/>
                </a:cubicBezTo>
                <a:cubicBezTo>
                  <a:pt x="3936" y="12081"/>
                  <a:pt x="3917" y="12050"/>
                  <a:pt x="3908" y="12019"/>
                </a:cubicBezTo>
                <a:cubicBezTo>
                  <a:pt x="3899" y="11972"/>
                  <a:pt x="3890" y="11925"/>
                  <a:pt x="3862" y="11894"/>
                </a:cubicBezTo>
                <a:cubicBezTo>
                  <a:pt x="3853" y="11879"/>
                  <a:pt x="3853" y="11848"/>
                  <a:pt x="3853" y="11832"/>
                </a:cubicBezTo>
                <a:cubicBezTo>
                  <a:pt x="3844" y="11786"/>
                  <a:pt x="3844" y="11754"/>
                  <a:pt x="3835" y="11708"/>
                </a:cubicBezTo>
                <a:cubicBezTo>
                  <a:pt x="3835" y="11677"/>
                  <a:pt x="3835" y="11661"/>
                  <a:pt x="3835" y="11630"/>
                </a:cubicBezTo>
                <a:cubicBezTo>
                  <a:pt x="3835" y="11537"/>
                  <a:pt x="3844" y="11444"/>
                  <a:pt x="3853" y="11350"/>
                </a:cubicBezTo>
                <a:cubicBezTo>
                  <a:pt x="3862" y="11335"/>
                  <a:pt x="3862" y="11304"/>
                  <a:pt x="3872" y="11304"/>
                </a:cubicBezTo>
                <a:cubicBezTo>
                  <a:pt x="3890" y="11257"/>
                  <a:pt x="3890" y="11211"/>
                  <a:pt x="3890" y="11164"/>
                </a:cubicBezTo>
                <a:cubicBezTo>
                  <a:pt x="3881" y="11102"/>
                  <a:pt x="3890" y="11040"/>
                  <a:pt x="3908" y="10977"/>
                </a:cubicBezTo>
                <a:cubicBezTo>
                  <a:pt x="3917" y="10931"/>
                  <a:pt x="3936" y="10884"/>
                  <a:pt x="3972" y="10869"/>
                </a:cubicBezTo>
                <a:cubicBezTo>
                  <a:pt x="4009" y="10869"/>
                  <a:pt x="4036" y="10838"/>
                  <a:pt x="4073" y="10791"/>
                </a:cubicBezTo>
                <a:cubicBezTo>
                  <a:pt x="4091" y="10760"/>
                  <a:pt x="4119" y="10760"/>
                  <a:pt x="4137" y="10744"/>
                </a:cubicBezTo>
                <a:cubicBezTo>
                  <a:pt x="4155" y="10729"/>
                  <a:pt x="4183" y="10729"/>
                  <a:pt x="4201" y="10744"/>
                </a:cubicBezTo>
                <a:cubicBezTo>
                  <a:pt x="4219" y="10760"/>
                  <a:pt x="4238" y="10760"/>
                  <a:pt x="4247" y="10744"/>
                </a:cubicBezTo>
                <a:cubicBezTo>
                  <a:pt x="4265" y="10744"/>
                  <a:pt x="4283" y="10744"/>
                  <a:pt x="4293" y="10775"/>
                </a:cubicBezTo>
                <a:cubicBezTo>
                  <a:pt x="4311" y="10822"/>
                  <a:pt x="4338" y="10822"/>
                  <a:pt x="4366" y="10807"/>
                </a:cubicBezTo>
                <a:cubicBezTo>
                  <a:pt x="4384" y="10807"/>
                  <a:pt x="4393" y="10791"/>
                  <a:pt x="4412" y="10791"/>
                </a:cubicBezTo>
                <a:cubicBezTo>
                  <a:pt x="4412" y="10760"/>
                  <a:pt x="4421" y="10729"/>
                  <a:pt x="4421" y="10713"/>
                </a:cubicBezTo>
                <a:cubicBezTo>
                  <a:pt x="4421" y="10682"/>
                  <a:pt x="4439" y="10667"/>
                  <a:pt x="4448" y="10667"/>
                </a:cubicBezTo>
                <a:cubicBezTo>
                  <a:pt x="4457" y="10651"/>
                  <a:pt x="4466" y="10651"/>
                  <a:pt x="4476" y="10651"/>
                </a:cubicBezTo>
                <a:cubicBezTo>
                  <a:pt x="4512" y="10636"/>
                  <a:pt x="4549" y="10651"/>
                  <a:pt x="4595" y="10651"/>
                </a:cubicBezTo>
                <a:cubicBezTo>
                  <a:pt x="4631" y="10651"/>
                  <a:pt x="4668" y="10667"/>
                  <a:pt x="4695" y="10729"/>
                </a:cubicBezTo>
                <a:cubicBezTo>
                  <a:pt x="4704" y="10744"/>
                  <a:pt x="4723" y="10744"/>
                  <a:pt x="4732" y="10729"/>
                </a:cubicBezTo>
                <a:cubicBezTo>
                  <a:pt x="4750" y="10729"/>
                  <a:pt x="4759" y="10713"/>
                  <a:pt x="4768" y="10713"/>
                </a:cubicBezTo>
                <a:cubicBezTo>
                  <a:pt x="4778" y="10698"/>
                  <a:pt x="4787" y="10713"/>
                  <a:pt x="4796" y="10729"/>
                </a:cubicBezTo>
                <a:cubicBezTo>
                  <a:pt x="4814" y="10760"/>
                  <a:pt x="4833" y="10791"/>
                  <a:pt x="4842" y="10822"/>
                </a:cubicBezTo>
                <a:cubicBezTo>
                  <a:pt x="4851" y="10853"/>
                  <a:pt x="4851" y="10869"/>
                  <a:pt x="4851" y="10900"/>
                </a:cubicBezTo>
                <a:cubicBezTo>
                  <a:pt x="4851" y="10900"/>
                  <a:pt x="4842" y="10915"/>
                  <a:pt x="4842" y="10931"/>
                </a:cubicBezTo>
                <a:cubicBezTo>
                  <a:pt x="4833" y="10962"/>
                  <a:pt x="4833" y="10977"/>
                  <a:pt x="4851" y="11009"/>
                </a:cubicBezTo>
                <a:cubicBezTo>
                  <a:pt x="4860" y="11086"/>
                  <a:pt x="4878" y="11148"/>
                  <a:pt x="4897" y="11211"/>
                </a:cubicBezTo>
                <a:cubicBezTo>
                  <a:pt x="4906" y="11257"/>
                  <a:pt x="4924" y="11273"/>
                  <a:pt x="4933" y="11304"/>
                </a:cubicBezTo>
                <a:cubicBezTo>
                  <a:pt x="4952" y="11335"/>
                  <a:pt x="4979" y="11319"/>
                  <a:pt x="4988" y="11304"/>
                </a:cubicBezTo>
                <a:cubicBezTo>
                  <a:pt x="5006" y="11242"/>
                  <a:pt x="5016" y="11179"/>
                  <a:pt x="5016" y="11117"/>
                </a:cubicBezTo>
                <a:cubicBezTo>
                  <a:pt x="5025" y="11102"/>
                  <a:pt x="5025" y="11102"/>
                  <a:pt x="5016" y="11086"/>
                </a:cubicBezTo>
                <a:cubicBezTo>
                  <a:pt x="5016" y="11055"/>
                  <a:pt x="5006" y="11024"/>
                  <a:pt x="4997" y="10993"/>
                </a:cubicBezTo>
                <a:cubicBezTo>
                  <a:pt x="4997" y="10946"/>
                  <a:pt x="4997" y="10915"/>
                  <a:pt x="4997" y="10884"/>
                </a:cubicBezTo>
                <a:cubicBezTo>
                  <a:pt x="4988" y="10869"/>
                  <a:pt x="4988" y="10869"/>
                  <a:pt x="4988" y="10869"/>
                </a:cubicBezTo>
                <a:cubicBezTo>
                  <a:pt x="4970" y="10760"/>
                  <a:pt x="4970" y="10651"/>
                  <a:pt x="4979" y="10542"/>
                </a:cubicBezTo>
                <a:cubicBezTo>
                  <a:pt x="4979" y="10527"/>
                  <a:pt x="4979" y="10511"/>
                  <a:pt x="4988" y="10496"/>
                </a:cubicBezTo>
                <a:cubicBezTo>
                  <a:pt x="5016" y="10449"/>
                  <a:pt x="5043" y="10387"/>
                  <a:pt x="5080" y="10356"/>
                </a:cubicBezTo>
                <a:cubicBezTo>
                  <a:pt x="5089" y="10356"/>
                  <a:pt x="5098" y="10356"/>
                  <a:pt x="5098" y="10356"/>
                </a:cubicBezTo>
                <a:cubicBezTo>
                  <a:pt x="5116" y="10340"/>
                  <a:pt x="5125" y="10325"/>
                  <a:pt x="5135" y="10309"/>
                </a:cubicBezTo>
                <a:cubicBezTo>
                  <a:pt x="5144" y="10294"/>
                  <a:pt x="5153" y="10263"/>
                  <a:pt x="5162" y="10247"/>
                </a:cubicBezTo>
                <a:cubicBezTo>
                  <a:pt x="5171" y="10247"/>
                  <a:pt x="5180" y="10232"/>
                  <a:pt x="5189" y="10216"/>
                </a:cubicBezTo>
                <a:cubicBezTo>
                  <a:pt x="5208" y="10216"/>
                  <a:pt x="5217" y="10185"/>
                  <a:pt x="5235" y="10169"/>
                </a:cubicBezTo>
                <a:cubicBezTo>
                  <a:pt x="5254" y="10138"/>
                  <a:pt x="5281" y="10107"/>
                  <a:pt x="5308" y="10092"/>
                </a:cubicBezTo>
                <a:cubicBezTo>
                  <a:pt x="5327" y="10092"/>
                  <a:pt x="5336" y="10076"/>
                  <a:pt x="5336" y="10045"/>
                </a:cubicBezTo>
                <a:cubicBezTo>
                  <a:pt x="5336" y="10030"/>
                  <a:pt x="5345" y="10030"/>
                  <a:pt x="5345" y="10030"/>
                </a:cubicBezTo>
                <a:cubicBezTo>
                  <a:pt x="5354" y="10014"/>
                  <a:pt x="5363" y="9998"/>
                  <a:pt x="5373" y="9983"/>
                </a:cubicBezTo>
                <a:cubicBezTo>
                  <a:pt x="5382" y="9983"/>
                  <a:pt x="5382" y="9967"/>
                  <a:pt x="5382" y="9952"/>
                </a:cubicBezTo>
                <a:cubicBezTo>
                  <a:pt x="5373" y="9936"/>
                  <a:pt x="5363" y="9921"/>
                  <a:pt x="5373" y="9890"/>
                </a:cubicBezTo>
                <a:cubicBezTo>
                  <a:pt x="5382" y="9859"/>
                  <a:pt x="5382" y="9828"/>
                  <a:pt x="5373" y="9796"/>
                </a:cubicBezTo>
                <a:cubicBezTo>
                  <a:pt x="5363" y="9781"/>
                  <a:pt x="5363" y="9765"/>
                  <a:pt x="5363" y="9750"/>
                </a:cubicBezTo>
                <a:cubicBezTo>
                  <a:pt x="5363" y="9703"/>
                  <a:pt x="5373" y="9672"/>
                  <a:pt x="5373" y="9626"/>
                </a:cubicBezTo>
                <a:cubicBezTo>
                  <a:pt x="5373" y="9626"/>
                  <a:pt x="5373" y="9626"/>
                  <a:pt x="5382" y="9626"/>
                </a:cubicBezTo>
                <a:cubicBezTo>
                  <a:pt x="5382" y="9626"/>
                  <a:pt x="5382" y="9626"/>
                  <a:pt x="5382" y="9626"/>
                </a:cubicBezTo>
                <a:cubicBezTo>
                  <a:pt x="5400" y="9641"/>
                  <a:pt x="5391" y="9672"/>
                  <a:pt x="5391" y="9688"/>
                </a:cubicBezTo>
                <a:cubicBezTo>
                  <a:pt x="5391" y="9703"/>
                  <a:pt x="5400" y="9703"/>
                  <a:pt x="5400" y="9703"/>
                </a:cubicBezTo>
                <a:cubicBezTo>
                  <a:pt x="5400" y="9703"/>
                  <a:pt x="5409" y="9703"/>
                  <a:pt x="5409" y="9703"/>
                </a:cubicBezTo>
                <a:cubicBezTo>
                  <a:pt x="5427" y="9672"/>
                  <a:pt x="5437" y="9641"/>
                  <a:pt x="5455" y="9610"/>
                </a:cubicBezTo>
                <a:cubicBezTo>
                  <a:pt x="5455" y="9594"/>
                  <a:pt x="5455" y="9563"/>
                  <a:pt x="5455" y="9548"/>
                </a:cubicBezTo>
                <a:cubicBezTo>
                  <a:pt x="5464" y="9532"/>
                  <a:pt x="5455" y="9532"/>
                  <a:pt x="5455" y="9517"/>
                </a:cubicBezTo>
                <a:cubicBezTo>
                  <a:pt x="5455" y="9501"/>
                  <a:pt x="5464" y="9501"/>
                  <a:pt x="5473" y="9501"/>
                </a:cubicBezTo>
                <a:cubicBezTo>
                  <a:pt x="5482" y="9501"/>
                  <a:pt x="5492" y="9486"/>
                  <a:pt x="5501" y="9470"/>
                </a:cubicBezTo>
                <a:cubicBezTo>
                  <a:pt x="5528" y="9424"/>
                  <a:pt x="5546" y="9377"/>
                  <a:pt x="5546" y="9330"/>
                </a:cubicBezTo>
                <a:cubicBezTo>
                  <a:pt x="5556" y="9284"/>
                  <a:pt x="5574" y="9268"/>
                  <a:pt x="5592" y="9268"/>
                </a:cubicBezTo>
                <a:cubicBezTo>
                  <a:pt x="5611" y="9268"/>
                  <a:pt x="5629" y="9253"/>
                  <a:pt x="5638" y="9253"/>
                </a:cubicBezTo>
                <a:cubicBezTo>
                  <a:pt x="5647" y="9253"/>
                  <a:pt x="5656" y="9237"/>
                  <a:pt x="5665" y="9237"/>
                </a:cubicBezTo>
                <a:cubicBezTo>
                  <a:pt x="5665" y="9237"/>
                  <a:pt x="5665" y="9222"/>
                  <a:pt x="5665" y="9222"/>
                </a:cubicBezTo>
                <a:cubicBezTo>
                  <a:pt x="5665" y="9222"/>
                  <a:pt x="5665" y="9206"/>
                  <a:pt x="5665" y="9206"/>
                </a:cubicBezTo>
                <a:cubicBezTo>
                  <a:pt x="5656" y="9206"/>
                  <a:pt x="5656" y="9206"/>
                  <a:pt x="5647" y="9206"/>
                </a:cubicBezTo>
                <a:cubicBezTo>
                  <a:pt x="5638" y="9206"/>
                  <a:pt x="5638" y="9206"/>
                  <a:pt x="5638" y="9190"/>
                </a:cubicBezTo>
                <a:cubicBezTo>
                  <a:pt x="5638" y="9190"/>
                  <a:pt x="5647" y="9190"/>
                  <a:pt x="5647" y="9190"/>
                </a:cubicBezTo>
                <a:cubicBezTo>
                  <a:pt x="5647" y="9190"/>
                  <a:pt x="5647" y="9190"/>
                  <a:pt x="5656" y="9190"/>
                </a:cubicBezTo>
                <a:cubicBezTo>
                  <a:pt x="5702" y="9190"/>
                  <a:pt x="5739" y="9159"/>
                  <a:pt x="5784" y="9159"/>
                </a:cubicBezTo>
                <a:cubicBezTo>
                  <a:pt x="5794" y="9159"/>
                  <a:pt x="5803" y="9144"/>
                  <a:pt x="5812" y="9144"/>
                </a:cubicBezTo>
                <a:cubicBezTo>
                  <a:pt x="5821" y="9113"/>
                  <a:pt x="5821" y="9113"/>
                  <a:pt x="5803" y="9082"/>
                </a:cubicBezTo>
                <a:cubicBezTo>
                  <a:pt x="5794" y="9066"/>
                  <a:pt x="5784" y="9035"/>
                  <a:pt x="5784" y="9019"/>
                </a:cubicBezTo>
                <a:cubicBezTo>
                  <a:pt x="5794" y="8988"/>
                  <a:pt x="5794" y="8957"/>
                  <a:pt x="5803" y="8926"/>
                </a:cubicBezTo>
                <a:cubicBezTo>
                  <a:pt x="5812" y="8880"/>
                  <a:pt x="5839" y="8833"/>
                  <a:pt x="5867" y="8817"/>
                </a:cubicBezTo>
                <a:cubicBezTo>
                  <a:pt x="5885" y="8802"/>
                  <a:pt x="5903" y="8786"/>
                  <a:pt x="5922" y="8771"/>
                </a:cubicBezTo>
                <a:cubicBezTo>
                  <a:pt x="5931" y="8755"/>
                  <a:pt x="5940" y="8740"/>
                  <a:pt x="5958" y="8755"/>
                </a:cubicBezTo>
                <a:cubicBezTo>
                  <a:pt x="5986" y="8755"/>
                  <a:pt x="6022" y="8724"/>
                  <a:pt x="6059" y="8709"/>
                </a:cubicBezTo>
                <a:cubicBezTo>
                  <a:pt x="6068" y="8709"/>
                  <a:pt x="6068" y="8693"/>
                  <a:pt x="6077" y="8678"/>
                </a:cubicBezTo>
                <a:cubicBezTo>
                  <a:pt x="6077" y="8662"/>
                  <a:pt x="6086" y="8647"/>
                  <a:pt x="6086" y="8647"/>
                </a:cubicBezTo>
                <a:cubicBezTo>
                  <a:pt x="6114" y="8631"/>
                  <a:pt x="6141" y="8631"/>
                  <a:pt x="6169" y="8615"/>
                </a:cubicBezTo>
                <a:cubicBezTo>
                  <a:pt x="6169" y="8615"/>
                  <a:pt x="6178" y="8631"/>
                  <a:pt x="6178" y="8631"/>
                </a:cubicBezTo>
                <a:cubicBezTo>
                  <a:pt x="6169" y="8631"/>
                  <a:pt x="6169" y="8647"/>
                  <a:pt x="6169" y="8647"/>
                </a:cubicBezTo>
                <a:cubicBezTo>
                  <a:pt x="6160" y="8662"/>
                  <a:pt x="6151" y="8662"/>
                  <a:pt x="6141" y="8662"/>
                </a:cubicBezTo>
                <a:cubicBezTo>
                  <a:pt x="6114" y="8693"/>
                  <a:pt x="6105" y="8709"/>
                  <a:pt x="6096" y="8755"/>
                </a:cubicBezTo>
                <a:cubicBezTo>
                  <a:pt x="6086" y="8771"/>
                  <a:pt x="6086" y="8786"/>
                  <a:pt x="6086" y="8802"/>
                </a:cubicBezTo>
                <a:cubicBezTo>
                  <a:pt x="6086" y="8833"/>
                  <a:pt x="6105" y="8849"/>
                  <a:pt x="6114" y="8864"/>
                </a:cubicBezTo>
                <a:cubicBezTo>
                  <a:pt x="6123" y="8880"/>
                  <a:pt x="6123" y="8880"/>
                  <a:pt x="6132" y="8880"/>
                </a:cubicBezTo>
                <a:cubicBezTo>
                  <a:pt x="6160" y="8849"/>
                  <a:pt x="6196" y="8817"/>
                  <a:pt x="6215" y="8771"/>
                </a:cubicBezTo>
                <a:cubicBezTo>
                  <a:pt x="6224" y="8740"/>
                  <a:pt x="6242" y="8724"/>
                  <a:pt x="6260" y="8740"/>
                </a:cubicBezTo>
                <a:cubicBezTo>
                  <a:pt x="6297" y="8709"/>
                  <a:pt x="6343" y="8693"/>
                  <a:pt x="6379" y="8662"/>
                </a:cubicBezTo>
                <a:cubicBezTo>
                  <a:pt x="6398" y="8662"/>
                  <a:pt x="6407" y="8662"/>
                  <a:pt x="6416" y="8647"/>
                </a:cubicBezTo>
                <a:cubicBezTo>
                  <a:pt x="6425" y="8600"/>
                  <a:pt x="6453" y="8615"/>
                  <a:pt x="6471" y="8600"/>
                </a:cubicBezTo>
                <a:cubicBezTo>
                  <a:pt x="6480" y="8584"/>
                  <a:pt x="6489" y="8584"/>
                  <a:pt x="6489" y="8584"/>
                </a:cubicBezTo>
                <a:cubicBezTo>
                  <a:pt x="6498" y="8569"/>
                  <a:pt x="6498" y="8569"/>
                  <a:pt x="6507" y="8569"/>
                </a:cubicBezTo>
                <a:cubicBezTo>
                  <a:pt x="6507" y="8553"/>
                  <a:pt x="6517" y="8538"/>
                  <a:pt x="6507" y="8522"/>
                </a:cubicBezTo>
                <a:cubicBezTo>
                  <a:pt x="6489" y="8507"/>
                  <a:pt x="6480" y="8476"/>
                  <a:pt x="6489" y="8429"/>
                </a:cubicBezTo>
                <a:cubicBezTo>
                  <a:pt x="6489" y="8429"/>
                  <a:pt x="6489" y="8429"/>
                  <a:pt x="6489" y="8429"/>
                </a:cubicBezTo>
                <a:cubicBezTo>
                  <a:pt x="6489" y="8413"/>
                  <a:pt x="6471" y="8398"/>
                  <a:pt x="6471" y="8413"/>
                </a:cubicBezTo>
                <a:cubicBezTo>
                  <a:pt x="6443" y="8445"/>
                  <a:pt x="6416" y="8491"/>
                  <a:pt x="6398" y="8538"/>
                </a:cubicBezTo>
                <a:cubicBezTo>
                  <a:pt x="6398" y="8569"/>
                  <a:pt x="6388" y="8569"/>
                  <a:pt x="6379" y="8569"/>
                </a:cubicBezTo>
                <a:cubicBezTo>
                  <a:pt x="6370" y="8553"/>
                  <a:pt x="6361" y="8553"/>
                  <a:pt x="6352" y="8553"/>
                </a:cubicBezTo>
                <a:cubicBezTo>
                  <a:pt x="6352" y="8569"/>
                  <a:pt x="6343" y="8569"/>
                  <a:pt x="6334" y="8569"/>
                </a:cubicBezTo>
                <a:cubicBezTo>
                  <a:pt x="6334" y="8569"/>
                  <a:pt x="6324" y="8553"/>
                  <a:pt x="6324" y="8553"/>
                </a:cubicBezTo>
                <a:cubicBezTo>
                  <a:pt x="6315" y="8553"/>
                  <a:pt x="6306" y="8553"/>
                  <a:pt x="6297" y="8553"/>
                </a:cubicBezTo>
                <a:cubicBezTo>
                  <a:pt x="6279" y="8553"/>
                  <a:pt x="6269" y="8522"/>
                  <a:pt x="6269" y="8491"/>
                </a:cubicBezTo>
                <a:cubicBezTo>
                  <a:pt x="6242" y="8491"/>
                  <a:pt x="6224" y="8460"/>
                  <a:pt x="6224" y="8413"/>
                </a:cubicBezTo>
                <a:cubicBezTo>
                  <a:pt x="6224" y="8367"/>
                  <a:pt x="6224" y="8336"/>
                  <a:pt x="6233" y="8289"/>
                </a:cubicBezTo>
                <a:cubicBezTo>
                  <a:pt x="6233" y="8274"/>
                  <a:pt x="6233" y="8258"/>
                  <a:pt x="6215" y="8243"/>
                </a:cubicBezTo>
                <a:cubicBezTo>
                  <a:pt x="6215" y="8243"/>
                  <a:pt x="6205" y="8243"/>
                  <a:pt x="6196" y="8243"/>
                </a:cubicBezTo>
                <a:cubicBezTo>
                  <a:pt x="6196" y="8243"/>
                  <a:pt x="6196" y="8243"/>
                  <a:pt x="6196" y="8243"/>
                </a:cubicBezTo>
                <a:cubicBezTo>
                  <a:pt x="6196" y="8243"/>
                  <a:pt x="6205" y="8227"/>
                  <a:pt x="6205" y="8227"/>
                </a:cubicBezTo>
                <a:cubicBezTo>
                  <a:pt x="6224" y="8211"/>
                  <a:pt x="6242" y="8196"/>
                  <a:pt x="6260" y="8180"/>
                </a:cubicBezTo>
                <a:cubicBezTo>
                  <a:pt x="6269" y="8165"/>
                  <a:pt x="6279" y="8134"/>
                  <a:pt x="6269" y="8118"/>
                </a:cubicBezTo>
                <a:cubicBezTo>
                  <a:pt x="6260" y="8103"/>
                  <a:pt x="6260" y="8087"/>
                  <a:pt x="6251" y="8072"/>
                </a:cubicBezTo>
                <a:cubicBezTo>
                  <a:pt x="6233" y="8040"/>
                  <a:pt x="6205" y="8025"/>
                  <a:pt x="6178" y="8040"/>
                </a:cubicBezTo>
                <a:cubicBezTo>
                  <a:pt x="6105" y="8072"/>
                  <a:pt x="6032" y="8103"/>
                  <a:pt x="5967" y="8165"/>
                </a:cubicBezTo>
                <a:cubicBezTo>
                  <a:pt x="5967" y="8165"/>
                  <a:pt x="5967" y="8180"/>
                  <a:pt x="5967" y="8180"/>
                </a:cubicBezTo>
                <a:cubicBezTo>
                  <a:pt x="5967" y="8180"/>
                  <a:pt x="5967" y="8180"/>
                  <a:pt x="5967" y="8180"/>
                </a:cubicBezTo>
                <a:cubicBezTo>
                  <a:pt x="5958" y="8196"/>
                  <a:pt x="5949" y="8211"/>
                  <a:pt x="5940" y="8227"/>
                </a:cubicBezTo>
                <a:cubicBezTo>
                  <a:pt x="5940" y="8227"/>
                  <a:pt x="5940" y="8227"/>
                  <a:pt x="5940" y="8227"/>
                </a:cubicBezTo>
                <a:cubicBezTo>
                  <a:pt x="5931" y="8243"/>
                  <a:pt x="5913" y="8243"/>
                  <a:pt x="5903" y="8258"/>
                </a:cubicBezTo>
                <a:cubicBezTo>
                  <a:pt x="5903" y="8258"/>
                  <a:pt x="5894" y="8274"/>
                  <a:pt x="5885" y="8274"/>
                </a:cubicBezTo>
                <a:cubicBezTo>
                  <a:pt x="5885" y="8289"/>
                  <a:pt x="5885" y="8289"/>
                  <a:pt x="5885" y="8289"/>
                </a:cubicBezTo>
                <a:cubicBezTo>
                  <a:pt x="5885" y="8274"/>
                  <a:pt x="5885" y="8274"/>
                  <a:pt x="5885" y="8274"/>
                </a:cubicBezTo>
                <a:cubicBezTo>
                  <a:pt x="5894" y="8258"/>
                  <a:pt x="5894" y="8258"/>
                  <a:pt x="5903" y="8243"/>
                </a:cubicBezTo>
                <a:cubicBezTo>
                  <a:pt x="5913" y="8243"/>
                  <a:pt x="5931" y="8227"/>
                  <a:pt x="5940" y="8227"/>
                </a:cubicBezTo>
                <a:cubicBezTo>
                  <a:pt x="5940" y="8227"/>
                  <a:pt x="5940" y="8227"/>
                  <a:pt x="5940" y="8227"/>
                </a:cubicBezTo>
                <a:cubicBezTo>
                  <a:pt x="5940" y="8180"/>
                  <a:pt x="5949" y="8180"/>
                  <a:pt x="5967" y="8180"/>
                </a:cubicBezTo>
                <a:cubicBezTo>
                  <a:pt x="5967" y="8180"/>
                  <a:pt x="5967" y="8180"/>
                  <a:pt x="5967" y="8165"/>
                </a:cubicBezTo>
                <a:cubicBezTo>
                  <a:pt x="5967" y="8165"/>
                  <a:pt x="5967" y="8165"/>
                  <a:pt x="5967" y="8165"/>
                </a:cubicBezTo>
                <a:cubicBezTo>
                  <a:pt x="5967" y="8149"/>
                  <a:pt x="5977" y="8134"/>
                  <a:pt x="5986" y="8118"/>
                </a:cubicBezTo>
                <a:cubicBezTo>
                  <a:pt x="6013" y="8072"/>
                  <a:pt x="6041" y="8040"/>
                  <a:pt x="6077" y="8025"/>
                </a:cubicBezTo>
                <a:cubicBezTo>
                  <a:pt x="6096" y="8025"/>
                  <a:pt x="6114" y="8009"/>
                  <a:pt x="6123" y="7963"/>
                </a:cubicBezTo>
                <a:cubicBezTo>
                  <a:pt x="6123" y="7963"/>
                  <a:pt x="6132" y="7947"/>
                  <a:pt x="6132" y="7947"/>
                </a:cubicBezTo>
                <a:cubicBezTo>
                  <a:pt x="6151" y="7916"/>
                  <a:pt x="6160" y="7901"/>
                  <a:pt x="6178" y="7870"/>
                </a:cubicBezTo>
                <a:cubicBezTo>
                  <a:pt x="6196" y="7854"/>
                  <a:pt x="6215" y="7870"/>
                  <a:pt x="6233" y="7885"/>
                </a:cubicBezTo>
                <a:cubicBezTo>
                  <a:pt x="6315" y="7885"/>
                  <a:pt x="6388" y="7901"/>
                  <a:pt x="6462" y="7916"/>
                </a:cubicBezTo>
                <a:cubicBezTo>
                  <a:pt x="6489" y="7916"/>
                  <a:pt x="6517" y="7901"/>
                  <a:pt x="6553" y="7901"/>
                </a:cubicBezTo>
                <a:cubicBezTo>
                  <a:pt x="6562" y="7916"/>
                  <a:pt x="6572" y="7901"/>
                  <a:pt x="6581" y="7901"/>
                </a:cubicBezTo>
                <a:cubicBezTo>
                  <a:pt x="6581" y="7901"/>
                  <a:pt x="6590" y="7885"/>
                  <a:pt x="6599" y="7885"/>
                </a:cubicBezTo>
                <a:cubicBezTo>
                  <a:pt x="6617" y="7870"/>
                  <a:pt x="6636" y="7838"/>
                  <a:pt x="6654" y="7807"/>
                </a:cubicBezTo>
                <a:cubicBezTo>
                  <a:pt x="6663" y="7776"/>
                  <a:pt x="6681" y="7761"/>
                  <a:pt x="6700" y="7761"/>
                </a:cubicBezTo>
                <a:cubicBezTo>
                  <a:pt x="6709" y="7761"/>
                  <a:pt x="6727" y="7745"/>
                  <a:pt x="6736" y="7745"/>
                </a:cubicBezTo>
                <a:cubicBezTo>
                  <a:pt x="6773" y="7745"/>
                  <a:pt x="6809" y="7714"/>
                  <a:pt x="6837" y="7668"/>
                </a:cubicBezTo>
                <a:cubicBezTo>
                  <a:pt x="6855" y="7652"/>
                  <a:pt x="6864" y="7621"/>
                  <a:pt x="6855" y="7590"/>
                </a:cubicBezTo>
                <a:cubicBezTo>
                  <a:pt x="6846" y="7574"/>
                  <a:pt x="6846" y="7543"/>
                  <a:pt x="6855" y="7528"/>
                </a:cubicBezTo>
                <a:cubicBezTo>
                  <a:pt x="6855" y="7512"/>
                  <a:pt x="6864" y="7497"/>
                  <a:pt x="6864" y="7481"/>
                </a:cubicBezTo>
                <a:cubicBezTo>
                  <a:pt x="6864" y="7466"/>
                  <a:pt x="6864" y="7450"/>
                  <a:pt x="6864" y="7434"/>
                </a:cubicBezTo>
                <a:cubicBezTo>
                  <a:pt x="6846" y="7403"/>
                  <a:pt x="6828" y="7372"/>
                  <a:pt x="6800" y="7388"/>
                </a:cubicBezTo>
                <a:cubicBezTo>
                  <a:pt x="6800" y="7388"/>
                  <a:pt x="6800" y="7388"/>
                  <a:pt x="6800" y="7388"/>
                </a:cubicBezTo>
                <a:cubicBezTo>
                  <a:pt x="6800" y="7388"/>
                  <a:pt x="6800" y="7388"/>
                  <a:pt x="6800" y="7388"/>
                </a:cubicBezTo>
                <a:cubicBezTo>
                  <a:pt x="6800" y="7388"/>
                  <a:pt x="6800" y="7388"/>
                  <a:pt x="6800" y="7388"/>
                </a:cubicBezTo>
                <a:cubicBezTo>
                  <a:pt x="6800" y="7388"/>
                  <a:pt x="6800" y="7388"/>
                  <a:pt x="6800" y="7388"/>
                </a:cubicBezTo>
                <a:cubicBezTo>
                  <a:pt x="6800" y="7372"/>
                  <a:pt x="6800" y="7357"/>
                  <a:pt x="6800" y="7341"/>
                </a:cubicBezTo>
                <a:cubicBezTo>
                  <a:pt x="6800" y="7326"/>
                  <a:pt x="6791" y="7295"/>
                  <a:pt x="6773" y="7295"/>
                </a:cubicBezTo>
                <a:cubicBezTo>
                  <a:pt x="6764" y="7295"/>
                  <a:pt x="6755" y="7295"/>
                  <a:pt x="6745" y="7295"/>
                </a:cubicBezTo>
                <a:cubicBezTo>
                  <a:pt x="6745" y="7295"/>
                  <a:pt x="6745" y="7295"/>
                  <a:pt x="6745" y="7295"/>
                </a:cubicBezTo>
                <a:cubicBezTo>
                  <a:pt x="6745" y="7279"/>
                  <a:pt x="6745" y="7279"/>
                  <a:pt x="6755" y="7279"/>
                </a:cubicBezTo>
                <a:cubicBezTo>
                  <a:pt x="6755" y="7279"/>
                  <a:pt x="6764" y="7264"/>
                  <a:pt x="6773" y="7264"/>
                </a:cubicBezTo>
                <a:cubicBezTo>
                  <a:pt x="6782" y="7248"/>
                  <a:pt x="6782" y="7232"/>
                  <a:pt x="6782" y="7217"/>
                </a:cubicBezTo>
                <a:cubicBezTo>
                  <a:pt x="6773" y="7201"/>
                  <a:pt x="6764" y="7186"/>
                  <a:pt x="6745" y="7186"/>
                </a:cubicBezTo>
                <a:cubicBezTo>
                  <a:pt x="6745" y="7186"/>
                  <a:pt x="6736" y="7186"/>
                  <a:pt x="6727" y="7186"/>
                </a:cubicBezTo>
                <a:cubicBezTo>
                  <a:pt x="6709" y="7139"/>
                  <a:pt x="6681" y="7124"/>
                  <a:pt x="6654" y="7108"/>
                </a:cubicBezTo>
                <a:cubicBezTo>
                  <a:pt x="6654" y="7093"/>
                  <a:pt x="6645" y="7093"/>
                  <a:pt x="6645" y="7093"/>
                </a:cubicBezTo>
                <a:cubicBezTo>
                  <a:pt x="6645" y="7030"/>
                  <a:pt x="6617" y="7015"/>
                  <a:pt x="6599" y="6984"/>
                </a:cubicBezTo>
                <a:cubicBezTo>
                  <a:pt x="6590" y="6968"/>
                  <a:pt x="6581" y="6937"/>
                  <a:pt x="6572" y="6922"/>
                </a:cubicBezTo>
                <a:cubicBezTo>
                  <a:pt x="6562" y="6906"/>
                  <a:pt x="6562" y="6891"/>
                  <a:pt x="6572" y="6875"/>
                </a:cubicBezTo>
                <a:cubicBezTo>
                  <a:pt x="6581" y="6859"/>
                  <a:pt x="6590" y="6844"/>
                  <a:pt x="6599" y="6828"/>
                </a:cubicBezTo>
                <a:cubicBezTo>
                  <a:pt x="6608" y="6813"/>
                  <a:pt x="6608" y="6797"/>
                  <a:pt x="6608" y="6782"/>
                </a:cubicBezTo>
                <a:cubicBezTo>
                  <a:pt x="6590" y="6751"/>
                  <a:pt x="6581" y="6720"/>
                  <a:pt x="6590" y="6673"/>
                </a:cubicBezTo>
                <a:cubicBezTo>
                  <a:pt x="6590" y="6673"/>
                  <a:pt x="6581" y="6657"/>
                  <a:pt x="6581" y="6642"/>
                </a:cubicBezTo>
                <a:cubicBezTo>
                  <a:pt x="6572" y="6626"/>
                  <a:pt x="6572" y="6595"/>
                  <a:pt x="6562" y="6580"/>
                </a:cubicBezTo>
                <a:cubicBezTo>
                  <a:pt x="6553" y="6580"/>
                  <a:pt x="6562" y="6549"/>
                  <a:pt x="6553" y="6533"/>
                </a:cubicBezTo>
                <a:cubicBezTo>
                  <a:pt x="6553" y="6518"/>
                  <a:pt x="6553" y="6487"/>
                  <a:pt x="6553" y="6471"/>
                </a:cubicBezTo>
                <a:cubicBezTo>
                  <a:pt x="6553" y="6440"/>
                  <a:pt x="6544" y="6424"/>
                  <a:pt x="6544" y="6393"/>
                </a:cubicBezTo>
                <a:cubicBezTo>
                  <a:pt x="6526" y="6331"/>
                  <a:pt x="6526" y="6269"/>
                  <a:pt x="6517" y="6207"/>
                </a:cubicBezTo>
                <a:cubicBezTo>
                  <a:pt x="6517" y="6191"/>
                  <a:pt x="6517" y="6176"/>
                  <a:pt x="6507" y="6160"/>
                </a:cubicBezTo>
                <a:cubicBezTo>
                  <a:pt x="6507" y="6145"/>
                  <a:pt x="6507" y="6145"/>
                  <a:pt x="6498" y="6145"/>
                </a:cubicBezTo>
                <a:cubicBezTo>
                  <a:pt x="6498" y="6145"/>
                  <a:pt x="6498" y="6145"/>
                  <a:pt x="6489" y="6145"/>
                </a:cubicBezTo>
                <a:cubicBezTo>
                  <a:pt x="6471" y="6191"/>
                  <a:pt x="6443" y="6238"/>
                  <a:pt x="6434" y="6300"/>
                </a:cubicBezTo>
                <a:cubicBezTo>
                  <a:pt x="6416" y="6362"/>
                  <a:pt x="6398" y="6409"/>
                  <a:pt x="6361" y="6440"/>
                </a:cubicBezTo>
                <a:cubicBezTo>
                  <a:pt x="6352" y="6440"/>
                  <a:pt x="6343" y="6455"/>
                  <a:pt x="6334" y="6471"/>
                </a:cubicBezTo>
                <a:cubicBezTo>
                  <a:pt x="6324" y="6487"/>
                  <a:pt x="6306" y="6487"/>
                  <a:pt x="6297" y="6502"/>
                </a:cubicBezTo>
                <a:cubicBezTo>
                  <a:pt x="6288" y="6502"/>
                  <a:pt x="6269" y="6502"/>
                  <a:pt x="6260" y="6487"/>
                </a:cubicBezTo>
                <a:cubicBezTo>
                  <a:pt x="6251" y="6471"/>
                  <a:pt x="6242" y="6455"/>
                  <a:pt x="6242" y="6440"/>
                </a:cubicBezTo>
                <a:cubicBezTo>
                  <a:pt x="6242" y="6424"/>
                  <a:pt x="6224" y="6409"/>
                  <a:pt x="6215" y="6393"/>
                </a:cubicBezTo>
                <a:cubicBezTo>
                  <a:pt x="6196" y="6378"/>
                  <a:pt x="6196" y="6347"/>
                  <a:pt x="6196" y="6331"/>
                </a:cubicBezTo>
                <a:cubicBezTo>
                  <a:pt x="6196" y="6285"/>
                  <a:pt x="6215" y="6238"/>
                  <a:pt x="6205" y="6191"/>
                </a:cubicBezTo>
                <a:cubicBezTo>
                  <a:pt x="6205" y="6176"/>
                  <a:pt x="6205" y="6160"/>
                  <a:pt x="6215" y="6160"/>
                </a:cubicBezTo>
                <a:cubicBezTo>
                  <a:pt x="6224" y="6114"/>
                  <a:pt x="6233" y="6067"/>
                  <a:pt x="6242" y="6036"/>
                </a:cubicBezTo>
                <a:cubicBezTo>
                  <a:pt x="6251" y="6020"/>
                  <a:pt x="6242" y="6005"/>
                  <a:pt x="6233" y="6005"/>
                </a:cubicBezTo>
                <a:cubicBezTo>
                  <a:pt x="6215" y="5989"/>
                  <a:pt x="6196" y="5958"/>
                  <a:pt x="6169" y="5958"/>
                </a:cubicBezTo>
                <a:cubicBezTo>
                  <a:pt x="6160" y="5958"/>
                  <a:pt x="6151" y="5943"/>
                  <a:pt x="6141" y="5927"/>
                </a:cubicBezTo>
                <a:cubicBezTo>
                  <a:pt x="6132" y="5927"/>
                  <a:pt x="6132" y="5912"/>
                  <a:pt x="6132" y="5896"/>
                </a:cubicBezTo>
                <a:cubicBezTo>
                  <a:pt x="6132" y="5880"/>
                  <a:pt x="6132" y="5865"/>
                  <a:pt x="6132" y="5865"/>
                </a:cubicBezTo>
                <a:cubicBezTo>
                  <a:pt x="6114" y="5834"/>
                  <a:pt x="6105" y="5803"/>
                  <a:pt x="6096" y="5772"/>
                </a:cubicBezTo>
                <a:cubicBezTo>
                  <a:pt x="6096" y="5741"/>
                  <a:pt x="6086" y="5725"/>
                  <a:pt x="6077" y="5710"/>
                </a:cubicBezTo>
                <a:cubicBezTo>
                  <a:pt x="6059" y="5678"/>
                  <a:pt x="6050" y="5663"/>
                  <a:pt x="6022" y="5678"/>
                </a:cubicBezTo>
                <a:cubicBezTo>
                  <a:pt x="6013" y="5678"/>
                  <a:pt x="6004" y="5678"/>
                  <a:pt x="5995" y="5678"/>
                </a:cubicBezTo>
                <a:cubicBezTo>
                  <a:pt x="5958" y="5663"/>
                  <a:pt x="5931" y="5678"/>
                  <a:pt x="5903" y="5632"/>
                </a:cubicBezTo>
                <a:cubicBezTo>
                  <a:pt x="5894" y="5616"/>
                  <a:pt x="5876" y="5616"/>
                  <a:pt x="5867" y="5616"/>
                </a:cubicBezTo>
                <a:cubicBezTo>
                  <a:pt x="5830" y="5601"/>
                  <a:pt x="5794" y="5632"/>
                  <a:pt x="5784" y="5678"/>
                </a:cubicBezTo>
                <a:cubicBezTo>
                  <a:pt x="5775" y="5710"/>
                  <a:pt x="5775" y="5741"/>
                  <a:pt x="5784" y="5772"/>
                </a:cubicBezTo>
                <a:cubicBezTo>
                  <a:pt x="5794" y="5787"/>
                  <a:pt x="5794" y="5818"/>
                  <a:pt x="5784" y="5834"/>
                </a:cubicBezTo>
                <a:cubicBezTo>
                  <a:pt x="5775" y="5865"/>
                  <a:pt x="5757" y="5896"/>
                  <a:pt x="5748" y="5927"/>
                </a:cubicBezTo>
                <a:cubicBezTo>
                  <a:pt x="5739" y="5958"/>
                  <a:pt x="5766" y="6005"/>
                  <a:pt x="5757" y="6036"/>
                </a:cubicBezTo>
                <a:cubicBezTo>
                  <a:pt x="5757" y="6051"/>
                  <a:pt x="5757" y="6083"/>
                  <a:pt x="5757" y="6098"/>
                </a:cubicBezTo>
                <a:cubicBezTo>
                  <a:pt x="5766" y="6129"/>
                  <a:pt x="5757" y="6145"/>
                  <a:pt x="5739" y="6160"/>
                </a:cubicBezTo>
                <a:cubicBezTo>
                  <a:pt x="5739" y="6176"/>
                  <a:pt x="5729" y="6176"/>
                  <a:pt x="5720" y="6191"/>
                </a:cubicBezTo>
                <a:cubicBezTo>
                  <a:pt x="5711" y="6238"/>
                  <a:pt x="5675" y="6269"/>
                  <a:pt x="5656" y="6316"/>
                </a:cubicBezTo>
                <a:cubicBezTo>
                  <a:pt x="5647" y="6347"/>
                  <a:pt x="5647" y="6362"/>
                  <a:pt x="5656" y="6393"/>
                </a:cubicBezTo>
                <a:cubicBezTo>
                  <a:pt x="5665" y="6409"/>
                  <a:pt x="5675" y="6424"/>
                  <a:pt x="5684" y="6440"/>
                </a:cubicBezTo>
                <a:cubicBezTo>
                  <a:pt x="5684" y="6455"/>
                  <a:pt x="5693" y="6471"/>
                  <a:pt x="5693" y="6502"/>
                </a:cubicBezTo>
                <a:cubicBezTo>
                  <a:pt x="5702" y="6549"/>
                  <a:pt x="5702" y="6595"/>
                  <a:pt x="5702" y="6642"/>
                </a:cubicBezTo>
                <a:cubicBezTo>
                  <a:pt x="5711" y="6704"/>
                  <a:pt x="5693" y="6751"/>
                  <a:pt x="5702" y="6797"/>
                </a:cubicBezTo>
                <a:cubicBezTo>
                  <a:pt x="5702" y="6813"/>
                  <a:pt x="5702" y="6813"/>
                  <a:pt x="5693" y="6828"/>
                </a:cubicBezTo>
                <a:cubicBezTo>
                  <a:pt x="5684" y="6844"/>
                  <a:pt x="5675" y="6844"/>
                  <a:pt x="5665" y="6859"/>
                </a:cubicBezTo>
                <a:cubicBezTo>
                  <a:pt x="5629" y="6922"/>
                  <a:pt x="5592" y="6953"/>
                  <a:pt x="5546" y="6984"/>
                </a:cubicBezTo>
                <a:cubicBezTo>
                  <a:pt x="5528" y="6999"/>
                  <a:pt x="5510" y="7015"/>
                  <a:pt x="5492" y="7030"/>
                </a:cubicBezTo>
                <a:cubicBezTo>
                  <a:pt x="5473" y="7030"/>
                  <a:pt x="5464" y="7046"/>
                  <a:pt x="5464" y="7077"/>
                </a:cubicBezTo>
                <a:cubicBezTo>
                  <a:pt x="5464" y="7139"/>
                  <a:pt x="5473" y="7186"/>
                  <a:pt x="5464" y="7232"/>
                </a:cubicBezTo>
                <a:cubicBezTo>
                  <a:pt x="5464" y="7279"/>
                  <a:pt x="5464" y="7310"/>
                  <a:pt x="5455" y="7341"/>
                </a:cubicBezTo>
                <a:cubicBezTo>
                  <a:pt x="5455" y="7388"/>
                  <a:pt x="5464" y="7419"/>
                  <a:pt x="5464" y="7450"/>
                </a:cubicBezTo>
                <a:cubicBezTo>
                  <a:pt x="5464" y="7466"/>
                  <a:pt x="5464" y="7481"/>
                  <a:pt x="5455" y="7497"/>
                </a:cubicBezTo>
                <a:cubicBezTo>
                  <a:pt x="5455" y="7512"/>
                  <a:pt x="5446" y="7543"/>
                  <a:pt x="5437" y="7559"/>
                </a:cubicBezTo>
                <a:cubicBezTo>
                  <a:pt x="5437" y="7574"/>
                  <a:pt x="5427" y="7574"/>
                  <a:pt x="5427" y="7574"/>
                </a:cubicBezTo>
                <a:cubicBezTo>
                  <a:pt x="5400" y="7574"/>
                  <a:pt x="5391" y="7590"/>
                  <a:pt x="5382" y="7605"/>
                </a:cubicBezTo>
                <a:cubicBezTo>
                  <a:pt x="5373" y="7621"/>
                  <a:pt x="5354" y="7621"/>
                  <a:pt x="5354" y="7605"/>
                </a:cubicBezTo>
                <a:cubicBezTo>
                  <a:pt x="5354" y="7590"/>
                  <a:pt x="5345" y="7574"/>
                  <a:pt x="5345" y="7559"/>
                </a:cubicBezTo>
                <a:cubicBezTo>
                  <a:pt x="5336" y="7543"/>
                  <a:pt x="5336" y="7512"/>
                  <a:pt x="5327" y="7497"/>
                </a:cubicBezTo>
                <a:cubicBezTo>
                  <a:pt x="5299" y="7466"/>
                  <a:pt x="5290" y="7403"/>
                  <a:pt x="5272" y="7357"/>
                </a:cubicBezTo>
                <a:cubicBezTo>
                  <a:pt x="5272" y="7341"/>
                  <a:pt x="5272" y="7326"/>
                  <a:pt x="5272" y="7295"/>
                </a:cubicBezTo>
                <a:cubicBezTo>
                  <a:pt x="5290" y="7248"/>
                  <a:pt x="5308" y="7186"/>
                  <a:pt x="5308" y="7108"/>
                </a:cubicBezTo>
                <a:cubicBezTo>
                  <a:pt x="5308" y="7093"/>
                  <a:pt x="5318" y="7062"/>
                  <a:pt x="5318" y="7046"/>
                </a:cubicBezTo>
                <a:cubicBezTo>
                  <a:pt x="5327" y="7015"/>
                  <a:pt x="5327" y="6999"/>
                  <a:pt x="5327" y="6984"/>
                </a:cubicBezTo>
                <a:cubicBezTo>
                  <a:pt x="5336" y="6968"/>
                  <a:pt x="5327" y="6953"/>
                  <a:pt x="5318" y="6953"/>
                </a:cubicBezTo>
                <a:cubicBezTo>
                  <a:pt x="5281" y="6937"/>
                  <a:pt x="5235" y="6906"/>
                  <a:pt x="5199" y="6906"/>
                </a:cubicBezTo>
                <a:cubicBezTo>
                  <a:pt x="5180" y="6906"/>
                  <a:pt x="5171" y="6906"/>
                  <a:pt x="5171" y="6891"/>
                </a:cubicBezTo>
                <a:cubicBezTo>
                  <a:pt x="5144" y="6844"/>
                  <a:pt x="5125" y="6813"/>
                  <a:pt x="5098" y="6782"/>
                </a:cubicBezTo>
                <a:cubicBezTo>
                  <a:pt x="5071" y="6766"/>
                  <a:pt x="5043" y="6735"/>
                  <a:pt x="5034" y="6689"/>
                </a:cubicBezTo>
                <a:cubicBezTo>
                  <a:pt x="5016" y="6626"/>
                  <a:pt x="4997" y="6595"/>
                  <a:pt x="4961" y="6564"/>
                </a:cubicBezTo>
                <a:cubicBezTo>
                  <a:pt x="4942" y="6549"/>
                  <a:pt x="4915" y="6518"/>
                  <a:pt x="4887" y="6502"/>
                </a:cubicBezTo>
                <a:cubicBezTo>
                  <a:pt x="4878" y="6487"/>
                  <a:pt x="4860" y="6487"/>
                  <a:pt x="4851" y="6487"/>
                </a:cubicBezTo>
                <a:cubicBezTo>
                  <a:pt x="4823" y="6502"/>
                  <a:pt x="4805" y="6518"/>
                  <a:pt x="4787" y="6502"/>
                </a:cubicBezTo>
                <a:cubicBezTo>
                  <a:pt x="4787" y="6502"/>
                  <a:pt x="4778" y="6502"/>
                  <a:pt x="4778" y="6502"/>
                </a:cubicBezTo>
                <a:cubicBezTo>
                  <a:pt x="4778" y="6518"/>
                  <a:pt x="4778" y="6518"/>
                  <a:pt x="4778" y="6518"/>
                </a:cubicBezTo>
                <a:cubicBezTo>
                  <a:pt x="4778" y="6502"/>
                  <a:pt x="4778" y="6502"/>
                  <a:pt x="4778" y="6502"/>
                </a:cubicBezTo>
                <a:cubicBezTo>
                  <a:pt x="4778" y="6502"/>
                  <a:pt x="4778" y="6502"/>
                  <a:pt x="4787" y="6502"/>
                </a:cubicBezTo>
                <a:cubicBezTo>
                  <a:pt x="4796" y="6471"/>
                  <a:pt x="4805" y="6440"/>
                  <a:pt x="4805" y="6393"/>
                </a:cubicBezTo>
                <a:cubicBezTo>
                  <a:pt x="4796" y="6347"/>
                  <a:pt x="4805" y="6300"/>
                  <a:pt x="4796" y="6253"/>
                </a:cubicBezTo>
                <a:cubicBezTo>
                  <a:pt x="4796" y="6222"/>
                  <a:pt x="4796" y="6207"/>
                  <a:pt x="4796" y="6191"/>
                </a:cubicBezTo>
                <a:cubicBezTo>
                  <a:pt x="4796" y="6191"/>
                  <a:pt x="4787" y="6176"/>
                  <a:pt x="4787" y="6176"/>
                </a:cubicBezTo>
                <a:cubicBezTo>
                  <a:pt x="4778" y="6176"/>
                  <a:pt x="4759" y="6176"/>
                  <a:pt x="4750" y="6176"/>
                </a:cubicBezTo>
                <a:cubicBezTo>
                  <a:pt x="4741" y="6176"/>
                  <a:pt x="4732" y="6160"/>
                  <a:pt x="4732" y="6145"/>
                </a:cubicBezTo>
                <a:cubicBezTo>
                  <a:pt x="4732" y="6129"/>
                  <a:pt x="4723" y="6114"/>
                  <a:pt x="4732" y="6098"/>
                </a:cubicBezTo>
                <a:cubicBezTo>
                  <a:pt x="4732" y="6083"/>
                  <a:pt x="4741" y="6051"/>
                  <a:pt x="4741" y="6020"/>
                </a:cubicBezTo>
                <a:cubicBezTo>
                  <a:pt x="4759" y="5912"/>
                  <a:pt x="4787" y="5818"/>
                  <a:pt x="4842" y="5741"/>
                </a:cubicBezTo>
                <a:cubicBezTo>
                  <a:pt x="4851" y="5725"/>
                  <a:pt x="4860" y="5694"/>
                  <a:pt x="4869" y="5678"/>
                </a:cubicBezTo>
                <a:cubicBezTo>
                  <a:pt x="4897" y="5616"/>
                  <a:pt x="4924" y="5539"/>
                  <a:pt x="4970" y="5523"/>
                </a:cubicBezTo>
                <a:cubicBezTo>
                  <a:pt x="4988" y="5476"/>
                  <a:pt x="5016" y="5461"/>
                  <a:pt x="5025" y="5399"/>
                </a:cubicBezTo>
                <a:cubicBezTo>
                  <a:pt x="5025" y="5399"/>
                  <a:pt x="5034" y="5383"/>
                  <a:pt x="5043" y="5383"/>
                </a:cubicBezTo>
                <a:cubicBezTo>
                  <a:pt x="5052" y="5383"/>
                  <a:pt x="5061" y="5399"/>
                  <a:pt x="5071" y="5399"/>
                </a:cubicBezTo>
                <a:cubicBezTo>
                  <a:pt x="5098" y="5399"/>
                  <a:pt x="5125" y="5368"/>
                  <a:pt x="5125" y="5321"/>
                </a:cubicBezTo>
                <a:cubicBezTo>
                  <a:pt x="5125" y="5306"/>
                  <a:pt x="5125" y="5274"/>
                  <a:pt x="5116" y="5259"/>
                </a:cubicBezTo>
                <a:cubicBezTo>
                  <a:pt x="5116" y="5259"/>
                  <a:pt x="5116" y="5259"/>
                  <a:pt x="5116" y="5259"/>
                </a:cubicBezTo>
                <a:cubicBezTo>
                  <a:pt x="5116" y="5259"/>
                  <a:pt x="5116" y="5259"/>
                  <a:pt x="5116" y="5259"/>
                </a:cubicBezTo>
                <a:cubicBezTo>
                  <a:pt x="5116" y="5259"/>
                  <a:pt x="5116" y="5259"/>
                  <a:pt x="5116" y="5259"/>
                </a:cubicBezTo>
                <a:cubicBezTo>
                  <a:pt x="5116" y="5259"/>
                  <a:pt x="5116" y="5259"/>
                  <a:pt x="5116" y="5259"/>
                </a:cubicBezTo>
                <a:cubicBezTo>
                  <a:pt x="5153" y="5259"/>
                  <a:pt x="5189" y="5243"/>
                  <a:pt x="5199" y="5181"/>
                </a:cubicBezTo>
                <a:cubicBezTo>
                  <a:pt x="5208" y="5166"/>
                  <a:pt x="5217" y="5166"/>
                  <a:pt x="5217" y="5166"/>
                </a:cubicBezTo>
                <a:cubicBezTo>
                  <a:pt x="5235" y="5181"/>
                  <a:pt x="5244" y="5197"/>
                  <a:pt x="5254" y="5197"/>
                </a:cubicBezTo>
                <a:cubicBezTo>
                  <a:pt x="5272" y="5197"/>
                  <a:pt x="5281" y="5212"/>
                  <a:pt x="5299" y="5181"/>
                </a:cubicBezTo>
                <a:cubicBezTo>
                  <a:pt x="5336" y="5119"/>
                  <a:pt x="5373" y="5057"/>
                  <a:pt x="5418" y="4995"/>
                </a:cubicBezTo>
                <a:cubicBezTo>
                  <a:pt x="5418" y="4995"/>
                  <a:pt x="5418" y="4979"/>
                  <a:pt x="5418" y="4964"/>
                </a:cubicBezTo>
                <a:cubicBezTo>
                  <a:pt x="5418" y="4948"/>
                  <a:pt x="5427" y="4933"/>
                  <a:pt x="5437" y="4917"/>
                </a:cubicBezTo>
                <a:cubicBezTo>
                  <a:pt x="5455" y="4902"/>
                  <a:pt x="5473" y="4870"/>
                  <a:pt x="5482" y="4855"/>
                </a:cubicBezTo>
                <a:cubicBezTo>
                  <a:pt x="5492" y="4839"/>
                  <a:pt x="5501" y="4839"/>
                  <a:pt x="5501" y="4824"/>
                </a:cubicBezTo>
                <a:cubicBezTo>
                  <a:pt x="5501" y="4824"/>
                  <a:pt x="5501" y="4824"/>
                  <a:pt x="5501" y="4824"/>
                </a:cubicBezTo>
                <a:cubicBezTo>
                  <a:pt x="5510" y="4808"/>
                  <a:pt x="5510" y="4808"/>
                  <a:pt x="5510" y="4808"/>
                </a:cubicBezTo>
                <a:cubicBezTo>
                  <a:pt x="5537" y="4777"/>
                  <a:pt x="5537" y="4777"/>
                  <a:pt x="5519" y="4731"/>
                </a:cubicBezTo>
                <a:cubicBezTo>
                  <a:pt x="5519" y="4715"/>
                  <a:pt x="5519" y="4715"/>
                  <a:pt x="5519" y="4715"/>
                </a:cubicBezTo>
                <a:cubicBezTo>
                  <a:pt x="5510" y="4699"/>
                  <a:pt x="5519" y="4699"/>
                  <a:pt x="5519" y="4699"/>
                </a:cubicBezTo>
                <a:cubicBezTo>
                  <a:pt x="5546" y="4684"/>
                  <a:pt x="5574" y="4684"/>
                  <a:pt x="5583" y="4731"/>
                </a:cubicBezTo>
                <a:cubicBezTo>
                  <a:pt x="5583" y="4731"/>
                  <a:pt x="5583" y="4746"/>
                  <a:pt x="5583" y="4746"/>
                </a:cubicBezTo>
                <a:cubicBezTo>
                  <a:pt x="5620" y="4777"/>
                  <a:pt x="5665" y="4777"/>
                  <a:pt x="5702" y="4746"/>
                </a:cubicBezTo>
                <a:cubicBezTo>
                  <a:pt x="5729" y="4731"/>
                  <a:pt x="5757" y="4699"/>
                  <a:pt x="5775" y="4668"/>
                </a:cubicBezTo>
                <a:cubicBezTo>
                  <a:pt x="5784" y="4653"/>
                  <a:pt x="5794" y="4637"/>
                  <a:pt x="5803" y="4637"/>
                </a:cubicBezTo>
                <a:cubicBezTo>
                  <a:pt x="5821" y="4637"/>
                  <a:pt x="5830" y="4606"/>
                  <a:pt x="5839" y="4575"/>
                </a:cubicBezTo>
                <a:cubicBezTo>
                  <a:pt x="5848" y="4560"/>
                  <a:pt x="5848" y="4529"/>
                  <a:pt x="5848" y="4513"/>
                </a:cubicBezTo>
                <a:cubicBezTo>
                  <a:pt x="5839" y="4497"/>
                  <a:pt x="5839" y="4482"/>
                  <a:pt x="5839" y="4466"/>
                </a:cubicBezTo>
                <a:cubicBezTo>
                  <a:pt x="5830" y="4435"/>
                  <a:pt x="5830" y="4404"/>
                  <a:pt x="5830" y="4389"/>
                </a:cubicBezTo>
                <a:cubicBezTo>
                  <a:pt x="5839" y="4358"/>
                  <a:pt x="5839" y="4327"/>
                  <a:pt x="5839" y="4311"/>
                </a:cubicBezTo>
                <a:cubicBezTo>
                  <a:pt x="5839" y="4311"/>
                  <a:pt x="5839" y="4295"/>
                  <a:pt x="5839" y="4295"/>
                </a:cubicBezTo>
                <a:cubicBezTo>
                  <a:pt x="5839" y="4295"/>
                  <a:pt x="5839" y="4295"/>
                  <a:pt x="5839" y="4295"/>
                </a:cubicBezTo>
                <a:cubicBezTo>
                  <a:pt x="5839" y="4295"/>
                  <a:pt x="5839" y="4295"/>
                  <a:pt x="5839" y="4295"/>
                </a:cubicBezTo>
                <a:cubicBezTo>
                  <a:pt x="5839" y="4295"/>
                  <a:pt x="5839" y="4295"/>
                  <a:pt x="5839" y="4311"/>
                </a:cubicBezTo>
                <a:cubicBezTo>
                  <a:pt x="5848" y="4311"/>
                  <a:pt x="5867" y="4311"/>
                  <a:pt x="5876" y="4311"/>
                </a:cubicBezTo>
                <a:cubicBezTo>
                  <a:pt x="5903" y="4311"/>
                  <a:pt x="5913" y="4295"/>
                  <a:pt x="5913" y="4233"/>
                </a:cubicBezTo>
                <a:cubicBezTo>
                  <a:pt x="5913" y="4218"/>
                  <a:pt x="5913" y="4202"/>
                  <a:pt x="5922" y="4187"/>
                </a:cubicBezTo>
                <a:cubicBezTo>
                  <a:pt x="5940" y="4156"/>
                  <a:pt x="5931" y="4140"/>
                  <a:pt x="5922" y="4125"/>
                </a:cubicBezTo>
                <a:cubicBezTo>
                  <a:pt x="5903" y="4109"/>
                  <a:pt x="5885" y="4078"/>
                  <a:pt x="5885" y="4031"/>
                </a:cubicBezTo>
                <a:cubicBezTo>
                  <a:pt x="5885" y="4016"/>
                  <a:pt x="5876" y="3985"/>
                  <a:pt x="5858" y="4000"/>
                </a:cubicBezTo>
                <a:cubicBezTo>
                  <a:pt x="5848" y="4000"/>
                  <a:pt x="5839" y="3969"/>
                  <a:pt x="5839" y="3954"/>
                </a:cubicBezTo>
                <a:cubicBezTo>
                  <a:pt x="5821" y="3954"/>
                  <a:pt x="5803" y="3938"/>
                  <a:pt x="5794" y="3923"/>
                </a:cubicBezTo>
                <a:cubicBezTo>
                  <a:pt x="5794" y="3923"/>
                  <a:pt x="5794" y="3923"/>
                  <a:pt x="5794" y="3923"/>
                </a:cubicBezTo>
                <a:cubicBezTo>
                  <a:pt x="5794" y="3923"/>
                  <a:pt x="5794" y="3923"/>
                  <a:pt x="5794" y="3923"/>
                </a:cubicBezTo>
                <a:cubicBezTo>
                  <a:pt x="5794" y="3923"/>
                  <a:pt x="5794" y="3923"/>
                  <a:pt x="5794" y="3923"/>
                </a:cubicBezTo>
                <a:cubicBezTo>
                  <a:pt x="5784" y="3923"/>
                  <a:pt x="5784" y="3938"/>
                  <a:pt x="5775" y="3938"/>
                </a:cubicBezTo>
                <a:cubicBezTo>
                  <a:pt x="5748" y="3938"/>
                  <a:pt x="5739" y="3954"/>
                  <a:pt x="5729" y="3985"/>
                </a:cubicBezTo>
                <a:cubicBezTo>
                  <a:pt x="5729" y="4031"/>
                  <a:pt x="5711" y="4062"/>
                  <a:pt x="5720" y="4109"/>
                </a:cubicBezTo>
                <a:cubicBezTo>
                  <a:pt x="5720" y="4125"/>
                  <a:pt x="5720" y="4125"/>
                  <a:pt x="5711" y="4140"/>
                </a:cubicBezTo>
                <a:cubicBezTo>
                  <a:pt x="5702" y="4140"/>
                  <a:pt x="5693" y="4171"/>
                  <a:pt x="5684" y="4187"/>
                </a:cubicBezTo>
                <a:cubicBezTo>
                  <a:pt x="5665" y="4187"/>
                  <a:pt x="5656" y="4218"/>
                  <a:pt x="5647" y="4249"/>
                </a:cubicBezTo>
                <a:cubicBezTo>
                  <a:pt x="5638" y="4264"/>
                  <a:pt x="5629" y="4280"/>
                  <a:pt x="5629" y="4311"/>
                </a:cubicBezTo>
                <a:cubicBezTo>
                  <a:pt x="5620" y="4327"/>
                  <a:pt x="5611" y="4327"/>
                  <a:pt x="5601" y="4327"/>
                </a:cubicBezTo>
                <a:cubicBezTo>
                  <a:pt x="5601" y="4327"/>
                  <a:pt x="5601" y="4327"/>
                  <a:pt x="5601" y="4327"/>
                </a:cubicBezTo>
                <a:cubicBezTo>
                  <a:pt x="5601" y="4327"/>
                  <a:pt x="5601" y="4342"/>
                  <a:pt x="5592" y="4342"/>
                </a:cubicBezTo>
                <a:cubicBezTo>
                  <a:pt x="5601" y="4342"/>
                  <a:pt x="5601" y="4327"/>
                  <a:pt x="5601" y="4327"/>
                </a:cubicBezTo>
                <a:cubicBezTo>
                  <a:pt x="5601" y="4327"/>
                  <a:pt x="5601" y="4327"/>
                  <a:pt x="5601" y="4327"/>
                </a:cubicBezTo>
                <a:cubicBezTo>
                  <a:pt x="5592" y="4311"/>
                  <a:pt x="5592" y="4295"/>
                  <a:pt x="5583" y="4295"/>
                </a:cubicBezTo>
                <a:cubicBezTo>
                  <a:pt x="5574" y="4295"/>
                  <a:pt x="5565" y="4311"/>
                  <a:pt x="5556" y="4342"/>
                </a:cubicBezTo>
                <a:cubicBezTo>
                  <a:pt x="5556" y="4358"/>
                  <a:pt x="5556" y="4373"/>
                  <a:pt x="5565" y="4389"/>
                </a:cubicBezTo>
                <a:cubicBezTo>
                  <a:pt x="5565" y="4420"/>
                  <a:pt x="5565" y="4435"/>
                  <a:pt x="5556" y="4451"/>
                </a:cubicBezTo>
                <a:cubicBezTo>
                  <a:pt x="5546" y="4451"/>
                  <a:pt x="5537" y="4466"/>
                  <a:pt x="5528" y="4466"/>
                </a:cubicBezTo>
                <a:cubicBezTo>
                  <a:pt x="5519" y="4451"/>
                  <a:pt x="5510" y="4451"/>
                  <a:pt x="5510" y="4435"/>
                </a:cubicBezTo>
                <a:cubicBezTo>
                  <a:pt x="5501" y="4404"/>
                  <a:pt x="5501" y="4389"/>
                  <a:pt x="5501" y="4358"/>
                </a:cubicBezTo>
                <a:cubicBezTo>
                  <a:pt x="5492" y="4311"/>
                  <a:pt x="5501" y="4264"/>
                  <a:pt x="5528" y="4218"/>
                </a:cubicBezTo>
                <a:cubicBezTo>
                  <a:pt x="5537" y="4218"/>
                  <a:pt x="5537" y="4187"/>
                  <a:pt x="5537" y="4171"/>
                </a:cubicBezTo>
                <a:cubicBezTo>
                  <a:pt x="5546" y="4109"/>
                  <a:pt x="5528" y="4062"/>
                  <a:pt x="5519" y="4000"/>
                </a:cubicBezTo>
                <a:cubicBezTo>
                  <a:pt x="5510" y="4000"/>
                  <a:pt x="5501" y="4000"/>
                  <a:pt x="5492" y="4016"/>
                </a:cubicBezTo>
                <a:cubicBezTo>
                  <a:pt x="5482" y="4047"/>
                  <a:pt x="5464" y="4062"/>
                  <a:pt x="5455" y="4109"/>
                </a:cubicBezTo>
                <a:cubicBezTo>
                  <a:pt x="5446" y="4125"/>
                  <a:pt x="5437" y="4140"/>
                  <a:pt x="5427" y="4156"/>
                </a:cubicBezTo>
                <a:cubicBezTo>
                  <a:pt x="5427" y="4171"/>
                  <a:pt x="5427" y="4171"/>
                  <a:pt x="5418" y="4171"/>
                </a:cubicBezTo>
                <a:cubicBezTo>
                  <a:pt x="5418" y="4171"/>
                  <a:pt x="5409" y="4156"/>
                  <a:pt x="5418" y="4156"/>
                </a:cubicBezTo>
                <a:cubicBezTo>
                  <a:pt x="5427" y="4109"/>
                  <a:pt x="5427" y="4062"/>
                  <a:pt x="5427" y="4016"/>
                </a:cubicBezTo>
                <a:cubicBezTo>
                  <a:pt x="5427" y="4000"/>
                  <a:pt x="5437" y="3985"/>
                  <a:pt x="5446" y="3985"/>
                </a:cubicBezTo>
                <a:cubicBezTo>
                  <a:pt x="5464" y="3969"/>
                  <a:pt x="5464" y="3954"/>
                  <a:pt x="5455" y="3938"/>
                </a:cubicBezTo>
                <a:cubicBezTo>
                  <a:pt x="5437" y="3923"/>
                  <a:pt x="5427" y="3891"/>
                  <a:pt x="5409" y="3891"/>
                </a:cubicBezTo>
                <a:cubicBezTo>
                  <a:pt x="5400" y="3891"/>
                  <a:pt x="5382" y="3876"/>
                  <a:pt x="5373" y="3860"/>
                </a:cubicBezTo>
                <a:cubicBezTo>
                  <a:pt x="5373" y="3860"/>
                  <a:pt x="5363" y="3845"/>
                  <a:pt x="5373" y="3845"/>
                </a:cubicBezTo>
                <a:cubicBezTo>
                  <a:pt x="5382" y="3814"/>
                  <a:pt x="5400" y="3783"/>
                  <a:pt x="5418" y="3767"/>
                </a:cubicBezTo>
                <a:cubicBezTo>
                  <a:pt x="5418" y="3752"/>
                  <a:pt x="5427" y="3752"/>
                  <a:pt x="5427" y="3752"/>
                </a:cubicBezTo>
                <a:cubicBezTo>
                  <a:pt x="5446" y="3736"/>
                  <a:pt x="5455" y="3736"/>
                  <a:pt x="5446" y="3705"/>
                </a:cubicBezTo>
                <a:cubicBezTo>
                  <a:pt x="5437" y="3627"/>
                  <a:pt x="5427" y="3550"/>
                  <a:pt x="5455" y="3456"/>
                </a:cubicBezTo>
                <a:cubicBezTo>
                  <a:pt x="5455" y="3441"/>
                  <a:pt x="5455" y="3425"/>
                  <a:pt x="5455" y="3425"/>
                </a:cubicBezTo>
                <a:cubicBezTo>
                  <a:pt x="5437" y="3363"/>
                  <a:pt x="5446" y="3316"/>
                  <a:pt x="5427" y="3254"/>
                </a:cubicBezTo>
                <a:cubicBezTo>
                  <a:pt x="5427" y="3239"/>
                  <a:pt x="5427" y="3223"/>
                  <a:pt x="5437" y="3223"/>
                </a:cubicBezTo>
                <a:cubicBezTo>
                  <a:pt x="5464" y="3192"/>
                  <a:pt x="5482" y="3161"/>
                  <a:pt x="5501" y="3146"/>
                </a:cubicBezTo>
                <a:cubicBezTo>
                  <a:pt x="5510" y="3130"/>
                  <a:pt x="5519" y="3099"/>
                  <a:pt x="5519" y="3068"/>
                </a:cubicBezTo>
                <a:cubicBezTo>
                  <a:pt x="5519" y="3068"/>
                  <a:pt x="5519" y="3052"/>
                  <a:pt x="5528" y="3052"/>
                </a:cubicBezTo>
                <a:cubicBezTo>
                  <a:pt x="5528" y="3037"/>
                  <a:pt x="5537" y="3037"/>
                  <a:pt x="5537" y="3037"/>
                </a:cubicBezTo>
                <a:cubicBezTo>
                  <a:pt x="5556" y="3037"/>
                  <a:pt x="5565" y="3052"/>
                  <a:pt x="5574" y="3068"/>
                </a:cubicBezTo>
                <a:cubicBezTo>
                  <a:pt x="5592" y="3083"/>
                  <a:pt x="5601" y="3068"/>
                  <a:pt x="5620" y="3052"/>
                </a:cubicBezTo>
                <a:cubicBezTo>
                  <a:pt x="5629" y="3052"/>
                  <a:pt x="5638" y="3037"/>
                  <a:pt x="5647" y="3021"/>
                </a:cubicBezTo>
                <a:cubicBezTo>
                  <a:pt x="5684" y="2959"/>
                  <a:pt x="5720" y="2912"/>
                  <a:pt x="5757" y="2850"/>
                </a:cubicBezTo>
                <a:cubicBezTo>
                  <a:pt x="5766" y="2835"/>
                  <a:pt x="5766" y="2819"/>
                  <a:pt x="5775" y="2804"/>
                </a:cubicBezTo>
                <a:cubicBezTo>
                  <a:pt x="5784" y="2788"/>
                  <a:pt x="5775" y="2742"/>
                  <a:pt x="5766" y="2726"/>
                </a:cubicBezTo>
                <a:cubicBezTo>
                  <a:pt x="5757" y="2726"/>
                  <a:pt x="5757" y="2726"/>
                  <a:pt x="5757" y="2726"/>
                </a:cubicBezTo>
                <a:cubicBezTo>
                  <a:pt x="5720" y="2726"/>
                  <a:pt x="5693" y="2695"/>
                  <a:pt x="5665" y="2664"/>
                </a:cubicBezTo>
                <a:cubicBezTo>
                  <a:pt x="5665" y="2648"/>
                  <a:pt x="5647" y="2648"/>
                  <a:pt x="5638" y="2648"/>
                </a:cubicBezTo>
                <a:cubicBezTo>
                  <a:pt x="5620" y="2633"/>
                  <a:pt x="5592" y="2633"/>
                  <a:pt x="5565" y="2633"/>
                </a:cubicBezTo>
                <a:cubicBezTo>
                  <a:pt x="5565" y="2648"/>
                  <a:pt x="5556" y="2648"/>
                  <a:pt x="5546" y="2664"/>
                </a:cubicBezTo>
                <a:cubicBezTo>
                  <a:pt x="5537" y="2679"/>
                  <a:pt x="5528" y="2710"/>
                  <a:pt x="5510" y="2726"/>
                </a:cubicBezTo>
                <a:cubicBezTo>
                  <a:pt x="5501" y="2742"/>
                  <a:pt x="5492" y="2773"/>
                  <a:pt x="5482" y="2804"/>
                </a:cubicBezTo>
                <a:cubicBezTo>
                  <a:pt x="5464" y="2850"/>
                  <a:pt x="5455" y="2881"/>
                  <a:pt x="5437" y="2928"/>
                </a:cubicBezTo>
                <a:cubicBezTo>
                  <a:pt x="5427" y="2959"/>
                  <a:pt x="5427" y="2990"/>
                  <a:pt x="5427" y="3006"/>
                </a:cubicBezTo>
                <a:cubicBezTo>
                  <a:pt x="5427" y="3068"/>
                  <a:pt x="5409" y="3130"/>
                  <a:pt x="5400" y="3177"/>
                </a:cubicBezTo>
                <a:cubicBezTo>
                  <a:pt x="5391" y="3192"/>
                  <a:pt x="5391" y="3208"/>
                  <a:pt x="5382" y="3208"/>
                </a:cubicBezTo>
                <a:cubicBezTo>
                  <a:pt x="5363" y="3223"/>
                  <a:pt x="5354" y="3239"/>
                  <a:pt x="5336" y="3270"/>
                </a:cubicBezTo>
                <a:cubicBezTo>
                  <a:pt x="5327" y="3285"/>
                  <a:pt x="5327" y="3301"/>
                  <a:pt x="5327" y="3316"/>
                </a:cubicBezTo>
                <a:cubicBezTo>
                  <a:pt x="5327" y="3316"/>
                  <a:pt x="5327" y="3316"/>
                  <a:pt x="5327" y="3316"/>
                </a:cubicBezTo>
                <a:cubicBezTo>
                  <a:pt x="5327" y="3316"/>
                  <a:pt x="5327" y="3332"/>
                  <a:pt x="5327" y="3332"/>
                </a:cubicBezTo>
                <a:cubicBezTo>
                  <a:pt x="5327" y="3332"/>
                  <a:pt x="5327" y="3332"/>
                  <a:pt x="5327" y="3332"/>
                </a:cubicBezTo>
                <a:cubicBezTo>
                  <a:pt x="5327" y="3332"/>
                  <a:pt x="5327" y="3332"/>
                  <a:pt x="5327" y="3332"/>
                </a:cubicBezTo>
                <a:cubicBezTo>
                  <a:pt x="5327" y="3332"/>
                  <a:pt x="5327" y="3332"/>
                  <a:pt x="5327" y="3316"/>
                </a:cubicBezTo>
                <a:cubicBezTo>
                  <a:pt x="5327" y="3316"/>
                  <a:pt x="5327" y="3316"/>
                  <a:pt x="5327" y="3316"/>
                </a:cubicBezTo>
                <a:cubicBezTo>
                  <a:pt x="5318" y="3332"/>
                  <a:pt x="5299" y="3332"/>
                  <a:pt x="5290" y="3348"/>
                </a:cubicBezTo>
                <a:cubicBezTo>
                  <a:pt x="5254" y="3379"/>
                  <a:pt x="5235" y="3441"/>
                  <a:pt x="5226" y="3503"/>
                </a:cubicBezTo>
                <a:cubicBezTo>
                  <a:pt x="5226" y="3534"/>
                  <a:pt x="5226" y="3550"/>
                  <a:pt x="5208" y="3581"/>
                </a:cubicBezTo>
                <a:cubicBezTo>
                  <a:pt x="5208" y="3581"/>
                  <a:pt x="5208" y="3581"/>
                  <a:pt x="5199" y="3596"/>
                </a:cubicBezTo>
                <a:cubicBezTo>
                  <a:pt x="5189" y="3612"/>
                  <a:pt x="5180" y="3643"/>
                  <a:pt x="5180" y="3674"/>
                </a:cubicBezTo>
                <a:cubicBezTo>
                  <a:pt x="5189" y="3705"/>
                  <a:pt x="5189" y="3736"/>
                  <a:pt x="5199" y="3767"/>
                </a:cubicBezTo>
                <a:cubicBezTo>
                  <a:pt x="5208" y="3783"/>
                  <a:pt x="5208" y="3798"/>
                  <a:pt x="5217" y="3814"/>
                </a:cubicBezTo>
                <a:cubicBezTo>
                  <a:pt x="5226" y="3814"/>
                  <a:pt x="5226" y="3814"/>
                  <a:pt x="5235" y="3829"/>
                </a:cubicBezTo>
                <a:cubicBezTo>
                  <a:pt x="5254" y="3845"/>
                  <a:pt x="5263" y="3860"/>
                  <a:pt x="5281" y="3876"/>
                </a:cubicBezTo>
                <a:cubicBezTo>
                  <a:pt x="5281" y="3876"/>
                  <a:pt x="5281" y="3876"/>
                  <a:pt x="5281" y="3891"/>
                </a:cubicBezTo>
                <a:cubicBezTo>
                  <a:pt x="5281" y="3891"/>
                  <a:pt x="5281" y="3891"/>
                  <a:pt x="5272" y="3891"/>
                </a:cubicBezTo>
                <a:cubicBezTo>
                  <a:pt x="5272" y="3907"/>
                  <a:pt x="5263" y="3907"/>
                  <a:pt x="5254" y="3907"/>
                </a:cubicBezTo>
                <a:cubicBezTo>
                  <a:pt x="5244" y="3938"/>
                  <a:pt x="5235" y="3954"/>
                  <a:pt x="5217" y="3985"/>
                </a:cubicBezTo>
                <a:cubicBezTo>
                  <a:pt x="5217" y="4000"/>
                  <a:pt x="5217" y="4016"/>
                  <a:pt x="5226" y="4031"/>
                </a:cubicBezTo>
                <a:cubicBezTo>
                  <a:pt x="5235" y="4031"/>
                  <a:pt x="5235" y="4031"/>
                  <a:pt x="5244" y="4031"/>
                </a:cubicBezTo>
                <a:cubicBezTo>
                  <a:pt x="5244" y="4031"/>
                  <a:pt x="5244" y="4031"/>
                  <a:pt x="5244" y="4031"/>
                </a:cubicBezTo>
                <a:cubicBezTo>
                  <a:pt x="5254" y="4031"/>
                  <a:pt x="5254" y="4031"/>
                  <a:pt x="5254" y="4031"/>
                </a:cubicBezTo>
                <a:cubicBezTo>
                  <a:pt x="5244" y="4031"/>
                  <a:pt x="5244" y="4031"/>
                  <a:pt x="5244" y="4031"/>
                </a:cubicBezTo>
                <a:cubicBezTo>
                  <a:pt x="5244" y="4031"/>
                  <a:pt x="5244" y="4031"/>
                  <a:pt x="5244" y="4031"/>
                </a:cubicBezTo>
                <a:cubicBezTo>
                  <a:pt x="5244" y="4047"/>
                  <a:pt x="5244" y="4062"/>
                  <a:pt x="5235" y="4078"/>
                </a:cubicBezTo>
                <a:cubicBezTo>
                  <a:pt x="5226" y="4109"/>
                  <a:pt x="5208" y="4125"/>
                  <a:pt x="5199" y="4140"/>
                </a:cubicBezTo>
                <a:cubicBezTo>
                  <a:pt x="5180" y="4171"/>
                  <a:pt x="5162" y="4187"/>
                  <a:pt x="5144" y="4187"/>
                </a:cubicBezTo>
                <a:cubicBezTo>
                  <a:pt x="5107" y="4187"/>
                  <a:pt x="5098" y="4218"/>
                  <a:pt x="5089" y="4264"/>
                </a:cubicBezTo>
                <a:cubicBezTo>
                  <a:pt x="5089" y="4295"/>
                  <a:pt x="5089" y="4327"/>
                  <a:pt x="5080" y="4358"/>
                </a:cubicBezTo>
                <a:cubicBezTo>
                  <a:pt x="5080" y="4358"/>
                  <a:pt x="5080" y="4373"/>
                  <a:pt x="5080" y="4373"/>
                </a:cubicBezTo>
                <a:cubicBezTo>
                  <a:pt x="5071" y="4373"/>
                  <a:pt x="5071" y="4373"/>
                  <a:pt x="5071" y="4373"/>
                </a:cubicBezTo>
                <a:cubicBezTo>
                  <a:pt x="5061" y="4358"/>
                  <a:pt x="5061" y="4342"/>
                  <a:pt x="5052" y="4327"/>
                </a:cubicBezTo>
                <a:cubicBezTo>
                  <a:pt x="5043" y="4295"/>
                  <a:pt x="5043" y="4280"/>
                  <a:pt x="5052" y="4264"/>
                </a:cubicBezTo>
                <a:cubicBezTo>
                  <a:pt x="5071" y="4233"/>
                  <a:pt x="5080" y="4202"/>
                  <a:pt x="5098" y="4171"/>
                </a:cubicBezTo>
                <a:cubicBezTo>
                  <a:pt x="5098" y="4156"/>
                  <a:pt x="5098" y="4125"/>
                  <a:pt x="5089" y="4125"/>
                </a:cubicBezTo>
                <a:cubicBezTo>
                  <a:pt x="5061" y="4125"/>
                  <a:pt x="5052" y="4093"/>
                  <a:pt x="5052" y="4062"/>
                </a:cubicBezTo>
                <a:cubicBezTo>
                  <a:pt x="5052" y="4047"/>
                  <a:pt x="5052" y="4047"/>
                  <a:pt x="5043" y="4047"/>
                </a:cubicBezTo>
                <a:cubicBezTo>
                  <a:pt x="5052" y="4047"/>
                  <a:pt x="5052" y="4047"/>
                  <a:pt x="5052" y="4062"/>
                </a:cubicBezTo>
                <a:cubicBezTo>
                  <a:pt x="5052" y="4062"/>
                  <a:pt x="5052" y="4062"/>
                  <a:pt x="5052" y="4062"/>
                </a:cubicBezTo>
                <a:cubicBezTo>
                  <a:pt x="5052" y="4062"/>
                  <a:pt x="5052" y="4062"/>
                  <a:pt x="5052" y="4062"/>
                </a:cubicBezTo>
                <a:cubicBezTo>
                  <a:pt x="5052" y="4062"/>
                  <a:pt x="5052" y="4062"/>
                  <a:pt x="5052" y="4062"/>
                </a:cubicBezTo>
                <a:cubicBezTo>
                  <a:pt x="5061" y="4062"/>
                  <a:pt x="5071" y="4062"/>
                  <a:pt x="5080" y="4078"/>
                </a:cubicBezTo>
                <a:cubicBezTo>
                  <a:pt x="5098" y="4078"/>
                  <a:pt x="5107" y="4078"/>
                  <a:pt x="5116" y="4078"/>
                </a:cubicBezTo>
                <a:cubicBezTo>
                  <a:pt x="5135" y="4062"/>
                  <a:pt x="5144" y="4047"/>
                  <a:pt x="5162" y="4031"/>
                </a:cubicBezTo>
                <a:cubicBezTo>
                  <a:pt x="5171" y="4031"/>
                  <a:pt x="5171" y="4016"/>
                  <a:pt x="5171" y="4016"/>
                </a:cubicBezTo>
                <a:cubicBezTo>
                  <a:pt x="5171" y="3985"/>
                  <a:pt x="5171" y="3954"/>
                  <a:pt x="5171" y="3923"/>
                </a:cubicBezTo>
                <a:cubicBezTo>
                  <a:pt x="5171" y="3891"/>
                  <a:pt x="5171" y="3891"/>
                  <a:pt x="5189" y="3876"/>
                </a:cubicBezTo>
                <a:cubicBezTo>
                  <a:pt x="5208" y="3876"/>
                  <a:pt x="5208" y="3845"/>
                  <a:pt x="5217" y="3814"/>
                </a:cubicBezTo>
                <a:cubicBezTo>
                  <a:pt x="5208" y="3814"/>
                  <a:pt x="5208" y="3814"/>
                  <a:pt x="5199" y="3814"/>
                </a:cubicBezTo>
                <a:cubicBezTo>
                  <a:pt x="5162" y="3814"/>
                  <a:pt x="5135" y="3798"/>
                  <a:pt x="5125" y="3736"/>
                </a:cubicBezTo>
                <a:cubicBezTo>
                  <a:pt x="5125" y="3736"/>
                  <a:pt x="5116" y="3720"/>
                  <a:pt x="5116" y="3720"/>
                </a:cubicBezTo>
                <a:cubicBezTo>
                  <a:pt x="5116" y="3705"/>
                  <a:pt x="5098" y="3705"/>
                  <a:pt x="5098" y="3705"/>
                </a:cubicBezTo>
                <a:cubicBezTo>
                  <a:pt x="5089" y="3720"/>
                  <a:pt x="5080" y="3736"/>
                  <a:pt x="5071" y="3752"/>
                </a:cubicBezTo>
                <a:cubicBezTo>
                  <a:pt x="5043" y="3798"/>
                  <a:pt x="5025" y="3845"/>
                  <a:pt x="4988" y="3845"/>
                </a:cubicBezTo>
                <a:cubicBezTo>
                  <a:pt x="4979" y="3860"/>
                  <a:pt x="4979" y="3860"/>
                  <a:pt x="4970" y="3860"/>
                </a:cubicBezTo>
                <a:cubicBezTo>
                  <a:pt x="4970" y="3876"/>
                  <a:pt x="4970" y="3876"/>
                  <a:pt x="4970" y="3876"/>
                </a:cubicBezTo>
                <a:cubicBezTo>
                  <a:pt x="4961" y="3876"/>
                  <a:pt x="4961" y="3907"/>
                  <a:pt x="4970" y="3907"/>
                </a:cubicBezTo>
                <a:cubicBezTo>
                  <a:pt x="4997" y="3954"/>
                  <a:pt x="5025" y="3969"/>
                  <a:pt x="5043" y="4031"/>
                </a:cubicBezTo>
                <a:cubicBezTo>
                  <a:pt x="5034" y="4031"/>
                  <a:pt x="5034" y="4031"/>
                  <a:pt x="5034" y="4031"/>
                </a:cubicBezTo>
                <a:cubicBezTo>
                  <a:pt x="5034" y="4031"/>
                  <a:pt x="5034" y="4031"/>
                  <a:pt x="5034" y="4031"/>
                </a:cubicBezTo>
                <a:cubicBezTo>
                  <a:pt x="5025" y="4031"/>
                  <a:pt x="5016" y="4047"/>
                  <a:pt x="4997" y="4047"/>
                </a:cubicBezTo>
                <a:cubicBezTo>
                  <a:pt x="4988" y="4047"/>
                  <a:pt x="4979" y="4047"/>
                  <a:pt x="4970" y="4078"/>
                </a:cubicBezTo>
                <a:cubicBezTo>
                  <a:pt x="4961" y="4093"/>
                  <a:pt x="4952" y="4093"/>
                  <a:pt x="4952" y="4109"/>
                </a:cubicBezTo>
                <a:cubicBezTo>
                  <a:pt x="4942" y="4125"/>
                  <a:pt x="4933" y="4125"/>
                  <a:pt x="4933" y="4140"/>
                </a:cubicBezTo>
                <a:cubicBezTo>
                  <a:pt x="4933" y="4156"/>
                  <a:pt x="4933" y="4171"/>
                  <a:pt x="4924" y="4187"/>
                </a:cubicBezTo>
                <a:cubicBezTo>
                  <a:pt x="4915" y="4187"/>
                  <a:pt x="4906" y="4187"/>
                  <a:pt x="4897" y="4187"/>
                </a:cubicBezTo>
                <a:cubicBezTo>
                  <a:pt x="4887" y="4171"/>
                  <a:pt x="4878" y="4171"/>
                  <a:pt x="4869" y="4156"/>
                </a:cubicBezTo>
                <a:cubicBezTo>
                  <a:pt x="4851" y="4140"/>
                  <a:pt x="4833" y="4140"/>
                  <a:pt x="4814" y="4156"/>
                </a:cubicBezTo>
                <a:cubicBezTo>
                  <a:pt x="4805" y="4156"/>
                  <a:pt x="4796" y="4156"/>
                  <a:pt x="4787" y="4171"/>
                </a:cubicBezTo>
                <a:cubicBezTo>
                  <a:pt x="4778" y="4171"/>
                  <a:pt x="4768" y="4171"/>
                  <a:pt x="4759" y="4156"/>
                </a:cubicBezTo>
                <a:cubicBezTo>
                  <a:pt x="4741" y="4140"/>
                  <a:pt x="4723" y="4125"/>
                  <a:pt x="4723" y="4093"/>
                </a:cubicBezTo>
                <a:cubicBezTo>
                  <a:pt x="4704" y="4062"/>
                  <a:pt x="4686" y="4031"/>
                  <a:pt x="4668" y="4031"/>
                </a:cubicBezTo>
                <a:cubicBezTo>
                  <a:pt x="4649" y="4016"/>
                  <a:pt x="4640" y="4016"/>
                  <a:pt x="4640" y="3985"/>
                </a:cubicBezTo>
                <a:cubicBezTo>
                  <a:pt x="4631" y="3954"/>
                  <a:pt x="4622" y="3907"/>
                  <a:pt x="4622" y="3860"/>
                </a:cubicBezTo>
                <a:cubicBezTo>
                  <a:pt x="4622" y="3845"/>
                  <a:pt x="4622" y="3829"/>
                  <a:pt x="4622" y="3814"/>
                </a:cubicBezTo>
                <a:cubicBezTo>
                  <a:pt x="4622" y="3783"/>
                  <a:pt x="4604" y="3752"/>
                  <a:pt x="4585" y="3767"/>
                </a:cubicBezTo>
                <a:cubicBezTo>
                  <a:pt x="4549" y="3767"/>
                  <a:pt x="4512" y="3783"/>
                  <a:pt x="4476" y="3783"/>
                </a:cubicBezTo>
                <a:cubicBezTo>
                  <a:pt x="4457" y="3783"/>
                  <a:pt x="4448" y="3814"/>
                  <a:pt x="4439" y="3845"/>
                </a:cubicBezTo>
                <a:cubicBezTo>
                  <a:pt x="4439" y="3860"/>
                  <a:pt x="4439" y="3876"/>
                  <a:pt x="4448" y="3891"/>
                </a:cubicBezTo>
                <a:cubicBezTo>
                  <a:pt x="4457" y="3907"/>
                  <a:pt x="4466" y="3907"/>
                  <a:pt x="4476" y="3907"/>
                </a:cubicBezTo>
                <a:cubicBezTo>
                  <a:pt x="4476" y="3891"/>
                  <a:pt x="4485" y="3891"/>
                  <a:pt x="4485" y="3891"/>
                </a:cubicBezTo>
                <a:cubicBezTo>
                  <a:pt x="4503" y="3876"/>
                  <a:pt x="4521" y="3876"/>
                  <a:pt x="4531" y="3876"/>
                </a:cubicBezTo>
                <a:cubicBezTo>
                  <a:pt x="4549" y="3876"/>
                  <a:pt x="4567" y="3860"/>
                  <a:pt x="4576" y="3845"/>
                </a:cubicBezTo>
                <a:cubicBezTo>
                  <a:pt x="4585" y="3845"/>
                  <a:pt x="4585" y="3860"/>
                  <a:pt x="4585" y="3860"/>
                </a:cubicBezTo>
                <a:cubicBezTo>
                  <a:pt x="4595" y="3860"/>
                  <a:pt x="4585" y="3876"/>
                  <a:pt x="4585" y="3876"/>
                </a:cubicBezTo>
                <a:cubicBezTo>
                  <a:pt x="4567" y="3891"/>
                  <a:pt x="4558" y="3891"/>
                  <a:pt x="4540" y="3907"/>
                </a:cubicBezTo>
                <a:cubicBezTo>
                  <a:pt x="4521" y="3923"/>
                  <a:pt x="4503" y="3938"/>
                  <a:pt x="4485" y="3954"/>
                </a:cubicBezTo>
                <a:cubicBezTo>
                  <a:pt x="4476" y="3954"/>
                  <a:pt x="4466" y="3954"/>
                  <a:pt x="4457" y="3969"/>
                </a:cubicBezTo>
                <a:cubicBezTo>
                  <a:pt x="4439" y="3969"/>
                  <a:pt x="4430" y="3985"/>
                  <a:pt x="4421" y="4016"/>
                </a:cubicBezTo>
                <a:cubicBezTo>
                  <a:pt x="4412" y="4062"/>
                  <a:pt x="4412" y="4109"/>
                  <a:pt x="4402" y="4156"/>
                </a:cubicBezTo>
                <a:cubicBezTo>
                  <a:pt x="4402" y="4171"/>
                  <a:pt x="4402" y="4171"/>
                  <a:pt x="4393" y="4187"/>
                </a:cubicBezTo>
                <a:cubicBezTo>
                  <a:pt x="4384" y="4202"/>
                  <a:pt x="4375" y="4202"/>
                  <a:pt x="4375" y="4202"/>
                </a:cubicBezTo>
                <a:cubicBezTo>
                  <a:pt x="4366" y="4202"/>
                  <a:pt x="4366" y="4187"/>
                  <a:pt x="4375" y="4171"/>
                </a:cubicBezTo>
                <a:cubicBezTo>
                  <a:pt x="4384" y="4140"/>
                  <a:pt x="4384" y="4125"/>
                  <a:pt x="4375" y="4109"/>
                </a:cubicBezTo>
                <a:cubicBezTo>
                  <a:pt x="4366" y="4078"/>
                  <a:pt x="4357" y="4047"/>
                  <a:pt x="4347" y="4016"/>
                </a:cubicBezTo>
                <a:cubicBezTo>
                  <a:pt x="4347" y="4000"/>
                  <a:pt x="4338" y="3969"/>
                  <a:pt x="4329" y="3938"/>
                </a:cubicBezTo>
                <a:cubicBezTo>
                  <a:pt x="4329" y="3938"/>
                  <a:pt x="4311" y="3923"/>
                  <a:pt x="4302" y="3923"/>
                </a:cubicBezTo>
                <a:cubicBezTo>
                  <a:pt x="4293" y="3923"/>
                  <a:pt x="4283" y="3938"/>
                  <a:pt x="4274" y="3938"/>
                </a:cubicBezTo>
                <a:cubicBezTo>
                  <a:pt x="4192" y="3969"/>
                  <a:pt x="4119" y="3938"/>
                  <a:pt x="4055" y="3845"/>
                </a:cubicBezTo>
                <a:cubicBezTo>
                  <a:pt x="4045" y="3845"/>
                  <a:pt x="4045" y="3829"/>
                  <a:pt x="4055" y="3814"/>
                </a:cubicBezTo>
                <a:cubicBezTo>
                  <a:pt x="4064" y="3783"/>
                  <a:pt x="4073" y="3767"/>
                  <a:pt x="4091" y="3767"/>
                </a:cubicBezTo>
                <a:cubicBezTo>
                  <a:pt x="4100" y="3767"/>
                  <a:pt x="4109" y="3767"/>
                  <a:pt x="4119" y="3767"/>
                </a:cubicBezTo>
                <a:cubicBezTo>
                  <a:pt x="4146" y="3767"/>
                  <a:pt x="4164" y="3736"/>
                  <a:pt x="4155" y="3689"/>
                </a:cubicBezTo>
                <a:cubicBezTo>
                  <a:pt x="4155" y="3658"/>
                  <a:pt x="4146" y="3627"/>
                  <a:pt x="4137" y="3612"/>
                </a:cubicBezTo>
                <a:cubicBezTo>
                  <a:pt x="4128" y="3581"/>
                  <a:pt x="4109" y="3550"/>
                  <a:pt x="4091" y="3550"/>
                </a:cubicBezTo>
                <a:cubicBezTo>
                  <a:pt x="4055" y="3565"/>
                  <a:pt x="4036" y="3550"/>
                  <a:pt x="4018" y="3518"/>
                </a:cubicBezTo>
                <a:cubicBezTo>
                  <a:pt x="3981" y="3472"/>
                  <a:pt x="3954" y="3441"/>
                  <a:pt x="3926" y="3394"/>
                </a:cubicBezTo>
                <a:cubicBezTo>
                  <a:pt x="3908" y="3379"/>
                  <a:pt x="3890" y="3348"/>
                  <a:pt x="3890" y="3301"/>
                </a:cubicBezTo>
                <a:cubicBezTo>
                  <a:pt x="3881" y="3239"/>
                  <a:pt x="3862" y="3223"/>
                  <a:pt x="3826" y="3192"/>
                </a:cubicBezTo>
                <a:cubicBezTo>
                  <a:pt x="3807" y="3177"/>
                  <a:pt x="3780" y="3177"/>
                  <a:pt x="3762" y="3223"/>
                </a:cubicBezTo>
                <a:cubicBezTo>
                  <a:pt x="3762" y="3239"/>
                  <a:pt x="3753" y="3254"/>
                  <a:pt x="3743" y="3254"/>
                </a:cubicBezTo>
                <a:cubicBezTo>
                  <a:pt x="3734" y="3254"/>
                  <a:pt x="3725" y="3254"/>
                  <a:pt x="3716" y="3270"/>
                </a:cubicBezTo>
                <a:cubicBezTo>
                  <a:pt x="3707" y="3270"/>
                  <a:pt x="3698" y="3239"/>
                  <a:pt x="3707" y="3239"/>
                </a:cubicBezTo>
                <a:cubicBezTo>
                  <a:pt x="3725" y="3192"/>
                  <a:pt x="3734" y="3146"/>
                  <a:pt x="3734" y="3083"/>
                </a:cubicBezTo>
                <a:cubicBezTo>
                  <a:pt x="3734" y="3083"/>
                  <a:pt x="3734" y="3083"/>
                  <a:pt x="3734" y="3083"/>
                </a:cubicBezTo>
                <a:cubicBezTo>
                  <a:pt x="3734" y="3068"/>
                  <a:pt x="3725" y="3068"/>
                  <a:pt x="3725" y="3068"/>
                </a:cubicBezTo>
                <a:cubicBezTo>
                  <a:pt x="3716" y="3083"/>
                  <a:pt x="3716" y="3083"/>
                  <a:pt x="3707" y="3099"/>
                </a:cubicBezTo>
                <a:cubicBezTo>
                  <a:pt x="3679" y="3130"/>
                  <a:pt x="3661" y="3161"/>
                  <a:pt x="3643" y="3192"/>
                </a:cubicBezTo>
                <a:cubicBezTo>
                  <a:pt x="3634" y="3192"/>
                  <a:pt x="3624" y="3192"/>
                  <a:pt x="3624" y="3192"/>
                </a:cubicBezTo>
                <a:cubicBezTo>
                  <a:pt x="3624" y="3192"/>
                  <a:pt x="3615" y="3177"/>
                  <a:pt x="3615" y="3177"/>
                </a:cubicBezTo>
                <a:cubicBezTo>
                  <a:pt x="3615" y="3130"/>
                  <a:pt x="3615" y="3099"/>
                  <a:pt x="3615" y="3068"/>
                </a:cubicBezTo>
                <a:cubicBezTo>
                  <a:pt x="3624" y="3006"/>
                  <a:pt x="3634" y="2944"/>
                  <a:pt x="3624" y="2881"/>
                </a:cubicBezTo>
                <a:cubicBezTo>
                  <a:pt x="3624" y="2866"/>
                  <a:pt x="3624" y="2850"/>
                  <a:pt x="3624" y="2835"/>
                </a:cubicBezTo>
                <a:cubicBezTo>
                  <a:pt x="3615" y="2835"/>
                  <a:pt x="3606" y="2835"/>
                  <a:pt x="3606" y="2835"/>
                </a:cubicBezTo>
                <a:cubicBezTo>
                  <a:pt x="3597" y="2850"/>
                  <a:pt x="3588" y="2866"/>
                  <a:pt x="3588" y="2897"/>
                </a:cubicBezTo>
                <a:cubicBezTo>
                  <a:pt x="3588" y="2912"/>
                  <a:pt x="3588" y="2944"/>
                  <a:pt x="3569" y="2944"/>
                </a:cubicBezTo>
                <a:cubicBezTo>
                  <a:pt x="3551" y="2959"/>
                  <a:pt x="3542" y="2975"/>
                  <a:pt x="3524" y="2990"/>
                </a:cubicBezTo>
                <a:cubicBezTo>
                  <a:pt x="3515" y="3006"/>
                  <a:pt x="3505" y="3006"/>
                  <a:pt x="3496" y="2990"/>
                </a:cubicBezTo>
                <a:cubicBezTo>
                  <a:pt x="3487" y="2975"/>
                  <a:pt x="3487" y="2975"/>
                  <a:pt x="3487" y="2975"/>
                </a:cubicBezTo>
                <a:cubicBezTo>
                  <a:pt x="3487" y="2975"/>
                  <a:pt x="3487" y="2975"/>
                  <a:pt x="3487" y="2975"/>
                </a:cubicBezTo>
                <a:cubicBezTo>
                  <a:pt x="3478" y="2975"/>
                  <a:pt x="3478" y="2975"/>
                  <a:pt x="3478" y="2975"/>
                </a:cubicBezTo>
                <a:cubicBezTo>
                  <a:pt x="3469" y="2975"/>
                  <a:pt x="3469" y="2990"/>
                  <a:pt x="3460" y="2990"/>
                </a:cubicBezTo>
                <a:cubicBezTo>
                  <a:pt x="3460" y="2990"/>
                  <a:pt x="3460" y="2990"/>
                  <a:pt x="3460" y="2990"/>
                </a:cubicBezTo>
                <a:cubicBezTo>
                  <a:pt x="3451" y="2975"/>
                  <a:pt x="3451" y="2975"/>
                  <a:pt x="3460" y="2975"/>
                </a:cubicBezTo>
                <a:cubicBezTo>
                  <a:pt x="3469" y="2975"/>
                  <a:pt x="3469" y="2975"/>
                  <a:pt x="3478" y="2975"/>
                </a:cubicBezTo>
                <a:cubicBezTo>
                  <a:pt x="3478" y="2975"/>
                  <a:pt x="3478" y="2975"/>
                  <a:pt x="3478" y="2975"/>
                </a:cubicBezTo>
                <a:cubicBezTo>
                  <a:pt x="3478" y="2975"/>
                  <a:pt x="3487" y="2975"/>
                  <a:pt x="3487" y="2975"/>
                </a:cubicBezTo>
                <a:cubicBezTo>
                  <a:pt x="3487" y="2959"/>
                  <a:pt x="3487" y="2944"/>
                  <a:pt x="3487" y="2928"/>
                </a:cubicBezTo>
                <a:cubicBezTo>
                  <a:pt x="3496" y="2912"/>
                  <a:pt x="3487" y="2897"/>
                  <a:pt x="3478" y="2897"/>
                </a:cubicBezTo>
                <a:cubicBezTo>
                  <a:pt x="3460" y="2897"/>
                  <a:pt x="3441" y="2881"/>
                  <a:pt x="3423" y="2897"/>
                </a:cubicBezTo>
                <a:cubicBezTo>
                  <a:pt x="3386" y="2928"/>
                  <a:pt x="3350" y="2944"/>
                  <a:pt x="3304" y="2944"/>
                </a:cubicBezTo>
                <a:cubicBezTo>
                  <a:pt x="3295" y="2944"/>
                  <a:pt x="3277" y="2959"/>
                  <a:pt x="3267" y="2975"/>
                </a:cubicBezTo>
                <a:cubicBezTo>
                  <a:pt x="3240" y="3006"/>
                  <a:pt x="3222" y="2990"/>
                  <a:pt x="3194" y="2990"/>
                </a:cubicBezTo>
                <a:cubicBezTo>
                  <a:pt x="3194" y="2990"/>
                  <a:pt x="3194" y="2990"/>
                  <a:pt x="3194" y="2990"/>
                </a:cubicBezTo>
                <a:cubicBezTo>
                  <a:pt x="3194" y="3006"/>
                  <a:pt x="3194" y="3006"/>
                  <a:pt x="3194" y="3006"/>
                </a:cubicBezTo>
                <a:cubicBezTo>
                  <a:pt x="3194" y="2990"/>
                  <a:pt x="3194" y="2990"/>
                  <a:pt x="3194" y="2990"/>
                </a:cubicBezTo>
                <a:cubicBezTo>
                  <a:pt x="3194" y="2990"/>
                  <a:pt x="3194" y="2990"/>
                  <a:pt x="3194" y="2990"/>
                </a:cubicBezTo>
                <a:cubicBezTo>
                  <a:pt x="3194" y="2990"/>
                  <a:pt x="3194" y="2990"/>
                  <a:pt x="3194" y="2990"/>
                </a:cubicBezTo>
                <a:cubicBezTo>
                  <a:pt x="3203" y="2975"/>
                  <a:pt x="3203" y="2959"/>
                  <a:pt x="3203" y="2944"/>
                </a:cubicBezTo>
                <a:cubicBezTo>
                  <a:pt x="3194" y="2928"/>
                  <a:pt x="3185" y="2912"/>
                  <a:pt x="3176" y="2928"/>
                </a:cubicBezTo>
                <a:cubicBezTo>
                  <a:pt x="3167" y="2944"/>
                  <a:pt x="3158" y="2944"/>
                  <a:pt x="3139" y="2959"/>
                </a:cubicBezTo>
                <a:cubicBezTo>
                  <a:pt x="3130" y="2959"/>
                  <a:pt x="3112" y="2959"/>
                  <a:pt x="3094" y="2975"/>
                </a:cubicBezTo>
                <a:cubicBezTo>
                  <a:pt x="3066" y="2990"/>
                  <a:pt x="3057" y="3006"/>
                  <a:pt x="3048" y="3052"/>
                </a:cubicBezTo>
                <a:cubicBezTo>
                  <a:pt x="3048" y="3068"/>
                  <a:pt x="3039" y="3068"/>
                  <a:pt x="3039" y="3068"/>
                </a:cubicBezTo>
                <a:cubicBezTo>
                  <a:pt x="3020" y="3052"/>
                  <a:pt x="3011" y="3037"/>
                  <a:pt x="3002" y="3037"/>
                </a:cubicBezTo>
                <a:cubicBezTo>
                  <a:pt x="2984" y="3006"/>
                  <a:pt x="2975" y="2990"/>
                  <a:pt x="2965" y="2959"/>
                </a:cubicBezTo>
                <a:cubicBezTo>
                  <a:pt x="2965" y="2928"/>
                  <a:pt x="2956" y="2897"/>
                  <a:pt x="2956" y="2866"/>
                </a:cubicBezTo>
                <a:cubicBezTo>
                  <a:pt x="2947" y="2850"/>
                  <a:pt x="2938" y="2819"/>
                  <a:pt x="2938" y="2804"/>
                </a:cubicBezTo>
                <a:cubicBezTo>
                  <a:pt x="2920" y="2773"/>
                  <a:pt x="2892" y="2757"/>
                  <a:pt x="2874" y="2726"/>
                </a:cubicBezTo>
                <a:cubicBezTo>
                  <a:pt x="2837" y="2695"/>
                  <a:pt x="2810" y="2648"/>
                  <a:pt x="2792" y="2586"/>
                </a:cubicBezTo>
                <a:cubicBezTo>
                  <a:pt x="2792" y="2571"/>
                  <a:pt x="2792" y="2571"/>
                  <a:pt x="2782" y="2555"/>
                </a:cubicBezTo>
                <a:cubicBezTo>
                  <a:pt x="2773" y="2539"/>
                  <a:pt x="2773" y="2539"/>
                  <a:pt x="2755" y="2539"/>
                </a:cubicBezTo>
                <a:cubicBezTo>
                  <a:pt x="2746" y="2524"/>
                  <a:pt x="2737" y="2524"/>
                  <a:pt x="2727" y="2524"/>
                </a:cubicBezTo>
                <a:cubicBezTo>
                  <a:pt x="2700" y="2524"/>
                  <a:pt x="2682" y="2508"/>
                  <a:pt x="2663" y="2493"/>
                </a:cubicBezTo>
                <a:cubicBezTo>
                  <a:pt x="2645" y="2462"/>
                  <a:pt x="2618" y="2415"/>
                  <a:pt x="2590" y="2400"/>
                </a:cubicBezTo>
                <a:cubicBezTo>
                  <a:pt x="2572" y="2400"/>
                  <a:pt x="2563" y="2369"/>
                  <a:pt x="2554" y="2353"/>
                </a:cubicBezTo>
                <a:cubicBezTo>
                  <a:pt x="2535" y="2337"/>
                  <a:pt x="2526" y="2306"/>
                  <a:pt x="2517" y="2275"/>
                </a:cubicBezTo>
                <a:cubicBezTo>
                  <a:pt x="2508" y="2244"/>
                  <a:pt x="2489" y="2229"/>
                  <a:pt x="2471" y="2244"/>
                </a:cubicBezTo>
                <a:cubicBezTo>
                  <a:pt x="2462" y="2244"/>
                  <a:pt x="2444" y="2244"/>
                  <a:pt x="2435" y="2260"/>
                </a:cubicBezTo>
                <a:cubicBezTo>
                  <a:pt x="2425" y="2260"/>
                  <a:pt x="2416" y="2244"/>
                  <a:pt x="2416" y="2244"/>
                </a:cubicBezTo>
                <a:cubicBezTo>
                  <a:pt x="2398" y="2198"/>
                  <a:pt x="2398" y="2167"/>
                  <a:pt x="2389" y="2120"/>
                </a:cubicBezTo>
                <a:cubicBezTo>
                  <a:pt x="2389" y="2120"/>
                  <a:pt x="2389" y="2104"/>
                  <a:pt x="2398" y="2104"/>
                </a:cubicBezTo>
                <a:cubicBezTo>
                  <a:pt x="2398" y="2089"/>
                  <a:pt x="2398" y="2073"/>
                  <a:pt x="2398" y="2058"/>
                </a:cubicBezTo>
                <a:cubicBezTo>
                  <a:pt x="2398" y="2058"/>
                  <a:pt x="2389" y="2042"/>
                  <a:pt x="2380" y="2042"/>
                </a:cubicBezTo>
                <a:cubicBezTo>
                  <a:pt x="2371" y="2027"/>
                  <a:pt x="2361" y="2011"/>
                  <a:pt x="2343" y="2011"/>
                </a:cubicBezTo>
                <a:cubicBezTo>
                  <a:pt x="2343" y="2011"/>
                  <a:pt x="2334" y="2011"/>
                  <a:pt x="2325" y="2011"/>
                </a:cubicBezTo>
                <a:cubicBezTo>
                  <a:pt x="2316" y="1996"/>
                  <a:pt x="2306" y="1996"/>
                  <a:pt x="2306" y="1965"/>
                </a:cubicBezTo>
                <a:cubicBezTo>
                  <a:pt x="2316" y="1949"/>
                  <a:pt x="2316" y="1918"/>
                  <a:pt x="2297" y="1918"/>
                </a:cubicBezTo>
                <a:cubicBezTo>
                  <a:pt x="2297" y="1918"/>
                  <a:pt x="2297" y="1918"/>
                  <a:pt x="2297" y="1918"/>
                </a:cubicBezTo>
                <a:cubicBezTo>
                  <a:pt x="2297" y="1918"/>
                  <a:pt x="2297" y="1918"/>
                  <a:pt x="2297" y="1918"/>
                </a:cubicBezTo>
                <a:cubicBezTo>
                  <a:pt x="2288" y="1918"/>
                  <a:pt x="2279" y="1918"/>
                  <a:pt x="2270" y="1933"/>
                </a:cubicBezTo>
                <a:cubicBezTo>
                  <a:pt x="2270" y="1933"/>
                  <a:pt x="2261" y="1933"/>
                  <a:pt x="2261" y="1933"/>
                </a:cubicBezTo>
                <a:cubicBezTo>
                  <a:pt x="2261" y="1933"/>
                  <a:pt x="2261" y="1933"/>
                  <a:pt x="2261" y="1933"/>
                </a:cubicBezTo>
                <a:cubicBezTo>
                  <a:pt x="2261" y="1949"/>
                  <a:pt x="2261" y="1949"/>
                  <a:pt x="2261" y="1965"/>
                </a:cubicBezTo>
                <a:cubicBezTo>
                  <a:pt x="2252" y="1980"/>
                  <a:pt x="2242" y="1980"/>
                  <a:pt x="2233" y="1965"/>
                </a:cubicBezTo>
                <a:cubicBezTo>
                  <a:pt x="2224" y="1965"/>
                  <a:pt x="2224" y="1965"/>
                  <a:pt x="2224" y="1949"/>
                </a:cubicBezTo>
                <a:cubicBezTo>
                  <a:pt x="2224" y="1949"/>
                  <a:pt x="2224" y="1949"/>
                  <a:pt x="2233" y="1949"/>
                </a:cubicBezTo>
                <a:cubicBezTo>
                  <a:pt x="2242" y="1933"/>
                  <a:pt x="2252" y="1933"/>
                  <a:pt x="2261" y="1933"/>
                </a:cubicBezTo>
                <a:cubicBezTo>
                  <a:pt x="2261" y="1933"/>
                  <a:pt x="2261" y="1933"/>
                  <a:pt x="2261" y="1933"/>
                </a:cubicBezTo>
                <a:cubicBezTo>
                  <a:pt x="2261" y="1933"/>
                  <a:pt x="2270" y="1933"/>
                  <a:pt x="2270" y="1933"/>
                </a:cubicBezTo>
                <a:cubicBezTo>
                  <a:pt x="2279" y="1918"/>
                  <a:pt x="2288" y="1918"/>
                  <a:pt x="2297" y="1918"/>
                </a:cubicBezTo>
                <a:cubicBezTo>
                  <a:pt x="2297" y="1918"/>
                  <a:pt x="2297" y="1918"/>
                  <a:pt x="2297" y="1918"/>
                </a:cubicBezTo>
                <a:cubicBezTo>
                  <a:pt x="2297" y="1918"/>
                  <a:pt x="2297" y="1918"/>
                  <a:pt x="2297" y="1918"/>
                </a:cubicBezTo>
                <a:cubicBezTo>
                  <a:pt x="2288" y="1871"/>
                  <a:pt x="2279" y="1840"/>
                  <a:pt x="2270" y="1825"/>
                </a:cubicBezTo>
                <a:cubicBezTo>
                  <a:pt x="2261" y="1809"/>
                  <a:pt x="2252" y="1809"/>
                  <a:pt x="2242" y="1809"/>
                </a:cubicBezTo>
                <a:cubicBezTo>
                  <a:pt x="2224" y="1825"/>
                  <a:pt x="2206" y="1825"/>
                  <a:pt x="2187" y="1856"/>
                </a:cubicBezTo>
                <a:cubicBezTo>
                  <a:pt x="2160" y="1887"/>
                  <a:pt x="2142" y="1887"/>
                  <a:pt x="2114" y="1871"/>
                </a:cubicBezTo>
                <a:cubicBezTo>
                  <a:pt x="2096" y="1856"/>
                  <a:pt x="2078" y="1856"/>
                  <a:pt x="2068" y="1840"/>
                </a:cubicBezTo>
                <a:cubicBezTo>
                  <a:pt x="2041" y="1840"/>
                  <a:pt x="2023" y="1856"/>
                  <a:pt x="2004" y="1887"/>
                </a:cubicBezTo>
                <a:cubicBezTo>
                  <a:pt x="1995" y="1887"/>
                  <a:pt x="1995" y="1902"/>
                  <a:pt x="1986" y="1918"/>
                </a:cubicBezTo>
                <a:cubicBezTo>
                  <a:pt x="1986" y="1933"/>
                  <a:pt x="1977" y="1933"/>
                  <a:pt x="1968" y="1949"/>
                </a:cubicBezTo>
                <a:cubicBezTo>
                  <a:pt x="1949" y="1949"/>
                  <a:pt x="1931" y="1965"/>
                  <a:pt x="1904" y="1949"/>
                </a:cubicBezTo>
                <a:cubicBezTo>
                  <a:pt x="1876" y="1933"/>
                  <a:pt x="1849" y="1949"/>
                  <a:pt x="1821" y="1980"/>
                </a:cubicBezTo>
                <a:cubicBezTo>
                  <a:pt x="1776" y="2027"/>
                  <a:pt x="1730" y="2073"/>
                  <a:pt x="1684" y="2151"/>
                </a:cubicBezTo>
                <a:cubicBezTo>
                  <a:pt x="1684" y="2151"/>
                  <a:pt x="1675" y="2167"/>
                  <a:pt x="1666" y="2167"/>
                </a:cubicBezTo>
                <a:cubicBezTo>
                  <a:pt x="1620" y="2213"/>
                  <a:pt x="1565" y="2260"/>
                  <a:pt x="1501" y="2213"/>
                </a:cubicBezTo>
                <a:cubicBezTo>
                  <a:pt x="1501" y="2213"/>
                  <a:pt x="1501" y="2198"/>
                  <a:pt x="1492" y="2198"/>
                </a:cubicBezTo>
                <a:cubicBezTo>
                  <a:pt x="1474" y="2182"/>
                  <a:pt x="1455" y="2198"/>
                  <a:pt x="1437" y="2229"/>
                </a:cubicBezTo>
                <a:cubicBezTo>
                  <a:pt x="1428" y="2260"/>
                  <a:pt x="1419" y="2275"/>
                  <a:pt x="1400" y="2306"/>
                </a:cubicBezTo>
                <a:cubicBezTo>
                  <a:pt x="1382" y="2337"/>
                  <a:pt x="1373" y="2369"/>
                  <a:pt x="1391" y="2415"/>
                </a:cubicBezTo>
                <a:cubicBezTo>
                  <a:pt x="1391" y="2446"/>
                  <a:pt x="1400" y="2477"/>
                  <a:pt x="1400" y="2508"/>
                </a:cubicBezTo>
                <a:cubicBezTo>
                  <a:pt x="1419" y="2586"/>
                  <a:pt x="1428" y="2664"/>
                  <a:pt x="1400" y="2757"/>
                </a:cubicBezTo>
                <a:cubicBezTo>
                  <a:pt x="1391" y="2773"/>
                  <a:pt x="1400" y="2804"/>
                  <a:pt x="1409" y="2804"/>
                </a:cubicBezTo>
                <a:cubicBezTo>
                  <a:pt x="1428" y="2819"/>
                  <a:pt x="1437" y="2835"/>
                  <a:pt x="1455" y="2850"/>
                </a:cubicBezTo>
                <a:cubicBezTo>
                  <a:pt x="1455" y="2850"/>
                  <a:pt x="1455" y="2866"/>
                  <a:pt x="1455" y="2866"/>
                </a:cubicBezTo>
                <a:cubicBezTo>
                  <a:pt x="1455" y="2881"/>
                  <a:pt x="1455" y="2881"/>
                  <a:pt x="1446" y="2881"/>
                </a:cubicBezTo>
                <a:cubicBezTo>
                  <a:pt x="1437" y="2881"/>
                  <a:pt x="1428" y="2881"/>
                  <a:pt x="1428" y="2897"/>
                </a:cubicBezTo>
                <a:cubicBezTo>
                  <a:pt x="1428" y="2928"/>
                  <a:pt x="1428" y="2975"/>
                  <a:pt x="1428" y="3006"/>
                </a:cubicBezTo>
                <a:cubicBezTo>
                  <a:pt x="1428" y="3006"/>
                  <a:pt x="1437" y="3021"/>
                  <a:pt x="1437" y="3021"/>
                </a:cubicBezTo>
                <a:cubicBezTo>
                  <a:pt x="1446" y="3021"/>
                  <a:pt x="1455" y="3021"/>
                  <a:pt x="1455" y="3021"/>
                </a:cubicBezTo>
                <a:cubicBezTo>
                  <a:pt x="1455" y="3021"/>
                  <a:pt x="1455" y="3021"/>
                  <a:pt x="1455" y="3021"/>
                </a:cubicBezTo>
                <a:cubicBezTo>
                  <a:pt x="1455" y="3021"/>
                  <a:pt x="1464" y="3021"/>
                  <a:pt x="1464" y="3021"/>
                </a:cubicBezTo>
                <a:cubicBezTo>
                  <a:pt x="1464" y="3021"/>
                  <a:pt x="1464" y="3006"/>
                  <a:pt x="1464" y="3006"/>
                </a:cubicBezTo>
                <a:cubicBezTo>
                  <a:pt x="1464" y="3006"/>
                  <a:pt x="1464" y="3006"/>
                  <a:pt x="1464" y="3006"/>
                </a:cubicBezTo>
                <a:cubicBezTo>
                  <a:pt x="1455" y="2990"/>
                  <a:pt x="1455" y="2990"/>
                  <a:pt x="1455" y="2990"/>
                </a:cubicBezTo>
                <a:cubicBezTo>
                  <a:pt x="1464" y="2990"/>
                  <a:pt x="1464" y="2990"/>
                  <a:pt x="1464" y="2990"/>
                </a:cubicBezTo>
                <a:cubicBezTo>
                  <a:pt x="1464" y="3006"/>
                  <a:pt x="1464" y="3006"/>
                  <a:pt x="1464" y="3006"/>
                </a:cubicBezTo>
                <a:cubicBezTo>
                  <a:pt x="1483" y="2990"/>
                  <a:pt x="1510" y="2990"/>
                  <a:pt x="1528" y="3006"/>
                </a:cubicBezTo>
                <a:cubicBezTo>
                  <a:pt x="1538" y="3021"/>
                  <a:pt x="1538" y="3037"/>
                  <a:pt x="1538" y="3037"/>
                </a:cubicBezTo>
                <a:cubicBezTo>
                  <a:pt x="1528" y="3052"/>
                  <a:pt x="1528" y="3052"/>
                  <a:pt x="1528" y="3052"/>
                </a:cubicBezTo>
                <a:cubicBezTo>
                  <a:pt x="1501" y="3052"/>
                  <a:pt x="1483" y="3037"/>
                  <a:pt x="1464" y="3021"/>
                </a:cubicBezTo>
                <a:cubicBezTo>
                  <a:pt x="1464" y="3021"/>
                  <a:pt x="1464" y="3021"/>
                  <a:pt x="1464" y="3021"/>
                </a:cubicBezTo>
                <a:cubicBezTo>
                  <a:pt x="1455" y="3021"/>
                  <a:pt x="1455" y="3021"/>
                  <a:pt x="1455" y="3021"/>
                </a:cubicBezTo>
                <a:cubicBezTo>
                  <a:pt x="1455" y="3037"/>
                  <a:pt x="1455" y="3068"/>
                  <a:pt x="1446" y="3068"/>
                </a:cubicBezTo>
                <a:cubicBezTo>
                  <a:pt x="1428" y="3068"/>
                  <a:pt x="1409" y="3068"/>
                  <a:pt x="1400" y="3099"/>
                </a:cubicBezTo>
                <a:cubicBezTo>
                  <a:pt x="1382" y="3114"/>
                  <a:pt x="1373" y="3114"/>
                  <a:pt x="1355" y="3099"/>
                </a:cubicBezTo>
                <a:cubicBezTo>
                  <a:pt x="1336" y="3083"/>
                  <a:pt x="1318" y="3068"/>
                  <a:pt x="1309" y="3052"/>
                </a:cubicBezTo>
                <a:cubicBezTo>
                  <a:pt x="1291" y="3037"/>
                  <a:pt x="1291" y="3021"/>
                  <a:pt x="1300" y="3006"/>
                </a:cubicBezTo>
                <a:cubicBezTo>
                  <a:pt x="1300" y="2990"/>
                  <a:pt x="1309" y="2975"/>
                  <a:pt x="1318" y="2959"/>
                </a:cubicBezTo>
                <a:cubicBezTo>
                  <a:pt x="1327" y="2928"/>
                  <a:pt x="1309" y="2897"/>
                  <a:pt x="1291" y="2897"/>
                </a:cubicBezTo>
                <a:cubicBezTo>
                  <a:pt x="1272" y="2897"/>
                  <a:pt x="1245" y="2897"/>
                  <a:pt x="1226" y="2897"/>
                </a:cubicBezTo>
                <a:cubicBezTo>
                  <a:pt x="1217" y="2897"/>
                  <a:pt x="1199" y="2912"/>
                  <a:pt x="1190" y="2928"/>
                </a:cubicBezTo>
                <a:cubicBezTo>
                  <a:pt x="1181" y="2944"/>
                  <a:pt x="1172" y="2944"/>
                  <a:pt x="1153" y="2944"/>
                </a:cubicBezTo>
                <a:cubicBezTo>
                  <a:pt x="1135" y="2944"/>
                  <a:pt x="1126" y="2959"/>
                  <a:pt x="1117" y="2959"/>
                </a:cubicBezTo>
                <a:cubicBezTo>
                  <a:pt x="1071" y="2959"/>
                  <a:pt x="1043" y="3006"/>
                  <a:pt x="1007" y="3037"/>
                </a:cubicBezTo>
                <a:cubicBezTo>
                  <a:pt x="998" y="3037"/>
                  <a:pt x="998" y="3068"/>
                  <a:pt x="998" y="3083"/>
                </a:cubicBezTo>
                <a:cubicBezTo>
                  <a:pt x="1016" y="3114"/>
                  <a:pt x="1025" y="3146"/>
                  <a:pt x="1034" y="3177"/>
                </a:cubicBezTo>
                <a:cubicBezTo>
                  <a:pt x="1043" y="3192"/>
                  <a:pt x="1043" y="3192"/>
                  <a:pt x="1025" y="3208"/>
                </a:cubicBezTo>
                <a:cubicBezTo>
                  <a:pt x="1025" y="3208"/>
                  <a:pt x="1016" y="3208"/>
                  <a:pt x="1016" y="3208"/>
                </a:cubicBezTo>
                <a:cubicBezTo>
                  <a:pt x="1007" y="3254"/>
                  <a:pt x="998" y="3301"/>
                  <a:pt x="988" y="3348"/>
                </a:cubicBezTo>
                <a:cubicBezTo>
                  <a:pt x="988" y="3363"/>
                  <a:pt x="988" y="3379"/>
                  <a:pt x="988" y="3394"/>
                </a:cubicBezTo>
                <a:cubicBezTo>
                  <a:pt x="1007" y="3441"/>
                  <a:pt x="1034" y="3472"/>
                  <a:pt x="1071" y="3472"/>
                </a:cubicBezTo>
                <a:cubicBezTo>
                  <a:pt x="1098" y="3456"/>
                  <a:pt x="1126" y="3456"/>
                  <a:pt x="1153" y="3503"/>
                </a:cubicBezTo>
                <a:cubicBezTo>
                  <a:pt x="1162" y="3518"/>
                  <a:pt x="1181" y="3518"/>
                  <a:pt x="1199" y="3503"/>
                </a:cubicBezTo>
                <a:cubicBezTo>
                  <a:pt x="1226" y="3487"/>
                  <a:pt x="1254" y="3456"/>
                  <a:pt x="1281" y="3441"/>
                </a:cubicBezTo>
                <a:cubicBezTo>
                  <a:pt x="1281" y="3441"/>
                  <a:pt x="1291" y="3441"/>
                  <a:pt x="1300" y="3456"/>
                </a:cubicBezTo>
                <a:cubicBezTo>
                  <a:pt x="1300" y="3456"/>
                  <a:pt x="1309" y="3456"/>
                  <a:pt x="1309" y="3456"/>
                </a:cubicBezTo>
                <a:cubicBezTo>
                  <a:pt x="1309" y="3456"/>
                  <a:pt x="1309" y="3472"/>
                  <a:pt x="1309" y="3472"/>
                </a:cubicBezTo>
                <a:cubicBezTo>
                  <a:pt x="1300" y="3472"/>
                  <a:pt x="1300" y="3487"/>
                  <a:pt x="1291" y="3487"/>
                </a:cubicBezTo>
                <a:cubicBezTo>
                  <a:pt x="1281" y="3487"/>
                  <a:pt x="1263" y="3503"/>
                  <a:pt x="1272" y="3534"/>
                </a:cubicBezTo>
                <a:cubicBezTo>
                  <a:pt x="1272" y="3550"/>
                  <a:pt x="1272" y="3565"/>
                  <a:pt x="1272" y="3565"/>
                </a:cubicBezTo>
                <a:cubicBezTo>
                  <a:pt x="1263" y="3612"/>
                  <a:pt x="1254" y="3643"/>
                  <a:pt x="1245" y="3689"/>
                </a:cubicBezTo>
                <a:cubicBezTo>
                  <a:pt x="1245" y="3720"/>
                  <a:pt x="1199" y="3767"/>
                  <a:pt x="1172" y="3767"/>
                </a:cubicBezTo>
                <a:cubicBezTo>
                  <a:pt x="1172" y="3767"/>
                  <a:pt x="1162" y="3767"/>
                  <a:pt x="1162" y="3767"/>
                </a:cubicBezTo>
                <a:cubicBezTo>
                  <a:pt x="1153" y="3752"/>
                  <a:pt x="1144" y="3752"/>
                  <a:pt x="1135" y="3736"/>
                </a:cubicBezTo>
                <a:cubicBezTo>
                  <a:pt x="1126" y="3720"/>
                  <a:pt x="1126" y="3705"/>
                  <a:pt x="1117" y="3705"/>
                </a:cubicBezTo>
                <a:cubicBezTo>
                  <a:pt x="1107" y="3705"/>
                  <a:pt x="1107" y="3720"/>
                  <a:pt x="1107" y="3736"/>
                </a:cubicBezTo>
                <a:cubicBezTo>
                  <a:pt x="1098" y="3783"/>
                  <a:pt x="1071" y="3814"/>
                  <a:pt x="1043" y="3829"/>
                </a:cubicBezTo>
                <a:cubicBezTo>
                  <a:pt x="1034" y="3829"/>
                  <a:pt x="1034" y="3814"/>
                  <a:pt x="1025" y="3814"/>
                </a:cubicBezTo>
                <a:cubicBezTo>
                  <a:pt x="1025" y="3814"/>
                  <a:pt x="1025" y="3798"/>
                  <a:pt x="1016" y="3798"/>
                </a:cubicBezTo>
                <a:cubicBezTo>
                  <a:pt x="1007" y="3752"/>
                  <a:pt x="988" y="3752"/>
                  <a:pt x="970" y="3767"/>
                </a:cubicBezTo>
                <a:cubicBezTo>
                  <a:pt x="943" y="3798"/>
                  <a:pt x="906" y="3829"/>
                  <a:pt x="897" y="3891"/>
                </a:cubicBezTo>
                <a:cubicBezTo>
                  <a:pt x="897" y="3891"/>
                  <a:pt x="897" y="3907"/>
                  <a:pt x="888" y="3907"/>
                </a:cubicBezTo>
                <a:cubicBezTo>
                  <a:pt x="842" y="3954"/>
                  <a:pt x="815" y="4031"/>
                  <a:pt x="769" y="4078"/>
                </a:cubicBezTo>
                <a:cubicBezTo>
                  <a:pt x="741" y="4109"/>
                  <a:pt x="732" y="4171"/>
                  <a:pt x="741" y="4218"/>
                </a:cubicBezTo>
                <a:cubicBezTo>
                  <a:pt x="741" y="4249"/>
                  <a:pt x="741" y="4264"/>
                  <a:pt x="751" y="4295"/>
                </a:cubicBezTo>
                <a:cubicBezTo>
                  <a:pt x="751" y="4311"/>
                  <a:pt x="751" y="4327"/>
                  <a:pt x="741" y="4358"/>
                </a:cubicBezTo>
                <a:cubicBezTo>
                  <a:pt x="714" y="4389"/>
                  <a:pt x="714" y="4435"/>
                  <a:pt x="723" y="4482"/>
                </a:cubicBezTo>
                <a:cubicBezTo>
                  <a:pt x="732" y="4513"/>
                  <a:pt x="732" y="4544"/>
                  <a:pt x="741" y="4575"/>
                </a:cubicBezTo>
                <a:cubicBezTo>
                  <a:pt x="741" y="4606"/>
                  <a:pt x="751" y="4606"/>
                  <a:pt x="760" y="4622"/>
                </a:cubicBezTo>
                <a:cubicBezTo>
                  <a:pt x="769" y="4622"/>
                  <a:pt x="778" y="4622"/>
                  <a:pt x="796" y="4622"/>
                </a:cubicBezTo>
                <a:cubicBezTo>
                  <a:pt x="815" y="4622"/>
                  <a:pt x="833" y="4606"/>
                  <a:pt x="851" y="4606"/>
                </a:cubicBezTo>
                <a:cubicBezTo>
                  <a:pt x="851" y="4606"/>
                  <a:pt x="851" y="4606"/>
                  <a:pt x="851" y="4606"/>
                </a:cubicBezTo>
                <a:cubicBezTo>
                  <a:pt x="851" y="4606"/>
                  <a:pt x="851" y="4606"/>
                  <a:pt x="851" y="4606"/>
                </a:cubicBezTo>
                <a:cubicBezTo>
                  <a:pt x="851" y="4591"/>
                  <a:pt x="860" y="4575"/>
                  <a:pt x="860" y="4575"/>
                </a:cubicBezTo>
                <a:cubicBezTo>
                  <a:pt x="860" y="4575"/>
                  <a:pt x="860" y="4560"/>
                  <a:pt x="860" y="4560"/>
                </a:cubicBezTo>
                <a:cubicBezTo>
                  <a:pt x="860" y="4560"/>
                  <a:pt x="860" y="4560"/>
                  <a:pt x="860" y="4575"/>
                </a:cubicBezTo>
                <a:cubicBezTo>
                  <a:pt x="860" y="4575"/>
                  <a:pt x="860" y="4591"/>
                  <a:pt x="851" y="4606"/>
                </a:cubicBezTo>
                <a:cubicBezTo>
                  <a:pt x="851" y="4606"/>
                  <a:pt x="851" y="4606"/>
                  <a:pt x="851" y="4606"/>
                </a:cubicBezTo>
                <a:cubicBezTo>
                  <a:pt x="851" y="4606"/>
                  <a:pt x="851" y="4606"/>
                  <a:pt x="851" y="4606"/>
                </a:cubicBezTo>
                <a:cubicBezTo>
                  <a:pt x="851" y="4637"/>
                  <a:pt x="851" y="4653"/>
                  <a:pt x="851" y="4668"/>
                </a:cubicBezTo>
                <a:cubicBezTo>
                  <a:pt x="851" y="4715"/>
                  <a:pt x="833" y="4731"/>
                  <a:pt x="824" y="4762"/>
                </a:cubicBezTo>
                <a:cubicBezTo>
                  <a:pt x="815" y="4777"/>
                  <a:pt x="815" y="4793"/>
                  <a:pt x="815" y="4824"/>
                </a:cubicBezTo>
                <a:cubicBezTo>
                  <a:pt x="824" y="4839"/>
                  <a:pt x="824" y="4855"/>
                  <a:pt x="815" y="4870"/>
                </a:cubicBezTo>
                <a:cubicBezTo>
                  <a:pt x="815" y="4886"/>
                  <a:pt x="805" y="4886"/>
                  <a:pt x="805" y="4902"/>
                </a:cubicBezTo>
                <a:cubicBezTo>
                  <a:pt x="796" y="4917"/>
                  <a:pt x="796" y="4933"/>
                  <a:pt x="805" y="4933"/>
                </a:cubicBezTo>
                <a:cubicBezTo>
                  <a:pt x="833" y="4948"/>
                  <a:pt x="851" y="4964"/>
                  <a:pt x="869" y="4902"/>
                </a:cubicBezTo>
                <a:cubicBezTo>
                  <a:pt x="869" y="4902"/>
                  <a:pt x="879" y="4902"/>
                  <a:pt x="879" y="4902"/>
                </a:cubicBezTo>
                <a:cubicBezTo>
                  <a:pt x="897" y="4933"/>
                  <a:pt x="924" y="4964"/>
                  <a:pt x="934" y="5010"/>
                </a:cubicBezTo>
                <a:cubicBezTo>
                  <a:pt x="934" y="5026"/>
                  <a:pt x="943" y="5026"/>
                  <a:pt x="952" y="5010"/>
                </a:cubicBezTo>
                <a:cubicBezTo>
                  <a:pt x="952" y="5010"/>
                  <a:pt x="952" y="5010"/>
                  <a:pt x="952" y="5010"/>
                </a:cubicBezTo>
                <a:cubicBezTo>
                  <a:pt x="970" y="4979"/>
                  <a:pt x="970" y="4979"/>
                  <a:pt x="988" y="4995"/>
                </a:cubicBezTo>
                <a:cubicBezTo>
                  <a:pt x="998" y="4995"/>
                  <a:pt x="1007" y="5010"/>
                  <a:pt x="1016" y="4995"/>
                </a:cubicBezTo>
                <a:cubicBezTo>
                  <a:pt x="1025" y="4995"/>
                  <a:pt x="1025" y="4995"/>
                  <a:pt x="1034" y="4995"/>
                </a:cubicBezTo>
                <a:cubicBezTo>
                  <a:pt x="1043" y="4995"/>
                  <a:pt x="1043" y="4995"/>
                  <a:pt x="1043" y="4995"/>
                </a:cubicBezTo>
                <a:cubicBezTo>
                  <a:pt x="1053" y="5010"/>
                  <a:pt x="1053" y="5010"/>
                  <a:pt x="1043" y="5026"/>
                </a:cubicBezTo>
                <a:cubicBezTo>
                  <a:pt x="1025" y="5041"/>
                  <a:pt x="1007" y="5088"/>
                  <a:pt x="998" y="5119"/>
                </a:cubicBezTo>
                <a:cubicBezTo>
                  <a:pt x="970" y="5212"/>
                  <a:pt x="934" y="5306"/>
                  <a:pt x="869" y="5352"/>
                </a:cubicBezTo>
                <a:cubicBezTo>
                  <a:pt x="851" y="5368"/>
                  <a:pt x="842" y="5383"/>
                  <a:pt x="815" y="5399"/>
                </a:cubicBezTo>
                <a:cubicBezTo>
                  <a:pt x="787" y="5430"/>
                  <a:pt x="760" y="5461"/>
                  <a:pt x="723" y="5492"/>
                </a:cubicBezTo>
                <a:cubicBezTo>
                  <a:pt x="705" y="5508"/>
                  <a:pt x="686" y="5523"/>
                  <a:pt x="677" y="5554"/>
                </a:cubicBezTo>
                <a:cubicBezTo>
                  <a:pt x="668" y="5570"/>
                  <a:pt x="659" y="5570"/>
                  <a:pt x="650" y="5570"/>
                </a:cubicBezTo>
                <a:cubicBezTo>
                  <a:pt x="622" y="5554"/>
                  <a:pt x="604" y="5570"/>
                  <a:pt x="586" y="5585"/>
                </a:cubicBezTo>
                <a:cubicBezTo>
                  <a:pt x="567" y="5601"/>
                  <a:pt x="549" y="5632"/>
                  <a:pt x="531" y="5647"/>
                </a:cubicBezTo>
                <a:cubicBezTo>
                  <a:pt x="503" y="5694"/>
                  <a:pt x="476" y="5710"/>
                  <a:pt x="439" y="5725"/>
                </a:cubicBezTo>
                <a:cubicBezTo>
                  <a:pt x="421" y="5725"/>
                  <a:pt x="412" y="5725"/>
                  <a:pt x="394" y="5725"/>
                </a:cubicBezTo>
                <a:cubicBezTo>
                  <a:pt x="366" y="5725"/>
                  <a:pt x="357" y="5756"/>
                  <a:pt x="339" y="5787"/>
                </a:cubicBezTo>
                <a:cubicBezTo>
                  <a:pt x="339" y="5803"/>
                  <a:pt x="339" y="5818"/>
                  <a:pt x="339" y="5818"/>
                </a:cubicBezTo>
                <a:cubicBezTo>
                  <a:pt x="348" y="5818"/>
                  <a:pt x="348" y="5834"/>
                  <a:pt x="357" y="5834"/>
                </a:cubicBezTo>
                <a:cubicBezTo>
                  <a:pt x="366" y="5834"/>
                  <a:pt x="366" y="5834"/>
                  <a:pt x="375" y="5818"/>
                </a:cubicBezTo>
                <a:cubicBezTo>
                  <a:pt x="394" y="5818"/>
                  <a:pt x="412" y="5818"/>
                  <a:pt x="421" y="5818"/>
                </a:cubicBezTo>
                <a:cubicBezTo>
                  <a:pt x="439" y="5818"/>
                  <a:pt x="448" y="5803"/>
                  <a:pt x="458" y="5803"/>
                </a:cubicBezTo>
                <a:cubicBezTo>
                  <a:pt x="476" y="5756"/>
                  <a:pt x="494" y="5756"/>
                  <a:pt x="522" y="5756"/>
                </a:cubicBezTo>
                <a:cubicBezTo>
                  <a:pt x="549" y="5756"/>
                  <a:pt x="577" y="5725"/>
                  <a:pt x="595" y="5663"/>
                </a:cubicBezTo>
                <a:cubicBezTo>
                  <a:pt x="595" y="5663"/>
                  <a:pt x="595" y="5663"/>
                  <a:pt x="595" y="5663"/>
                </a:cubicBezTo>
                <a:cubicBezTo>
                  <a:pt x="595" y="5663"/>
                  <a:pt x="595" y="5663"/>
                  <a:pt x="595" y="5663"/>
                </a:cubicBezTo>
                <a:cubicBezTo>
                  <a:pt x="595" y="5663"/>
                  <a:pt x="595" y="5663"/>
                  <a:pt x="595" y="5663"/>
                </a:cubicBezTo>
                <a:cubicBezTo>
                  <a:pt x="595" y="5663"/>
                  <a:pt x="595" y="5663"/>
                  <a:pt x="595" y="5663"/>
                </a:cubicBezTo>
                <a:cubicBezTo>
                  <a:pt x="604" y="5694"/>
                  <a:pt x="604" y="5710"/>
                  <a:pt x="613" y="5725"/>
                </a:cubicBezTo>
                <a:cubicBezTo>
                  <a:pt x="622" y="5741"/>
                  <a:pt x="622" y="5741"/>
                  <a:pt x="622" y="5710"/>
                </a:cubicBezTo>
                <a:cubicBezTo>
                  <a:pt x="632" y="5710"/>
                  <a:pt x="632" y="5694"/>
                  <a:pt x="632" y="5694"/>
                </a:cubicBezTo>
                <a:cubicBezTo>
                  <a:pt x="659" y="5678"/>
                  <a:pt x="677" y="5663"/>
                  <a:pt x="705" y="5663"/>
                </a:cubicBezTo>
                <a:cubicBezTo>
                  <a:pt x="714" y="5663"/>
                  <a:pt x="723" y="5678"/>
                  <a:pt x="732" y="5663"/>
                </a:cubicBezTo>
                <a:cubicBezTo>
                  <a:pt x="741" y="5647"/>
                  <a:pt x="760" y="5632"/>
                  <a:pt x="778" y="5632"/>
                </a:cubicBezTo>
                <a:cubicBezTo>
                  <a:pt x="796" y="5601"/>
                  <a:pt x="824" y="5601"/>
                  <a:pt x="833" y="5554"/>
                </a:cubicBezTo>
                <a:cubicBezTo>
                  <a:pt x="851" y="5539"/>
                  <a:pt x="869" y="5508"/>
                  <a:pt x="888" y="5492"/>
                </a:cubicBezTo>
                <a:cubicBezTo>
                  <a:pt x="897" y="5492"/>
                  <a:pt x="906" y="5492"/>
                  <a:pt x="915" y="5508"/>
                </a:cubicBezTo>
                <a:cubicBezTo>
                  <a:pt x="915" y="5492"/>
                  <a:pt x="924" y="5476"/>
                  <a:pt x="924" y="5476"/>
                </a:cubicBezTo>
                <a:cubicBezTo>
                  <a:pt x="943" y="5461"/>
                  <a:pt x="961" y="5445"/>
                  <a:pt x="979" y="5430"/>
                </a:cubicBezTo>
                <a:cubicBezTo>
                  <a:pt x="998" y="5414"/>
                  <a:pt x="1007" y="5399"/>
                  <a:pt x="1016" y="5368"/>
                </a:cubicBezTo>
                <a:cubicBezTo>
                  <a:pt x="1016" y="5352"/>
                  <a:pt x="1025" y="5352"/>
                  <a:pt x="1034" y="5337"/>
                </a:cubicBezTo>
                <a:cubicBezTo>
                  <a:pt x="1071" y="5306"/>
                  <a:pt x="1107" y="5259"/>
                  <a:pt x="1144" y="5243"/>
                </a:cubicBezTo>
                <a:cubicBezTo>
                  <a:pt x="1181" y="5228"/>
                  <a:pt x="1199" y="5212"/>
                  <a:pt x="1217" y="5166"/>
                </a:cubicBezTo>
                <a:cubicBezTo>
                  <a:pt x="1226" y="5150"/>
                  <a:pt x="1236" y="5135"/>
                  <a:pt x="1245" y="5135"/>
                </a:cubicBezTo>
                <a:cubicBezTo>
                  <a:pt x="1254" y="5119"/>
                  <a:pt x="1263" y="5104"/>
                  <a:pt x="1272" y="5104"/>
                </a:cubicBezTo>
                <a:cubicBezTo>
                  <a:pt x="1291" y="5088"/>
                  <a:pt x="1300" y="5057"/>
                  <a:pt x="1291" y="5026"/>
                </a:cubicBezTo>
                <a:cubicBezTo>
                  <a:pt x="1281" y="5026"/>
                  <a:pt x="1281" y="5010"/>
                  <a:pt x="1281" y="4995"/>
                </a:cubicBezTo>
                <a:cubicBezTo>
                  <a:pt x="1272" y="4979"/>
                  <a:pt x="1272" y="4964"/>
                  <a:pt x="1281" y="4948"/>
                </a:cubicBezTo>
                <a:cubicBezTo>
                  <a:pt x="1300" y="4917"/>
                  <a:pt x="1318" y="4902"/>
                  <a:pt x="1336" y="4917"/>
                </a:cubicBezTo>
                <a:cubicBezTo>
                  <a:pt x="1355" y="4917"/>
                  <a:pt x="1364" y="4917"/>
                  <a:pt x="1373" y="4902"/>
                </a:cubicBezTo>
                <a:cubicBezTo>
                  <a:pt x="1391" y="4870"/>
                  <a:pt x="1409" y="4855"/>
                  <a:pt x="1419" y="4824"/>
                </a:cubicBezTo>
                <a:cubicBezTo>
                  <a:pt x="1419" y="4793"/>
                  <a:pt x="1428" y="4777"/>
                  <a:pt x="1446" y="4777"/>
                </a:cubicBezTo>
                <a:cubicBezTo>
                  <a:pt x="1455" y="4777"/>
                  <a:pt x="1464" y="4777"/>
                  <a:pt x="1474" y="4762"/>
                </a:cubicBezTo>
                <a:cubicBezTo>
                  <a:pt x="1501" y="4668"/>
                  <a:pt x="1547" y="4653"/>
                  <a:pt x="1593" y="4606"/>
                </a:cubicBezTo>
                <a:cubicBezTo>
                  <a:pt x="1611" y="4591"/>
                  <a:pt x="1629" y="4622"/>
                  <a:pt x="1629" y="4653"/>
                </a:cubicBezTo>
                <a:cubicBezTo>
                  <a:pt x="1629" y="4668"/>
                  <a:pt x="1629" y="4684"/>
                  <a:pt x="1629" y="4684"/>
                </a:cubicBezTo>
                <a:cubicBezTo>
                  <a:pt x="1629" y="4699"/>
                  <a:pt x="1620" y="4699"/>
                  <a:pt x="1611" y="4699"/>
                </a:cubicBezTo>
                <a:cubicBezTo>
                  <a:pt x="1583" y="4668"/>
                  <a:pt x="1556" y="4684"/>
                  <a:pt x="1528" y="4715"/>
                </a:cubicBezTo>
                <a:cubicBezTo>
                  <a:pt x="1519" y="4715"/>
                  <a:pt x="1510" y="4731"/>
                  <a:pt x="1510" y="4746"/>
                </a:cubicBezTo>
                <a:cubicBezTo>
                  <a:pt x="1492" y="4808"/>
                  <a:pt x="1464" y="4855"/>
                  <a:pt x="1437" y="4902"/>
                </a:cubicBezTo>
                <a:cubicBezTo>
                  <a:pt x="1428" y="4917"/>
                  <a:pt x="1428" y="4948"/>
                  <a:pt x="1437" y="4964"/>
                </a:cubicBezTo>
                <a:cubicBezTo>
                  <a:pt x="1446" y="4964"/>
                  <a:pt x="1446" y="4979"/>
                  <a:pt x="1437" y="4979"/>
                </a:cubicBezTo>
                <a:cubicBezTo>
                  <a:pt x="1428" y="4995"/>
                  <a:pt x="1409" y="5010"/>
                  <a:pt x="1391" y="5026"/>
                </a:cubicBezTo>
                <a:cubicBezTo>
                  <a:pt x="1391" y="5026"/>
                  <a:pt x="1382" y="5041"/>
                  <a:pt x="1391" y="5057"/>
                </a:cubicBezTo>
                <a:cubicBezTo>
                  <a:pt x="1391" y="5072"/>
                  <a:pt x="1400" y="5072"/>
                  <a:pt x="1409" y="5072"/>
                </a:cubicBezTo>
                <a:cubicBezTo>
                  <a:pt x="1419" y="5072"/>
                  <a:pt x="1437" y="5072"/>
                  <a:pt x="1446" y="5057"/>
                </a:cubicBezTo>
                <a:cubicBezTo>
                  <a:pt x="1474" y="5041"/>
                  <a:pt x="1492" y="5026"/>
                  <a:pt x="1519" y="5010"/>
                </a:cubicBezTo>
                <a:cubicBezTo>
                  <a:pt x="1528" y="5010"/>
                  <a:pt x="1538" y="4995"/>
                  <a:pt x="1547" y="4995"/>
                </a:cubicBezTo>
                <a:cubicBezTo>
                  <a:pt x="1574" y="4979"/>
                  <a:pt x="1593" y="4948"/>
                  <a:pt x="1629" y="4964"/>
                </a:cubicBezTo>
                <a:cubicBezTo>
                  <a:pt x="1629" y="4964"/>
                  <a:pt x="1638" y="4948"/>
                  <a:pt x="1647" y="4948"/>
                </a:cubicBezTo>
                <a:cubicBezTo>
                  <a:pt x="1657" y="4933"/>
                  <a:pt x="1666" y="4917"/>
                  <a:pt x="1675" y="4902"/>
                </a:cubicBezTo>
                <a:cubicBezTo>
                  <a:pt x="1684" y="4886"/>
                  <a:pt x="1693" y="4886"/>
                  <a:pt x="1702" y="4902"/>
                </a:cubicBezTo>
                <a:cubicBezTo>
                  <a:pt x="1702" y="4902"/>
                  <a:pt x="1712" y="4902"/>
                  <a:pt x="1721" y="4902"/>
                </a:cubicBezTo>
                <a:cubicBezTo>
                  <a:pt x="1721" y="4886"/>
                  <a:pt x="1730" y="4870"/>
                  <a:pt x="1712" y="4855"/>
                </a:cubicBezTo>
                <a:cubicBezTo>
                  <a:pt x="1702" y="4839"/>
                  <a:pt x="1702" y="4824"/>
                  <a:pt x="1693" y="4808"/>
                </a:cubicBezTo>
                <a:cubicBezTo>
                  <a:pt x="1684" y="4777"/>
                  <a:pt x="1693" y="4746"/>
                  <a:pt x="1702" y="4731"/>
                </a:cubicBezTo>
                <a:cubicBezTo>
                  <a:pt x="1712" y="4731"/>
                  <a:pt x="1721" y="4715"/>
                  <a:pt x="1730" y="4731"/>
                </a:cubicBezTo>
                <a:cubicBezTo>
                  <a:pt x="1730" y="4762"/>
                  <a:pt x="1739" y="4777"/>
                  <a:pt x="1757" y="4777"/>
                </a:cubicBezTo>
                <a:cubicBezTo>
                  <a:pt x="1776" y="4777"/>
                  <a:pt x="1785" y="4777"/>
                  <a:pt x="1794" y="4777"/>
                </a:cubicBezTo>
                <a:cubicBezTo>
                  <a:pt x="1794" y="4777"/>
                  <a:pt x="1794" y="4777"/>
                  <a:pt x="1794" y="4762"/>
                </a:cubicBezTo>
                <a:cubicBezTo>
                  <a:pt x="1803" y="4762"/>
                  <a:pt x="1803" y="4762"/>
                  <a:pt x="1803" y="4762"/>
                </a:cubicBezTo>
                <a:cubicBezTo>
                  <a:pt x="1794" y="4777"/>
                  <a:pt x="1794" y="4777"/>
                  <a:pt x="1794" y="4777"/>
                </a:cubicBezTo>
                <a:cubicBezTo>
                  <a:pt x="1794" y="4777"/>
                  <a:pt x="1794" y="4777"/>
                  <a:pt x="1794" y="4777"/>
                </a:cubicBezTo>
                <a:cubicBezTo>
                  <a:pt x="1794" y="4777"/>
                  <a:pt x="1794" y="4793"/>
                  <a:pt x="1794" y="4808"/>
                </a:cubicBezTo>
                <a:cubicBezTo>
                  <a:pt x="1803" y="4855"/>
                  <a:pt x="1812" y="4902"/>
                  <a:pt x="1849" y="4917"/>
                </a:cubicBezTo>
                <a:cubicBezTo>
                  <a:pt x="1867" y="4933"/>
                  <a:pt x="1876" y="4964"/>
                  <a:pt x="1885" y="4979"/>
                </a:cubicBezTo>
                <a:cubicBezTo>
                  <a:pt x="1895" y="4995"/>
                  <a:pt x="1895" y="5010"/>
                  <a:pt x="1895" y="5026"/>
                </a:cubicBezTo>
                <a:cubicBezTo>
                  <a:pt x="1904" y="5041"/>
                  <a:pt x="1913" y="5057"/>
                  <a:pt x="1922" y="5057"/>
                </a:cubicBezTo>
                <a:cubicBezTo>
                  <a:pt x="1931" y="5057"/>
                  <a:pt x="1940" y="5057"/>
                  <a:pt x="1949" y="5057"/>
                </a:cubicBezTo>
                <a:cubicBezTo>
                  <a:pt x="1977" y="5057"/>
                  <a:pt x="1995" y="5072"/>
                  <a:pt x="2014" y="5104"/>
                </a:cubicBezTo>
                <a:cubicBezTo>
                  <a:pt x="2023" y="5119"/>
                  <a:pt x="2032" y="5119"/>
                  <a:pt x="2041" y="5119"/>
                </a:cubicBezTo>
                <a:cubicBezTo>
                  <a:pt x="2041" y="5119"/>
                  <a:pt x="2041" y="5119"/>
                  <a:pt x="2041" y="5119"/>
                </a:cubicBezTo>
                <a:cubicBezTo>
                  <a:pt x="2041" y="5119"/>
                  <a:pt x="2041" y="5119"/>
                  <a:pt x="2041" y="5119"/>
                </a:cubicBezTo>
                <a:cubicBezTo>
                  <a:pt x="2041" y="5119"/>
                  <a:pt x="2041" y="5119"/>
                  <a:pt x="2041" y="5119"/>
                </a:cubicBezTo>
                <a:cubicBezTo>
                  <a:pt x="2041" y="5119"/>
                  <a:pt x="2041" y="5119"/>
                  <a:pt x="2041" y="5119"/>
                </a:cubicBezTo>
                <a:cubicBezTo>
                  <a:pt x="2041" y="5135"/>
                  <a:pt x="2050" y="5150"/>
                  <a:pt x="2050" y="5150"/>
                </a:cubicBezTo>
                <a:cubicBezTo>
                  <a:pt x="2068" y="5181"/>
                  <a:pt x="2087" y="5212"/>
                  <a:pt x="2114" y="5197"/>
                </a:cubicBezTo>
                <a:cubicBezTo>
                  <a:pt x="2114" y="5197"/>
                  <a:pt x="2123" y="5197"/>
                  <a:pt x="2123" y="5197"/>
                </a:cubicBezTo>
                <a:cubicBezTo>
                  <a:pt x="2133" y="5197"/>
                  <a:pt x="2133" y="5212"/>
                  <a:pt x="2123" y="5212"/>
                </a:cubicBezTo>
                <a:cubicBezTo>
                  <a:pt x="2114" y="5243"/>
                  <a:pt x="2114" y="5274"/>
                  <a:pt x="2133" y="5306"/>
                </a:cubicBezTo>
                <a:cubicBezTo>
                  <a:pt x="2133" y="5306"/>
                  <a:pt x="2142" y="5337"/>
                  <a:pt x="2151" y="5337"/>
                </a:cubicBezTo>
                <a:cubicBezTo>
                  <a:pt x="2160" y="5352"/>
                  <a:pt x="2169" y="5352"/>
                  <a:pt x="2169" y="5383"/>
                </a:cubicBezTo>
                <a:cubicBezTo>
                  <a:pt x="2169" y="5399"/>
                  <a:pt x="2169" y="5430"/>
                  <a:pt x="2178" y="5445"/>
                </a:cubicBezTo>
                <a:cubicBezTo>
                  <a:pt x="2178" y="5476"/>
                  <a:pt x="2187" y="5523"/>
                  <a:pt x="2206" y="5554"/>
                </a:cubicBezTo>
                <a:cubicBezTo>
                  <a:pt x="2215" y="5570"/>
                  <a:pt x="2224" y="5570"/>
                  <a:pt x="2242" y="5570"/>
                </a:cubicBezTo>
                <a:cubicBezTo>
                  <a:pt x="2252" y="5570"/>
                  <a:pt x="2261" y="5554"/>
                  <a:pt x="2261" y="5539"/>
                </a:cubicBezTo>
                <a:cubicBezTo>
                  <a:pt x="2261" y="5523"/>
                  <a:pt x="2252" y="5508"/>
                  <a:pt x="2252" y="5492"/>
                </a:cubicBezTo>
                <a:cubicBezTo>
                  <a:pt x="2252" y="5492"/>
                  <a:pt x="2252" y="5492"/>
                  <a:pt x="2252" y="5476"/>
                </a:cubicBezTo>
                <a:cubicBezTo>
                  <a:pt x="2261" y="5476"/>
                  <a:pt x="2261" y="5476"/>
                  <a:pt x="2261" y="5492"/>
                </a:cubicBezTo>
                <a:cubicBezTo>
                  <a:pt x="2270" y="5508"/>
                  <a:pt x="2270" y="5523"/>
                  <a:pt x="2270" y="5539"/>
                </a:cubicBezTo>
                <a:cubicBezTo>
                  <a:pt x="2279" y="5570"/>
                  <a:pt x="2288" y="5585"/>
                  <a:pt x="2297" y="5601"/>
                </a:cubicBezTo>
                <a:cubicBezTo>
                  <a:pt x="2297" y="5616"/>
                  <a:pt x="2297" y="5616"/>
                  <a:pt x="2297" y="5616"/>
                </a:cubicBezTo>
                <a:cubicBezTo>
                  <a:pt x="2297" y="5632"/>
                  <a:pt x="2288" y="5632"/>
                  <a:pt x="2288" y="5616"/>
                </a:cubicBezTo>
                <a:cubicBezTo>
                  <a:pt x="2279" y="5616"/>
                  <a:pt x="2279" y="5616"/>
                  <a:pt x="2270" y="5616"/>
                </a:cubicBezTo>
                <a:cubicBezTo>
                  <a:pt x="2252" y="5601"/>
                  <a:pt x="2233" y="5616"/>
                  <a:pt x="2233" y="5647"/>
                </a:cubicBezTo>
                <a:cubicBezTo>
                  <a:pt x="2224" y="5663"/>
                  <a:pt x="2215" y="5694"/>
                  <a:pt x="2224" y="5725"/>
                </a:cubicBezTo>
                <a:cubicBezTo>
                  <a:pt x="2224" y="5741"/>
                  <a:pt x="2224" y="5772"/>
                  <a:pt x="2233" y="5803"/>
                </a:cubicBezTo>
                <a:cubicBezTo>
                  <a:pt x="2224" y="5803"/>
                  <a:pt x="2224" y="5803"/>
                  <a:pt x="2224" y="5803"/>
                </a:cubicBezTo>
                <a:cubicBezTo>
                  <a:pt x="2224" y="5803"/>
                  <a:pt x="2224" y="5803"/>
                  <a:pt x="2224" y="5803"/>
                </a:cubicBezTo>
                <a:cubicBezTo>
                  <a:pt x="2233" y="5803"/>
                  <a:pt x="2233" y="5803"/>
                  <a:pt x="2233" y="5803"/>
                </a:cubicBezTo>
                <a:cubicBezTo>
                  <a:pt x="2242" y="5818"/>
                  <a:pt x="2242" y="5849"/>
                  <a:pt x="2242" y="5865"/>
                </a:cubicBezTo>
                <a:cubicBezTo>
                  <a:pt x="2233" y="5912"/>
                  <a:pt x="2224" y="5958"/>
                  <a:pt x="2233" y="6005"/>
                </a:cubicBezTo>
                <a:cubicBezTo>
                  <a:pt x="2233" y="6005"/>
                  <a:pt x="2233" y="6020"/>
                  <a:pt x="2233" y="6020"/>
                </a:cubicBezTo>
                <a:cubicBezTo>
                  <a:pt x="2242" y="6020"/>
                  <a:pt x="2252" y="6020"/>
                  <a:pt x="2252" y="6005"/>
                </a:cubicBezTo>
                <a:cubicBezTo>
                  <a:pt x="2261" y="5974"/>
                  <a:pt x="2270" y="5943"/>
                  <a:pt x="2279" y="5927"/>
                </a:cubicBezTo>
                <a:cubicBezTo>
                  <a:pt x="2279" y="5912"/>
                  <a:pt x="2279" y="5912"/>
                  <a:pt x="2279" y="5912"/>
                </a:cubicBezTo>
                <a:cubicBezTo>
                  <a:pt x="2279" y="5912"/>
                  <a:pt x="2279" y="5912"/>
                  <a:pt x="2279" y="5912"/>
                </a:cubicBezTo>
                <a:cubicBezTo>
                  <a:pt x="2288" y="5896"/>
                  <a:pt x="2297" y="5880"/>
                  <a:pt x="2306" y="5880"/>
                </a:cubicBezTo>
                <a:cubicBezTo>
                  <a:pt x="2306" y="5880"/>
                  <a:pt x="2316" y="5880"/>
                  <a:pt x="2316" y="5880"/>
                </a:cubicBezTo>
                <a:cubicBezTo>
                  <a:pt x="2316" y="5880"/>
                  <a:pt x="2316" y="5880"/>
                  <a:pt x="2316" y="5880"/>
                </a:cubicBezTo>
                <a:cubicBezTo>
                  <a:pt x="2316" y="5880"/>
                  <a:pt x="2316" y="5880"/>
                  <a:pt x="2316" y="5880"/>
                </a:cubicBezTo>
                <a:cubicBezTo>
                  <a:pt x="2334" y="5818"/>
                  <a:pt x="2361" y="5772"/>
                  <a:pt x="2371" y="5710"/>
                </a:cubicBezTo>
                <a:cubicBezTo>
                  <a:pt x="2371" y="5710"/>
                  <a:pt x="2380" y="5710"/>
                  <a:pt x="2380" y="5710"/>
                </a:cubicBezTo>
                <a:cubicBezTo>
                  <a:pt x="2389" y="5710"/>
                  <a:pt x="2389" y="5725"/>
                  <a:pt x="2389" y="5725"/>
                </a:cubicBezTo>
                <a:cubicBezTo>
                  <a:pt x="2389" y="5741"/>
                  <a:pt x="2389" y="5756"/>
                  <a:pt x="2389" y="5756"/>
                </a:cubicBezTo>
                <a:cubicBezTo>
                  <a:pt x="2380" y="5787"/>
                  <a:pt x="2371" y="5818"/>
                  <a:pt x="2371" y="5849"/>
                </a:cubicBezTo>
                <a:cubicBezTo>
                  <a:pt x="2361" y="5865"/>
                  <a:pt x="2371" y="5880"/>
                  <a:pt x="2371" y="5912"/>
                </a:cubicBezTo>
                <a:cubicBezTo>
                  <a:pt x="2380" y="5912"/>
                  <a:pt x="2380" y="5912"/>
                  <a:pt x="2380" y="5912"/>
                </a:cubicBezTo>
                <a:cubicBezTo>
                  <a:pt x="2380" y="5912"/>
                  <a:pt x="2380" y="5912"/>
                  <a:pt x="2380" y="5912"/>
                </a:cubicBezTo>
                <a:cubicBezTo>
                  <a:pt x="2380" y="5927"/>
                  <a:pt x="2389" y="5943"/>
                  <a:pt x="2389" y="5958"/>
                </a:cubicBezTo>
                <a:cubicBezTo>
                  <a:pt x="2389" y="5958"/>
                  <a:pt x="2389" y="5958"/>
                  <a:pt x="2389" y="5958"/>
                </a:cubicBezTo>
                <a:cubicBezTo>
                  <a:pt x="2389" y="5974"/>
                  <a:pt x="2389" y="5974"/>
                  <a:pt x="2389" y="5974"/>
                </a:cubicBezTo>
                <a:cubicBezTo>
                  <a:pt x="2389" y="5958"/>
                  <a:pt x="2389" y="5958"/>
                  <a:pt x="2389" y="5958"/>
                </a:cubicBezTo>
                <a:cubicBezTo>
                  <a:pt x="2389" y="5958"/>
                  <a:pt x="2389" y="5958"/>
                  <a:pt x="2389" y="5958"/>
                </a:cubicBezTo>
                <a:cubicBezTo>
                  <a:pt x="2380" y="5943"/>
                  <a:pt x="2380" y="5927"/>
                  <a:pt x="2380" y="5912"/>
                </a:cubicBezTo>
                <a:cubicBezTo>
                  <a:pt x="2380" y="5912"/>
                  <a:pt x="2380" y="5912"/>
                  <a:pt x="2380" y="5912"/>
                </a:cubicBezTo>
                <a:cubicBezTo>
                  <a:pt x="2380" y="5912"/>
                  <a:pt x="2380" y="5912"/>
                  <a:pt x="2371" y="5912"/>
                </a:cubicBezTo>
                <a:cubicBezTo>
                  <a:pt x="2361" y="5896"/>
                  <a:pt x="2352" y="5896"/>
                  <a:pt x="2352" y="5896"/>
                </a:cubicBezTo>
                <a:cubicBezTo>
                  <a:pt x="2334" y="5880"/>
                  <a:pt x="2325" y="5880"/>
                  <a:pt x="2316" y="5880"/>
                </a:cubicBezTo>
                <a:cubicBezTo>
                  <a:pt x="2316" y="5880"/>
                  <a:pt x="2316" y="5880"/>
                  <a:pt x="2316" y="5880"/>
                </a:cubicBezTo>
                <a:cubicBezTo>
                  <a:pt x="2316" y="5880"/>
                  <a:pt x="2316" y="5880"/>
                  <a:pt x="2306" y="5880"/>
                </a:cubicBezTo>
                <a:cubicBezTo>
                  <a:pt x="2306" y="5912"/>
                  <a:pt x="2288" y="5912"/>
                  <a:pt x="2279" y="5912"/>
                </a:cubicBezTo>
                <a:cubicBezTo>
                  <a:pt x="2279" y="5912"/>
                  <a:pt x="2279" y="5912"/>
                  <a:pt x="2279" y="5912"/>
                </a:cubicBezTo>
                <a:cubicBezTo>
                  <a:pt x="2279" y="5912"/>
                  <a:pt x="2279" y="5912"/>
                  <a:pt x="2279" y="5927"/>
                </a:cubicBezTo>
                <a:cubicBezTo>
                  <a:pt x="2270" y="5958"/>
                  <a:pt x="2279" y="6005"/>
                  <a:pt x="2270" y="6036"/>
                </a:cubicBezTo>
                <a:cubicBezTo>
                  <a:pt x="2261" y="6051"/>
                  <a:pt x="2270" y="6067"/>
                  <a:pt x="2279" y="6083"/>
                </a:cubicBezTo>
                <a:cubicBezTo>
                  <a:pt x="2288" y="6083"/>
                  <a:pt x="2288" y="6083"/>
                  <a:pt x="2297" y="6083"/>
                </a:cubicBezTo>
                <a:cubicBezTo>
                  <a:pt x="2297" y="6083"/>
                  <a:pt x="2297" y="6083"/>
                  <a:pt x="2297" y="6083"/>
                </a:cubicBezTo>
                <a:cubicBezTo>
                  <a:pt x="2297" y="6067"/>
                  <a:pt x="2297" y="6067"/>
                  <a:pt x="2297" y="6067"/>
                </a:cubicBezTo>
                <a:cubicBezTo>
                  <a:pt x="2297" y="6067"/>
                  <a:pt x="2297" y="6051"/>
                  <a:pt x="2306" y="6051"/>
                </a:cubicBezTo>
                <a:cubicBezTo>
                  <a:pt x="2306" y="6051"/>
                  <a:pt x="2306" y="6051"/>
                  <a:pt x="2306" y="6051"/>
                </a:cubicBezTo>
                <a:cubicBezTo>
                  <a:pt x="2306" y="6067"/>
                  <a:pt x="2297" y="6067"/>
                  <a:pt x="2297" y="6067"/>
                </a:cubicBezTo>
                <a:cubicBezTo>
                  <a:pt x="2297" y="6067"/>
                  <a:pt x="2297" y="6083"/>
                  <a:pt x="2297" y="6083"/>
                </a:cubicBezTo>
                <a:cubicBezTo>
                  <a:pt x="2297" y="6083"/>
                  <a:pt x="2297" y="6083"/>
                  <a:pt x="2297" y="6083"/>
                </a:cubicBezTo>
                <a:cubicBezTo>
                  <a:pt x="2288" y="6098"/>
                  <a:pt x="2288" y="6114"/>
                  <a:pt x="2288" y="6114"/>
                </a:cubicBezTo>
                <a:cubicBezTo>
                  <a:pt x="2297" y="6129"/>
                  <a:pt x="2306" y="6145"/>
                  <a:pt x="2297" y="6176"/>
                </a:cubicBezTo>
                <a:cubicBezTo>
                  <a:pt x="2297" y="6191"/>
                  <a:pt x="2297" y="6207"/>
                  <a:pt x="2288" y="6222"/>
                </a:cubicBezTo>
                <a:cubicBezTo>
                  <a:pt x="2288" y="6238"/>
                  <a:pt x="2288" y="6253"/>
                  <a:pt x="2288" y="6269"/>
                </a:cubicBezTo>
                <a:cubicBezTo>
                  <a:pt x="2306" y="6300"/>
                  <a:pt x="2306" y="6331"/>
                  <a:pt x="2316" y="6362"/>
                </a:cubicBezTo>
                <a:cubicBezTo>
                  <a:pt x="2316" y="6378"/>
                  <a:pt x="2325" y="6378"/>
                  <a:pt x="2325" y="6378"/>
                </a:cubicBezTo>
                <a:cubicBezTo>
                  <a:pt x="2325" y="6378"/>
                  <a:pt x="2334" y="6378"/>
                  <a:pt x="2334" y="6362"/>
                </a:cubicBezTo>
                <a:cubicBezTo>
                  <a:pt x="2343" y="6331"/>
                  <a:pt x="2361" y="6285"/>
                  <a:pt x="2361" y="6238"/>
                </a:cubicBezTo>
                <a:cubicBezTo>
                  <a:pt x="2361" y="6238"/>
                  <a:pt x="2361" y="6238"/>
                  <a:pt x="2361" y="6238"/>
                </a:cubicBezTo>
                <a:cubicBezTo>
                  <a:pt x="2361" y="6238"/>
                  <a:pt x="2361" y="6238"/>
                  <a:pt x="2361" y="6238"/>
                </a:cubicBezTo>
                <a:cubicBezTo>
                  <a:pt x="2352" y="6238"/>
                  <a:pt x="2352" y="6222"/>
                  <a:pt x="2352" y="6222"/>
                </a:cubicBezTo>
                <a:cubicBezTo>
                  <a:pt x="2352" y="6222"/>
                  <a:pt x="2361" y="6222"/>
                  <a:pt x="2361" y="6222"/>
                </a:cubicBezTo>
                <a:cubicBezTo>
                  <a:pt x="2361" y="6238"/>
                  <a:pt x="2361" y="6238"/>
                  <a:pt x="2361" y="6238"/>
                </a:cubicBezTo>
                <a:cubicBezTo>
                  <a:pt x="2361" y="6238"/>
                  <a:pt x="2361" y="6238"/>
                  <a:pt x="2361" y="6238"/>
                </a:cubicBezTo>
                <a:cubicBezTo>
                  <a:pt x="2361" y="6238"/>
                  <a:pt x="2361" y="6238"/>
                  <a:pt x="2361" y="6238"/>
                </a:cubicBezTo>
                <a:cubicBezTo>
                  <a:pt x="2361" y="6238"/>
                  <a:pt x="2371" y="6238"/>
                  <a:pt x="2371" y="6238"/>
                </a:cubicBezTo>
                <a:cubicBezTo>
                  <a:pt x="2371" y="6238"/>
                  <a:pt x="2371" y="6238"/>
                  <a:pt x="2371" y="6238"/>
                </a:cubicBezTo>
                <a:cubicBezTo>
                  <a:pt x="2371" y="6238"/>
                  <a:pt x="2380" y="6238"/>
                  <a:pt x="2380" y="6238"/>
                </a:cubicBezTo>
                <a:cubicBezTo>
                  <a:pt x="2380" y="6238"/>
                  <a:pt x="2380" y="6238"/>
                  <a:pt x="2380" y="6238"/>
                </a:cubicBezTo>
                <a:cubicBezTo>
                  <a:pt x="2380" y="6238"/>
                  <a:pt x="2380" y="6238"/>
                  <a:pt x="2371" y="6238"/>
                </a:cubicBezTo>
                <a:cubicBezTo>
                  <a:pt x="2380" y="6253"/>
                  <a:pt x="2389" y="6269"/>
                  <a:pt x="2389" y="6285"/>
                </a:cubicBezTo>
                <a:cubicBezTo>
                  <a:pt x="2389" y="6285"/>
                  <a:pt x="2389" y="6285"/>
                  <a:pt x="2398" y="6285"/>
                </a:cubicBezTo>
                <a:cubicBezTo>
                  <a:pt x="2398" y="6285"/>
                  <a:pt x="2398" y="6300"/>
                  <a:pt x="2398" y="6300"/>
                </a:cubicBezTo>
                <a:cubicBezTo>
                  <a:pt x="2398" y="6300"/>
                  <a:pt x="2398" y="6300"/>
                  <a:pt x="2398" y="6316"/>
                </a:cubicBezTo>
                <a:cubicBezTo>
                  <a:pt x="2398" y="6331"/>
                  <a:pt x="2398" y="6331"/>
                  <a:pt x="2398" y="6316"/>
                </a:cubicBezTo>
                <a:cubicBezTo>
                  <a:pt x="2398" y="6316"/>
                  <a:pt x="2398" y="6300"/>
                  <a:pt x="2398" y="6300"/>
                </a:cubicBezTo>
                <a:cubicBezTo>
                  <a:pt x="2398" y="6300"/>
                  <a:pt x="2398" y="6300"/>
                  <a:pt x="2398" y="6300"/>
                </a:cubicBezTo>
                <a:cubicBezTo>
                  <a:pt x="2398" y="6300"/>
                  <a:pt x="2389" y="6285"/>
                  <a:pt x="2389" y="6285"/>
                </a:cubicBezTo>
                <a:cubicBezTo>
                  <a:pt x="2389" y="6285"/>
                  <a:pt x="2389" y="6285"/>
                  <a:pt x="2389" y="6285"/>
                </a:cubicBezTo>
                <a:cubicBezTo>
                  <a:pt x="2380" y="6300"/>
                  <a:pt x="2380" y="6316"/>
                  <a:pt x="2380" y="6347"/>
                </a:cubicBezTo>
                <a:cubicBezTo>
                  <a:pt x="2380" y="6362"/>
                  <a:pt x="2389" y="6378"/>
                  <a:pt x="2398" y="6378"/>
                </a:cubicBezTo>
                <a:cubicBezTo>
                  <a:pt x="2407" y="6393"/>
                  <a:pt x="2416" y="6393"/>
                  <a:pt x="2416" y="6393"/>
                </a:cubicBezTo>
                <a:cubicBezTo>
                  <a:pt x="2435" y="6393"/>
                  <a:pt x="2435" y="6409"/>
                  <a:pt x="2425" y="6424"/>
                </a:cubicBezTo>
                <a:cubicBezTo>
                  <a:pt x="2416" y="6440"/>
                  <a:pt x="2398" y="6471"/>
                  <a:pt x="2398" y="6518"/>
                </a:cubicBezTo>
                <a:cubicBezTo>
                  <a:pt x="2398" y="6533"/>
                  <a:pt x="2389" y="6533"/>
                  <a:pt x="2380" y="6533"/>
                </a:cubicBezTo>
                <a:cubicBezTo>
                  <a:pt x="2371" y="6549"/>
                  <a:pt x="2371" y="6549"/>
                  <a:pt x="2380" y="6564"/>
                </a:cubicBezTo>
                <a:cubicBezTo>
                  <a:pt x="2398" y="6595"/>
                  <a:pt x="2398" y="6611"/>
                  <a:pt x="2371" y="6626"/>
                </a:cubicBezTo>
                <a:cubicBezTo>
                  <a:pt x="2371" y="6642"/>
                  <a:pt x="2361" y="6642"/>
                  <a:pt x="2361" y="6642"/>
                </a:cubicBezTo>
                <a:cubicBezTo>
                  <a:pt x="2371" y="6673"/>
                  <a:pt x="2380" y="6704"/>
                  <a:pt x="2398" y="6689"/>
                </a:cubicBezTo>
                <a:cubicBezTo>
                  <a:pt x="2416" y="6689"/>
                  <a:pt x="2435" y="6673"/>
                  <a:pt x="2453" y="6673"/>
                </a:cubicBezTo>
                <a:cubicBezTo>
                  <a:pt x="2453" y="6673"/>
                  <a:pt x="2462" y="6673"/>
                  <a:pt x="2462" y="6673"/>
                </a:cubicBezTo>
                <a:cubicBezTo>
                  <a:pt x="2462" y="6689"/>
                  <a:pt x="2462" y="6689"/>
                  <a:pt x="2453" y="6704"/>
                </a:cubicBezTo>
                <a:cubicBezTo>
                  <a:pt x="2453" y="6704"/>
                  <a:pt x="2444" y="6720"/>
                  <a:pt x="2435" y="6735"/>
                </a:cubicBezTo>
                <a:cubicBezTo>
                  <a:pt x="2416" y="6751"/>
                  <a:pt x="2416" y="6782"/>
                  <a:pt x="2416" y="6813"/>
                </a:cubicBezTo>
                <a:cubicBezTo>
                  <a:pt x="2416" y="6828"/>
                  <a:pt x="2416" y="6828"/>
                  <a:pt x="2425" y="6844"/>
                </a:cubicBezTo>
                <a:cubicBezTo>
                  <a:pt x="2425" y="6844"/>
                  <a:pt x="2425" y="6844"/>
                  <a:pt x="2425" y="6844"/>
                </a:cubicBezTo>
                <a:cubicBezTo>
                  <a:pt x="2425" y="6844"/>
                  <a:pt x="2425" y="6828"/>
                  <a:pt x="2425" y="6828"/>
                </a:cubicBezTo>
                <a:cubicBezTo>
                  <a:pt x="2425" y="6828"/>
                  <a:pt x="2425" y="6828"/>
                  <a:pt x="2425" y="6828"/>
                </a:cubicBezTo>
                <a:cubicBezTo>
                  <a:pt x="2425" y="6828"/>
                  <a:pt x="2425" y="6828"/>
                  <a:pt x="2425" y="6828"/>
                </a:cubicBezTo>
                <a:cubicBezTo>
                  <a:pt x="2435" y="6828"/>
                  <a:pt x="2425" y="6828"/>
                  <a:pt x="2425" y="6828"/>
                </a:cubicBezTo>
                <a:cubicBezTo>
                  <a:pt x="2425" y="6828"/>
                  <a:pt x="2425" y="6844"/>
                  <a:pt x="2425" y="6844"/>
                </a:cubicBezTo>
                <a:cubicBezTo>
                  <a:pt x="2435" y="6859"/>
                  <a:pt x="2453" y="6891"/>
                  <a:pt x="2462" y="6906"/>
                </a:cubicBezTo>
                <a:cubicBezTo>
                  <a:pt x="2471" y="6922"/>
                  <a:pt x="2471" y="6937"/>
                  <a:pt x="2471" y="6953"/>
                </a:cubicBezTo>
                <a:cubicBezTo>
                  <a:pt x="2462" y="6968"/>
                  <a:pt x="2462" y="6984"/>
                  <a:pt x="2453" y="6999"/>
                </a:cubicBezTo>
                <a:cubicBezTo>
                  <a:pt x="2453" y="6999"/>
                  <a:pt x="2453" y="6999"/>
                  <a:pt x="2453" y="6999"/>
                </a:cubicBezTo>
                <a:cubicBezTo>
                  <a:pt x="2453" y="6999"/>
                  <a:pt x="2453" y="6999"/>
                  <a:pt x="2453" y="6999"/>
                </a:cubicBezTo>
                <a:cubicBezTo>
                  <a:pt x="2453" y="6999"/>
                  <a:pt x="2453" y="6999"/>
                  <a:pt x="2453" y="6999"/>
                </a:cubicBezTo>
                <a:cubicBezTo>
                  <a:pt x="2453" y="7015"/>
                  <a:pt x="2453" y="7030"/>
                  <a:pt x="2453" y="7046"/>
                </a:cubicBezTo>
                <a:cubicBezTo>
                  <a:pt x="2462" y="7062"/>
                  <a:pt x="2462" y="7077"/>
                  <a:pt x="2453" y="7108"/>
                </a:cubicBezTo>
                <a:cubicBezTo>
                  <a:pt x="2453" y="7108"/>
                  <a:pt x="2444" y="7108"/>
                  <a:pt x="2444" y="7108"/>
                </a:cubicBezTo>
                <a:cubicBezTo>
                  <a:pt x="2471" y="7201"/>
                  <a:pt x="2471" y="7201"/>
                  <a:pt x="2471" y="7201"/>
                </a:cubicBezTo>
                <a:cubicBezTo>
                  <a:pt x="2480" y="7201"/>
                  <a:pt x="2499" y="7217"/>
                  <a:pt x="2508" y="7248"/>
                </a:cubicBezTo>
                <a:cubicBezTo>
                  <a:pt x="2517" y="7264"/>
                  <a:pt x="2526" y="7279"/>
                  <a:pt x="2544" y="7295"/>
                </a:cubicBezTo>
                <a:cubicBezTo>
                  <a:pt x="2554" y="7295"/>
                  <a:pt x="2572" y="7310"/>
                  <a:pt x="2581" y="7326"/>
                </a:cubicBezTo>
                <a:cubicBezTo>
                  <a:pt x="2590" y="7326"/>
                  <a:pt x="2590" y="7341"/>
                  <a:pt x="2590" y="7357"/>
                </a:cubicBezTo>
                <a:cubicBezTo>
                  <a:pt x="2581" y="7372"/>
                  <a:pt x="2581" y="7403"/>
                  <a:pt x="2590" y="7434"/>
                </a:cubicBezTo>
                <a:cubicBezTo>
                  <a:pt x="2590" y="7450"/>
                  <a:pt x="2590" y="7450"/>
                  <a:pt x="2599" y="7466"/>
                </a:cubicBezTo>
                <a:cubicBezTo>
                  <a:pt x="2599" y="7466"/>
                  <a:pt x="2599" y="7466"/>
                  <a:pt x="2599" y="7466"/>
                </a:cubicBezTo>
                <a:cubicBezTo>
                  <a:pt x="2599" y="7466"/>
                  <a:pt x="2599" y="7466"/>
                  <a:pt x="2599" y="7466"/>
                </a:cubicBezTo>
                <a:cubicBezTo>
                  <a:pt x="2599" y="7466"/>
                  <a:pt x="2599" y="7466"/>
                  <a:pt x="2599" y="7466"/>
                </a:cubicBezTo>
                <a:cubicBezTo>
                  <a:pt x="2599" y="7466"/>
                  <a:pt x="2599" y="7466"/>
                  <a:pt x="2599" y="7466"/>
                </a:cubicBezTo>
                <a:cubicBezTo>
                  <a:pt x="2599" y="7466"/>
                  <a:pt x="2599" y="7481"/>
                  <a:pt x="2599" y="7497"/>
                </a:cubicBezTo>
                <a:cubicBezTo>
                  <a:pt x="2608" y="7497"/>
                  <a:pt x="2618" y="7497"/>
                  <a:pt x="2618" y="7497"/>
                </a:cubicBezTo>
                <a:cubicBezTo>
                  <a:pt x="2636" y="7497"/>
                  <a:pt x="2645" y="7512"/>
                  <a:pt x="2645" y="7528"/>
                </a:cubicBezTo>
                <a:cubicBezTo>
                  <a:pt x="2654" y="7559"/>
                  <a:pt x="2654" y="7590"/>
                  <a:pt x="2663" y="7621"/>
                </a:cubicBezTo>
                <a:cubicBezTo>
                  <a:pt x="2673" y="7636"/>
                  <a:pt x="2663" y="7668"/>
                  <a:pt x="2663" y="7699"/>
                </a:cubicBezTo>
                <a:cubicBezTo>
                  <a:pt x="2654" y="7699"/>
                  <a:pt x="2654" y="7714"/>
                  <a:pt x="2654" y="7714"/>
                </a:cubicBezTo>
                <a:cubicBezTo>
                  <a:pt x="2645" y="7714"/>
                  <a:pt x="2636" y="7730"/>
                  <a:pt x="2627" y="7730"/>
                </a:cubicBezTo>
                <a:cubicBezTo>
                  <a:pt x="2608" y="7714"/>
                  <a:pt x="2581" y="7714"/>
                  <a:pt x="2563" y="7683"/>
                </a:cubicBezTo>
                <a:cubicBezTo>
                  <a:pt x="2572" y="7683"/>
                  <a:pt x="2572" y="7683"/>
                  <a:pt x="2572" y="7683"/>
                </a:cubicBezTo>
                <a:cubicBezTo>
                  <a:pt x="2572" y="7683"/>
                  <a:pt x="2572" y="7683"/>
                  <a:pt x="2563" y="7683"/>
                </a:cubicBezTo>
                <a:cubicBezTo>
                  <a:pt x="2572" y="7683"/>
                  <a:pt x="2581" y="7683"/>
                  <a:pt x="2590" y="7683"/>
                </a:cubicBezTo>
                <a:cubicBezTo>
                  <a:pt x="2608" y="7683"/>
                  <a:pt x="2618" y="7668"/>
                  <a:pt x="2618" y="7652"/>
                </a:cubicBezTo>
                <a:cubicBezTo>
                  <a:pt x="2618" y="7590"/>
                  <a:pt x="2608" y="7543"/>
                  <a:pt x="2599" y="7497"/>
                </a:cubicBezTo>
                <a:cubicBezTo>
                  <a:pt x="2590" y="7481"/>
                  <a:pt x="2572" y="7481"/>
                  <a:pt x="2572" y="7450"/>
                </a:cubicBezTo>
                <a:cubicBezTo>
                  <a:pt x="2572" y="7434"/>
                  <a:pt x="2563" y="7403"/>
                  <a:pt x="2563" y="7388"/>
                </a:cubicBezTo>
                <a:cubicBezTo>
                  <a:pt x="2554" y="7341"/>
                  <a:pt x="2535" y="7310"/>
                  <a:pt x="2508" y="7295"/>
                </a:cubicBezTo>
                <a:cubicBezTo>
                  <a:pt x="2489" y="7279"/>
                  <a:pt x="2471" y="7264"/>
                  <a:pt x="2453" y="7232"/>
                </a:cubicBezTo>
                <a:cubicBezTo>
                  <a:pt x="2444" y="7232"/>
                  <a:pt x="2435" y="7217"/>
                  <a:pt x="2425" y="7201"/>
                </a:cubicBezTo>
                <a:cubicBezTo>
                  <a:pt x="2416" y="7186"/>
                  <a:pt x="2407" y="7186"/>
                  <a:pt x="2398" y="7186"/>
                </a:cubicBezTo>
                <a:cubicBezTo>
                  <a:pt x="2389" y="7186"/>
                  <a:pt x="2380" y="7201"/>
                  <a:pt x="2380" y="7217"/>
                </a:cubicBezTo>
                <a:cubicBezTo>
                  <a:pt x="2389" y="7232"/>
                  <a:pt x="2389" y="7264"/>
                  <a:pt x="2389" y="7295"/>
                </a:cubicBezTo>
                <a:cubicBezTo>
                  <a:pt x="2389" y="7310"/>
                  <a:pt x="2389" y="7326"/>
                  <a:pt x="2398" y="7326"/>
                </a:cubicBezTo>
                <a:cubicBezTo>
                  <a:pt x="2407" y="7357"/>
                  <a:pt x="2425" y="7372"/>
                  <a:pt x="2435" y="7403"/>
                </a:cubicBezTo>
                <a:cubicBezTo>
                  <a:pt x="2462" y="7481"/>
                  <a:pt x="2508" y="7543"/>
                  <a:pt x="2535" y="7621"/>
                </a:cubicBezTo>
                <a:cubicBezTo>
                  <a:pt x="2535" y="7636"/>
                  <a:pt x="2544" y="7652"/>
                  <a:pt x="2554" y="7652"/>
                </a:cubicBezTo>
                <a:cubicBezTo>
                  <a:pt x="2554" y="7652"/>
                  <a:pt x="2554" y="7652"/>
                  <a:pt x="2554" y="7652"/>
                </a:cubicBezTo>
                <a:cubicBezTo>
                  <a:pt x="2554" y="7652"/>
                  <a:pt x="2554" y="7652"/>
                  <a:pt x="2554" y="7652"/>
                </a:cubicBezTo>
                <a:cubicBezTo>
                  <a:pt x="2535" y="7668"/>
                  <a:pt x="2517" y="7699"/>
                  <a:pt x="2517" y="7730"/>
                </a:cubicBezTo>
                <a:cubicBezTo>
                  <a:pt x="2517" y="7792"/>
                  <a:pt x="2517" y="7854"/>
                  <a:pt x="2517" y="7916"/>
                </a:cubicBezTo>
                <a:cubicBezTo>
                  <a:pt x="2517" y="7994"/>
                  <a:pt x="2508" y="8056"/>
                  <a:pt x="2499" y="8118"/>
                </a:cubicBezTo>
                <a:cubicBezTo>
                  <a:pt x="2480" y="8196"/>
                  <a:pt x="2462" y="8258"/>
                  <a:pt x="2453" y="8336"/>
                </a:cubicBezTo>
                <a:cubicBezTo>
                  <a:pt x="2444" y="8413"/>
                  <a:pt x="2425" y="8476"/>
                  <a:pt x="2398" y="8538"/>
                </a:cubicBezTo>
                <a:cubicBezTo>
                  <a:pt x="2380" y="8600"/>
                  <a:pt x="2371" y="8662"/>
                  <a:pt x="2371" y="8724"/>
                </a:cubicBezTo>
                <a:cubicBezTo>
                  <a:pt x="2371" y="8740"/>
                  <a:pt x="2371" y="8755"/>
                  <a:pt x="2371" y="8755"/>
                </a:cubicBezTo>
                <a:cubicBezTo>
                  <a:pt x="2380" y="8833"/>
                  <a:pt x="2371" y="8911"/>
                  <a:pt x="2343" y="8973"/>
                </a:cubicBezTo>
                <a:cubicBezTo>
                  <a:pt x="2334" y="8988"/>
                  <a:pt x="2334" y="9019"/>
                  <a:pt x="2343" y="9035"/>
                </a:cubicBezTo>
                <a:cubicBezTo>
                  <a:pt x="2352" y="9082"/>
                  <a:pt x="2361" y="9128"/>
                  <a:pt x="2352" y="9175"/>
                </a:cubicBezTo>
                <a:cubicBezTo>
                  <a:pt x="2343" y="9206"/>
                  <a:pt x="2352" y="9222"/>
                  <a:pt x="2352" y="9253"/>
                </a:cubicBezTo>
                <a:cubicBezTo>
                  <a:pt x="2352" y="9253"/>
                  <a:pt x="2352" y="9268"/>
                  <a:pt x="2352" y="9284"/>
                </a:cubicBezTo>
                <a:cubicBezTo>
                  <a:pt x="2361" y="9330"/>
                  <a:pt x="2371" y="9361"/>
                  <a:pt x="2380" y="9392"/>
                </a:cubicBezTo>
                <a:cubicBezTo>
                  <a:pt x="2389" y="9408"/>
                  <a:pt x="2389" y="9408"/>
                  <a:pt x="2398" y="9424"/>
                </a:cubicBezTo>
                <a:cubicBezTo>
                  <a:pt x="2416" y="9439"/>
                  <a:pt x="2416" y="9439"/>
                  <a:pt x="2407" y="9455"/>
                </a:cubicBezTo>
                <a:cubicBezTo>
                  <a:pt x="2407" y="9470"/>
                  <a:pt x="2398" y="9486"/>
                  <a:pt x="2398" y="9501"/>
                </a:cubicBezTo>
                <a:cubicBezTo>
                  <a:pt x="2398" y="9517"/>
                  <a:pt x="2398" y="9517"/>
                  <a:pt x="2398" y="9532"/>
                </a:cubicBezTo>
                <a:cubicBezTo>
                  <a:pt x="2407" y="9579"/>
                  <a:pt x="2416" y="9610"/>
                  <a:pt x="2407" y="9657"/>
                </a:cubicBezTo>
                <a:cubicBezTo>
                  <a:pt x="2407" y="9657"/>
                  <a:pt x="2416" y="9672"/>
                  <a:pt x="2416" y="9688"/>
                </a:cubicBezTo>
                <a:cubicBezTo>
                  <a:pt x="2425" y="9734"/>
                  <a:pt x="2444" y="9796"/>
                  <a:pt x="2453" y="9843"/>
                </a:cubicBezTo>
                <a:cubicBezTo>
                  <a:pt x="2462" y="9859"/>
                  <a:pt x="2462" y="9890"/>
                  <a:pt x="2462" y="9921"/>
                </a:cubicBezTo>
                <a:cubicBezTo>
                  <a:pt x="2462" y="9952"/>
                  <a:pt x="2471" y="9967"/>
                  <a:pt x="2480" y="9967"/>
                </a:cubicBezTo>
                <a:cubicBezTo>
                  <a:pt x="2526" y="9983"/>
                  <a:pt x="2563" y="10030"/>
                  <a:pt x="2599" y="10076"/>
                </a:cubicBezTo>
                <a:cubicBezTo>
                  <a:pt x="2636" y="10107"/>
                  <a:pt x="2654" y="10154"/>
                  <a:pt x="2654" y="10216"/>
                </a:cubicBezTo>
                <a:cubicBezTo>
                  <a:pt x="2654" y="10263"/>
                  <a:pt x="2663" y="10309"/>
                  <a:pt x="2673" y="10356"/>
                </a:cubicBezTo>
                <a:cubicBezTo>
                  <a:pt x="2682" y="10449"/>
                  <a:pt x="2709" y="10527"/>
                  <a:pt x="2718" y="10605"/>
                </a:cubicBezTo>
                <a:cubicBezTo>
                  <a:pt x="2718" y="10636"/>
                  <a:pt x="2727" y="10651"/>
                  <a:pt x="2737" y="10682"/>
                </a:cubicBezTo>
                <a:cubicBezTo>
                  <a:pt x="2764" y="10713"/>
                  <a:pt x="2782" y="10760"/>
                  <a:pt x="2801" y="10807"/>
                </a:cubicBezTo>
                <a:cubicBezTo>
                  <a:pt x="2810" y="10838"/>
                  <a:pt x="2801" y="10853"/>
                  <a:pt x="2792" y="10884"/>
                </a:cubicBezTo>
                <a:cubicBezTo>
                  <a:pt x="2792" y="10900"/>
                  <a:pt x="2782" y="10900"/>
                  <a:pt x="2764" y="10900"/>
                </a:cubicBezTo>
                <a:cubicBezTo>
                  <a:pt x="2764" y="10900"/>
                  <a:pt x="2764" y="10900"/>
                  <a:pt x="2764" y="10900"/>
                </a:cubicBezTo>
                <a:cubicBezTo>
                  <a:pt x="2755" y="10915"/>
                  <a:pt x="2746" y="10931"/>
                  <a:pt x="2755" y="10946"/>
                </a:cubicBezTo>
                <a:cubicBezTo>
                  <a:pt x="2764" y="10977"/>
                  <a:pt x="2782" y="11009"/>
                  <a:pt x="2810" y="11040"/>
                </a:cubicBezTo>
                <a:cubicBezTo>
                  <a:pt x="2837" y="11055"/>
                  <a:pt x="2865" y="11102"/>
                  <a:pt x="2883" y="11148"/>
                </a:cubicBezTo>
                <a:cubicBezTo>
                  <a:pt x="2901" y="11164"/>
                  <a:pt x="2901" y="11179"/>
                  <a:pt x="2901" y="11211"/>
                </a:cubicBezTo>
                <a:cubicBezTo>
                  <a:pt x="2901" y="11226"/>
                  <a:pt x="2901" y="11242"/>
                  <a:pt x="2901" y="11273"/>
                </a:cubicBezTo>
                <a:cubicBezTo>
                  <a:pt x="2892" y="11304"/>
                  <a:pt x="2901" y="11319"/>
                  <a:pt x="2911" y="11350"/>
                </a:cubicBezTo>
                <a:cubicBezTo>
                  <a:pt x="2947" y="11413"/>
                  <a:pt x="3002" y="11459"/>
                  <a:pt x="3020" y="11552"/>
                </a:cubicBezTo>
                <a:cubicBezTo>
                  <a:pt x="3029" y="11568"/>
                  <a:pt x="3039" y="11568"/>
                  <a:pt x="3048" y="11552"/>
                </a:cubicBezTo>
                <a:cubicBezTo>
                  <a:pt x="3066" y="11537"/>
                  <a:pt x="3066" y="11521"/>
                  <a:pt x="3066" y="11490"/>
                </a:cubicBezTo>
                <a:cubicBezTo>
                  <a:pt x="3057" y="11459"/>
                  <a:pt x="3048" y="11444"/>
                  <a:pt x="3039" y="11413"/>
                </a:cubicBezTo>
                <a:cubicBezTo>
                  <a:pt x="3029" y="11397"/>
                  <a:pt x="2993" y="11304"/>
                  <a:pt x="2993" y="11273"/>
                </a:cubicBezTo>
                <a:cubicBezTo>
                  <a:pt x="2984" y="11257"/>
                  <a:pt x="2984" y="11226"/>
                  <a:pt x="2975" y="11211"/>
                </a:cubicBezTo>
                <a:cubicBezTo>
                  <a:pt x="2975" y="11179"/>
                  <a:pt x="2975" y="11133"/>
                  <a:pt x="2965" y="11102"/>
                </a:cubicBezTo>
                <a:cubicBezTo>
                  <a:pt x="2965" y="11055"/>
                  <a:pt x="2938" y="11040"/>
                  <a:pt x="2929" y="10993"/>
                </a:cubicBezTo>
                <a:cubicBezTo>
                  <a:pt x="2920" y="10946"/>
                  <a:pt x="2901" y="10884"/>
                  <a:pt x="2883" y="10822"/>
                </a:cubicBezTo>
                <a:cubicBezTo>
                  <a:pt x="2865" y="10775"/>
                  <a:pt x="2846" y="10713"/>
                  <a:pt x="2819" y="10651"/>
                </a:cubicBezTo>
                <a:cubicBezTo>
                  <a:pt x="2819" y="10651"/>
                  <a:pt x="2810" y="10636"/>
                  <a:pt x="2810" y="10620"/>
                </a:cubicBezTo>
                <a:cubicBezTo>
                  <a:pt x="2810" y="10558"/>
                  <a:pt x="2801" y="10480"/>
                  <a:pt x="2810" y="10418"/>
                </a:cubicBezTo>
                <a:cubicBezTo>
                  <a:pt x="2810" y="10403"/>
                  <a:pt x="2819" y="10403"/>
                  <a:pt x="2819" y="10403"/>
                </a:cubicBezTo>
                <a:cubicBezTo>
                  <a:pt x="2837" y="10418"/>
                  <a:pt x="2856" y="10434"/>
                  <a:pt x="2865" y="10434"/>
                </a:cubicBezTo>
                <a:cubicBezTo>
                  <a:pt x="2883" y="10449"/>
                  <a:pt x="2892" y="10465"/>
                  <a:pt x="2892" y="10496"/>
                </a:cubicBezTo>
                <a:cubicBezTo>
                  <a:pt x="2901" y="10558"/>
                  <a:pt x="2901" y="10620"/>
                  <a:pt x="2920" y="10667"/>
                </a:cubicBezTo>
                <a:cubicBezTo>
                  <a:pt x="2938" y="10760"/>
                  <a:pt x="2965" y="10838"/>
                  <a:pt x="2993" y="10900"/>
                </a:cubicBezTo>
                <a:cubicBezTo>
                  <a:pt x="3002" y="10915"/>
                  <a:pt x="3011" y="10931"/>
                  <a:pt x="3011" y="10946"/>
                </a:cubicBezTo>
                <a:cubicBezTo>
                  <a:pt x="3020" y="10993"/>
                  <a:pt x="3039" y="11024"/>
                  <a:pt x="3057" y="11040"/>
                </a:cubicBezTo>
                <a:cubicBezTo>
                  <a:pt x="3066" y="11055"/>
                  <a:pt x="3084" y="11071"/>
                  <a:pt x="3094" y="11102"/>
                </a:cubicBezTo>
                <a:cubicBezTo>
                  <a:pt x="3103" y="11102"/>
                  <a:pt x="3103" y="11117"/>
                  <a:pt x="3094" y="11133"/>
                </a:cubicBezTo>
                <a:cubicBezTo>
                  <a:pt x="3094" y="11148"/>
                  <a:pt x="3094" y="11148"/>
                  <a:pt x="3084" y="11164"/>
                </a:cubicBezTo>
                <a:cubicBezTo>
                  <a:pt x="3075" y="11179"/>
                  <a:pt x="3084" y="11211"/>
                  <a:pt x="3094" y="11226"/>
                </a:cubicBezTo>
                <a:cubicBezTo>
                  <a:pt x="3103" y="11242"/>
                  <a:pt x="3121" y="11257"/>
                  <a:pt x="3139" y="11273"/>
                </a:cubicBezTo>
                <a:cubicBezTo>
                  <a:pt x="3158" y="11288"/>
                  <a:pt x="3167" y="11304"/>
                  <a:pt x="3167" y="11350"/>
                </a:cubicBezTo>
                <a:cubicBezTo>
                  <a:pt x="3167" y="11366"/>
                  <a:pt x="3176" y="11382"/>
                  <a:pt x="3185" y="11382"/>
                </a:cubicBezTo>
                <a:cubicBezTo>
                  <a:pt x="3267" y="11537"/>
                  <a:pt x="3295" y="11599"/>
                  <a:pt x="3313" y="11770"/>
                </a:cubicBezTo>
                <a:cubicBezTo>
                  <a:pt x="3313" y="11786"/>
                  <a:pt x="3313" y="11801"/>
                  <a:pt x="3313" y="11817"/>
                </a:cubicBezTo>
                <a:cubicBezTo>
                  <a:pt x="3313" y="11832"/>
                  <a:pt x="3304" y="11848"/>
                  <a:pt x="3304" y="11863"/>
                </a:cubicBezTo>
                <a:cubicBezTo>
                  <a:pt x="3286" y="11910"/>
                  <a:pt x="3295" y="11941"/>
                  <a:pt x="3304" y="11988"/>
                </a:cubicBezTo>
                <a:cubicBezTo>
                  <a:pt x="3313" y="12019"/>
                  <a:pt x="3332" y="12050"/>
                  <a:pt x="3359" y="12065"/>
                </a:cubicBezTo>
                <a:cubicBezTo>
                  <a:pt x="3377" y="12081"/>
                  <a:pt x="3396" y="12096"/>
                  <a:pt x="3414" y="12143"/>
                </a:cubicBezTo>
                <a:cubicBezTo>
                  <a:pt x="3423" y="12174"/>
                  <a:pt x="3451" y="12190"/>
                  <a:pt x="3469" y="12205"/>
                </a:cubicBezTo>
                <a:cubicBezTo>
                  <a:pt x="3478" y="12205"/>
                  <a:pt x="3496" y="12205"/>
                  <a:pt x="3505" y="12205"/>
                </a:cubicBezTo>
                <a:cubicBezTo>
                  <a:pt x="3515" y="12221"/>
                  <a:pt x="3524" y="12221"/>
                  <a:pt x="3533" y="12236"/>
                </a:cubicBezTo>
                <a:cubicBezTo>
                  <a:pt x="3569" y="12283"/>
                  <a:pt x="3606" y="12329"/>
                  <a:pt x="3652" y="12345"/>
                </a:cubicBezTo>
                <a:cubicBezTo>
                  <a:pt x="3670" y="12360"/>
                  <a:pt x="3698" y="12376"/>
                  <a:pt x="3716" y="12392"/>
                </a:cubicBezTo>
                <a:cubicBezTo>
                  <a:pt x="3734" y="12423"/>
                  <a:pt x="3762" y="12438"/>
                  <a:pt x="3789" y="12438"/>
                </a:cubicBezTo>
                <a:cubicBezTo>
                  <a:pt x="3881" y="12485"/>
                  <a:pt x="3881" y="12485"/>
                  <a:pt x="3963" y="12438"/>
                </a:cubicBezTo>
                <a:cubicBezTo>
                  <a:pt x="3991" y="12423"/>
                  <a:pt x="4018" y="12423"/>
                  <a:pt x="4036" y="12454"/>
                </a:cubicBezTo>
                <a:cubicBezTo>
                  <a:pt x="4073" y="12516"/>
                  <a:pt x="4119" y="12563"/>
                  <a:pt x="4155" y="12640"/>
                </a:cubicBezTo>
                <a:cubicBezTo>
                  <a:pt x="4174" y="12671"/>
                  <a:pt x="4192" y="12702"/>
                  <a:pt x="4219" y="12702"/>
                </a:cubicBezTo>
                <a:cubicBezTo>
                  <a:pt x="4256" y="12702"/>
                  <a:pt x="4283" y="12718"/>
                  <a:pt x="4320" y="12749"/>
                </a:cubicBezTo>
                <a:cubicBezTo>
                  <a:pt x="4357" y="12765"/>
                  <a:pt x="4393" y="12796"/>
                  <a:pt x="4439" y="12780"/>
                </a:cubicBezTo>
                <a:cubicBezTo>
                  <a:pt x="4448" y="12780"/>
                  <a:pt x="4448" y="12796"/>
                  <a:pt x="4457" y="12811"/>
                </a:cubicBezTo>
                <a:cubicBezTo>
                  <a:pt x="4466" y="12842"/>
                  <a:pt x="4485" y="12873"/>
                  <a:pt x="4494" y="12904"/>
                </a:cubicBezTo>
                <a:cubicBezTo>
                  <a:pt x="4512" y="12935"/>
                  <a:pt x="4531" y="12967"/>
                  <a:pt x="4549" y="13013"/>
                </a:cubicBezTo>
                <a:cubicBezTo>
                  <a:pt x="4558" y="13029"/>
                  <a:pt x="4567" y="13060"/>
                  <a:pt x="4558" y="13091"/>
                </a:cubicBezTo>
                <a:cubicBezTo>
                  <a:pt x="4549" y="13122"/>
                  <a:pt x="4567" y="13153"/>
                  <a:pt x="4585" y="13169"/>
                </a:cubicBezTo>
                <a:cubicBezTo>
                  <a:pt x="4604" y="13169"/>
                  <a:pt x="4613" y="13169"/>
                  <a:pt x="4622" y="13169"/>
                </a:cubicBezTo>
                <a:cubicBezTo>
                  <a:pt x="4631" y="13169"/>
                  <a:pt x="4640" y="13169"/>
                  <a:pt x="4640" y="13184"/>
                </a:cubicBezTo>
                <a:cubicBezTo>
                  <a:pt x="4659" y="13215"/>
                  <a:pt x="4686" y="13231"/>
                  <a:pt x="4686" y="13277"/>
                </a:cubicBezTo>
                <a:cubicBezTo>
                  <a:pt x="4695" y="13324"/>
                  <a:pt x="4714" y="13339"/>
                  <a:pt x="4741" y="13339"/>
                </a:cubicBezTo>
                <a:cubicBezTo>
                  <a:pt x="4750" y="13339"/>
                  <a:pt x="4759" y="13339"/>
                  <a:pt x="4768" y="13339"/>
                </a:cubicBezTo>
                <a:cubicBezTo>
                  <a:pt x="4787" y="13324"/>
                  <a:pt x="4814" y="13339"/>
                  <a:pt x="4833" y="13371"/>
                </a:cubicBezTo>
                <a:cubicBezTo>
                  <a:pt x="4842" y="13402"/>
                  <a:pt x="4869" y="13417"/>
                  <a:pt x="4878" y="13433"/>
                </a:cubicBezTo>
                <a:cubicBezTo>
                  <a:pt x="4897" y="13464"/>
                  <a:pt x="4906" y="13464"/>
                  <a:pt x="4933" y="13433"/>
                </a:cubicBezTo>
                <a:cubicBezTo>
                  <a:pt x="4942" y="13417"/>
                  <a:pt x="4942" y="13402"/>
                  <a:pt x="4933" y="13386"/>
                </a:cubicBezTo>
                <a:cubicBezTo>
                  <a:pt x="4933" y="13371"/>
                  <a:pt x="4933" y="13355"/>
                  <a:pt x="4933" y="13339"/>
                </a:cubicBezTo>
                <a:cubicBezTo>
                  <a:pt x="4961" y="13324"/>
                  <a:pt x="4970" y="13293"/>
                  <a:pt x="4988" y="13262"/>
                </a:cubicBezTo>
                <a:cubicBezTo>
                  <a:pt x="4988" y="13246"/>
                  <a:pt x="4997" y="13246"/>
                  <a:pt x="5006" y="13262"/>
                </a:cubicBezTo>
                <a:cubicBezTo>
                  <a:pt x="5034" y="13277"/>
                  <a:pt x="5043" y="13308"/>
                  <a:pt x="5052" y="13339"/>
                </a:cubicBezTo>
                <a:cubicBezTo>
                  <a:pt x="5052" y="13386"/>
                  <a:pt x="5052" y="13402"/>
                  <a:pt x="5071" y="13433"/>
                </a:cubicBezTo>
                <a:cubicBezTo>
                  <a:pt x="5080" y="13464"/>
                  <a:pt x="5089" y="13510"/>
                  <a:pt x="5107" y="13542"/>
                </a:cubicBezTo>
                <a:cubicBezTo>
                  <a:pt x="5107" y="13542"/>
                  <a:pt x="5107" y="13557"/>
                  <a:pt x="5107" y="13573"/>
                </a:cubicBezTo>
                <a:cubicBezTo>
                  <a:pt x="5107" y="13635"/>
                  <a:pt x="5107" y="13697"/>
                  <a:pt x="5107" y="13759"/>
                </a:cubicBezTo>
                <a:cubicBezTo>
                  <a:pt x="5107" y="13790"/>
                  <a:pt x="5107" y="13821"/>
                  <a:pt x="5116" y="13837"/>
                </a:cubicBezTo>
                <a:cubicBezTo>
                  <a:pt x="5125" y="13852"/>
                  <a:pt x="5125" y="13868"/>
                  <a:pt x="5116" y="13883"/>
                </a:cubicBezTo>
                <a:cubicBezTo>
                  <a:pt x="5098" y="13914"/>
                  <a:pt x="5089" y="13961"/>
                  <a:pt x="5061" y="13992"/>
                </a:cubicBezTo>
                <a:cubicBezTo>
                  <a:pt x="5025" y="14008"/>
                  <a:pt x="5016" y="14039"/>
                  <a:pt x="5006" y="14101"/>
                </a:cubicBezTo>
                <a:cubicBezTo>
                  <a:pt x="4997" y="14116"/>
                  <a:pt x="4988" y="14148"/>
                  <a:pt x="4979" y="14163"/>
                </a:cubicBezTo>
                <a:cubicBezTo>
                  <a:pt x="4961" y="14163"/>
                  <a:pt x="4942" y="14179"/>
                  <a:pt x="4933" y="14194"/>
                </a:cubicBezTo>
                <a:cubicBezTo>
                  <a:pt x="4933" y="14194"/>
                  <a:pt x="4924" y="14210"/>
                  <a:pt x="4924" y="14225"/>
                </a:cubicBezTo>
                <a:cubicBezTo>
                  <a:pt x="4906" y="14334"/>
                  <a:pt x="4906" y="14334"/>
                  <a:pt x="4887" y="14412"/>
                </a:cubicBezTo>
                <a:cubicBezTo>
                  <a:pt x="4878" y="14412"/>
                  <a:pt x="4878" y="14427"/>
                  <a:pt x="4878" y="14427"/>
                </a:cubicBezTo>
                <a:cubicBezTo>
                  <a:pt x="4878" y="14474"/>
                  <a:pt x="4869" y="14520"/>
                  <a:pt x="4878" y="14567"/>
                </a:cubicBezTo>
                <a:cubicBezTo>
                  <a:pt x="4878" y="14598"/>
                  <a:pt x="4897" y="14614"/>
                  <a:pt x="4915" y="14629"/>
                </a:cubicBezTo>
                <a:cubicBezTo>
                  <a:pt x="4915" y="14629"/>
                  <a:pt x="4924" y="14629"/>
                  <a:pt x="4924" y="14629"/>
                </a:cubicBezTo>
                <a:cubicBezTo>
                  <a:pt x="4924" y="14614"/>
                  <a:pt x="4933" y="14614"/>
                  <a:pt x="4933" y="14598"/>
                </a:cubicBezTo>
                <a:cubicBezTo>
                  <a:pt x="4933" y="14614"/>
                  <a:pt x="4933" y="14614"/>
                  <a:pt x="4933" y="14629"/>
                </a:cubicBezTo>
                <a:cubicBezTo>
                  <a:pt x="4933" y="14645"/>
                  <a:pt x="4933" y="14676"/>
                  <a:pt x="4924" y="14691"/>
                </a:cubicBezTo>
                <a:cubicBezTo>
                  <a:pt x="4906" y="14707"/>
                  <a:pt x="4887" y="14723"/>
                  <a:pt x="4878" y="14738"/>
                </a:cubicBezTo>
                <a:cubicBezTo>
                  <a:pt x="4851" y="14769"/>
                  <a:pt x="4842" y="14816"/>
                  <a:pt x="4851" y="14862"/>
                </a:cubicBezTo>
                <a:cubicBezTo>
                  <a:pt x="4851" y="14878"/>
                  <a:pt x="4860" y="14909"/>
                  <a:pt x="4860" y="14925"/>
                </a:cubicBezTo>
                <a:cubicBezTo>
                  <a:pt x="4860" y="14940"/>
                  <a:pt x="4860" y="14956"/>
                  <a:pt x="4860" y="14971"/>
                </a:cubicBezTo>
                <a:cubicBezTo>
                  <a:pt x="4851" y="14987"/>
                  <a:pt x="4860" y="15018"/>
                  <a:pt x="4869" y="15018"/>
                </a:cubicBezTo>
                <a:cubicBezTo>
                  <a:pt x="4887" y="15033"/>
                  <a:pt x="4906" y="15049"/>
                  <a:pt x="4915" y="15064"/>
                </a:cubicBezTo>
                <a:cubicBezTo>
                  <a:pt x="4933" y="15080"/>
                  <a:pt x="4952" y="15111"/>
                  <a:pt x="4961" y="15142"/>
                </a:cubicBezTo>
                <a:cubicBezTo>
                  <a:pt x="4970" y="15173"/>
                  <a:pt x="4979" y="15204"/>
                  <a:pt x="4997" y="15220"/>
                </a:cubicBezTo>
                <a:cubicBezTo>
                  <a:pt x="5006" y="15235"/>
                  <a:pt x="5006" y="15251"/>
                  <a:pt x="5016" y="15266"/>
                </a:cubicBezTo>
                <a:cubicBezTo>
                  <a:pt x="5025" y="15329"/>
                  <a:pt x="5043" y="15375"/>
                  <a:pt x="5052" y="15422"/>
                </a:cubicBezTo>
                <a:cubicBezTo>
                  <a:pt x="5071" y="15499"/>
                  <a:pt x="5098" y="15562"/>
                  <a:pt x="5116" y="15624"/>
                </a:cubicBezTo>
                <a:cubicBezTo>
                  <a:pt x="5144" y="15686"/>
                  <a:pt x="5171" y="15764"/>
                  <a:pt x="5199" y="15841"/>
                </a:cubicBezTo>
                <a:cubicBezTo>
                  <a:pt x="5199" y="15841"/>
                  <a:pt x="5199" y="15857"/>
                  <a:pt x="5199" y="15872"/>
                </a:cubicBezTo>
                <a:cubicBezTo>
                  <a:pt x="5199" y="15919"/>
                  <a:pt x="5208" y="15935"/>
                  <a:pt x="5226" y="15966"/>
                </a:cubicBezTo>
                <a:cubicBezTo>
                  <a:pt x="5272" y="16059"/>
                  <a:pt x="5327" y="16106"/>
                  <a:pt x="5382" y="16168"/>
                </a:cubicBezTo>
                <a:cubicBezTo>
                  <a:pt x="5391" y="16183"/>
                  <a:pt x="5409" y="16183"/>
                  <a:pt x="5418" y="16199"/>
                </a:cubicBezTo>
                <a:cubicBezTo>
                  <a:pt x="5446" y="16214"/>
                  <a:pt x="5482" y="16245"/>
                  <a:pt x="5501" y="16276"/>
                </a:cubicBezTo>
                <a:cubicBezTo>
                  <a:pt x="5528" y="16339"/>
                  <a:pt x="5565" y="16385"/>
                  <a:pt x="5592" y="16432"/>
                </a:cubicBezTo>
                <a:cubicBezTo>
                  <a:pt x="5601" y="16432"/>
                  <a:pt x="5611" y="16463"/>
                  <a:pt x="5611" y="16478"/>
                </a:cubicBezTo>
                <a:cubicBezTo>
                  <a:pt x="5611" y="16494"/>
                  <a:pt x="5611" y="16525"/>
                  <a:pt x="5611" y="16541"/>
                </a:cubicBezTo>
                <a:cubicBezTo>
                  <a:pt x="5620" y="16587"/>
                  <a:pt x="5629" y="16634"/>
                  <a:pt x="5620" y="16680"/>
                </a:cubicBezTo>
                <a:cubicBezTo>
                  <a:pt x="5611" y="16696"/>
                  <a:pt x="5620" y="16712"/>
                  <a:pt x="5620" y="16727"/>
                </a:cubicBezTo>
                <a:cubicBezTo>
                  <a:pt x="5638" y="16820"/>
                  <a:pt x="5629" y="16914"/>
                  <a:pt x="5620" y="16991"/>
                </a:cubicBezTo>
                <a:cubicBezTo>
                  <a:pt x="5620" y="17007"/>
                  <a:pt x="5620" y="17022"/>
                  <a:pt x="5620" y="17038"/>
                </a:cubicBezTo>
                <a:cubicBezTo>
                  <a:pt x="5638" y="17162"/>
                  <a:pt x="5629" y="17302"/>
                  <a:pt x="5629" y="17442"/>
                </a:cubicBezTo>
                <a:cubicBezTo>
                  <a:pt x="5629" y="17473"/>
                  <a:pt x="5629" y="17520"/>
                  <a:pt x="5620" y="17551"/>
                </a:cubicBezTo>
                <a:cubicBezTo>
                  <a:pt x="5620" y="17597"/>
                  <a:pt x="5611" y="17644"/>
                  <a:pt x="5601" y="17675"/>
                </a:cubicBezTo>
                <a:cubicBezTo>
                  <a:pt x="5601" y="17706"/>
                  <a:pt x="5601" y="17737"/>
                  <a:pt x="5611" y="17753"/>
                </a:cubicBezTo>
                <a:cubicBezTo>
                  <a:pt x="5611" y="17799"/>
                  <a:pt x="5611" y="17846"/>
                  <a:pt x="5601" y="17877"/>
                </a:cubicBezTo>
                <a:cubicBezTo>
                  <a:pt x="5592" y="17924"/>
                  <a:pt x="5592" y="17955"/>
                  <a:pt x="5601" y="18001"/>
                </a:cubicBezTo>
                <a:cubicBezTo>
                  <a:pt x="5620" y="18048"/>
                  <a:pt x="5611" y="18110"/>
                  <a:pt x="5620" y="18157"/>
                </a:cubicBezTo>
                <a:cubicBezTo>
                  <a:pt x="5629" y="18188"/>
                  <a:pt x="5620" y="18219"/>
                  <a:pt x="5620" y="18234"/>
                </a:cubicBezTo>
                <a:cubicBezTo>
                  <a:pt x="5620" y="18266"/>
                  <a:pt x="5620" y="18281"/>
                  <a:pt x="5629" y="18312"/>
                </a:cubicBezTo>
                <a:cubicBezTo>
                  <a:pt x="5629" y="18328"/>
                  <a:pt x="5629" y="18343"/>
                  <a:pt x="5629" y="18374"/>
                </a:cubicBezTo>
                <a:cubicBezTo>
                  <a:pt x="5620" y="18405"/>
                  <a:pt x="5611" y="18436"/>
                  <a:pt x="5611" y="18468"/>
                </a:cubicBezTo>
                <a:cubicBezTo>
                  <a:pt x="5592" y="18561"/>
                  <a:pt x="5583" y="18670"/>
                  <a:pt x="5565" y="18763"/>
                </a:cubicBezTo>
                <a:cubicBezTo>
                  <a:pt x="5565" y="18794"/>
                  <a:pt x="5565" y="18809"/>
                  <a:pt x="5556" y="18809"/>
                </a:cubicBezTo>
                <a:cubicBezTo>
                  <a:pt x="5537" y="18840"/>
                  <a:pt x="5537" y="18872"/>
                  <a:pt x="5546" y="18903"/>
                </a:cubicBezTo>
                <a:cubicBezTo>
                  <a:pt x="5565" y="18949"/>
                  <a:pt x="5565" y="19011"/>
                  <a:pt x="5583" y="19058"/>
                </a:cubicBezTo>
                <a:cubicBezTo>
                  <a:pt x="5601" y="19089"/>
                  <a:pt x="5601" y="19136"/>
                  <a:pt x="5583" y="19182"/>
                </a:cubicBezTo>
                <a:cubicBezTo>
                  <a:pt x="5574" y="19213"/>
                  <a:pt x="5574" y="19229"/>
                  <a:pt x="5574" y="19260"/>
                </a:cubicBezTo>
                <a:cubicBezTo>
                  <a:pt x="5574" y="19291"/>
                  <a:pt x="5574" y="19307"/>
                  <a:pt x="5574" y="19338"/>
                </a:cubicBezTo>
                <a:cubicBezTo>
                  <a:pt x="5574" y="19369"/>
                  <a:pt x="5583" y="19400"/>
                  <a:pt x="5592" y="19431"/>
                </a:cubicBezTo>
                <a:cubicBezTo>
                  <a:pt x="5601" y="19447"/>
                  <a:pt x="5611" y="19462"/>
                  <a:pt x="5611" y="19478"/>
                </a:cubicBezTo>
                <a:cubicBezTo>
                  <a:pt x="5583" y="19462"/>
                  <a:pt x="5583" y="19478"/>
                  <a:pt x="5574" y="19509"/>
                </a:cubicBezTo>
                <a:cubicBezTo>
                  <a:pt x="5574" y="19524"/>
                  <a:pt x="5574" y="19540"/>
                  <a:pt x="5574" y="19555"/>
                </a:cubicBezTo>
                <a:cubicBezTo>
                  <a:pt x="5574" y="19602"/>
                  <a:pt x="5583" y="19633"/>
                  <a:pt x="5583" y="19680"/>
                </a:cubicBezTo>
                <a:cubicBezTo>
                  <a:pt x="5583" y="19695"/>
                  <a:pt x="5601" y="19711"/>
                  <a:pt x="5611" y="19695"/>
                </a:cubicBezTo>
                <a:cubicBezTo>
                  <a:pt x="5620" y="19680"/>
                  <a:pt x="5629" y="19664"/>
                  <a:pt x="5629" y="19633"/>
                </a:cubicBezTo>
                <a:cubicBezTo>
                  <a:pt x="5629" y="19602"/>
                  <a:pt x="5629" y="19571"/>
                  <a:pt x="5629" y="19540"/>
                </a:cubicBezTo>
                <a:cubicBezTo>
                  <a:pt x="5629" y="19524"/>
                  <a:pt x="5629" y="19493"/>
                  <a:pt x="5620" y="19478"/>
                </a:cubicBezTo>
                <a:cubicBezTo>
                  <a:pt x="5629" y="19478"/>
                  <a:pt x="5638" y="19478"/>
                  <a:pt x="5656" y="19462"/>
                </a:cubicBezTo>
                <a:cubicBezTo>
                  <a:pt x="5665" y="19447"/>
                  <a:pt x="5665" y="19462"/>
                  <a:pt x="5665" y="19478"/>
                </a:cubicBezTo>
                <a:cubicBezTo>
                  <a:pt x="5665" y="19493"/>
                  <a:pt x="5675" y="19509"/>
                  <a:pt x="5675" y="19509"/>
                </a:cubicBezTo>
                <a:cubicBezTo>
                  <a:pt x="5675" y="19571"/>
                  <a:pt x="5665" y="19633"/>
                  <a:pt x="5665" y="19695"/>
                </a:cubicBezTo>
                <a:cubicBezTo>
                  <a:pt x="5665" y="19742"/>
                  <a:pt x="5665" y="19804"/>
                  <a:pt x="5656" y="19866"/>
                </a:cubicBezTo>
                <a:cubicBezTo>
                  <a:pt x="5656" y="19882"/>
                  <a:pt x="5656" y="19897"/>
                  <a:pt x="5665" y="19913"/>
                </a:cubicBezTo>
                <a:cubicBezTo>
                  <a:pt x="5684" y="19959"/>
                  <a:pt x="5675" y="20022"/>
                  <a:pt x="5656" y="20068"/>
                </a:cubicBezTo>
                <a:cubicBezTo>
                  <a:pt x="5656" y="20084"/>
                  <a:pt x="5656" y="20084"/>
                  <a:pt x="5647" y="20068"/>
                </a:cubicBezTo>
                <a:cubicBezTo>
                  <a:pt x="5647" y="20068"/>
                  <a:pt x="5638" y="20068"/>
                  <a:pt x="5638" y="20068"/>
                </a:cubicBezTo>
                <a:cubicBezTo>
                  <a:pt x="5638" y="20053"/>
                  <a:pt x="5638" y="20037"/>
                  <a:pt x="5629" y="20022"/>
                </a:cubicBezTo>
                <a:cubicBezTo>
                  <a:pt x="5611" y="20022"/>
                  <a:pt x="5592" y="20037"/>
                  <a:pt x="5583" y="20068"/>
                </a:cubicBezTo>
                <a:cubicBezTo>
                  <a:pt x="5583" y="20115"/>
                  <a:pt x="5565" y="20161"/>
                  <a:pt x="5556" y="20192"/>
                </a:cubicBezTo>
                <a:cubicBezTo>
                  <a:pt x="5556" y="20208"/>
                  <a:pt x="5556" y="20208"/>
                  <a:pt x="5556" y="20224"/>
                </a:cubicBezTo>
                <a:cubicBezTo>
                  <a:pt x="5565" y="20224"/>
                  <a:pt x="5565" y="20224"/>
                  <a:pt x="5574" y="20224"/>
                </a:cubicBezTo>
                <a:cubicBezTo>
                  <a:pt x="5583" y="20224"/>
                  <a:pt x="5583" y="20208"/>
                  <a:pt x="5592" y="20208"/>
                </a:cubicBezTo>
                <a:cubicBezTo>
                  <a:pt x="5611" y="20208"/>
                  <a:pt x="5620" y="20208"/>
                  <a:pt x="5638" y="20224"/>
                </a:cubicBezTo>
                <a:cubicBezTo>
                  <a:pt x="5647" y="20224"/>
                  <a:pt x="5656" y="20255"/>
                  <a:pt x="5647" y="20270"/>
                </a:cubicBezTo>
                <a:cubicBezTo>
                  <a:pt x="5647" y="20301"/>
                  <a:pt x="5638" y="20332"/>
                  <a:pt x="5647" y="20363"/>
                </a:cubicBezTo>
                <a:cubicBezTo>
                  <a:pt x="5647" y="20363"/>
                  <a:pt x="5647" y="20363"/>
                  <a:pt x="5647" y="20363"/>
                </a:cubicBezTo>
                <a:cubicBezTo>
                  <a:pt x="5647" y="20363"/>
                  <a:pt x="5647" y="20363"/>
                  <a:pt x="5647" y="20379"/>
                </a:cubicBezTo>
                <a:cubicBezTo>
                  <a:pt x="5647" y="20379"/>
                  <a:pt x="5656" y="20379"/>
                  <a:pt x="5647" y="20379"/>
                </a:cubicBezTo>
                <a:cubicBezTo>
                  <a:pt x="5647" y="20379"/>
                  <a:pt x="5647" y="20379"/>
                  <a:pt x="5647" y="20379"/>
                </a:cubicBezTo>
                <a:cubicBezTo>
                  <a:pt x="5647" y="20379"/>
                  <a:pt x="5647" y="20379"/>
                  <a:pt x="5647" y="20363"/>
                </a:cubicBezTo>
                <a:cubicBezTo>
                  <a:pt x="5647" y="20363"/>
                  <a:pt x="5647" y="20363"/>
                  <a:pt x="5647" y="20363"/>
                </a:cubicBezTo>
                <a:cubicBezTo>
                  <a:pt x="5629" y="20379"/>
                  <a:pt x="5620" y="20379"/>
                  <a:pt x="5601" y="20394"/>
                </a:cubicBezTo>
                <a:cubicBezTo>
                  <a:pt x="5592" y="20410"/>
                  <a:pt x="5592" y="20426"/>
                  <a:pt x="5592" y="20441"/>
                </a:cubicBezTo>
                <a:cubicBezTo>
                  <a:pt x="5592" y="20457"/>
                  <a:pt x="5601" y="20472"/>
                  <a:pt x="5601" y="20488"/>
                </a:cubicBezTo>
                <a:cubicBezTo>
                  <a:pt x="5601" y="20503"/>
                  <a:pt x="5611" y="20519"/>
                  <a:pt x="5611" y="20519"/>
                </a:cubicBezTo>
                <a:cubicBezTo>
                  <a:pt x="5611" y="20534"/>
                  <a:pt x="5611" y="20565"/>
                  <a:pt x="5620" y="20581"/>
                </a:cubicBezTo>
                <a:cubicBezTo>
                  <a:pt x="5620" y="20581"/>
                  <a:pt x="5629" y="20581"/>
                  <a:pt x="5629" y="20581"/>
                </a:cubicBezTo>
                <a:cubicBezTo>
                  <a:pt x="5629" y="20581"/>
                  <a:pt x="5629" y="20581"/>
                  <a:pt x="5629" y="20581"/>
                </a:cubicBezTo>
                <a:cubicBezTo>
                  <a:pt x="5629" y="20581"/>
                  <a:pt x="5629" y="20581"/>
                  <a:pt x="5629" y="20581"/>
                </a:cubicBezTo>
                <a:cubicBezTo>
                  <a:pt x="5629" y="20596"/>
                  <a:pt x="5629" y="20596"/>
                  <a:pt x="5629" y="20596"/>
                </a:cubicBezTo>
                <a:cubicBezTo>
                  <a:pt x="5629" y="20596"/>
                  <a:pt x="5629" y="20596"/>
                  <a:pt x="5629" y="20581"/>
                </a:cubicBezTo>
                <a:cubicBezTo>
                  <a:pt x="5629" y="20596"/>
                  <a:pt x="5629" y="20612"/>
                  <a:pt x="5629" y="20628"/>
                </a:cubicBezTo>
                <a:cubicBezTo>
                  <a:pt x="5620" y="20659"/>
                  <a:pt x="5620" y="20659"/>
                  <a:pt x="5647" y="20690"/>
                </a:cubicBezTo>
                <a:cubicBezTo>
                  <a:pt x="5656" y="20690"/>
                  <a:pt x="5665" y="20705"/>
                  <a:pt x="5675" y="20721"/>
                </a:cubicBezTo>
                <a:cubicBezTo>
                  <a:pt x="5675" y="20721"/>
                  <a:pt x="5675" y="20721"/>
                  <a:pt x="5675" y="20721"/>
                </a:cubicBezTo>
                <a:cubicBezTo>
                  <a:pt x="5675" y="20721"/>
                  <a:pt x="5675" y="20721"/>
                  <a:pt x="5684" y="20721"/>
                </a:cubicBezTo>
                <a:cubicBezTo>
                  <a:pt x="5693" y="20752"/>
                  <a:pt x="5693" y="20752"/>
                  <a:pt x="5684" y="20783"/>
                </a:cubicBezTo>
                <a:cubicBezTo>
                  <a:pt x="5684" y="20783"/>
                  <a:pt x="5675" y="20783"/>
                  <a:pt x="5675" y="20783"/>
                </a:cubicBezTo>
                <a:cubicBezTo>
                  <a:pt x="5675" y="20783"/>
                  <a:pt x="5675" y="20783"/>
                  <a:pt x="5675" y="20783"/>
                </a:cubicBezTo>
                <a:cubicBezTo>
                  <a:pt x="5684" y="20783"/>
                  <a:pt x="5684" y="20783"/>
                  <a:pt x="5684" y="20783"/>
                </a:cubicBezTo>
                <a:cubicBezTo>
                  <a:pt x="5684" y="20814"/>
                  <a:pt x="5693" y="20861"/>
                  <a:pt x="5684" y="20907"/>
                </a:cubicBezTo>
                <a:cubicBezTo>
                  <a:pt x="5675" y="20923"/>
                  <a:pt x="5684" y="20938"/>
                  <a:pt x="5702" y="20938"/>
                </a:cubicBezTo>
                <a:cubicBezTo>
                  <a:pt x="5711" y="20938"/>
                  <a:pt x="5720" y="20938"/>
                  <a:pt x="5720" y="20907"/>
                </a:cubicBezTo>
                <a:cubicBezTo>
                  <a:pt x="5720" y="20876"/>
                  <a:pt x="5720" y="20845"/>
                  <a:pt x="5729" y="20814"/>
                </a:cubicBezTo>
                <a:cubicBezTo>
                  <a:pt x="5729" y="20814"/>
                  <a:pt x="5729" y="20814"/>
                  <a:pt x="5729" y="20814"/>
                </a:cubicBezTo>
                <a:cubicBezTo>
                  <a:pt x="5720" y="20798"/>
                  <a:pt x="5720" y="20798"/>
                  <a:pt x="5720" y="20798"/>
                </a:cubicBezTo>
                <a:cubicBezTo>
                  <a:pt x="5729" y="20798"/>
                  <a:pt x="5729" y="20798"/>
                  <a:pt x="5729" y="20798"/>
                </a:cubicBezTo>
                <a:cubicBezTo>
                  <a:pt x="5729" y="20814"/>
                  <a:pt x="5729" y="20814"/>
                  <a:pt x="5729" y="20814"/>
                </a:cubicBezTo>
                <a:cubicBezTo>
                  <a:pt x="5739" y="20830"/>
                  <a:pt x="5739" y="20845"/>
                  <a:pt x="5739" y="20861"/>
                </a:cubicBezTo>
                <a:cubicBezTo>
                  <a:pt x="5739" y="20876"/>
                  <a:pt x="5748" y="20892"/>
                  <a:pt x="5748" y="20907"/>
                </a:cubicBezTo>
                <a:cubicBezTo>
                  <a:pt x="5757" y="20923"/>
                  <a:pt x="5766" y="20938"/>
                  <a:pt x="5757" y="20954"/>
                </a:cubicBezTo>
                <a:cubicBezTo>
                  <a:pt x="5748" y="20969"/>
                  <a:pt x="5739" y="20985"/>
                  <a:pt x="5729" y="20985"/>
                </a:cubicBezTo>
                <a:cubicBezTo>
                  <a:pt x="5720" y="20985"/>
                  <a:pt x="5720" y="20985"/>
                  <a:pt x="5711" y="20985"/>
                </a:cubicBezTo>
                <a:cubicBezTo>
                  <a:pt x="5711" y="20985"/>
                  <a:pt x="5702" y="20985"/>
                  <a:pt x="5702" y="21000"/>
                </a:cubicBezTo>
                <a:cubicBezTo>
                  <a:pt x="5702" y="21000"/>
                  <a:pt x="5702" y="21016"/>
                  <a:pt x="5711" y="21016"/>
                </a:cubicBezTo>
                <a:cubicBezTo>
                  <a:pt x="5711" y="21016"/>
                  <a:pt x="5720" y="21032"/>
                  <a:pt x="5729" y="21032"/>
                </a:cubicBezTo>
                <a:cubicBezTo>
                  <a:pt x="5757" y="21032"/>
                  <a:pt x="5766" y="21063"/>
                  <a:pt x="5775" y="21094"/>
                </a:cubicBezTo>
                <a:cubicBezTo>
                  <a:pt x="5766" y="21125"/>
                  <a:pt x="5775" y="21140"/>
                  <a:pt x="5784" y="21156"/>
                </a:cubicBezTo>
                <a:cubicBezTo>
                  <a:pt x="5803" y="21171"/>
                  <a:pt x="5821" y="21187"/>
                  <a:pt x="5839" y="21218"/>
                </a:cubicBezTo>
                <a:cubicBezTo>
                  <a:pt x="5839" y="21218"/>
                  <a:pt x="5839" y="21218"/>
                  <a:pt x="5839" y="21218"/>
                </a:cubicBezTo>
                <a:cubicBezTo>
                  <a:pt x="5839" y="21218"/>
                  <a:pt x="5839" y="21218"/>
                  <a:pt x="5839" y="21218"/>
                </a:cubicBezTo>
                <a:cubicBezTo>
                  <a:pt x="5848" y="21218"/>
                  <a:pt x="5848" y="21234"/>
                  <a:pt x="5848" y="21234"/>
                </a:cubicBezTo>
                <a:cubicBezTo>
                  <a:pt x="5858" y="21234"/>
                  <a:pt x="5858" y="21234"/>
                  <a:pt x="5858" y="21234"/>
                </a:cubicBezTo>
                <a:cubicBezTo>
                  <a:pt x="5858" y="21249"/>
                  <a:pt x="5858" y="21249"/>
                  <a:pt x="5858" y="21249"/>
                </a:cubicBezTo>
                <a:cubicBezTo>
                  <a:pt x="5858" y="21234"/>
                  <a:pt x="5858" y="21234"/>
                  <a:pt x="5858" y="21234"/>
                </a:cubicBezTo>
                <a:cubicBezTo>
                  <a:pt x="5858" y="21234"/>
                  <a:pt x="5848" y="21234"/>
                  <a:pt x="5848" y="21234"/>
                </a:cubicBezTo>
                <a:cubicBezTo>
                  <a:pt x="5848" y="21234"/>
                  <a:pt x="5839" y="21234"/>
                  <a:pt x="5839" y="21218"/>
                </a:cubicBezTo>
                <a:cubicBezTo>
                  <a:pt x="5839" y="21218"/>
                  <a:pt x="5839" y="21218"/>
                  <a:pt x="5839" y="21218"/>
                </a:cubicBezTo>
                <a:cubicBezTo>
                  <a:pt x="5839" y="21218"/>
                  <a:pt x="5839" y="21218"/>
                  <a:pt x="5839" y="21218"/>
                </a:cubicBezTo>
                <a:cubicBezTo>
                  <a:pt x="5812" y="21218"/>
                  <a:pt x="5794" y="21203"/>
                  <a:pt x="5775" y="21187"/>
                </a:cubicBezTo>
                <a:cubicBezTo>
                  <a:pt x="5766" y="21187"/>
                  <a:pt x="5766" y="21187"/>
                  <a:pt x="5757" y="21187"/>
                </a:cubicBezTo>
                <a:cubicBezTo>
                  <a:pt x="5757" y="21187"/>
                  <a:pt x="5748" y="21187"/>
                  <a:pt x="5748" y="21187"/>
                </a:cubicBezTo>
                <a:cubicBezTo>
                  <a:pt x="5748" y="21203"/>
                  <a:pt x="5757" y="21218"/>
                  <a:pt x="5757" y="21218"/>
                </a:cubicBezTo>
                <a:cubicBezTo>
                  <a:pt x="5784" y="21249"/>
                  <a:pt x="5821" y="21296"/>
                  <a:pt x="5848" y="21342"/>
                </a:cubicBezTo>
                <a:cubicBezTo>
                  <a:pt x="5858" y="21358"/>
                  <a:pt x="5876" y="21373"/>
                  <a:pt x="5885" y="21373"/>
                </a:cubicBezTo>
                <a:cubicBezTo>
                  <a:pt x="5894" y="21373"/>
                  <a:pt x="5913" y="21373"/>
                  <a:pt x="5922" y="21373"/>
                </a:cubicBezTo>
                <a:cubicBezTo>
                  <a:pt x="5922" y="21373"/>
                  <a:pt x="5922" y="21358"/>
                  <a:pt x="5931" y="21342"/>
                </a:cubicBezTo>
                <a:cubicBezTo>
                  <a:pt x="5931" y="21342"/>
                  <a:pt x="5931" y="21342"/>
                  <a:pt x="5931" y="21342"/>
                </a:cubicBezTo>
                <a:cubicBezTo>
                  <a:pt x="5940" y="21342"/>
                  <a:pt x="5940" y="21342"/>
                  <a:pt x="5940" y="21358"/>
                </a:cubicBezTo>
                <a:cubicBezTo>
                  <a:pt x="5940" y="21358"/>
                  <a:pt x="5940" y="21373"/>
                  <a:pt x="5940" y="21373"/>
                </a:cubicBezTo>
                <a:cubicBezTo>
                  <a:pt x="5940" y="21373"/>
                  <a:pt x="5949" y="21389"/>
                  <a:pt x="5949" y="21389"/>
                </a:cubicBezTo>
                <a:cubicBezTo>
                  <a:pt x="5967" y="21389"/>
                  <a:pt x="5977" y="21405"/>
                  <a:pt x="5977" y="21436"/>
                </a:cubicBezTo>
                <a:cubicBezTo>
                  <a:pt x="5977" y="21451"/>
                  <a:pt x="5977" y="21451"/>
                  <a:pt x="5986" y="21451"/>
                </a:cubicBezTo>
                <a:cubicBezTo>
                  <a:pt x="6004" y="21467"/>
                  <a:pt x="6013" y="21482"/>
                  <a:pt x="6022" y="21513"/>
                </a:cubicBezTo>
                <a:cubicBezTo>
                  <a:pt x="6022" y="21529"/>
                  <a:pt x="6041" y="21544"/>
                  <a:pt x="6050" y="21544"/>
                </a:cubicBezTo>
                <a:cubicBezTo>
                  <a:pt x="6059" y="21513"/>
                  <a:pt x="6059" y="21498"/>
                  <a:pt x="6077" y="21482"/>
                </a:cubicBezTo>
                <a:cubicBezTo>
                  <a:pt x="6086" y="21482"/>
                  <a:pt x="6086" y="21482"/>
                  <a:pt x="6086" y="21498"/>
                </a:cubicBezTo>
                <a:cubicBezTo>
                  <a:pt x="6096" y="21498"/>
                  <a:pt x="6096" y="21513"/>
                  <a:pt x="6096" y="21513"/>
                </a:cubicBezTo>
                <a:cubicBezTo>
                  <a:pt x="6086" y="21529"/>
                  <a:pt x="6086" y="21560"/>
                  <a:pt x="6096" y="21560"/>
                </a:cubicBezTo>
                <a:cubicBezTo>
                  <a:pt x="6105" y="21575"/>
                  <a:pt x="6114" y="21575"/>
                  <a:pt x="6123" y="21591"/>
                </a:cubicBezTo>
                <a:cubicBezTo>
                  <a:pt x="6132" y="21591"/>
                  <a:pt x="6141" y="21575"/>
                  <a:pt x="6151" y="21575"/>
                </a:cubicBezTo>
                <a:cubicBezTo>
                  <a:pt x="6160" y="21575"/>
                  <a:pt x="6169" y="21575"/>
                  <a:pt x="6178" y="21575"/>
                </a:cubicBezTo>
                <a:cubicBezTo>
                  <a:pt x="6196" y="21591"/>
                  <a:pt x="6196" y="21591"/>
                  <a:pt x="6196" y="21544"/>
                </a:cubicBezTo>
                <a:cubicBezTo>
                  <a:pt x="6196" y="21544"/>
                  <a:pt x="6187" y="21544"/>
                  <a:pt x="6187" y="21544"/>
                </a:cubicBezTo>
                <a:cubicBezTo>
                  <a:pt x="6187" y="21544"/>
                  <a:pt x="6187" y="21544"/>
                  <a:pt x="6187" y="21544"/>
                </a:cubicBezTo>
                <a:cubicBezTo>
                  <a:pt x="6187" y="21544"/>
                  <a:pt x="6187" y="21529"/>
                  <a:pt x="6187" y="21529"/>
                </a:cubicBezTo>
                <a:cubicBezTo>
                  <a:pt x="6187" y="21529"/>
                  <a:pt x="6187" y="21529"/>
                  <a:pt x="6187" y="21544"/>
                </a:cubicBezTo>
                <a:cubicBezTo>
                  <a:pt x="6187" y="21544"/>
                  <a:pt x="6196" y="21544"/>
                  <a:pt x="6196" y="21544"/>
                </a:cubicBezTo>
                <a:cubicBezTo>
                  <a:pt x="6196" y="21544"/>
                  <a:pt x="6196" y="21544"/>
                  <a:pt x="6196" y="21544"/>
                </a:cubicBezTo>
                <a:cubicBezTo>
                  <a:pt x="6205" y="21544"/>
                  <a:pt x="6224" y="21529"/>
                  <a:pt x="6233" y="21529"/>
                </a:cubicBezTo>
                <a:cubicBezTo>
                  <a:pt x="6251" y="21513"/>
                  <a:pt x="6251" y="21498"/>
                  <a:pt x="6251" y="21482"/>
                </a:cubicBezTo>
                <a:cubicBezTo>
                  <a:pt x="6260" y="21467"/>
                  <a:pt x="6260" y="21467"/>
                  <a:pt x="6269" y="21467"/>
                </a:cubicBezTo>
                <a:cubicBezTo>
                  <a:pt x="6279" y="21482"/>
                  <a:pt x="6288" y="21482"/>
                  <a:pt x="6297" y="21482"/>
                </a:cubicBezTo>
                <a:cubicBezTo>
                  <a:pt x="6315" y="21467"/>
                  <a:pt x="6334" y="21436"/>
                  <a:pt x="6352" y="21420"/>
                </a:cubicBezTo>
                <a:cubicBezTo>
                  <a:pt x="6352" y="21420"/>
                  <a:pt x="6352" y="21405"/>
                  <a:pt x="6343" y="21405"/>
                </a:cubicBezTo>
                <a:cubicBezTo>
                  <a:pt x="6343" y="21389"/>
                  <a:pt x="6324" y="21405"/>
                  <a:pt x="6315" y="21389"/>
                </a:cubicBezTo>
                <a:cubicBezTo>
                  <a:pt x="6288" y="21373"/>
                  <a:pt x="6251" y="21342"/>
                  <a:pt x="6215" y="21311"/>
                </a:cubicBezTo>
                <a:cubicBezTo>
                  <a:pt x="6215" y="21311"/>
                  <a:pt x="6205" y="21311"/>
                  <a:pt x="6205" y="21296"/>
                </a:cubicBezTo>
                <a:cubicBezTo>
                  <a:pt x="6187" y="21265"/>
                  <a:pt x="6169" y="21249"/>
                  <a:pt x="6151" y="21218"/>
                </a:cubicBezTo>
                <a:cubicBezTo>
                  <a:pt x="6141" y="21203"/>
                  <a:pt x="6141" y="21187"/>
                  <a:pt x="6141" y="21156"/>
                </a:cubicBezTo>
                <a:cubicBezTo>
                  <a:pt x="6132" y="21094"/>
                  <a:pt x="6114" y="21078"/>
                  <a:pt x="6077" y="21078"/>
                </a:cubicBezTo>
                <a:cubicBezTo>
                  <a:pt x="6068" y="21078"/>
                  <a:pt x="6059" y="21078"/>
                  <a:pt x="6050" y="21078"/>
                </a:cubicBezTo>
                <a:cubicBezTo>
                  <a:pt x="6050" y="21078"/>
                  <a:pt x="6050" y="21078"/>
                  <a:pt x="6050" y="21078"/>
                </a:cubicBezTo>
                <a:cubicBezTo>
                  <a:pt x="6050" y="21078"/>
                  <a:pt x="6050" y="21078"/>
                  <a:pt x="6050" y="21078"/>
                </a:cubicBezTo>
                <a:cubicBezTo>
                  <a:pt x="6041" y="21094"/>
                  <a:pt x="6041" y="21109"/>
                  <a:pt x="6041" y="21109"/>
                </a:cubicBezTo>
                <a:cubicBezTo>
                  <a:pt x="6013" y="21140"/>
                  <a:pt x="6013" y="21171"/>
                  <a:pt x="6013" y="21218"/>
                </a:cubicBezTo>
                <a:cubicBezTo>
                  <a:pt x="6013" y="21218"/>
                  <a:pt x="6013" y="21218"/>
                  <a:pt x="6013" y="21234"/>
                </a:cubicBezTo>
                <a:cubicBezTo>
                  <a:pt x="6013" y="21234"/>
                  <a:pt x="6004" y="21234"/>
                  <a:pt x="6004" y="21234"/>
                </a:cubicBezTo>
                <a:cubicBezTo>
                  <a:pt x="6004" y="21234"/>
                  <a:pt x="6004" y="21234"/>
                  <a:pt x="6004" y="21218"/>
                </a:cubicBezTo>
                <a:cubicBezTo>
                  <a:pt x="6004" y="21203"/>
                  <a:pt x="5995" y="21187"/>
                  <a:pt x="6004" y="21171"/>
                </a:cubicBezTo>
                <a:cubicBezTo>
                  <a:pt x="6004" y="21125"/>
                  <a:pt x="6022" y="21094"/>
                  <a:pt x="6050" y="21078"/>
                </a:cubicBezTo>
                <a:cubicBezTo>
                  <a:pt x="6050" y="21078"/>
                  <a:pt x="6050" y="21078"/>
                  <a:pt x="6050" y="21078"/>
                </a:cubicBezTo>
                <a:cubicBezTo>
                  <a:pt x="6050" y="21078"/>
                  <a:pt x="6050" y="21078"/>
                  <a:pt x="6050" y="21078"/>
                </a:cubicBezTo>
                <a:cubicBezTo>
                  <a:pt x="6059" y="21047"/>
                  <a:pt x="6068" y="21032"/>
                  <a:pt x="6086" y="21032"/>
                </a:cubicBezTo>
                <a:cubicBezTo>
                  <a:pt x="6086" y="21047"/>
                  <a:pt x="6086" y="21047"/>
                  <a:pt x="6096" y="21047"/>
                </a:cubicBezTo>
                <a:cubicBezTo>
                  <a:pt x="6096" y="21032"/>
                  <a:pt x="6105" y="21032"/>
                  <a:pt x="6105" y="21032"/>
                </a:cubicBezTo>
                <a:cubicBezTo>
                  <a:pt x="6105" y="21016"/>
                  <a:pt x="6105" y="21016"/>
                  <a:pt x="6105" y="21000"/>
                </a:cubicBezTo>
                <a:cubicBezTo>
                  <a:pt x="6096" y="20969"/>
                  <a:pt x="6077" y="20954"/>
                  <a:pt x="6068" y="20923"/>
                </a:cubicBezTo>
                <a:cubicBezTo>
                  <a:pt x="6059" y="20892"/>
                  <a:pt x="6059" y="20845"/>
                  <a:pt x="6050" y="20814"/>
                </a:cubicBezTo>
                <a:cubicBezTo>
                  <a:pt x="6041" y="20783"/>
                  <a:pt x="6050" y="20736"/>
                  <a:pt x="6059" y="20721"/>
                </a:cubicBezTo>
                <a:cubicBezTo>
                  <a:pt x="6068" y="20705"/>
                  <a:pt x="6077" y="20690"/>
                  <a:pt x="6086" y="20674"/>
                </a:cubicBezTo>
                <a:cubicBezTo>
                  <a:pt x="6105" y="20643"/>
                  <a:pt x="6114" y="20612"/>
                  <a:pt x="6114" y="20565"/>
                </a:cubicBezTo>
                <a:cubicBezTo>
                  <a:pt x="6114" y="20534"/>
                  <a:pt x="6114" y="20503"/>
                  <a:pt x="6132" y="20472"/>
                </a:cubicBezTo>
                <a:cubicBezTo>
                  <a:pt x="6151" y="20441"/>
                  <a:pt x="6169" y="20410"/>
                  <a:pt x="6178" y="20379"/>
                </a:cubicBezTo>
                <a:cubicBezTo>
                  <a:pt x="6187" y="20363"/>
                  <a:pt x="6196" y="20332"/>
                  <a:pt x="6187" y="20317"/>
                </a:cubicBezTo>
                <a:cubicBezTo>
                  <a:pt x="6187" y="20301"/>
                  <a:pt x="6187" y="20286"/>
                  <a:pt x="6187" y="20270"/>
                </a:cubicBezTo>
                <a:cubicBezTo>
                  <a:pt x="6178" y="20239"/>
                  <a:pt x="6178" y="20208"/>
                  <a:pt x="6151" y="20208"/>
                </a:cubicBezTo>
                <a:cubicBezTo>
                  <a:pt x="6132" y="20208"/>
                  <a:pt x="6123" y="20192"/>
                  <a:pt x="6114" y="20177"/>
                </a:cubicBezTo>
                <a:cubicBezTo>
                  <a:pt x="6096" y="20161"/>
                  <a:pt x="6086" y="20146"/>
                  <a:pt x="6077" y="20130"/>
                </a:cubicBezTo>
                <a:cubicBezTo>
                  <a:pt x="6050" y="20084"/>
                  <a:pt x="6050" y="20037"/>
                  <a:pt x="6068" y="19990"/>
                </a:cubicBezTo>
                <a:cubicBezTo>
                  <a:pt x="6077" y="19975"/>
                  <a:pt x="6086" y="19959"/>
                  <a:pt x="6096" y="19944"/>
                </a:cubicBezTo>
                <a:cubicBezTo>
                  <a:pt x="6114" y="19928"/>
                  <a:pt x="6132" y="19928"/>
                  <a:pt x="6141" y="19913"/>
                </a:cubicBezTo>
                <a:cubicBezTo>
                  <a:pt x="6151" y="19913"/>
                  <a:pt x="6160" y="19897"/>
                  <a:pt x="6160" y="19897"/>
                </a:cubicBezTo>
                <a:cubicBezTo>
                  <a:pt x="6160" y="19851"/>
                  <a:pt x="6178" y="19819"/>
                  <a:pt x="6169" y="19773"/>
                </a:cubicBezTo>
                <a:cubicBezTo>
                  <a:pt x="6160" y="19773"/>
                  <a:pt x="6160" y="19757"/>
                  <a:pt x="6160" y="19742"/>
                </a:cubicBezTo>
                <a:cubicBezTo>
                  <a:pt x="6160" y="19695"/>
                  <a:pt x="6169" y="19664"/>
                  <a:pt x="6178" y="19633"/>
                </a:cubicBezTo>
                <a:cubicBezTo>
                  <a:pt x="6196" y="19617"/>
                  <a:pt x="6196" y="19602"/>
                  <a:pt x="6205" y="19586"/>
                </a:cubicBezTo>
                <a:cubicBezTo>
                  <a:pt x="6205" y="19586"/>
                  <a:pt x="6205" y="19586"/>
                  <a:pt x="6205" y="19586"/>
                </a:cubicBezTo>
                <a:cubicBezTo>
                  <a:pt x="6205" y="19586"/>
                  <a:pt x="6205" y="19571"/>
                  <a:pt x="6205" y="19571"/>
                </a:cubicBezTo>
                <a:cubicBezTo>
                  <a:pt x="6196" y="19571"/>
                  <a:pt x="6196" y="19571"/>
                  <a:pt x="6187" y="19571"/>
                </a:cubicBezTo>
                <a:cubicBezTo>
                  <a:pt x="6187" y="19571"/>
                  <a:pt x="6187" y="19555"/>
                  <a:pt x="6187" y="19555"/>
                </a:cubicBezTo>
                <a:cubicBezTo>
                  <a:pt x="6187" y="19555"/>
                  <a:pt x="6196" y="19555"/>
                  <a:pt x="6196" y="19555"/>
                </a:cubicBezTo>
                <a:cubicBezTo>
                  <a:pt x="6196" y="19555"/>
                  <a:pt x="6205" y="19571"/>
                  <a:pt x="6205" y="19571"/>
                </a:cubicBezTo>
                <a:cubicBezTo>
                  <a:pt x="6205" y="19571"/>
                  <a:pt x="6205" y="19571"/>
                  <a:pt x="6215" y="19571"/>
                </a:cubicBezTo>
                <a:cubicBezTo>
                  <a:pt x="6215" y="19571"/>
                  <a:pt x="6205" y="19586"/>
                  <a:pt x="6205" y="19586"/>
                </a:cubicBezTo>
                <a:cubicBezTo>
                  <a:pt x="6215" y="19586"/>
                  <a:pt x="6224" y="19586"/>
                  <a:pt x="6224" y="19586"/>
                </a:cubicBezTo>
                <a:cubicBezTo>
                  <a:pt x="6242" y="19586"/>
                  <a:pt x="6260" y="19555"/>
                  <a:pt x="6251" y="19540"/>
                </a:cubicBezTo>
                <a:cubicBezTo>
                  <a:pt x="6251" y="19509"/>
                  <a:pt x="6242" y="19493"/>
                  <a:pt x="6242" y="19462"/>
                </a:cubicBezTo>
                <a:cubicBezTo>
                  <a:pt x="6242" y="19462"/>
                  <a:pt x="6233" y="19447"/>
                  <a:pt x="6224" y="19462"/>
                </a:cubicBezTo>
                <a:cubicBezTo>
                  <a:pt x="6215" y="19462"/>
                  <a:pt x="6215" y="19462"/>
                  <a:pt x="6205" y="19462"/>
                </a:cubicBezTo>
                <a:cubicBezTo>
                  <a:pt x="6187" y="19493"/>
                  <a:pt x="6160" y="19462"/>
                  <a:pt x="6151" y="19431"/>
                </a:cubicBezTo>
                <a:cubicBezTo>
                  <a:pt x="6151" y="19400"/>
                  <a:pt x="6141" y="19369"/>
                  <a:pt x="6141" y="19338"/>
                </a:cubicBezTo>
                <a:cubicBezTo>
                  <a:pt x="6141" y="19338"/>
                  <a:pt x="6141" y="19322"/>
                  <a:pt x="6141" y="19322"/>
                </a:cubicBezTo>
                <a:cubicBezTo>
                  <a:pt x="6132" y="19307"/>
                  <a:pt x="6151" y="19291"/>
                  <a:pt x="6160" y="19291"/>
                </a:cubicBezTo>
                <a:cubicBezTo>
                  <a:pt x="6178" y="19307"/>
                  <a:pt x="6187" y="19307"/>
                  <a:pt x="6205" y="19322"/>
                </a:cubicBezTo>
                <a:cubicBezTo>
                  <a:pt x="6224" y="19338"/>
                  <a:pt x="6242" y="19338"/>
                  <a:pt x="6269" y="19338"/>
                </a:cubicBezTo>
                <a:cubicBezTo>
                  <a:pt x="6288" y="19338"/>
                  <a:pt x="6315" y="19291"/>
                  <a:pt x="6315" y="19260"/>
                </a:cubicBezTo>
                <a:cubicBezTo>
                  <a:pt x="6315" y="19229"/>
                  <a:pt x="6306" y="19198"/>
                  <a:pt x="6306" y="19182"/>
                </a:cubicBezTo>
                <a:cubicBezTo>
                  <a:pt x="6306" y="19151"/>
                  <a:pt x="6315" y="19120"/>
                  <a:pt x="6315" y="19089"/>
                </a:cubicBezTo>
                <a:cubicBezTo>
                  <a:pt x="6315" y="19074"/>
                  <a:pt x="6315" y="19074"/>
                  <a:pt x="6315" y="19074"/>
                </a:cubicBezTo>
                <a:cubicBezTo>
                  <a:pt x="6306" y="19058"/>
                  <a:pt x="6306" y="19058"/>
                  <a:pt x="6306" y="19043"/>
                </a:cubicBezTo>
                <a:cubicBezTo>
                  <a:pt x="6306" y="19011"/>
                  <a:pt x="6315" y="18996"/>
                  <a:pt x="6324" y="19011"/>
                </a:cubicBezTo>
                <a:cubicBezTo>
                  <a:pt x="6388" y="19027"/>
                  <a:pt x="6443" y="19011"/>
                  <a:pt x="6498" y="18980"/>
                </a:cubicBezTo>
                <a:cubicBezTo>
                  <a:pt x="6517" y="18965"/>
                  <a:pt x="6535" y="18965"/>
                  <a:pt x="6544" y="18949"/>
                </a:cubicBezTo>
                <a:cubicBezTo>
                  <a:pt x="6572" y="18934"/>
                  <a:pt x="6590" y="18903"/>
                  <a:pt x="6599" y="18856"/>
                </a:cubicBezTo>
                <a:cubicBezTo>
                  <a:pt x="6599" y="18825"/>
                  <a:pt x="6608" y="18794"/>
                  <a:pt x="6617" y="18763"/>
                </a:cubicBezTo>
                <a:cubicBezTo>
                  <a:pt x="6626" y="18747"/>
                  <a:pt x="6626" y="18732"/>
                  <a:pt x="6626" y="18716"/>
                </a:cubicBezTo>
                <a:cubicBezTo>
                  <a:pt x="6626" y="18701"/>
                  <a:pt x="6626" y="18670"/>
                  <a:pt x="6617" y="18654"/>
                </a:cubicBezTo>
                <a:cubicBezTo>
                  <a:pt x="6608" y="18654"/>
                  <a:pt x="6599" y="18654"/>
                  <a:pt x="6590" y="18638"/>
                </a:cubicBezTo>
                <a:cubicBezTo>
                  <a:pt x="6581" y="18638"/>
                  <a:pt x="6581" y="18623"/>
                  <a:pt x="6581" y="18607"/>
                </a:cubicBezTo>
                <a:cubicBezTo>
                  <a:pt x="6581" y="18592"/>
                  <a:pt x="6581" y="18576"/>
                  <a:pt x="6590" y="18561"/>
                </a:cubicBezTo>
                <a:cubicBezTo>
                  <a:pt x="6599" y="18530"/>
                  <a:pt x="6581" y="18499"/>
                  <a:pt x="6572" y="18483"/>
                </a:cubicBezTo>
                <a:cubicBezTo>
                  <a:pt x="6553" y="18452"/>
                  <a:pt x="6535" y="18436"/>
                  <a:pt x="6517" y="18421"/>
                </a:cubicBezTo>
                <a:cubicBezTo>
                  <a:pt x="6517" y="18421"/>
                  <a:pt x="6517" y="18405"/>
                  <a:pt x="6507" y="18405"/>
                </a:cubicBezTo>
                <a:cubicBezTo>
                  <a:pt x="6507" y="18405"/>
                  <a:pt x="6507" y="18405"/>
                  <a:pt x="6507" y="18405"/>
                </a:cubicBezTo>
                <a:cubicBezTo>
                  <a:pt x="6507" y="18405"/>
                  <a:pt x="6507" y="18405"/>
                  <a:pt x="6507" y="18405"/>
                </a:cubicBezTo>
                <a:cubicBezTo>
                  <a:pt x="6507" y="18405"/>
                  <a:pt x="6507" y="18405"/>
                  <a:pt x="6507" y="18405"/>
                </a:cubicBezTo>
                <a:cubicBezTo>
                  <a:pt x="6507" y="18405"/>
                  <a:pt x="6507" y="18405"/>
                  <a:pt x="6507" y="18405"/>
                </a:cubicBezTo>
                <a:cubicBezTo>
                  <a:pt x="6517" y="18405"/>
                  <a:pt x="6517" y="18405"/>
                  <a:pt x="6517" y="18405"/>
                </a:cubicBezTo>
                <a:cubicBezTo>
                  <a:pt x="6517" y="18405"/>
                  <a:pt x="6517" y="18405"/>
                  <a:pt x="6517" y="18421"/>
                </a:cubicBezTo>
                <a:cubicBezTo>
                  <a:pt x="6553" y="18421"/>
                  <a:pt x="6590" y="18421"/>
                  <a:pt x="6626" y="18452"/>
                </a:cubicBezTo>
                <a:cubicBezTo>
                  <a:pt x="6636" y="18468"/>
                  <a:pt x="6645" y="18468"/>
                  <a:pt x="6654" y="18468"/>
                </a:cubicBezTo>
                <a:cubicBezTo>
                  <a:pt x="6663" y="18468"/>
                  <a:pt x="6681" y="18468"/>
                  <a:pt x="6700" y="18468"/>
                </a:cubicBezTo>
                <a:cubicBezTo>
                  <a:pt x="6736" y="18468"/>
                  <a:pt x="6773" y="18436"/>
                  <a:pt x="6791" y="18374"/>
                </a:cubicBezTo>
                <a:cubicBezTo>
                  <a:pt x="6800" y="18343"/>
                  <a:pt x="6809" y="18312"/>
                  <a:pt x="6828" y="18297"/>
                </a:cubicBezTo>
                <a:cubicBezTo>
                  <a:pt x="6846" y="18266"/>
                  <a:pt x="6855" y="18219"/>
                  <a:pt x="6864" y="18188"/>
                </a:cubicBezTo>
                <a:cubicBezTo>
                  <a:pt x="6864" y="18141"/>
                  <a:pt x="6874" y="18095"/>
                  <a:pt x="6883" y="18048"/>
                </a:cubicBezTo>
                <a:cubicBezTo>
                  <a:pt x="6883" y="18064"/>
                  <a:pt x="6883" y="18064"/>
                  <a:pt x="6883" y="18064"/>
                </a:cubicBezTo>
                <a:cubicBezTo>
                  <a:pt x="6883" y="18064"/>
                  <a:pt x="6883" y="18048"/>
                  <a:pt x="6883" y="18048"/>
                </a:cubicBezTo>
                <a:cubicBezTo>
                  <a:pt x="6883" y="18048"/>
                  <a:pt x="6883" y="18048"/>
                  <a:pt x="6883" y="18048"/>
                </a:cubicBezTo>
                <a:cubicBezTo>
                  <a:pt x="6874" y="18017"/>
                  <a:pt x="6874" y="18001"/>
                  <a:pt x="6892" y="17986"/>
                </a:cubicBezTo>
                <a:cubicBezTo>
                  <a:pt x="6901" y="17970"/>
                  <a:pt x="6910" y="17970"/>
                  <a:pt x="6910" y="17970"/>
                </a:cubicBezTo>
                <a:cubicBezTo>
                  <a:pt x="6919" y="17939"/>
                  <a:pt x="6928" y="17908"/>
                  <a:pt x="6938" y="17877"/>
                </a:cubicBezTo>
                <a:cubicBezTo>
                  <a:pt x="6938" y="17877"/>
                  <a:pt x="6947" y="17862"/>
                  <a:pt x="6947" y="17862"/>
                </a:cubicBezTo>
                <a:cubicBezTo>
                  <a:pt x="6956" y="17862"/>
                  <a:pt x="6956" y="17877"/>
                  <a:pt x="6956" y="17877"/>
                </a:cubicBezTo>
                <a:cubicBezTo>
                  <a:pt x="6956" y="17893"/>
                  <a:pt x="6965" y="17908"/>
                  <a:pt x="6965" y="17924"/>
                </a:cubicBezTo>
                <a:cubicBezTo>
                  <a:pt x="6974" y="17908"/>
                  <a:pt x="6983" y="17893"/>
                  <a:pt x="6993" y="17877"/>
                </a:cubicBezTo>
                <a:cubicBezTo>
                  <a:pt x="7011" y="17784"/>
                  <a:pt x="7038" y="17706"/>
                  <a:pt x="7066" y="17628"/>
                </a:cubicBezTo>
                <a:cubicBezTo>
                  <a:pt x="7093" y="17566"/>
                  <a:pt x="7102" y="17504"/>
                  <a:pt x="7084" y="17442"/>
                </a:cubicBezTo>
                <a:cubicBezTo>
                  <a:pt x="7075" y="17442"/>
                  <a:pt x="7075" y="17426"/>
                  <a:pt x="7075" y="17411"/>
                </a:cubicBezTo>
                <a:cubicBezTo>
                  <a:pt x="7066" y="17333"/>
                  <a:pt x="7075" y="17271"/>
                  <a:pt x="7121" y="17209"/>
                </a:cubicBezTo>
                <a:cubicBezTo>
                  <a:pt x="7130" y="17193"/>
                  <a:pt x="7148" y="17162"/>
                  <a:pt x="7166" y="17131"/>
                </a:cubicBezTo>
                <a:cubicBezTo>
                  <a:pt x="7185" y="17100"/>
                  <a:pt x="7221" y="17069"/>
                  <a:pt x="7249" y="17038"/>
                </a:cubicBezTo>
                <a:cubicBezTo>
                  <a:pt x="7267" y="17038"/>
                  <a:pt x="7285" y="17022"/>
                  <a:pt x="7295" y="16991"/>
                </a:cubicBezTo>
                <a:cubicBezTo>
                  <a:pt x="7313" y="16976"/>
                  <a:pt x="7322" y="16960"/>
                  <a:pt x="7331" y="16945"/>
                </a:cubicBezTo>
                <a:cubicBezTo>
                  <a:pt x="7331" y="16929"/>
                  <a:pt x="7340" y="16929"/>
                  <a:pt x="7340" y="16929"/>
                </a:cubicBezTo>
                <a:cubicBezTo>
                  <a:pt x="7359" y="16929"/>
                  <a:pt x="7377" y="16929"/>
                  <a:pt x="7386" y="16929"/>
                </a:cubicBezTo>
                <a:cubicBezTo>
                  <a:pt x="7404" y="16914"/>
                  <a:pt x="7423" y="16929"/>
                  <a:pt x="7432" y="16929"/>
                </a:cubicBezTo>
                <a:cubicBezTo>
                  <a:pt x="7468" y="16929"/>
                  <a:pt x="7496" y="16914"/>
                  <a:pt x="7514" y="16867"/>
                </a:cubicBezTo>
                <a:cubicBezTo>
                  <a:pt x="7523" y="16851"/>
                  <a:pt x="7542" y="16836"/>
                  <a:pt x="7551" y="16820"/>
                </a:cubicBezTo>
                <a:cubicBezTo>
                  <a:pt x="7560" y="16820"/>
                  <a:pt x="7569" y="16805"/>
                  <a:pt x="7560" y="16774"/>
                </a:cubicBezTo>
                <a:cubicBezTo>
                  <a:pt x="7560" y="16758"/>
                  <a:pt x="7560" y="16727"/>
                  <a:pt x="7569" y="16712"/>
                </a:cubicBezTo>
                <a:cubicBezTo>
                  <a:pt x="7587" y="16665"/>
                  <a:pt x="7597" y="16618"/>
                  <a:pt x="7615" y="16572"/>
                </a:cubicBezTo>
                <a:cubicBezTo>
                  <a:pt x="7633" y="16541"/>
                  <a:pt x="7633" y="16494"/>
                  <a:pt x="7633" y="16463"/>
                </a:cubicBezTo>
                <a:cubicBezTo>
                  <a:pt x="7633" y="16416"/>
                  <a:pt x="7633" y="16385"/>
                  <a:pt x="7642" y="16370"/>
                </a:cubicBezTo>
                <a:cubicBezTo>
                  <a:pt x="7661" y="16308"/>
                  <a:pt x="7670" y="16261"/>
                  <a:pt x="7670" y="16199"/>
                </a:cubicBezTo>
                <a:cubicBezTo>
                  <a:pt x="7670" y="16121"/>
                  <a:pt x="7670" y="16043"/>
                  <a:pt x="7670" y="15981"/>
                </a:cubicBezTo>
                <a:cubicBezTo>
                  <a:pt x="7670" y="15935"/>
                  <a:pt x="7670" y="15872"/>
                  <a:pt x="7670" y="15826"/>
                </a:cubicBezTo>
                <a:cubicBezTo>
                  <a:pt x="7670" y="15810"/>
                  <a:pt x="7670" y="15779"/>
                  <a:pt x="7688" y="15764"/>
                </a:cubicBezTo>
                <a:cubicBezTo>
                  <a:pt x="7725" y="15748"/>
                  <a:pt x="7743" y="15686"/>
                  <a:pt x="7752" y="15624"/>
                </a:cubicBezTo>
                <a:cubicBezTo>
                  <a:pt x="7761" y="15624"/>
                  <a:pt x="7761" y="15608"/>
                  <a:pt x="7771" y="15593"/>
                </a:cubicBezTo>
                <a:cubicBezTo>
                  <a:pt x="7780" y="15562"/>
                  <a:pt x="7789" y="15531"/>
                  <a:pt x="7807" y="15499"/>
                </a:cubicBezTo>
                <a:cubicBezTo>
                  <a:pt x="7835" y="15468"/>
                  <a:pt x="7853" y="15422"/>
                  <a:pt x="7871" y="15391"/>
                </a:cubicBezTo>
                <a:cubicBezTo>
                  <a:pt x="7889" y="15360"/>
                  <a:pt x="7908" y="15313"/>
                  <a:pt x="7917" y="15266"/>
                </a:cubicBezTo>
                <a:cubicBezTo>
                  <a:pt x="7926" y="15220"/>
                  <a:pt x="7935" y="15111"/>
                  <a:pt x="7926" y="15080"/>
                </a:cubicBezTo>
                <a:cubicBezTo>
                  <a:pt x="7917" y="15018"/>
                  <a:pt x="7908" y="14956"/>
                  <a:pt x="7889" y="14893"/>
                </a:cubicBezTo>
                <a:close/>
                <a:moveTo>
                  <a:pt x="6672" y="7341"/>
                </a:moveTo>
                <a:cubicBezTo>
                  <a:pt x="6672" y="7341"/>
                  <a:pt x="6672" y="7341"/>
                  <a:pt x="6672" y="7341"/>
                </a:cubicBezTo>
                <a:cubicBezTo>
                  <a:pt x="6663" y="7388"/>
                  <a:pt x="6645" y="7388"/>
                  <a:pt x="6636" y="7403"/>
                </a:cubicBezTo>
                <a:cubicBezTo>
                  <a:pt x="6626" y="7388"/>
                  <a:pt x="6626" y="7388"/>
                  <a:pt x="6626" y="7388"/>
                </a:cubicBezTo>
                <a:cubicBezTo>
                  <a:pt x="6636" y="7357"/>
                  <a:pt x="6654" y="7341"/>
                  <a:pt x="6672" y="7341"/>
                </a:cubicBezTo>
                <a:close/>
                <a:moveTo>
                  <a:pt x="6324" y="7512"/>
                </a:moveTo>
                <a:cubicBezTo>
                  <a:pt x="6324" y="7512"/>
                  <a:pt x="6324" y="7512"/>
                  <a:pt x="6324" y="7512"/>
                </a:cubicBezTo>
                <a:cubicBezTo>
                  <a:pt x="6334" y="7512"/>
                  <a:pt x="6334" y="7512"/>
                  <a:pt x="6334" y="7512"/>
                </a:cubicBezTo>
                <a:lnTo>
                  <a:pt x="6324" y="7512"/>
                </a:lnTo>
                <a:close/>
                <a:moveTo>
                  <a:pt x="6306" y="7264"/>
                </a:moveTo>
                <a:cubicBezTo>
                  <a:pt x="6324" y="7248"/>
                  <a:pt x="6334" y="7264"/>
                  <a:pt x="6343" y="7248"/>
                </a:cubicBezTo>
                <a:cubicBezTo>
                  <a:pt x="6370" y="7232"/>
                  <a:pt x="6398" y="7248"/>
                  <a:pt x="6425" y="7264"/>
                </a:cubicBezTo>
                <a:cubicBezTo>
                  <a:pt x="6425" y="7264"/>
                  <a:pt x="6425" y="7279"/>
                  <a:pt x="6425" y="7279"/>
                </a:cubicBezTo>
                <a:cubicBezTo>
                  <a:pt x="6425" y="7279"/>
                  <a:pt x="6425" y="7295"/>
                  <a:pt x="6425" y="7295"/>
                </a:cubicBezTo>
                <a:cubicBezTo>
                  <a:pt x="6416" y="7295"/>
                  <a:pt x="6398" y="7310"/>
                  <a:pt x="6398" y="7310"/>
                </a:cubicBezTo>
                <a:cubicBezTo>
                  <a:pt x="6370" y="7295"/>
                  <a:pt x="6352" y="7295"/>
                  <a:pt x="6334" y="7295"/>
                </a:cubicBezTo>
                <a:cubicBezTo>
                  <a:pt x="6324" y="7295"/>
                  <a:pt x="6315" y="7295"/>
                  <a:pt x="6306" y="7279"/>
                </a:cubicBezTo>
                <a:cubicBezTo>
                  <a:pt x="6306" y="7279"/>
                  <a:pt x="6306" y="7279"/>
                  <a:pt x="6306" y="7264"/>
                </a:cubicBezTo>
                <a:cubicBezTo>
                  <a:pt x="6306" y="7264"/>
                  <a:pt x="6306" y="7264"/>
                  <a:pt x="6306" y="7264"/>
                </a:cubicBezTo>
                <a:close/>
                <a:moveTo>
                  <a:pt x="6288" y="7497"/>
                </a:moveTo>
                <a:cubicBezTo>
                  <a:pt x="6288" y="7497"/>
                  <a:pt x="6288" y="7497"/>
                  <a:pt x="6288" y="7497"/>
                </a:cubicBezTo>
                <a:cubicBezTo>
                  <a:pt x="6288" y="7497"/>
                  <a:pt x="6288" y="7497"/>
                  <a:pt x="6288" y="7497"/>
                </a:cubicBezTo>
                <a:close/>
                <a:moveTo>
                  <a:pt x="6096" y="7124"/>
                </a:moveTo>
                <a:cubicBezTo>
                  <a:pt x="6096" y="7124"/>
                  <a:pt x="6096" y="7139"/>
                  <a:pt x="6096" y="7139"/>
                </a:cubicBezTo>
                <a:cubicBezTo>
                  <a:pt x="6105" y="7139"/>
                  <a:pt x="6105" y="7155"/>
                  <a:pt x="6105" y="7155"/>
                </a:cubicBezTo>
                <a:cubicBezTo>
                  <a:pt x="6105" y="7155"/>
                  <a:pt x="6096" y="7139"/>
                  <a:pt x="6096" y="7139"/>
                </a:cubicBezTo>
                <a:cubicBezTo>
                  <a:pt x="6096" y="7139"/>
                  <a:pt x="6096" y="7139"/>
                  <a:pt x="6096" y="7124"/>
                </a:cubicBezTo>
                <a:close/>
                <a:moveTo>
                  <a:pt x="6041" y="7170"/>
                </a:moveTo>
                <a:cubicBezTo>
                  <a:pt x="6050" y="7155"/>
                  <a:pt x="6050" y="7155"/>
                  <a:pt x="6059" y="7139"/>
                </a:cubicBezTo>
                <a:cubicBezTo>
                  <a:pt x="6059" y="7155"/>
                  <a:pt x="6059" y="7155"/>
                  <a:pt x="6059" y="7170"/>
                </a:cubicBezTo>
                <a:cubicBezTo>
                  <a:pt x="6059" y="7170"/>
                  <a:pt x="6059" y="7186"/>
                  <a:pt x="6068" y="7201"/>
                </a:cubicBezTo>
                <a:cubicBezTo>
                  <a:pt x="6068" y="7201"/>
                  <a:pt x="6068" y="7217"/>
                  <a:pt x="6059" y="7232"/>
                </a:cubicBezTo>
                <a:cubicBezTo>
                  <a:pt x="6059" y="7232"/>
                  <a:pt x="6059" y="7232"/>
                  <a:pt x="6059" y="7232"/>
                </a:cubicBezTo>
                <a:cubicBezTo>
                  <a:pt x="6041" y="7232"/>
                  <a:pt x="6032" y="7201"/>
                  <a:pt x="6041" y="7170"/>
                </a:cubicBezTo>
                <a:close/>
                <a:moveTo>
                  <a:pt x="5894" y="7046"/>
                </a:moveTo>
                <a:cubicBezTo>
                  <a:pt x="5903" y="7046"/>
                  <a:pt x="5903" y="7046"/>
                  <a:pt x="5894" y="7046"/>
                </a:cubicBezTo>
                <a:cubicBezTo>
                  <a:pt x="5894" y="7046"/>
                  <a:pt x="5894" y="7046"/>
                  <a:pt x="5885" y="7046"/>
                </a:cubicBezTo>
                <a:cubicBezTo>
                  <a:pt x="5894" y="7046"/>
                  <a:pt x="5894" y="7030"/>
                  <a:pt x="5894" y="7046"/>
                </a:cubicBezTo>
                <a:close/>
                <a:moveTo>
                  <a:pt x="5766" y="7683"/>
                </a:moveTo>
                <a:cubicBezTo>
                  <a:pt x="5766" y="7683"/>
                  <a:pt x="5775" y="7683"/>
                  <a:pt x="5775" y="7699"/>
                </a:cubicBezTo>
                <a:cubicBezTo>
                  <a:pt x="5775" y="7699"/>
                  <a:pt x="5775" y="7699"/>
                  <a:pt x="5775" y="7699"/>
                </a:cubicBezTo>
                <a:cubicBezTo>
                  <a:pt x="5766" y="7714"/>
                  <a:pt x="5757" y="7730"/>
                  <a:pt x="5739" y="7730"/>
                </a:cubicBezTo>
                <a:cubicBezTo>
                  <a:pt x="5739" y="7730"/>
                  <a:pt x="5739" y="7730"/>
                  <a:pt x="5739" y="7730"/>
                </a:cubicBezTo>
                <a:cubicBezTo>
                  <a:pt x="5748" y="7699"/>
                  <a:pt x="5757" y="7683"/>
                  <a:pt x="5766" y="7683"/>
                </a:cubicBezTo>
                <a:close/>
                <a:moveTo>
                  <a:pt x="5629" y="8072"/>
                </a:moveTo>
                <a:cubicBezTo>
                  <a:pt x="5629" y="8072"/>
                  <a:pt x="5629" y="8072"/>
                  <a:pt x="5638" y="8072"/>
                </a:cubicBezTo>
                <a:cubicBezTo>
                  <a:pt x="5638" y="8072"/>
                  <a:pt x="5638" y="8072"/>
                  <a:pt x="5638" y="8087"/>
                </a:cubicBezTo>
                <a:cubicBezTo>
                  <a:pt x="5629" y="8087"/>
                  <a:pt x="5629" y="8087"/>
                  <a:pt x="5629" y="8087"/>
                </a:cubicBezTo>
                <a:cubicBezTo>
                  <a:pt x="5629" y="8087"/>
                  <a:pt x="5629" y="8072"/>
                  <a:pt x="5620" y="8072"/>
                </a:cubicBezTo>
                <a:cubicBezTo>
                  <a:pt x="5629" y="8072"/>
                  <a:pt x="5629" y="8072"/>
                  <a:pt x="5629" y="8072"/>
                </a:cubicBezTo>
                <a:close/>
                <a:moveTo>
                  <a:pt x="5308" y="4793"/>
                </a:moveTo>
                <a:cubicBezTo>
                  <a:pt x="5308" y="4793"/>
                  <a:pt x="5318" y="4793"/>
                  <a:pt x="5318" y="4793"/>
                </a:cubicBezTo>
                <a:cubicBezTo>
                  <a:pt x="5336" y="4824"/>
                  <a:pt x="5345" y="4870"/>
                  <a:pt x="5363" y="4902"/>
                </a:cubicBezTo>
                <a:cubicBezTo>
                  <a:pt x="5363" y="4902"/>
                  <a:pt x="5363" y="4902"/>
                  <a:pt x="5363" y="4917"/>
                </a:cubicBezTo>
                <a:cubicBezTo>
                  <a:pt x="5354" y="4917"/>
                  <a:pt x="5354" y="4917"/>
                  <a:pt x="5354" y="4917"/>
                </a:cubicBezTo>
                <a:cubicBezTo>
                  <a:pt x="5345" y="4917"/>
                  <a:pt x="5336" y="4917"/>
                  <a:pt x="5336" y="4902"/>
                </a:cubicBezTo>
                <a:cubicBezTo>
                  <a:pt x="5318" y="4870"/>
                  <a:pt x="5308" y="4839"/>
                  <a:pt x="5299" y="4808"/>
                </a:cubicBezTo>
                <a:cubicBezTo>
                  <a:pt x="5299" y="4808"/>
                  <a:pt x="5299" y="4793"/>
                  <a:pt x="5308" y="4793"/>
                </a:cubicBezTo>
                <a:close/>
                <a:moveTo>
                  <a:pt x="4887" y="5010"/>
                </a:moveTo>
                <a:cubicBezTo>
                  <a:pt x="4887" y="5010"/>
                  <a:pt x="4897" y="5010"/>
                  <a:pt x="4897" y="5010"/>
                </a:cubicBezTo>
                <a:cubicBezTo>
                  <a:pt x="4906" y="5010"/>
                  <a:pt x="4915" y="5026"/>
                  <a:pt x="4924" y="5041"/>
                </a:cubicBezTo>
                <a:cubicBezTo>
                  <a:pt x="4924" y="5041"/>
                  <a:pt x="4924" y="5041"/>
                  <a:pt x="4924" y="5041"/>
                </a:cubicBezTo>
                <a:cubicBezTo>
                  <a:pt x="4924" y="5041"/>
                  <a:pt x="4924" y="5041"/>
                  <a:pt x="4924" y="5041"/>
                </a:cubicBezTo>
                <a:cubicBezTo>
                  <a:pt x="4933" y="5041"/>
                  <a:pt x="4942" y="5057"/>
                  <a:pt x="4952" y="5057"/>
                </a:cubicBezTo>
                <a:cubicBezTo>
                  <a:pt x="4952" y="5057"/>
                  <a:pt x="4961" y="5057"/>
                  <a:pt x="4961" y="5057"/>
                </a:cubicBezTo>
                <a:cubicBezTo>
                  <a:pt x="4961" y="5072"/>
                  <a:pt x="4961" y="5072"/>
                  <a:pt x="4961" y="5072"/>
                </a:cubicBezTo>
                <a:cubicBezTo>
                  <a:pt x="4961" y="5072"/>
                  <a:pt x="4961" y="5072"/>
                  <a:pt x="4961" y="5072"/>
                </a:cubicBezTo>
                <a:cubicBezTo>
                  <a:pt x="4952" y="5057"/>
                  <a:pt x="4952" y="5057"/>
                  <a:pt x="4952" y="5057"/>
                </a:cubicBezTo>
                <a:cubicBezTo>
                  <a:pt x="4942" y="5057"/>
                  <a:pt x="4933" y="5057"/>
                  <a:pt x="4924" y="5041"/>
                </a:cubicBezTo>
                <a:cubicBezTo>
                  <a:pt x="4924" y="5041"/>
                  <a:pt x="4924" y="5041"/>
                  <a:pt x="4924" y="5041"/>
                </a:cubicBezTo>
                <a:cubicBezTo>
                  <a:pt x="4924" y="5041"/>
                  <a:pt x="4924" y="5041"/>
                  <a:pt x="4924" y="5041"/>
                </a:cubicBezTo>
                <a:cubicBezTo>
                  <a:pt x="4897" y="5057"/>
                  <a:pt x="4897" y="5057"/>
                  <a:pt x="4887" y="5026"/>
                </a:cubicBezTo>
                <a:cubicBezTo>
                  <a:pt x="4887" y="5026"/>
                  <a:pt x="4887" y="5010"/>
                  <a:pt x="4887" y="5010"/>
                </a:cubicBezTo>
                <a:close/>
                <a:moveTo>
                  <a:pt x="4732" y="4917"/>
                </a:moveTo>
                <a:cubicBezTo>
                  <a:pt x="4732" y="4917"/>
                  <a:pt x="4741" y="4917"/>
                  <a:pt x="4741" y="4917"/>
                </a:cubicBezTo>
                <a:cubicBezTo>
                  <a:pt x="4741" y="4917"/>
                  <a:pt x="4732" y="4917"/>
                  <a:pt x="4732" y="4917"/>
                </a:cubicBezTo>
                <a:cubicBezTo>
                  <a:pt x="4723" y="4917"/>
                  <a:pt x="4732" y="4917"/>
                  <a:pt x="4732" y="4917"/>
                </a:cubicBezTo>
                <a:close/>
                <a:moveTo>
                  <a:pt x="5318" y="8009"/>
                </a:moveTo>
                <a:cubicBezTo>
                  <a:pt x="5318" y="8009"/>
                  <a:pt x="5318" y="8009"/>
                  <a:pt x="5327" y="8009"/>
                </a:cubicBezTo>
                <a:cubicBezTo>
                  <a:pt x="5327" y="8009"/>
                  <a:pt x="5327" y="8009"/>
                  <a:pt x="5327" y="8009"/>
                </a:cubicBezTo>
                <a:cubicBezTo>
                  <a:pt x="5327" y="8025"/>
                  <a:pt x="5327" y="8025"/>
                  <a:pt x="5318" y="8025"/>
                </a:cubicBezTo>
                <a:cubicBezTo>
                  <a:pt x="5318" y="8025"/>
                  <a:pt x="5318" y="8025"/>
                  <a:pt x="5318" y="8025"/>
                </a:cubicBezTo>
                <a:cubicBezTo>
                  <a:pt x="5318" y="8009"/>
                  <a:pt x="5318" y="8009"/>
                  <a:pt x="5318" y="8009"/>
                </a:cubicBezTo>
                <a:close/>
                <a:moveTo>
                  <a:pt x="5263" y="8817"/>
                </a:moveTo>
                <a:cubicBezTo>
                  <a:pt x="5263" y="8802"/>
                  <a:pt x="5263" y="8802"/>
                  <a:pt x="5272" y="8802"/>
                </a:cubicBezTo>
                <a:cubicBezTo>
                  <a:pt x="5281" y="8802"/>
                  <a:pt x="5290" y="8786"/>
                  <a:pt x="5308" y="8786"/>
                </a:cubicBezTo>
                <a:cubicBezTo>
                  <a:pt x="5336" y="8771"/>
                  <a:pt x="5363" y="8771"/>
                  <a:pt x="5382" y="8771"/>
                </a:cubicBezTo>
                <a:cubicBezTo>
                  <a:pt x="5400" y="8771"/>
                  <a:pt x="5418" y="8755"/>
                  <a:pt x="5427" y="8740"/>
                </a:cubicBezTo>
                <a:cubicBezTo>
                  <a:pt x="5427" y="8740"/>
                  <a:pt x="5437" y="8740"/>
                  <a:pt x="5446" y="8740"/>
                </a:cubicBezTo>
                <a:cubicBezTo>
                  <a:pt x="5446" y="8740"/>
                  <a:pt x="5446" y="8740"/>
                  <a:pt x="5446" y="8740"/>
                </a:cubicBezTo>
                <a:cubicBezTo>
                  <a:pt x="5455" y="8771"/>
                  <a:pt x="5455" y="8802"/>
                  <a:pt x="5446" y="8817"/>
                </a:cubicBezTo>
                <a:cubicBezTo>
                  <a:pt x="5427" y="8849"/>
                  <a:pt x="5409" y="8880"/>
                  <a:pt x="5382" y="8864"/>
                </a:cubicBezTo>
                <a:cubicBezTo>
                  <a:pt x="5345" y="8833"/>
                  <a:pt x="5299" y="8849"/>
                  <a:pt x="5263" y="8849"/>
                </a:cubicBezTo>
                <a:cubicBezTo>
                  <a:pt x="5263" y="8849"/>
                  <a:pt x="5263" y="8833"/>
                  <a:pt x="5254" y="8833"/>
                </a:cubicBezTo>
                <a:cubicBezTo>
                  <a:pt x="5254" y="8833"/>
                  <a:pt x="5263" y="8817"/>
                  <a:pt x="5263" y="8817"/>
                </a:cubicBezTo>
                <a:close/>
                <a:moveTo>
                  <a:pt x="5254" y="8942"/>
                </a:moveTo>
                <a:cubicBezTo>
                  <a:pt x="5254" y="8942"/>
                  <a:pt x="5244" y="8957"/>
                  <a:pt x="5244" y="8957"/>
                </a:cubicBezTo>
                <a:cubicBezTo>
                  <a:pt x="5217" y="8988"/>
                  <a:pt x="5189" y="9004"/>
                  <a:pt x="5162" y="9035"/>
                </a:cubicBezTo>
                <a:cubicBezTo>
                  <a:pt x="5135" y="9051"/>
                  <a:pt x="5116" y="9051"/>
                  <a:pt x="5098" y="9082"/>
                </a:cubicBezTo>
                <a:cubicBezTo>
                  <a:pt x="5071" y="9097"/>
                  <a:pt x="5052" y="9113"/>
                  <a:pt x="5025" y="9113"/>
                </a:cubicBezTo>
                <a:cubicBezTo>
                  <a:pt x="5016" y="9097"/>
                  <a:pt x="5006" y="9097"/>
                  <a:pt x="4997" y="9082"/>
                </a:cubicBezTo>
                <a:cubicBezTo>
                  <a:pt x="4988" y="9082"/>
                  <a:pt x="4997" y="9051"/>
                  <a:pt x="5006" y="9035"/>
                </a:cubicBezTo>
                <a:cubicBezTo>
                  <a:pt x="5006" y="9035"/>
                  <a:pt x="5006" y="9035"/>
                  <a:pt x="5006" y="9035"/>
                </a:cubicBezTo>
                <a:cubicBezTo>
                  <a:pt x="5043" y="9019"/>
                  <a:pt x="5080" y="8988"/>
                  <a:pt x="5107" y="8957"/>
                </a:cubicBezTo>
                <a:cubicBezTo>
                  <a:pt x="5125" y="8942"/>
                  <a:pt x="5135" y="8942"/>
                  <a:pt x="5153" y="8957"/>
                </a:cubicBezTo>
                <a:cubicBezTo>
                  <a:pt x="5162" y="8957"/>
                  <a:pt x="5180" y="8957"/>
                  <a:pt x="5199" y="8942"/>
                </a:cubicBezTo>
                <a:cubicBezTo>
                  <a:pt x="5208" y="8926"/>
                  <a:pt x="5217" y="8926"/>
                  <a:pt x="5235" y="8926"/>
                </a:cubicBezTo>
                <a:cubicBezTo>
                  <a:pt x="5235" y="8911"/>
                  <a:pt x="5254" y="8926"/>
                  <a:pt x="5254" y="8942"/>
                </a:cubicBezTo>
                <a:close/>
                <a:moveTo>
                  <a:pt x="5025" y="8382"/>
                </a:moveTo>
                <a:cubicBezTo>
                  <a:pt x="5080" y="8398"/>
                  <a:pt x="5135" y="8413"/>
                  <a:pt x="5180" y="8445"/>
                </a:cubicBezTo>
                <a:cubicBezTo>
                  <a:pt x="5189" y="8460"/>
                  <a:pt x="5199" y="8460"/>
                  <a:pt x="5199" y="8476"/>
                </a:cubicBezTo>
                <a:cubicBezTo>
                  <a:pt x="5217" y="8507"/>
                  <a:pt x="5226" y="8538"/>
                  <a:pt x="5235" y="8584"/>
                </a:cubicBezTo>
                <a:cubicBezTo>
                  <a:pt x="5244" y="8600"/>
                  <a:pt x="5235" y="8615"/>
                  <a:pt x="5226" y="8631"/>
                </a:cubicBezTo>
                <a:cubicBezTo>
                  <a:pt x="5226" y="8647"/>
                  <a:pt x="5217" y="8647"/>
                  <a:pt x="5208" y="8647"/>
                </a:cubicBezTo>
                <a:cubicBezTo>
                  <a:pt x="5189" y="8631"/>
                  <a:pt x="5180" y="8600"/>
                  <a:pt x="5171" y="8584"/>
                </a:cubicBezTo>
                <a:cubicBezTo>
                  <a:pt x="5162" y="8569"/>
                  <a:pt x="5162" y="8569"/>
                  <a:pt x="5153" y="8569"/>
                </a:cubicBezTo>
                <a:cubicBezTo>
                  <a:pt x="5153" y="8569"/>
                  <a:pt x="5153" y="8584"/>
                  <a:pt x="5153" y="8584"/>
                </a:cubicBezTo>
                <a:cubicBezTo>
                  <a:pt x="5153" y="8600"/>
                  <a:pt x="5153" y="8615"/>
                  <a:pt x="5144" y="8631"/>
                </a:cubicBezTo>
                <a:cubicBezTo>
                  <a:pt x="5125" y="8678"/>
                  <a:pt x="5116" y="8755"/>
                  <a:pt x="5098" y="8817"/>
                </a:cubicBezTo>
                <a:cubicBezTo>
                  <a:pt x="5098" y="8817"/>
                  <a:pt x="5098" y="8833"/>
                  <a:pt x="5089" y="8833"/>
                </a:cubicBezTo>
                <a:cubicBezTo>
                  <a:pt x="5089" y="8849"/>
                  <a:pt x="5071" y="8833"/>
                  <a:pt x="5071" y="8817"/>
                </a:cubicBezTo>
                <a:cubicBezTo>
                  <a:pt x="5071" y="8802"/>
                  <a:pt x="5071" y="8771"/>
                  <a:pt x="5061" y="8740"/>
                </a:cubicBezTo>
                <a:cubicBezTo>
                  <a:pt x="5061" y="8724"/>
                  <a:pt x="5043" y="8709"/>
                  <a:pt x="5034" y="8724"/>
                </a:cubicBezTo>
                <a:cubicBezTo>
                  <a:pt x="5025" y="8724"/>
                  <a:pt x="5016" y="8740"/>
                  <a:pt x="5016" y="8740"/>
                </a:cubicBezTo>
                <a:cubicBezTo>
                  <a:pt x="5006" y="8740"/>
                  <a:pt x="4997" y="8755"/>
                  <a:pt x="4997" y="8740"/>
                </a:cubicBezTo>
                <a:cubicBezTo>
                  <a:pt x="4997" y="8740"/>
                  <a:pt x="4997" y="8740"/>
                  <a:pt x="4997" y="8724"/>
                </a:cubicBezTo>
                <a:cubicBezTo>
                  <a:pt x="5006" y="8709"/>
                  <a:pt x="5016" y="8693"/>
                  <a:pt x="5025" y="8678"/>
                </a:cubicBezTo>
                <a:cubicBezTo>
                  <a:pt x="5034" y="8647"/>
                  <a:pt x="5043" y="8600"/>
                  <a:pt x="5034" y="8553"/>
                </a:cubicBezTo>
                <a:cubicBezTo>
                  <a:pt x="5025" y="8538"/>
                  <a:pt x="5025" y="8522"/>
                  <a:pt x="5016" y="8522"/>
                </a:cubicBezTo>
                <a:cubicBezTo>
                  <a:pt x="4997" y="8491"/>
                  <a:pt x="4988" y="8491"/>
                  <a:pt x="4970" y="8476"/>
                </a:cubicBezTo>
                <a:cubicBezTo>
                  <a:pt x="4970" y="8460"/>
                  <a:pt x="4961" y="8445"/>
                  <a:pt x="4961" y="8445"/>
                </a:cubicBezTo>
                <a:cubicBezTo>
                  <a:pt x="4961" y="8445"/>
                  <a:pt x="4961" y="8445"/>
                  <a:pt x="4961" y="8445"/>
                </a:cubicBezTo>
                <a:cubicBezTo>
                  <a:pt x="4961" y="8445"/>
                  <a:pt x="4961" y="8445"/>
                  <a:pt x="4961" y="8445"/>
                </a:cubicBezTo>
                <a:cubicBezTo>
                  <a:pt x="4942" y="8460"/>
                  <a:pt x="4933" y="8476"/>
                  <a:pt x="4924" y="8507"/>
                </a:cubicBezTo>
                <a:cubicBezTo>
                  <a:pt x="4915" y="8522"/>
                  <a:pt x="4906" y="8538"/>
                  <a:pt x="4887" y="8538"/>
                </a:cubicBezTo>
                <a:cubicBezTo>
                  <a:pt x="4869" y="8538"/>
                  <a:pt x="4860" y="8569"/>
                  <a:pt x="4851" y="8584"/>
                </a:cubicBezTo>
                <a:cubicBezTo>
                  <a:pt x="4833" y="8662"/>
                  <a:pt x="4814" y="8740"/>
                  <a:pt x="4814" y="8833"/>
                </a:cubicBezTo>
                <a:cubicBezTo>
                  <a:pt x="4814" y="8911"/>
                  <a:pt x="4787" y="8973"/>
                  <a:pt x="4750" y="9019"/>
                </a:cubicBezTo>
                <a:cubicBezTo>
                  <a:pt x="4741" y="9035"/>
                  <a:pt x="4723" y="9019"/>
                  <a:pt x="4723" y="9004"/>
                </a:cubicBezTo>
                <a:cubicBezTo>
                  <a:pt x="4714" y="8926"/>
                  <a:pt x="4714" y="8849"/>
                  <a:pt x="4732" y="8771"/>
                </a:cubicBezTo>
                <a:cubicBezTo>
                  <a:pt x="4750" y="8740"/>
                  <a:pt x="4759" y="8678"/>
                  <a:pt x="4768" y="8647"/>
                </a:cubicBezTo>
                <a:cubicBezTo>
                  <a:pt x="4768" y="8615"/>
                  <a:pt x="4768" y="8600"/>
                  <a:pt x="4768" y="8569"/>
                </a:cubicBezTo>
                <a:cubicBezTo>
                  <a:pt x="4759" y="8569"/>
                  <a:pt x="4768" y="8553"/>
                  <a:pt x="4768" y="8553"/>
                </a:cubicBezTo>
                <a:cubicBezTo>
                  <a:pt x="4768" y="8538"/>
                  <a:pt x="4768" y="8538"/>
                  <a:pt x="4768" y="8538"/>
                </a:cubicBezTo>
                <a:cubicBezTo>
                  <a:pt x="4833" y="8413"/>
                  <a:pt x="4814" y="8429"/>
                  <a:pt x="4906" y="8413"/>
                </a:cubicBezTo>
                <a:cubicBezTo>
                  <a:pt x="4933" y="8398"/>
                  <a:pt x="4942" y="8413"/>
                  <a:pt x="4961" y="8445"/>
                </a:cubicBezTo>
                <a:cubicBezTo>
                  <a:pt x="4961" y="8445"/>
                  <a:pt x="4961" y="8445"/>
                  <a:pt x="4961" y="8445"/>
                </a:cubicBezTo>
                <a:cubicBezTo>
                  <a:pt x="4961" y="8445"/>
                  <a:pt x="4961" y="8445"/>
                  <a:pt x="4961" y="8445"/>
                </a:cubicBezTo>
                <a:cubicBezTo>
                  <a:pt x="4979" y="8429"/>
                  <a:pt x="4988" y="8429"/>
                  <a:pt x="5006" y="8413"/>
                </a:cubicBezTo>
                <a:cubicBezTo>
                  <a:pt x="5006" y="8413"/>
                  <a:pt x="5006" y="8398"/>
                  <a:pt x="5016" y="8398"/>
                </a:cubicBezTo>
                <a:cubicBezTo>
                  <a:pt x="5016" y="8382"/>
                  <a:pt x="5016" y="8382"/>
                  <a:pt x="5025" y="8382"/>
                </a:cubicBezTo>
                <a:close/>
                <a:moveTo>
                  <a:pt x="5006" y="7186"/>
                </a:moveTo>
                <a:cubicBezTo>
                  <a:pt x="5006" y="7186"/>
                  <a:pt x="5006" y="7186"/>
                  <a:pt x="5006" y="7186"/>
                </a:cubicBezTo>
                <a:cubicBezTo>
                  <a:pt x="5006" y="7170"/>
                  <a:pt x="5006" y="7170"/>
                  <a:pt x="5006" y="7155"/>
                </a:cubicBezTo>
                <a:cubicBezTo>
                  <a:pt x="5006" y="7139"/>
                  <a:pt x="5016" y="7139"/>
                  <a:pt x="5016" y="7139"/>
                </a:cubicBezTo>
                <a:cubicBezTo>
                  <a:pt x="5016" y="7155"/>
                  <a:pt x="5016" y="7155"/>
                  <a:pt x="5016" y="7155"/>
                </a:cubicBezTo>
                <a:cubicBezTo>
                  <a:pt x="5016" y="7170"/>
                  <a:pt x="5016" y="7170"/>
                  <a:pt x="5006" y="7186"/>
                </a:cubicBezTo>
                <a:cubicBezTo>
                  <a:pt x="5006" y="7186"/>
                  <a:pt x="5006" y="7186"/>
                  <a:pt x="5006" y="7186"/>
                </a:cubicBezTo>
                <a:cubicBezTo>
                  <a:pt x="4997" y="7201"/>
                  <a:pt x="4997" y="7201"/>
                  <a:pt x="4997" y="7201"/>
                </a:cubicBezTo>
                <a:lnTo>
                  <a:pt x="5006" y="7186"/>
                </a:lnTo>
                <a:close/>
                <a:moveTo>
                  <a:pt x="4805" y="7745"/>
                </a:moveTo>
                <a:cubicBezTo>
                  <a:pt x="4805" y="7745"/>
                  <a:pt x="4814" y="7745"/>
                  <a:pt x="4814" y="7745"/>
                </a:cubicBezTo>
                <a:cubicBezTo>
                  <a:pt x="4814" y="7761"/>
                  <a:pt x="4823" y="7761"/>
                  <a:pt x="4823" y="7761"/>
                </a:cubicBezTo>
                <a:cubicBezTo>
                  <a:pt x="4833" y="7792"/>
                  <a:pt x="4833" y="7807"/>
                  <a:pt x="4823" y="7823"/>
                </a:cubicBezTo>
                <a:cubicBezTo>
                  <a:pt x="4823" y="7823"/>
                  <a:pt x="4814" y="7823"/>
                  <a:pt x="4814" y="7838"/>
                </a:cubicBezTo>
                <a:cubicBezTo>
                  <a:pt x="4805" y="7838"/>
                  <a:pt x="4805" y="7838"/>
                  <a:pt x="4805" y="7823"/>
                </a:cubicBezTo>
                <a:cubicBezTo>
                  <a:pt x="4796" y="7792"/>
                  <a:pt x="4796" y="7776"/>
                  <a:pt x="4805" y="7745"/>
                </a:cubicBezTo>
                <a:close/>
                <a:moveTo>
                  <a:pt x="4732" y="7559"/>
                </a:moveTo>
                <a:cubicBezTo>
                  <a:pt x="4732" y="7559"/>
                  <a:pt x="4732" y="7559"/>
                  <a:pt x="4732" y="7559"/>
                </a:cubicBezTo>
                <a:cubicBezTo>
                  <a:pt x="4723" y="7559"/>
                  <a:pt x="4723" y="7559"/>
                  <a:pt x="4723" y="7559"/>
                </a:cubicBezTo>
                <a:lnTo>
                  <a:pt x="4732" y="7559"/>
                </a:lnTo>
                <a:close/>
                <a:moveTo>
                  <a:pt x="4686" y="5306"/>
                </a:moveTo>
                <a:cubicBezTo>
                  <a:pt x="4686" y="5306"/>
                  <a:pt x="4695" y="5306"/>
                  <a:pt x="4695" y="5306"/>
                </a:cubicBezTo>
                <a:cubicBezTo>
                  <a:pt x="4704" y="5306"/>
                  <a:pt x="4704" y="5306"/>
                  <a:pt x="4704" y="5321"/>
                </a:cubicBezTo>
                <a:cubicBezTo>
                  <a:pt x="4714" y="5337"/>
                  <a:pt x="4714" y="5337"/>
                  <a:pt x="4714" y="5352"/>
                </a:cubicBezTo>
                <a:cubicBezTo>
                  <a:pt x="4704" y="5368"/>
                  <a:pt x="4704" y="5368"/>
                  <a:pt x="4695" y="5368"/>
                </a:cubicBezTo>
                <a:cubicBezTo>
                  <a:pt x="4695" y="5352"/>
                  <a:pt x="4686" y="5352"/>
                  <a:pt x="4686" y="5337"/>
                </a:cubicBezTo>
                <a:cubicBezTo>
                  <a:pt x="4677" y="5337"/>
                  <a:pt x="4677" y="5321"/>
                  <a:pt x="4686" y="5306"/>
                </a:cubicBezTo>
                <a:close/>
                <a:moveTo>
                  <a:pt x="4631" y="5228"/>
                </a:moveTo>
                <a:cubicBezTo>
                  <a:pt x="4631" y="5228"/>
                  <a:pt x="4631" y="5228"/>
                  <a:pt x="4631" y="5243"/>
                </a:cubicBezTo>
                <a:cubicBezTo>
                  <a:pt x="4631" y="5243"/>
                  <a:pt x="4631" y="5243"/>
                  <a:pt x="4631" y="5243"/>
                </a:cubicBezTo>
                <a:cubicBezTo>
                  <a:pt x="4631" y="5243"/>
                  <a:pt x="4622" y="5243"/>
                  <a:pt x="4622" y="5228"/>
                </a:cubicBezTo>
                <a:cubicBezTo>
                  <a:pt x="4622" y="5228"/>
                  <a:pt x="4631" y="5228"/>
                  <a:pt x="4631" y="5228"/>
                </a:cubicBezTo>
                <a:close/>
                <a:moveTo>
                  <a:pt x="4604" y="6906"/>
                </a:moveTo>
                <a:cubicBezTo>
                  <a:pt x="4604" y="6906"/>
                  <a:pt x="4604" y="6906"/>
                  <a:pt x="4613" y="6906"/>
                </a:cubicBezTo>
                <a:cubicBezTo>
                  <a:pt x="4604" y="6906"/>
                  <a:pt x="4604" y="6906"/>
                  <a:pt x="4604" y="6906"/>
                </a:cubicBezTo>
                <a:cubicBezTo>
                  <a:pt x="4604" y="6906"/>
                  <a:pt x="4604" y="6906"/>
                  <a:pt x="4604" y="6906"/>
                </a:cubicBezTo>
                <a:cubicBezTo>
                  <a:pt x="4604" y="6906"/>
                  <a:pt x="4604" y="6906"/>
                  <a:pt x="4604" y="6906"/>
                </a:cubicBezTo>
                <a:close/>
                <a:moveTo>
                  <a:pt x="4576" y="7652"/>
                </a:moveTo>
                <a:cubicBezTo>
                  <a:pt x="4576" y="7652"/>
                  <a:pt x="4576" y="7652"/>
                  <a:pt x="4576" y="7652"/>
                </a:cubicBezTo>
                <a:cubicBezTo>
                  <a:pt x="4576" y="7652"/>
                  <a:pt x="4576" y="7652"/>
                  <a:pt x="4576" y="7652"/>
                </a:cubicBezTo>
                <a:cubicBezTo>
                  <a:pt x="4595" y="7652"/>
                  <a:pt x="4604" y="7652"/>
                  <a:pt x="4622" y="7668"/>
                </a:cubicBezTo>
                <a:cubicBezTo>
                  <a:pt x="4622" y="7668"/>
                  <a:pt x="4622" y="7683"/>
                  <a:pt x="4622" y="7683"/>
                </a:cubicBezTo>
                <a:cubicBezTo>
                  <a:pt x="4622" y="7683"/>
                  <a:pt x="4613" y="7699"/>
                  <a:pt x="4613" y="7683"/>
                </a:cubicBezTo>
                <a:cubicBezTo>
                  <a:pt x="4604" y="7683"/>
                  <a:pt x="4585" y="7668"/>
                  <a:pt x="4576" y="7652"/>
                </a:cubicBezTo>
                <a:cubicBezTo>
                  <a:pt x="4576" y="7652"/>
                  <a:pt x="4576" y="7652"/>
                  <a:pt x="4576" y="7652"/>
                </a:cubicBezTo>
                <a:cubicBezTo>
                  <a:pt x="4567" y="7652"/>
                  <a:pt x="4567" y="7652"/>
                  <a:pt x="4576" y="7652"/>
                </a:cubicBezTo>
                <a:close/>
                <a:moveTo>
                  <a:pt x="4640" y="8118"/>
                </a:moveTo>
                <a:cubicBezTo>
                  <a:pt x="4668" y="8103"/>
                  <a:pt x="4704" y="8087"/>
                  <a:pt x="4732" y="8040"/>
                </a:cubicBezTo>
                <a:cubicBezTo>
                  <a:pt x="4759" y="8009"/>
                  <a:pt x="4796" y="8009"/>
                  <a:pt x="4814" y="7963"/>
                </a:cubicBezTo>
                <a:cubicBezTo>
                  <a:pt x="4823" y="7963"/>
                  <a:pt x="4833" y="7963"/>
                  <a:pt x="4842" y="7963"/>
                </a:cubicBezTo>
                <a:cubicBezTo>
                  <a:pt x="4851" y="7963"/>
                  <a:pt x="4860" y="7978"/>
                  <a:pt x="4869" y="7978"/>
                </a:cubicBezTo>
                <a:cubicBezTo>
                  <a:pt x="4897" y="7978"/>
                  <a:pt x="4915" y="8009"/>
                  <a:pt x="4924" y="8056"/>
                </a:cubicBezTo>
                <a:cubicBezTo>
                  <a:pt x="4924" y="8087"/>
                  <a:pt x="4942" y="8103"/>
                  <a:pt x="4952" y="8118"/>
                </a:cubicBezTo>
                <a:cubicBezTo>
                  <a:pt x="4979" y="8118"/>
                  <a:pt x="4979" y="8134"/>
                  <a:pt x="4979" y="8165"/>
                </a:cubicBezTo>
                <a:cubicBezTo>
                  <a:pt x="4979" y="8211"/>
                  <a:pt x="4988" y="8258"/>
                  <a:pt x="4988" y="8289"/>
                </a:cubicBezTo>
                <a:cubicBezTo>
                  <a:pt x="4988" y="8305"/>
                  <a:pt x="4979" y="8320"/>
                  <a:pt x="4961" y="8320"/>
                </a:cubicBezTo>
                <a:cubicBezTo>
                  <a:pt x="4952" y="8305"/>
                  <a:pt x="4942" y="8289"/>
                  <a:pt x="4933" y="8305"/>
                </a:cubicBezTo>
                <a:cubicBezTo>
                  <a:pt x="4915" y="8305"/>
                  <a:pt x="4887" y="8305"/>
                  <a:pt x="4869" y="8305"/>
                </a:cubicBezTo>
                <a:cubicBezTo>
                  <a:pt x="4842" y="8320"/>
                  <a:pt x="4823" y="8305"/>
                  <a:pt x="4805" y="8274"/>
                </a:cubicBezTo>
                <a:cubicBezTo>
                  <a:pt x="4805" y="8258"/>
                  <a:pt x="4805" y="8258"/>
                  <a:pt x="4796" y="8258"/>
                </a:cubicBezTo>
                <a:cubicBezTo>
                  <a:pt x="4787" y="8243"/>
                  <a:pt x="4778" y="8243"/>
                  <a:pt x="4778" y="8227"/>
                </a:cubicBezTo>
                <a:cubicBezTo>
                  <a:pt x="4787" y="8211"/>
                  <a:pt x="4787" y="8211"/>
                  <a:pt x="4796" y="8196"/>
                </a:cubicBezTo>
                <a:cubicBezTo>
                  <a:pt x="4796" y="8196"/>
                  <a:pt x="4796" y="8180"/>
                  <a:pt x="4796" y="8180"/>
                </a:cubicBezTo>
                <a:cubicBezTo>
                  <a:pt x="4796" y="8165"/>
                  <a:pt x="4787" y="8165"/>
                  <a:pt x="4787" y="8165"/>
                </a:cubicBezTo>
                <a:cubicBezTo>
                  <a:pt x="4778" y="8165"/>
                  <a:pt x="4778" y="8165"/>
                  <a:pt x="4768" y="8165"/>
                </a:cubicBezTo>
                <a:cubicBezTo>
                  <a:pt x="4768" y="8180"/>
                  <a:pt x="4759" y="8180"/>
                  <a:pt x="4759" y="8180"/>
                </a:cubicBezTo>
                <a:cubicBezTo>
                  <a:pt x="4723" y="8227"/>
                  <a:pt x="4695" y="8243"/>
                  <a:pt x="4659" y="8258"/>
                </a:cubicBezTo>
                <a:cubicBezTo>
                  <a:pt x="4631" y="8274"/>
                  <a:pt x="4613" y="8289"/>
                  <a:pt x="4604" y="8243"/>
                </a:cubicBezTo>
                <a:cubicBezTo>
                  <a:pt x="4595" y="8211"/>
                  <a:pt x="4576" y="8227"/>
                  <a:pt x="4558" y="8227"/>
                </a:cubicBezTo>
                <a:cubicBezTo>
                  <a:pt x="4558" y="8227"/>
                  <a:pt x="4558" y="8227"/>
                  <a:pt x="4558" y="8227"/>
                </a:cubicBezTo>
                <a:cubicBezTo>
                  <a:pt x="4558" y="8227"/>
                  <a:pt x="4558" y="8227"/>
                  <a:pt x="4558" y="8227"/>
                </a:cubicBezTo>
                <a:cubicBezTo>
                  <a:pt x="4549" y="8227"/>
                  <a:pt x="4549" y="8227"/>
                  <a:pt x="4549" y="8243"/>
                </a:cubicBezTo>
                <a:cubicBezTo>
                  <a:pt x="4549" y="8227"/>
                  <a:pt x="4549" y="8227"/>
                  <a:pt x="4549" y="8227"/>
                </a:cubicBezTo>
                <a:cubicBezTo>
                  <a:pt x="4549" y="8227"/>
                  <a:pt x="4549" y="8227"/>
                  <a:pt x="4558" y="8227"/>
                </a:cubicBezTo>
                <a:cubicBezTo>
                  <a:pt x="4558" y="8227"/>
                  <a:pt x="4558" y="8227"/>
                  <a:pt x="4558" y="8227"/>
                </a:cubicBezTo>
                <a:cubicBezTo>
                  <a:pt x="4558" y="8227"/>
                  <a:pt x="4558" y="8227"/>
                  <a:pt x="4558" y="8227"/>
                </a:cubicBezTo>
                <a:cubicBezTo>
                  <a:pt x="4576" y="8180"/>
                  <a:pt x="4604" y="8149"/>
                  <a:pt x="4640" y="8118"/>
                </a:cubicBezTo>
                <a:close/>
                <a:moveTo>
                  <a:pt x="4549" y="7077"/>
                </a:moveTo>
                <a:cubicBezTo>
                  <a:pt x="4549" y="7062"/>
                  <a:pt x="4540" y="7062"/>
                  <a:pt x="4549" y="7046"/>
                </a:cubicBezTo>
                <a:cubicBezTo>
                  <a:pt x="4549" y="7046"/>
                  <a:pt x="4549" y="7046"/>
                  <a:pt x="4549" y="7046"/>
                </a:cubicBezTo>
                <a:cubicBezTo>
                  <a:pt x="4558" y="7062"/>
                  <a:pt x="4558" y="7062"/>
                  <a:pt x="4558" y="7062"/>
                </a:cubicBezTo>
                <a:cubicBezTo>
                  <a:pt x="4558" y="7062"/>
                  <a:pt x="4549" y="7077"/>
                  <a:pt x="4549" y="7077"/>
                </a:cubicBezTo>
                <a:close/>
                <a:moveTo>
                  <a:pt x="4512" y="5135"/>
                </a:moveTo>
                <a:cubicBezTo>
                  <a:pt x="4521" y="5135"/>
                  <a:pt x="4531" y="5119"/>
                  <a:pt x="4540" y="5119"/>
                </a:cubicBezTo>
                <a:cubicBezTo>
                  <a:pt x="4549" y="5119"/>
                  <a:pt x="4549" y="5135"/>
                  <a:pt x="4558" y="5135"/>
                </a:cubicBezTo>
                <a:cubicBezTo>
                  <a:pt x="4540" y="5166"/>
                  <a:pt x="4540" y="5197"/>
                  <a:pt x="4540" y="5243"/>
                </a:cubicBezTo>
                <a:cubicBezTo>
                  <a:pt x="4531" y="5259"/>
                  <a:pt x="4512" y="5274"/>
                  <a:pt x="4503" y="5243"/>
                </a:cubicBezTo>
                <a:cubicBezTo>
                  <a:pt x="4476" y="5197"/>
                  <a:pt x="4476" y="5166"/>
                  <a:pt x="4512" y="5135"/>
                </a:cubicBezTo>
                <a:close/>
                <a:moveTo>
                  <a:pt x="4494" y="5803"/>
                </a:moveTo>
                <a:cubicBezTo>
                  <a:pt x="4494" y="5803"/>
                  <a:pt x="4494" y="5787"/>
                  <a:pt x="4494" y="5787"/>
                </a:cubicBezTo>
                <a:cubicBezTo>
                  <a:pt x="4494" y="5787"/>
                  <a:pt x="4494" y="5787"/>
                  <a:pt x="4494" y="5772"/>
                </a:cubicBezTo>
                <a:cubicBezTo>
                  <a:pt x="4503" y="5772"/>
                  <a:pt x="4503" y="5772"/>
                  <a:pt x="4503" y="5787"/>
                </a:cubicBezTo>
                <a:cubicBezTo>
                  <a:pt x="4503" y="5787"/>
                  <a:pt x="4494" y="5787"/>
                  <a:pt x="4494" y="5787"/>
                </a:cubicBezTo>
                <a:cubicBezTo>
                  <a:pt x="4494" y="5787"/>
                  <a:pt x="4494" y="5803"/>
                  <a:pt x="4494" y="5803"/>
                </a:cubicBezTo>
                <a:cubicBezTo>
                  <a:pt x="4485" y="5818"/>
                  <a:pt x="4485" y="5818"/>
                  <a:pt x="4476" y="5834"/>
                </a:cubicBezTo>
                <a:cubicBezTo>
                  <a:pt x="4476" y="5834"/>
                  <a:pt x="4476" y="5834"/>
                  <a:pt x="4476" y="5834"/>
                </a:cubicBezTo>
                <a:cubicBezTo>
                  <a:pt x="4476" y="5834"/>
                  <a:pt x="4476" y="5834"/>
                  <a:pt x="4476" y="5834"/>
                </a:cubicBezTo>
                <a:cubicBezTo>
                  <a:pt x="4476" y="5818"/>
                  <a:pt x="4485" y="5803"/>
                  <a:pt x="4494" y="5803"/>
                </a:cubicBezTo>
                <a:close/>
                <a:moveTo>
                  <a:pt x="4476" y="5352"/>
                </a:moveTo>
                <a:cubicBezTo>
                  <a:pt x="4476" y="5352"/>
                  <a:pt x="4476" y="5352"/>
                  <a:pt x="4476" y="5352"/>
                </a:cubicBezTo>
                <a:cubicBezTo>
                  <a:pt x="4466" y="5352"/>
                  <a:pt x="4466" y="5352"/>
                  <a:pt x="4466" y="5352"/>
                </a:cubicBezTo>
                <a:lnTo>
                  <a:pt x="4476" y="5352"/>
                </a:lnTo>
                <a:close/>
                <a:moveTo>
                  <a:pt x="4439" y="6393"/>
                </a:moveTo>
                <a:cubicBezTo>
                  <a:pt x="4439" y="6409"/>
                  <a:pt x="4439" y="6409"/>
                  <a:pt x="4439" y="6409"/>
                </a:cubicBezTo>
                <a:cubicBezTo>
                  <a:pt x="4439" y="6409"/>
                  <a:pt x="4439" y="6409"/>
                  <a:pt x="4439" y="6409"/>
                </a:cubicBezTo>
                <a:lnTo>
                  <a:pt x="4439" y="6393"/>
                </a:lnTo>
                <a:close/>
                <a:moveTo>
                  <a:pt x="4412" y="7854"/>
                </a:moveTo>
                <a:cubicBezTo>
                  <a:pt x="4412" y="7823"/>
                  <a:pt x="4412" y="7807"/>
                  <a:pt x="4430" y="7792"/>
                </a:cubicBezTo>
                <a:cubicBezTo>
                  <a:pt x="4430" y="7792"/>
                  <a:pt x="4430" y="7792"/>
                  <a:pt x="4430" y="7792"/>
                </a:cubicBezTo>
                <a:cubicBezTo>
                  <a:pt x="4430" y="7792"/>
                  <a:pt x="4430" y="7792"/>
                  <a:pt x="4430" y="7776"/>
                </a:cubicBezTo>
                <a:cubicBezTo>
                  <a:pt x="4430" y="7792"/>
                  <a:pt x="4430" y="7792"/>
                  <a:pt x="4430" y="7792"/>
                </a:cubicBezTo>
                <a:cubicBezTo>
                  <a:pt x="4430" y="7792"/>
                  <a:pt x="4430" y="7792"/>
                  <a:pt x="4430" y="7792"/>
                </a:cubicBezTo>
                <a:cubicBezTo>
                  <a:pt x="4430" y="7807"/>
                  <a:pt x="4430" y="7823"/>
                  <a:pt x="4430" y="7838"/>
                </a:cubicBezTo>
                <a:cubicBezTo>
                  <a:pt x="4439" y="7838"/>
                  <a:pt x="4439" y="7854"/>
                  <a:pt x="4430" y="7854"/>
                </a:cubicBezTo>
                <a:cubicBezTo>
                  <a:pt x="4430" y="7854"/>
                  <a:pt x="4430" y="7870"/>
                  <a:pt x="4421" y="7870"/>
                </a:cubicBezTo>
                <a:cubicBezTo>
                  <a:pt x="4421" y="7870"/>
                  <a:pt x="4421" y="7870"/>
                  <a:pt x="4412" y="7870"/>
                </a:cubicBezTo>
                <a:cubicBezTo>
                  <a:pt x="4412" y="7870"/>
                  <a:pt x="4402" y="7854"/>
                  <a:pt x="4412" y="7854"/>
                </a:cubicBezTo>
                <a:close/>
                <a:moveTo>
                  <a:pt x="4393" y="6875"/>
                </a:moveTo>
                <a:cubicBezTo>
                  <a:pt x="4402" y="6875"/>
                  <a:pt x="4402" y="6875"/>
                  <a:pt x="4402" y="6875"/>
                </a:cubicBezTo>
                <a:cubicBezTo>
                  <a:pt x="4393" y="6875"/>
                  <a:pt x="4393" y="6875"/>
                  <a:pt x="4393" y="6875"/>
                </a:cubicBezTo>
                <a:close/>
                <a:moveTo>
                  <a:pt x="4375" y="6440"/>
                </a:moveTo>
                <a:cubicBezTo>
                  <a:pt x="4375" y="6440"/>
                  <a:pt x="4384" y="6455"/>
                  <a:pt x="4384" y="6455"/>
                </a:cubicBezTo>
                <a:cubicBezTo>
                  <a:pt x="4384" y="6471"/>
                  <a:pt x="4384" y="6471"/>
                  <a:pt x="4375" y="6471"/>
                </a:cubicBezTo>
                <a:cubicBezTo>
                  <a:pt x="4366" y="6471"/>
                  <a:pt x="4366" y="6471"/>
                  <a:pt x="4366" y="6471"/>
                </a:cubicBezTo>
                <a:cubicBezTo>
                  <a:pt x="4366" y="6455"/>
                  <a:pt x="4366" y="6455"/>
                  <a:pt x="4375" y="6440"/>
                </a:cubicBezTo>
                <a:close/>
                <a:moveTo>
                  <a:pt x="4357" y="7481"/>
                </a:moveTo>
                <a:cubicBezTo>
                  <a:pt x="4366" y="7528"/>
                  <a:pt x="4357" y="7574"/>
                  <a:pt x="4338" y="7590"/>
                </a:cubicBezTo>
                <a:cubicBezTo>
                  <a:pt x="4338" y="7605"/>
                  <a:pt x="4338" y="7605"/>
                  <a:pt x="4338" y="7605"/>
                </a:cubicBezTo>
                <a:cubicBezTo>
                  <a:pt x="4329" y="7605"/>
                  <a:pt x="4329" y="7605"/>
                  <a:pt x="4329" y="7605"/>
                </a:cubicBezTo>
                <a:cubicBezTo>
                  <a:pt x="4329" y="7605"/>
                  <a:pt x="4329" y="7605"/>
                  <a:pt x="4329" y="7605"/>
                </a:cubicBezTo>
                <a:cubicBezTo>
                  <a:pt x="4329" y="7605"/>
                  <a:pt x="4338" y="7590"/>
                  <a:pt x="4338" y="7590"/>
                </a:cubicBezTo>
                <a:cubicBezTo>
                  <a:pt x="4329" y="7559"/>
                  <a:pt x="4338" y="7512"/>
                  <a:pt x="4347" y="7466"/>
                </a:cubicBezTo>
                <a:cubicBezTo>
                  <a:pt x="4357" y="7466"/>
                  <a:pt x="4357" y="7466"/>
                  <a:pt x="4357" y="7466"/>
                </a:cubicBezTo>
                <a:cubicBezTo>
                  <a:pt x="4357" y="7466"/>
                  <a:pt x="4357" y="7481"/>
                  <a:pt x="4357" y="7481"/>
                </a:cubicBezTo>
                <a:close/>
                <a:moveTo>
                  <a:pt x="4347" y="6937"/>
                </a:moveTo>
                <a:cubicBezTo>
                  <a:pt x="4357" y="6937"/>
                  <a:pt x="4357" y="6937"/>
                  <a:pt x="4357" y="6937"/>
                </a:cubicBezTo>
                <a:cubicBezTo>
                  <a:pt x="4357" y="6937"/>
                  <a:pt x="4357" y="6953"/>
                  <a:pt x="4357" y="6953"/>
                </a:cubicBezTo>
                <a:cubicBezTo>
                  <a:pt x="4357" y="6953"/>
                  <a:pt x="4347" y="6953"/>
                  <a:pt x="4347" y="6953"/>
                </a:cubicBezTo>
                <a:cubicBezTo>
                  <a:pt x="4347" y="6937"/>
                  <a:pt x="4347" y="6937"/>
                  <a:pt x="4347" y="6937"/>
                </a:cubicBezTo>
                <a:close/>
                <a:moveTo>
                  <a:pt x="4302" y="7046"/>
                </a:moveTo>
                <a:cubicBezTo>
                  <a:pt x="4302" y="7046"/>
                  <a:pt x="4311" y="7046"/>
                  <a:pt x="4311" y="7046"/>
                </a:cubicBezTo>
                <a:cubicBezTo>
                  <a:pt x="4329" y="7046"/>
                  <a:pt x="4338" y="7062"/>
                  <a:pt x="4347" y="7093"/>
                </a:cubicBezTo>
                <a:cubicBezTo>
                  <a:pt x="4347" y="7124"/>
                  <a:pt x="4357" y="7155"/>
                  <a:pt x="4357" y="7186"/>
                </a:cubicBezTo>
                <a:cubicBezTo>
                  <a:pt x="4347" y="7232"/>
                  <a:pt x="4347" y="7264"/>
                  <a:pt x="4347" y="7310"/>
                </a:cubicBezTo>
                <a:cubicBezTo>
                  <a:pt x="4357" y="7326"/>
                  <a:pt x="4357" y="7341"/>
                  <a:pt x="4357" y="7357"/>
                </a:cubicBezTo>
                <a:cubicBezTo>
                  <a:pt x="4357" y="7372"/>
                  <a:pt x="4357" y="7388"/>
                  <a:pt x="4347" y="7388"/>
                </a:cubicBezTo>
                <a:cubicBezTo>
                  <a:pt x="4347" y="7403"/>
                  <a:pt x="4338" y="7388"/>
                  <a:pt x="4338" y="7372"/>
                </a:cubicBezTo>
                <a:cubicBezTo>
                  <a:pt x="4329" y="7357"/>
                  <a:pt x="4329" y="7341"/>
                  <a:pt x="4320" y="7341"/>
                </a:cubicBezTo>
                <a:cubicBezTo>
                  <a:pt x="4302" y="7341"/>
                  <a:pt x="4302" y="7326"/>
                  <a:pt x="4293" y="7295"/>
                </a:cubicBezTo>
                <a:cubicBezTo>
                  <a:pt x="4293" y="7295"/>
                  <a:pt x="4293" y="7279"/>
                  <a:pt x="4283" y="7264"/>
                </a:cubicBezTo>
                <a:cubicBezTo>
                  <a:pt x="4283" y="7232"/>
                  <a:pt x="4274" y="7186"/>
                  <a:pt x="4283" y="7155"/>
                </a:cubicBezTo>
                <a:cubicBezTo>
                  <a:pt x="4283" y="7139"/>
                  <a:pt x="4274" y="7124"/>
                  <a:pt x="4274" y="7108"/>
                </a:cubicBezTo>
                <a:cubicBezTo>
                  <a:pt x="4283" y="7093"/>
                  <a:pt x="4293" y="7062"/>
                  <a:pt x="4302" y="7046"/>
                </a:cubicBezTo>
                <a:close/>
                <a:moveTo>
                  <a:pt x="4210" y="7232"/>
                </a:moveTo>
                <a:cubicBezTo>
                  <a:pt x="4201" y="7248"/>
                  <a:pt x="4192" y="7279"/>
                  <a:pt x="4183" y="7295"/>
                </a:cubicBezTo>
                <a:cubicBezTo>
                  <a:pt x="4183" y="7295"/>
                  <a:pt x="4183" y="7310"/>
                  <a:pt x="4174" y="7295"/>
                </a:cubicBezTo>
                <a:cubicBezTo>
                  <a:pt x="4174" y="7295"/>
                  <a:pt x="4174" y="7279"/>
                  <a:pt x="4174" y="7279"/>
                </a:cubicBezTo>
                <a:cubicBezTo>
                  <a:pt x="4174" y="7279"/>
                  <a:pt x="4174" y="7279"/>
                  <a:pt x="4174" y="7264"/>
                </a:cubicBezTo>
                <a:cubicBezTo>
                  <a:pt x="4183" y="7248"/>
                  <a:pt x="4192" y="7217"/>
                  <a:pt x="4183" y="7201"/>
                </a:cubicBezTo>
                <a:cubicBezTo>
                  <a:pt x="4183" y="7155"/>
                  <a:pt x="4164" y="7170"/>
                  <a:pt x="4155" y="7155"/>
                </a:cubicBezTo>
                <a:cubicBezTo>
                  <a:pt x="4146" y="7155"/>
                  <a:pt x="4146" y="7139"/>
                  <a:pt x="4146" y="7139"/>
                </a:cubicBezTo>
                <a:cubicBezTo>
                  <a:pt x="4155" y="7139"/>
                  <a:pt x="4155" y="7124"/>
                  <a:pt x="4155" y="7124"/>
                </a:cubicBezTo>
                <a:cubicBezTo>
                  <a:pt x="4164" y="7124"/>
                  <a:pt x="4164" y="7124"/>
                  <a:pt x="4174" y="7124"/>
                </a:cubicBezTo>
                <a:cubicBezTo>
                  <a:pt x="4183" y="7139"/>
                  <a:pt x="4192" y="7139"/>
                  <a:pt x="4201" y="7139"/>
                </a:cubicBezTo>
                <a:cubicBezTo>
                  <a:pt x="4201" y="7139"/>
                  <a:pt x="4201" y="7139"/>
                  <a:pt x="4201" y="7139"/>
                </a:cubicBezTo>
                <a:cubicBezTo>
                  <a:pt x="4201" y="7139"/>
                  <a:pt x="4201" y="7139"/>
                  <a:pt x="4201" y="7139"/>
                </a:cubicBezTo>
                <a:cubicBezTo>
                  <a:pt x="4192" y="7108"/>
                  <a:pt x="4183" y="7093"/>
                  <a:pt x="4183" y="7077"/>
                </a:cubicBezTo>
                <a:cubicBezTo>
                  <a:pt x="4164" y="7030"/>
                  <a:pt x="4174" y="6999"/>
                  <a:pt x="4174" y="6968"/>
                </a:cubicBezTo>
                <a:cubicBezTo>
                  <a:pt x="4183" y="6953"/>
                  <a:pt x="4192" y="6937"/>
                  <a:pt x="4192" y="6937"/>
                </a:cubicBezTo>
                <a:cubicBezTo>
                  <a:pt x="4201" y="6937"/>
                  <a:pt x="4210" y="6937"/>
                  <a:pt x="4210" y="6953"/>
                </a:cubicBezTo>
                <a:cubicBezTo>
                  <a:pt x="4219" y="6968"/>
                  <a:pt x="4228" y="6984"/>
                  <a:pt x="4238" y="6999"/>
                </a:cubicBezTo>
                <a:cubicBezTo>
                  <a:pt x="4238" y="6999"/>
                  <a:pt x="4238" y="6999"/>
                  <a:pt x="4238" y="6999"/>
                </a:cubicBezTo>
                <a:cubicBezTo>
                  <a:pt x="4238" y="6999"/>
                  <a:pt x="4238" y="6999"/>
                  <a:pt x="4238" y="6999"/>
                </a:cubicBezTo>
                <a:cubicBezTo>
                  <a:pt x="4238" y="7015"/>
                  <a:pt x="4238" y="7015"/>
                  <a:pt x="4238" y="7015"/>
                </a:cubicBezTo>
                <a:cubicBezTo>
                  <a:pt x="4238" y="7015"/>
                  <a:pt x="4238" y="6999"/>
                  <a:pt x="4238" y="6999"/>
                </a:cubicBezTo>
                <a:cubicBezTo>
                  <a:pt x="4219" y="7046"/>
                  <a:pt x="4219" y="7077"/>
                  <a:pt x="4238" y="7108"/>
                </a:cubicBezTo>
                <a:cubicBezTo>
                  <a:pt x="4238" y="7108"/>
                  <a:pt x="4238" y="7124"/>
                  <a:pt x="4228" y="7124"/>
                </a:cubicBezTo>
                <a:cubicBezTo>
                  <a:pt x="4219" y="7124"/>
                  <a:pt x="4210" y="7124"/>
                  <a:pt x="4201" y="7139"/>
                </a:cubicBezTo>
                <a:cubicBezTo>
                  <a:pt x="4201" y="7139"/>
                  <a:pt x="4201" y="7139"/>
                  <a:pt x="4201" y="7139"/>
                </a:cubicBezTo>
                <a:cubicBezTo>
                  <a:pt x="4201" y="7139"/>
                  <a:pt x="4201" y="7139"/>
                  <a:pt x="4201" y="7139"/>
                </a:cubicBezTo>
                <a:cubicBezTo>
                  <a:pt x="4210" y="7155"/>
                  <a:pt x="4210" y="7170"/>
                  <a:pt x="4210" y="7186"/>
                </a:cubicBezTo>
                <a:cubicBezTo>
                  <a:pt x="4210" y="7201"/>
                  <a:pt x="4210" y="7217"/>
                  <a:pt x="4210" y="7232"/>
                </a:cubicBezTo>
                <a:close/>
                <a:moveTo>
                  <a:pt x="4247" y="7605"/>
                </a:moveTo>
                <a:cubicBezTo>
                  <a:pt x="4247" y="7605"/>
                  <a:pt x="4238" y="7605"/>
                  <a:pt x="4238" y="7605"/>
                </a:cubicBezTo>
                <a:cubicBezTo>
                  <a:pt x="4238" y="7605"/>
                  <a:pt x="4228" y="7605"/>
                  <a:pt x="4228" y="7605"/>
                </a:cubicBezTo>
                <a:cubicBezTo>
                  <a:pt x="4219" y="7574"/>
                  <a:pt x="4219" y="7543"/>
                  <a:pt x="4219" y="7528"/>
                </a:cubicBezTo>
                <a:cubicBezTo>
                  <a:pt x="4210" y="7512"/>
                  <a:pt x="4219" y="7512"/>
                  <a:pt x="4219" y="7497"/>
                </a:cubicBezTo>
                <a:cubicBezTo>
                  <a:pt x="4219" y="7497"/>
                  <a:pt x="4219" y="7497"/>
                  <a:pt x="4219" y="7497"/>
                </a:cubicBezTo>
                <a:cubicBezTo>
                  <a:pt x="4219" y="7481"/>
                  <a:pt x="4219" y="7481"/>
                  <a:pt x="4228" y="7481"/>
                </a:cubicBezTo>
                <a:cubicBezTo>
                  <a:pt x="4228" y="7481"/>
                  <a:pt x="4228" y="7481"/>
                  <a:pt x="4228" y="7481"/>
                </a:cubicBezTo>
                <a:cubicBezTo>
                  <a:pt x="4228" y="7466"/>
                  <a:pt x="4228" y="7466"/>
                  <a:pt x="4228" y="7466"/>
                </a:cubicBezTo>
                <a:cubicBezTo>
                  <a:pt x="4228" y="7466"/>
                  <a:pt x="4228" y="7466"/>
                  <a:pt x="4228" y="7481"/>
                </a:cubicBezTo>
                <a:cubicBezTo>
                  <a:pt x="4219" y="7481"/>
                  <a:pt x="4219" y="7497"/>
                  <a:pt x="4219" y="7497"/>
                </a:cubicBezTo>
                <a:cubicBezTo>
                  <a:pt x="4219" y="7497"/>
                  <a:pt x="4219" y="7497"/>
                  <a:pt x="4219" y="7497"/>
                </a:cubicBezTo>
                <a:cubicBezTo>
                  <a:pt x="4228" y="7528"/>
                  <a:pt x="4238" y="7543"/>
                  <a:pt x="4247" y="7574"/>
                </a:cubicBezTo>
                <a:cubicBezTo>
                  <a:pt x="4247" y="7590"/>
                  <a:pt x="4247" y="7590"/>
                  <a:pt x="4247" y="7605"/>
                </a:cubicBezTo>
                <a:close/>
                <a:moveTo>
                  <a:pt x="4219" y="4870"/>
                </a:moveTo>
                <a:cubicBezTo>
                  <a:pt x="4219" y="4870"/>
                  <a:pt x="4219" y="4855"/>
                  <a:pt x="4228" y="4855"/>
                </a:cubicBezTo>
                <a:cubicBezTo>
                  <a:pt x="4228" y="4870"/>
                  <a:pt x="4228" y="4870"/>
                  <a:pt x="4228" y="4886"/>
                </a:cubicBezTo>
                <a:cubicBezTo>
                  <a:pt x="4228" y="4886"/>
                  <a:pt x="4228" y="4886"/>
                  <a:pt x="4219" y="4886"/>
                </a:cubicBezTo>
                <a:cubicBezTo>
                  <a:pt x="4219" y="4886"/>
                  <a:pt x="4219" y="4870"/>
                  <a:pt x="4219" y="4870"/>
                </a:cubicBezTo>
                <a:close/>
                <a:moveTo>
                  <a:pt x="4174" y="6129"/>
                </a:moveTo>
                <a:cubicBezTo>
                  <a:pt x="4174" y="6114"/>
                  <a:pt x="4183" y="6098"/>
                  <a:pt x="4201" y="6098"/>
                </a:cubicBezTo>
                <a:cubicBezTo>
                  <a:pt x="4201" y="6098"/>
                  <a:pt x="4210" y="6098"/>
                  <a:pt x="4210" y="6114"/>
                </a:cubicBezTo>
                <a:cubicBezTo>
                  <a:pt x="4210" y="6114"/>
                  <a:pt x="4210" y="6114"/>
                  <a:pt x="4210" y="6114"/>
                </a:cubicBezTo>
                <a:cubicBezTo>
                  <a:pt x="4201" y="6145"/>
                  <a:pt x="4192" y="6160"/>
                  <a:pt x="4174" y="6176"/>
                </a:cubicBezTo>
                <a:cubicBezTo>
                  <a:pt x="4174" y="6176"/>
                  <a:pt x="4174" y="6176"/>
                  <a:pt x="4174" y="6191"/>
                </a:cubicBezTo>
                <a:cubicBezTo>
                  <a:pt x="4174" y="6191"/>
                  <a:pt x="4174" y="6191"/>
                  <a:pt x="4164" y="6191"/>
                </a:cubicBezTo>
                <a:cubicBezTo>
                  <a:pt x="4164" y="6191"/>
                  <a:pt x="4164" y="6191"/>
                  <a:pt x="4164" y="6191"/>
                </a:cubicBezTo>
                <a:cubicBezTo>
                  <a:pt x="4164" y="6191"/>
                  <a:pt x="4164" y="6191"/>
                  <a:pt x="4164" y="6191"/>
                </a:cubicBezTo>
                <a:cubicBezTo>
                  <a:pt x="4164" y="6191"/>
                  <a:pt x="4164" y="6191"/>
                  <a:pt x="4164" y="6191"/>
                </a:cubicBezTo>
                <a:cubicBezTo>
                  <a:pt x="4174" y="6191"/>
                  <a:pt x="4174" y="6176"/>
                  <a:pt x="4174" y="6176"/>
                </a:cubicBezTo>
                <a:cubicBezTo>
                  <a:pt x="4174" y="6176"/>
                  <a:pt x="4174" y="6176"/>
                  <a:pt x="4174" y="6176"/>
                </a:cubicBezTo>
                <a:cubicBezTo>
                  <a:pt x="4174" y="6160"/>
                  <a:pt x="4174" y="6145"/>
                  <a:pt x="4174" y="6129"/>
                </a:cubicBezTo>
                <a:close/>
                <a:moveTo>
                  <a:pt x="4164" y="4824"/>
                </a:moveTo>
                <a:cubicBezTo>
                  <a:pt x="4174" y="4824"/>
                  <a:pt x="4174" y="4824"/>
                  <a:pt x="4164" y="4839"/>
                </a:cubicBezTo>
                <a:cubicBezTo>
                  <a:pt x="4164" y="4839"/>
                  <a:pt x="4164" y="4839"/>
                  <a:pt x="4164" y="4839"/>
                </a:cubicBezTo>
                <a:cubicBezTo>
                  <a:pt x="4164" y="4839"/>
                  <a:pt x="4155" y="4839"/>
                  <a:pt x="4155" y="4824"/>
                </a:cubicBezTo>
                <a:cubicBezTo>
                  <a:pt x="4155" y="4824"/>
                  <a:pt x="4164" y="4824"/>
                  <a:pt x="4164" y="4824"/>
                </a:cubicBezTo>
                <a:close/>
                <a:moveTo>
                  <a:pt x="4137" y="6471"/>
                </a:moveTo>
                <a:cubicBezTo>
                  <a:pt x="4146" y="6471"/>
                  <a:pt x="4155" y="6471"/>
                  <a:pt x="4164" y="6455"/>
                </a:cubicBezTo>
                <a:cubicBezTo>
                  <a:pt x="4164" y="6455"/>
                  <a:pt x="4164" y="6455"/>
                  <a:pt x="4174" y="6455"/>
                </a:cubicBezTo>
                <a:cubicBezTo>
                  <a:pt x="4174" y="6440"/>
                  <a:pt x="4183" y="6440"/>
                  <a:pt x="4192" y="6424"/>
                </a:cubicBezTo>
                <a:cubicBezTo>
                  <a:pt x="4192" y="6424"/>
                  <a:pt x="4192" y="6424"/>
                  <a:pt x="4192" y="6424"/>
                </a:cubicBezTo>
                <a:cubicBezTo>
                  <a:pt x="4192" y="6424"/>
                  <a:pt x="4192" y="6424"/>
                  <a:pt x="4192" y="6424"/>
                </a:cubicBezTo>
                <a:cubicBezTo>
                  <a:pt x="4174" y="6300"/>
                  <a:pt x="4164" y="6300"/>
                  <a:pt x="4238" y="6222"/>
                </a:cubicBezTo>
                <a:cubicBezTo>
                  <a:pt x="4247" y="6222"/>
                  <a:pt x="4247" y="6222"/>
                  <a:pt x="4256" y="6238"/>
                </a:cubicBezTo>
                <a:cubicBezTo>
                  <a:pt x="4256" y="6238"/>
                  <a:pt x="4256" y="6253"/>
                  <a:pt x="4256" y="6253"/>
                </a:cubicBezTo>
                <a:cubicBezTo>
                  <a:pt x="4256" y="6253"/>
                  <a:pt x="4256" y="6269"/>
                  <a:pt x="4256" y="6269"/>
                </a:cubicBezTo>
                <a:cubicBezTo>
                  <a:pt x="4247" y="6285"/>
                  <a:pt x="4228" y="6316"/>
                  <a:pt x="4219" y="6331"/>
                </a:cubicBezTo>
                <a:cubicBezTo>
                  <a:pt x="4210" y="6362"/>
                  <a:pt x="4210" y="6378"/>
                  <a:pt x="4201" y="6409"/>
                </a:cubicBezTo>
                <a:cubicBezTo>
                  <a:pt x="4201" y="6409"/>
                  <a:pt x="4192" y="6424"/>
                  <a:pt x="4192" y="6424"/>
                </a:cubicBezTo>
                <a:cubicBezTo>
                  <a:pt x="4192" y="6424"/>
                  <a:pt x="4192" y="6424"/>
                  <a:pt x="4192" y="6424"/>
                </a:cubicBezTo>
                <a:cubicBezTo>
                  <a:pt x="4183" y="6440"/>
                  <a:pt x="4174" y="6455"/>
                  <a:pt x="4174" y="6455"/>
                </a:cubicBezTo>
                <a:cubicBezTo>
                  <a:pt x="4174" y="6455"/>
                  <a:pt x="4164" y="6455"/>
                  <a:pt x="4164" y="6455"/>
                </a:cubicBezTo>
                <a:cubicBezTo>
                  <a:pt x="4155" y="6471"/>
                  <a:pt x="4146" y="6487"/>
                  <a:pt x="4137" y="6487"/>
                </a:cubicBezTo>
                <a:cubicBezTo>
                  <a:pt x="4137" y="6487"/>
                  <a:pt x="4137" y="6487"/>
                  <a:pt x="4137" y="6487"/>
                </a:cubicBezTo>
                <a:cubicBezTo>
                  <a:pt x="4137" y="6471"/>
                  <a:pt x="4137" y="6471"/>
                  <a:pt x="4137" y="6471"/>
                </a:cubicBezTo>
                <a:close/>
                <a:moveTo>
                  <a:pt x="4137" y="4404"/>
                </a:moveTo>
                <a:cubicBezTo>
                  <a:pt x="4128" y="4420"/>
                  <a:pt x="4128" y="4420"/>
                  <a:pt x="4128" y="4420"/>
                </a:cubicBezTo>
                <a:cubicBezTo>
                  <a:pt x="4128" y="4404"/>
                  <a:pt x="4128" y="4404"/>
                  <a:pt x="4128" y="4404"/>
                </a:cubicBezTo>
                <a:lnTo>
                  <a:pt x="4137" y="4404"/>
                </a:lnTo>
                <a:close/>
                <a:moveTo>
                  <a:pt x="4082" y="4684"/>
                </a:moveTo>
                <a:cubicBezTo>
                  <a:pt x="4082" y="4668"/>
                  <a:pt x="4091" y="4684"/>
                  <a:pt x="4091" y="4684"/>
                </a:cubicBezTo>
                <a:cubicBezTo>
                  <a:pt x="4091" y="4684"/>
                  <a:pt x="4091" y="4684"/>
                  <a:pt x="4091" y="4699"/>
                </a:cubicBezTo>
                <a:cubicBezTo>
                  <a:pt x="4091" y="4699"/>
                  <a:pt x="4082" y="4699"/>
                  <a:pt x="4082" y="4699"/>
                </a:cubicBezTo>
                <a:cubicBezTo>
                  <a:pt x="4082" y="4699"/>
                  <a:pt x="4082" y="4684"/>
                  <a:pt x="4082" y="4684"/>
                </a:cubicBezTo>
                <a:close/>
                <a:moveTo>
                  <a:pt x="2297" y="5803"/>
                </a:moveTo>
                <a:cubicBezTo>
                  <a:pt x="2297" y="5803"/>
                  <a:pt x="2297" y="5803"/>
                  <a:pt x="2297" y="5803"/>
                </a:cubicBezTo>
                <a:cubicBezTo>
                  <a:pt x="2297" y="5803"/>
                  <a:pt x="2297" y="5803"/>
                  <a:pt x="2297" y="5803"/>
                </a:cubicBezTo>
                <a:cubicBezTo>
                  <a:pt x="2297" y="5803"/>
                  <a:pt x="2297" y="5803"/>
                  <a:pt x="2297" y="5803"/>
                </a:cubicBezTo>
                <a:cubicBezTo>
                  <a:pt x="2297" y="5803"/>
                  <a:pt x="2297" y="5803"/>
                  <a:pt x="2297" y="5803"/>
                </a:cubicBezTo>
                <a:close/>
                <a:moveTo>
                  <a:pt x="2343" y="5616"/>
                </a:moveTo>
                <a:cubicBezTo>
                  <a:pt x="2343" y="5616"/>
                  <a:pt x="2343" y="5601"/>
                  <a:pt x="2343" y="5601"/>
                </a:cubicBezTo>
                <a:cubicBezTo>
                  <a:pt x="2343" y="5601"/>
                  <a:pt x="2334" y="5601"/>
                  <a:pt x="2334" y="5601"/>
                </a:cubicBezTo>
                <a:cubicBezTo>
                  <a:pt x="2334" y="5585"/>
                  <a:pt x="2334" y="5585"/>
                  <a:pt x="2334" y="5585"/>
                </a:cubicBezTo>
                <a:cubicBezTo>
                  <a:pt x="2343" y="5585"/>
                  <a:pt x="2343" y="5601"/>
                  <a:pt x="2343" y="5601"/>
                </a:cubicBezTo>
                <a:cubicBezTo>
                  <a:pt x="2343" y="5601"/>
                  <a:pt x="2343" y="5601"/>
                  <a:pt x="2343" y="5601"/>
                </a:cubicBezTo>
                <a:cubicBezTo>
                  <a:pt x="2343" y="5616"/>
                  <a:pt x="2343" y="5616"/>
                  <a:pt x="2343" y="5616"/>
                </a:cubicBezTo>
                <a:cubicBezTo>
                  <a:pt x="2343" y="5616"/>
                  <a:pt x="2343" y="5616"/>
                  <a:pt x="2343" y="5616"/>
                </a:cubicBezTo>
                <a:close/>
                <a:moveTo>
                  <a:pt x="2352" y="5445"/>
                </a:moveTo>
                <a:cubicBezTo>
                  <a:pt x="2352" y="5445"/>
                  <a:pt x="2352" y="5445"/>
                  <a:pt x="2352" y="5445"/>
                </a:cubicBezTo>
                <a:cubicBezTo>
                  <a:pt x="2352" y="5430"/>
                  <a:pt x="2352" y="5430"/>
                  <a:pt x="2352" y="5414"/>
                </a:cubicBezTo>
                <a:cubicBezTo>
                  <a:pt x="2352" y="5430"/>
                  <a:pt x="2352" y="5430"/>
                  <a:pt x="2352" y="5430"/>
                </a:cubicBezTo>
                <a:cubicBezTo>
                  <a:pt x="2352" y="5430"/>
                  <a:pt x="2352" y="5430"/>
                  <a:pt x="2352" y="5445"/>
                </a:cubicBezTo>
                <a:close/>
                <a:moveTo>
                  <a:pt x="2361" y="6160"/>
                </a:moveTo>
                <a:cubicBezTo>
                  <a:pt x="2361" y="6160"/>
                  <a:pt x="2352" y="6160"/>
                  <a:pt x="2352" y="6160"/>
                </a:cubicBezTo>
                <a:cubicBezTo>
                  <a:pt x="2343" y="6145"/>
                  <a:pt x="2334" y="6129"/>
                  <a:pt x="2334" y="6114"/>
                </a:cubicBezTo>
                <a:cubicBezTo>
                  <a:pt x="2334" y="6083"/>
                  <a:pt x="2334" y="6067"/>
                  <a:pt x="2343" y="6051"/>
                </a:cubicBezTo>
                <a:cubicBezTo>
                  <a:pt x="2343" y="6051"/>
                  <a:pt x="2343" y="6051"/>
                  <a:pt x="2343" y="6051"/>
                </a:cubicBezTo>
                <a:cubicBezTo>
                  <a:pt x="2343" y="6051"/>
                  <a:pt x="2343" y="6051"/>
                  <a:pt x="2343" y="6051"/>
                </a:cubicBezTo>
                <a:cubicBezTo>
                  <a:pt x="2343" y="6036"/>
                  <a:pt x="2343" y="6036"/>
                  <a:pt x="2352" y="6020"/>
                </a:cubicBezTo>
                <a:cubicBezTo>
                  <a:pt x="2352" y="6020"/>
                  <a:pt x="2352" y="6036"/>
                  <a:pt x="2352" y="6036"/>
                </a:cubicBezTo>
                <a:cubicBezTo>
                  <a:pt x="2352" y="6036"/>
                  <a:pt x="2352" y="6036"/>
                  <a:pt x="2343" y="6051"/>
                </a:cubicBezTo>
                <a:cubicBezTo>
                  <a:pt x="2343" y="6051"/>
                  <a:pt x="2343" y="6051"/>
                  <a:pt x="2343" y="6051"/>
                </a:cubicBezTo>
                <a:cubicBezTo>
                  <a:pt x="2343" y="6051"/>
                  <a:pt x="2343" y="6051"/>
                  <a:pt x="2343" y="6051"/>
                </a:cubicBezTo>
                <a:cubicBezTo>
                  <a:pt x="2352" y="6083"/>
                  <a:pt x="2361" y="6114"/>
                  <a:pt x="2371" y="6145"/>
                </a:cubicBezTo>
                <a:cubicBezTo>
                  <a:pt x="2371" y="6145"/>
                  <a:pt x="2361" y="6160"/>
                  <a:pt x="2361" y="6160"/>
                </a:cubicBezTo>
                <a:close/>
                <a:moveTo>
                  <a:pt x="2389" y="6067"/>
                </a:moveTo>
                <a:cubicBezTo>
                  <a:pt x="2380" y="6067"/>
                  <a:pt x="2380" y="6067"/>
                  <a:pt x="2380" y="6051"/>
                </a:cubicBezTo>
                <a:cubicBezTo>
                  <a:pt x="2380" y="6051"/>
                  <a:pt x="2380" y="6051"/>
                  <a:pt x="2380" y="6036"/>
                </a:cubicBezTo>
                <a:cubicBezTo>
                  <a:pt x="2389" y="6036"/>
                  <a:pt x="2389" y="6051"/>
                  <a:pt x="2398" y="6051"/>
                </a:cubicBezTo>
                <a:cubicBezTo>
                  <a:pt x="2398" y="6067"/>
                  <a:pt x="2389" y="6067"/>
                  <a:pt x="2389" y="6067"/>
                </a:cubicBezTo>
                <a:close/>
                <a:moveTo>
                  <a:pt x="3103" y="3192"/>
                </a:moveTo>
                <a:cubicBezTo>
                  <a:pt x="3103" y="3192"/>
                  <a:pt x="3094" y="3192"/>
                  <a:pt x="3094" y="3192"/>
                </a:cubicBezTo>
                <a:cubicBezTo>
                  <a:pt x="3094" y="3177"/>
                  <a:pt x="3094" y="3161"/>
                  <a:pt x="3094" y="3161"/>
                </a:cubicBezTo>
                <a:cubicBezTo>
                  <a:pt x="3094" y="3146"/>
                  <a:pt x="3094" y="3130"/>
                  <a:pt x="3103" y="3114"/>
                </a:cubicBezTo>
                <a:cubicBezTo>
                  <a:pt x="3103" y="3114"/>
                  <a:pt x="3103" y="3114"/>
                  <a:pt x="3103" y="3114"/>
                </a:cubicBezTo>
                <a:cubicBezTo>
                  <a:pt x="3103" y="3114"/>
                  <a:pt x="3103" y="3114"/>
                  <a:pt x="3103" y="3114"/>
                </a:cubicBezTo>
                <a:cubicBezTo>
                  <a:pt x="3103" y="3130"/>
                  <a:pt x="3103" y="3161"/>
                  <a:pt x="3112" y="3177"/>
                </a:cubicBezTo>
                <a:cubicBezTo>
                  <a:pt x="3112" y="3192"/>
                  <a:pt x="3103" y="3192"/>
                  <a:pt x="3103" y="3192"/>
                </a:cubicBezTo>
                <a:close/>
                <a:moveTo>
                  <a:pt x="3213" y="3130"/>
                </a:moveTo>
                <a:cubicBezTo>
                  <a:pt x="3213" y="3130"/>
                  <a:pt x="3203" y="3146"/>
                  <a:pt x="3203" y="3146"/>
                </a:cubicBezTo>
                <a:cubicBezTo>
                  <a:pt x="3203" y="3146"/>
                  <a:pt x="3203" y="3130"/>
                  <a:pt x="3213" y="3130"/>
                </a:cubicBezTo>
                <a:cubicBezTo>
                  <a:pt x="3213" y="3130"/>
                  <a:pt x="3213" y="3130"/>
                  <a:pt x="3213" y="3130"/>
                </a:cubicBezTo>
                <a:close/>
                <a:moveTo>
                  <a:pt x="3240" y="5399"/>
                </a:moveTo>
                <a:cubicBezTo>
                  <a:pt x="3240" y="5399"/>
                  <a:pt x="3240" y="5399"/>
                  <a:pt x="3240" y="5399"/>
                </a:cubicBezTo>
                <a:cubicBezTo>
                  <a:pt x="3240" y="5399"/>
                  <a:pt x="3240" y="5399"/>
                  <a:pt x="3240" y="5399"/>
                </a:cubicBezTo>
                <a:cubicBezTo>
                  <a:pt x="3240" y="5383"/>
                  <a:pt x="3240" y="5383"/>
                  <a:pt x="3240" y="5383"/>
                </a:cubicBezTo>
                <a:lnTo>
                  <a:pt x="3240" y="5399"/>
                </a:lnTo>
                <a:close/>
                <a:moveTo>
                  <a:pt x="3359" y="6502"/>
                </a:moveTo>
                <a:cubicBezTo>
                  <a:pt x="3359" y="6502"/>
                  <a:pt x="3359" y="6502"/>
                  <a:pt x="3359" y="6502"/>
                </a:cubicBezTo>
                <a:cubicBezTo>
                  <a:pt x="3359" y="6502"/>
                  <a:pt x="3359" y="6487"/>
                  <a:pt x="3368" y="6487"/>
                </a:cubicBezTo>
                <a:cubicBezTo>
                  <a:pt x="3368" y="6487"/>
                  <a:pt x="3368" y="6502"/>
                  <a:pt x="3368" y="6502"/>
                </a:cubicBezTo>
                <a:cubicBezTo>
                  <a:pt x="3368" y="6502"/>
                  <a:pt x="3368" y="6502"/>
                  <a:pt x="3359" y="6502"/>
                </a:cubicBezTo>
                <a:close/>
                <a:moveTo>
                  <a:pt x="3377" y="3037"/>
                </a:moveTo>
                <a:cubicBezTo>
                  <a:pt x="3377" y="3052"/>
                  <a:pt x="3377" y="3052"/>
                  <a:pt x="3377" y="3052"/>
                </a:cubicBezTo>
                <a:cubicBezTo>
                  <a:pt x="3350" y="3052"/>
                  <a:pt x="3322" y="3052"/>
                  <a:pt x="3295" y="3052"/>
                </a:cubicBezTo>
                <a:cubicBezTo>
                  <a:pt x="3295" y="3052"/>
                  <a:pt x="3295" y="3052"/>
                  <a:pt x="3286" y="3052"/>
                </a:cubicBezTo>
                <a:cubicBezTo>
                  <a:pt x="3286" y="3068"/>
                  <a:pt x="3277" y="3068"/>
                  <a:pt x="3277" y="3083"/>
                </a:cubicBezTo>
                <a:cubicBezTo>
                  <a:pt x="3267" y="3083"/>
                  <a:pt x="3267" y="3083"/>
                  <a:pt x="3267" y="3083"/>
                </a:cubicBezTo>
                <a:cubicBezTo>
                  <a:pt x="3267" y="3083"/>
                  <a:pt x="3267" y="3099"/>
                  <a:pt x="3258" y="3099"/>
                </a:cubicBezTo>
                <a:cubicBezTo>
                  <a:pt x="3258" y="3099"/>
                  <a:pt x="3258" y="3099"/>
                  <a:pt x="3258" y="3099"/>
                </a:cubicBezTo>
                <a:cubicBezTo>
                  <a:pt x="3258" y="3083"/>
                  <a:pt x="3267" y="3083"/>
                  <a:pt x="3267" y="3083"/>
                </a:cubicBezTo>
                <a:cubicBezTo>
                  <a:pt x="3267" y="3083"/>
                  <a:pt x="3267" y="3083"/>
                  <a:pt x="3267" y="3083"/>
                </a:cubicBezTo>
                <a:cubicBezTo>
                  <a:pt x="3277" y="3068"/>
                  <a:pt x="3286" y="3052"/>
                  <a:pt x="3286" y="3052"/>
                </a:cubicBezTo>
                <a:cubicBezTo>
                  <a:pt x="3295" y="3052"/>
                  <a:pt x="3295" y="3052"/>
                  <a:pt x="3295" y="3052"/>
                </a:cubicBezTo>
                <a:cubicBezTo>
                  <a:pt x="3322" y="3021"/>
                  <a:pt x="3350" y="3021"/>
                  <a:pt x="3377" y="3037"/>
                </a:cubicBezTo>
                <a:cubicBezTo>
                  <a:pt x="3377" y="3037"/>
                  <a:pt x="3377" y="3037"/>
                  <a:pt x="3377" y="3037"/>
                </a:cubicBezTo>
                <a:close/>
                <a:moveTo>
                  <a:pt x="3963" y="6720"/>
                </a:moveTo>
                <a:cubicBezTo>
                  <a:pt x="3963" y="6720"/>
                  <a:pt x="3963" y="6720"/>
                  <a:pt x="3954" y="6720"/>
                </a:cubicBezTo>
                <a:cubicBezTo>
                  <a:pt x="3954" y="6704"/>
                  <a:pt x="3963" y="6704"/>
                  <a:pt x="3963" y="6689"/>
                </a:cubicBezTo>
                <a:cubicBezTo>
                  <a:pt x="3963" y="6689"/>
                  <a:pt x="3972" y="6673"/>
                  <a:pt x="3981" y="6689"/>
                </a:cubicBezTo>
                <a:cubicBezTo>
                  <a:pt x="3981" y="6689"/>
                  <a:pt x="3981" y="6689"/>
                  <a:pt x="3981" y="6689"/>
                </a:cubicBezTo>
                <a:cubicBezTo>
                  <a:pt x="3981" y="6704"/>
                  <a:pt x="3972" y="6720"/>
                  <a:pt x="3963" y="6720"/>
                </a:cubicBezTo>
                <a:close/>
                <a:moveTo>
                  <a:pt x="3954" y="6285"/>
                </a:moveTo>
                <a:cubicBezTo>
                  <a:pt x="3954" y="6285"/>
                  <a:pt x="3954" y="6269"/>
                  <a:pt x="3945" y="6269"/>
                </a:cubicBezTo>
                <a:cubicBezTo>
                  <a:pt x="3945" y="6269"/>
                  <a:pt x="3945" y="6269"/>
                  <a:pt x="3954" y="6269"/>
                </a:cubicBezTo>
                <a:cubicBezTo>
                  <a:pt x="3954" y="6238"/>
                  <a:pt x="3972" y="6238"/>
                  <a:pt x="3981" y="6238"/>
                </a:cubicBezTo>
                <a:cubicBezTo>
                  <a:pt x="3981" y="6238"/>
                  <a:pt x="3981" y="6238"/>
                  <a:pt x="3981" y="6253"/>
                </a:cubicBezTo>
                <a:cubicBezTo>
                  <a:pt x="3981" y="6269"/>
                  <a:pt x="3972" y="6285"/>
                  <a:pt x="3954" y="6285"/>
                </a:cubicBezTo>
                <a:close/>
                <a:moveTo>
                  <a:pt x="3981" y="5337"/>
                </a:moveTo>
                <a:cubicBezTo>
                  <a:pt x="3991" y="5337"/>
                  <a:pt x="3991" y="5337"/>
                  <a:pt x="3991" y="5337"/>
                </a:cubicBezTo>
                <a:cubicBezTo>
                  <a:pt x="3991" y="5337"/>
                  <a:pt x="3991" y="5337"/>
                  <a:pt x="3991" y="5337"/>
                </a:cubicBezTo>
                <a:lnTo>
                  <a:pt x="3981" y="5337"/>
                </a:lnTo>
                <a:close/>
                <a:moveTo>
                  <a:pt x="4027" y="4264"/>
                </a:moveTo>
                <a:cubicBezTo>
                  <a:pt x="4036" y="4264"/>
                  <a:pt x="4036" y="4264"/>
                  <a:pt x="4045" y="4264"/>
                </a:cubicBezTo>
                <a:cubicBezTo>
                  <a:pt x="4045" y="4264"/>
                  <a:pt x="4045" y="4280"/>
                  <a:pt x="4045" y="4280"/>
                </a:cubicBezTo>
                <a:cubicBezTo>
                  <a:pt x="4045" y="4280"/>
                  <a:pt x="4045" y="4280"/>
                  <a:pt x="4045" y="4280"/>
                </a:cubicBezTo>
                <a:cubicBezTo>
                  <a:pt x="4045" y="4280"/>
                  <a:pt x="4036" y="4295"/>
                  <a:pt x="4036" y="4280"/>
                </a:cubicBezTo>
                <a:cubicBezTo>
                  <a:pt x="4027" y="4280"/>
                  <a:pt x="4018" y="4264"/>
                  <a:pt x="4027" y="4264"/>
                </a:cubicBezTo>
                <a:close/>
                <a:moveTo>
                  <a:pt x="3414" y="3752"/>
                </a:moveTo>
                <a:cubicBezTo>
                  <a:pt x="3423" y="3752"/>
                  <a:pt x="3423" y="3752"/>
                  <a:pt x="3423" y="3752"/>
                </a:cubicBezTo>
                <a:cubicBezTo>
                  <a:pt x="3423" y="3752"/>
                  <a:pt x="3423" y="3752"/>
                  <a:pt x="3423" y="3752"/>
                </a:cubicBezTo>
                <a:cubicBezTo>
                  <a:pt x="3423" y="3752"/>
                  <a:pt x="3423" y="3752"/>
                  <a:pt x="3423" y="3752"/>
                </a:cubicBezTo>
                <a:cubicBezTo>
                  <a:pt x="3423" y="3752"/>
                  <a:pt x="3423" y="3767"/>
                  <a:pt x="3423" y="3767"/>
                </a:cubicBezTo>
                <a:cubicBezTo>
                  <a:pt x="3414" y="3767"/>
                  <a:pt x="3414" y="3767"/>
                  <a:pt x="3414" y="3767"/>
                </a:cubicBezTo>
                <a:lnTo>
                  <a:pt x="3414" y="3752"/>
                </a:lnTo>
                <a:close/>
                <a:moveTo>
                  <a:pt x="3478" y="5259"/>
                </a:moveTo>
                <a:cubicBezTo>
                  <a:pt x="3478" y="5259"/>
                  <a:pt x="3478" y="5259"/>
                  <a:pt x="3478" y="5259"/>
                </a:cubicBezTo>
                <a:cubicBezTo>
                  <a:pt x="3478" y="5259"/>
                  <a:pt x="3478" y="5259"/>
                  <a:pt x="3487" y="5259"/>
                </a:cubicBezTo>
                <a:cubicBezTo>
                  <a:pt x="3487" y="5259"/>
                  <a:pt x="3487" y="5259"/>
                  <a:pt x="3487" y="5259"/>
                </a:cubicBezTo>
                <a:lnTo>
                  <a:pt x="3478" y="5259"/>
                </a:lnTo>
                <a:close/>
                <a:moveTo>
                  <a:pt x="3496" y="4342"/>
                </a:moveTo>
                <a:cubicBezTo>
                  <a:pt x="3478" y="4358"/>
                  <a:pt x="3460" y="4358"/>
                  <a:pt x="3432" y="4342"/>
                </a:cubicBezTo>
                <a:cubicBezTo>
                  <a:pt x="3423" y="4327"/>
                  <a:pt x="3414" y="4311"/>
                  <a:pt x="3423" y="4311"/>
                </a:cubicBezTo>
                <a:cubicBezTo>
                  <a:pt x="3432" y="4295"/>
                  <a:pt x="3451" y="4295"/>
                  <a:pt x="3460" y="4264"/>
                </a:cubicBezTo>
                <a:cubicBezTo>
                  <a:pt x="3469" y="4249"/>
                  <a:pt x="3478" y="4218"/>
                  <a:pt x="3496" y="4218"/>
                </a:cubicBezTo>
                <a:cubicBezTo>
                  <a:pt x="3515" y="4202"/>
                  <a:pt x="3524" y="4187"/>
                  <a:pt x="3524" y="4171"/>
                </a:cubicBezTo>
                <a:cubicBezTo>
                  <a:pt x="3524" y="4156"/>
                  <a:pt x="3533" y="4156"/>
                  <a:pt x="3533" y="4156"/>
                </a:cubicBezTo>
                <a:cubicBezTo>
                  <a:pt x="3551" y="4156"/>
                  <a:pt x="3560" y="4171"/>
                  <a:pt x="3579" y="4156"/>
                </a:cubicBezTo>
                <a:cubicBezTo>
                  <a:pt x="3588" y="4156"/>
                  <a:pt x="3597" y="4140"/>
                  <a:pt x="3588" y="4125"/>
                </a:cubicBezTo>
                <a:cubicBezTo>
                  <a:pt x="3579" y="4109"/>
                  <a:pt x="3569" y="4093"/>
                  <a:pt x="3560" y="4078"/>
                </a:cubicBezTo>
                <a:cubicBezTo>
                  <a:pt x="3551" y="4062"/>
                  <a:pt x="3533" y="4062"/>
                  <a:pt x="3515" y="4062"/>
                </a:cubicBezTo>
                <a:cubicBezTo>
                  <a:pt x="3478" y="4062"/>
                  <a:pt x="3441" y="4062"/>
                  <a:pt x="3405" y="4047"/>
                </a:cubicBezTo>
                <a:cubicBezTo>
                  <a:pt x="3405" y="4047"/>
                  <a:pt x="3405" y="4047"/>
                  <a:pt x="3405" y="4047"/>
                </a:cubicBezTo>
                <a:cubicBezTo>
                  <a:pt x="3405" y="4031"/>
                  <a:pt x="3405" y="4031"/>
                  <a:pt x="3414" y="4016"/>
                </a:cubicBezTo>
                <a:cubicBezTo>
                  <a:pt x="3414" y="4016"/>
                  <a:pt x="3423" y="4016"/>
                  <a:pt x="3423" y="4016"/>
                </a:cubicBezTo>
                <a:cubicBezTo>
                  <a:pt x="3469" y="4016"/>
                  <a:pt x="3505" y="4016"/>
                  <a:pt x="3542" y="4000"/>
                </a:cubicBezTo>
                <a:cubicBezTo>
                  <a:pt x="3579" y="4000"/>
                  <a:pt x="3606" y="4000"/>
                  <a:pt x="3634" y="3985"/>
                </a:cubicBezTo>
                <a:cubicBezTo>
                  <a:pt x="3661" y="3969"/>
                  <a:pt x="3679" y="3969"/>
                  <a:pt x="3707" y="3954"/>
                </a:cubicBezTo>
                <a:cubicBezTo>
                  <a:pt x="3716" y="3954"/>
                  <a:pt x="3725" y="3954"/>
                  <a:pt x="3734" y="3954"/>
                </a:cubicBezTo>
                <a:cubicBezTo>
                  <a:pt x="3734" y="3954"/>
                  <a:pt x="3743" y="3969"/>
                  <a:pt x="3743" y="3969"/>
                </a:cubicBezTo>
                <a:cubicBezTo>
                  <a:pt x="3743" y="3969"/>
                  <a:pt x="3743" y="3985"/>
                  <a:pt x="3743" y="3985"/>
                </a:cubicBezTo>
                <a:cubicBezTo>
                  <a:pt x="3716" y="4000"/>
                  <a:pt x="3698" y="4016"/>
                  <a:pt x="3670" y="4031"/>
                </a:cubicBezTo>
                <a:cubicBezTo>
                  <a:pt x="3670" y="4047"/>
                  <a:pt x="3661" y="4062"/>
                  <a:pt x="3670" y="4078"/>
                </a:cubicBezTo>
                <a:cubicBezTo>
                  <a:pt x="3670" y="4078"/>
                  <a:pt x="3670" y="4078"/>
                  <a:pt x="3670" y="4078"/>
                </a:cubicBezTo>
                <a:cubicBezTo>
                  <a:pt x="3679" y="4093"/>
                  <a:pt x="3679" y="4093"/>
                  <a:pt x="3688" y="4093"/>
                </a:cubicBezTo>
                <a:cubicBezTo>
                  <a:pt x="3716" y="4140"/>
                  <a:pt x="3753" y="4156"/>
                  <a:pt x="3789" y="4109"/>
                </a:cubicBezTo>
                <a:cubicBezTo>
                  <a:pt x="3798" y="4109"/>
                  <a:pt x="3798" y="4093"/>
                  <a:pt x="3798" y="4109"/>
                </a:cubicBezTo>
                <a:cubicBezTo>
                  <a:pt x="3807" y="4109"/>
                  <a:pt x="3807" y="4109"/>
                  <a:pt x="3807" y="4125"/>
                </a:cubicBezTo>
                <a:cubicBezTo>
                  <a:pt x="3798" y="4140"/>
                  <a:pt x="3798" y="4156"/>
                  <a:pt x="3789" y="4171"/>
                </a:cubicBezTo>
                <a:cubicBezTo>
                  <a:pt x="3780" y="4187"/>
                  <a:pt x="3771" y="4202"/>
                  <a:pt x="3762" y="4218"/>
                </a:cubicBezTo>
                <a:cubicBezTo>
                  <a:pt x="3753" y="4218"/>
                  <a:pt x="3753" y="4233"/>
                  <a:pt x="3743" y="4249"/>
                </a:cubicBezTo>
                <a:cubicBezTo>
                  <a:pt x="3734" y="4295"/>
                  <a:pt x="3725" y="4295"/>
                  <a:pt x="3707" y="4264"/>
                </a:cubicBezTo>
                <a:cubicBezTo>
                  <a:pt x="3688" y="4233"/>
                  <a:pt x="3670" y="4233"/>
                  <a:pt x="3643" y="4249"/>
                </a:cubicBezTo>
                <a:cubicBezTo>
                  <a:pt x="3634" y="4264"/>
                  <a:pt x="3624" y="4280"/>
                  <a:pt x="3624" y="4280"/>
                </a:cubicBezTo>
                <a:cubicBezTo>
                  <a:pt x="3624" y="4327"/>
                  <a:pt x="3606" y="4358"/>
                  <a:pt x="3579" y="4358"/>
                </a:cubicBezTo>
                <a:cubicBezTo>
                  <a:pt x="3579" y="4358"/>
                  <a:pt x="3579" y="4358"/>
                  <a:pt x="3579" y="4358"/>
                </a:cubicBezTo>
                <a:cubicBezTo>
                  <a:pt x="3579" y="4358"/>
                  <a:pt x="3579" y="4358"/>
                  <a:pt x="3579" y="4358"/>
                </a:cubicBezTo>
                <a:cubicBezTo>
                  <a:pt x="3569" y="4373"/>
                  <a:pt x="3560" y="4373"/>
                  <a:pt x="3551" y="4389"/>
                </a:cubicBezTo>
                <a:cubicBezTo>
                  <a:pt x="3551" y="4389"/>
                  <a:pt x="3551" y="4389"/>
                  <a:pt x="3551" y="4389"/>
                </a:cubicBezTo>
                <a:cubicBezTo>
                  <a:pt x="3542" y="4389"/>
                  <a:pt x="3542" y="4389"/>
                  <a:pt x="3542" y="4389"/>
                </a:cubicBezTo>
                <a:cubicBezTo>
                  <a:pt x="3542" y="4389"/>
                  <a:pt x="3542" y="4404"/>
                  <a:pt x="3533" y="4404"/>
                </a:cubicBezTo>
                <a:cubicBezTo>
                  <a:pt x="3533" y="4404"/>
                  <a:pt x="3533" y="4404"/>
                  <a:pt x="3533" y="4404"/>
                </a:cubicBezTo>
                <a:cubicBezTo>
                  <a:pt x="3533" y="4389"/>
                  <a:pt x="3542" y="4389"/>
                  <a:pt x="3542" y="4389"/>
                </a:cubicBezTo>
                <a:cubicBezTo>
                  <a:pt x="3542" y="4389"/>
                  <a:pt x="3542" y="4389"/>
                  <a:pt x="3542" y="4389"/>
                </a:cubicBezTo>
                <a:cubicBezTo>
                  <a:pt x="3551" y="4389"/>
                  <a:pt x="3551" y="4389"/>
                  <a:pt x="3551" y="4389"/>
                </a:cubicBezTo>
                <a:cubicBezTo>
                  <a:pt x="3560" y="4373"/>
                  <a:pt x="3569" y="4358"/>
                  <a:pt x="3579" y="4358"/>
                </a:cubicBezTo>
                <a:cubicBezTo>
                  <a:pt x="3579" y="4358"/>
                  <a:pt x="3579" y="4358"/>
                  <a:pt x="3579" y="4358"/>
                </a:cubicBezTo>
                <a:cubicBezTo>
                  <a:pt x="3579" y="4358"/>
                  <a:pt x="3579" y="4358"/>
                  <a:pt x="3579" y="4358"/>
                </a:cubicBezTo>
                <a:cubicBezTo>
                  <a:pt x="3588" y="4342"/>
                  <a:pt x="3588" y="4327"/>
                  <a:pt x="3597" y="4295"/>
                </a:cubicBezTo>
                <a:cubicBezTo>
                  <a:pt x="3597" y="4280"/>
                  <a:pt x="3579" y="4249"/>
                  <a:pt x="3569" y="4264"/>
                </a:cubicBezTo>
                <a:cubicBezTo>
                  <a:pt x="3551" y="4264"/>
                  <a:pt x="3542" y="4280"/>
                  <a:pt x="3524" y="4295"/>
                </a:cubicBezTo>
                <a:cubicBezTo>
                  <a:pt x="3515" y="4295"/>
                  <a:pt x="3505" y="4327"/>
                  <a:pt x="3496" y="4342"/>
                </a:cubicBezTo>
                <a:close/>
                <a:moveTo>
                  <a:pt x="3688" y="4420"/>
                </a:moveTo>
                <a:cubicBezTo>
                  <a:pt x="3679" y="4420"/>
                  <a:pt x="3679" y="4435"/>
                  <a:pt x="3670" y="4435"/>
                </a:cubicBezTo>
                <a:cubicBezTo>
                  <a:pt x="3670" y="4435"/>
                  <a:pt x="3670" y="4435"/>
                  <a:pt x="3670" y="4435"/>
                </a:cubicBezTo>
                <a:cubicBezTo>
                  <a:pt x="3670" y="4435"/>
                  <a:pt x="3670" y="4435"/>
                  <a:pt x="3670" y="4451"/>
                </a:cubicBezTo>
                <a:cubicBezTo>
                  <a:pt x="3670" y="4451"/>
                  <a:pt x="3670" y="4451"/>
                  <a:pt x="3670" y="4466"/>
                </a:cubicBezTo>
                <a:cubicBezTo>
                  <a:pt x="3661" y="4451"/>
                  <a:pt x="3670" y="4451"/>
                  <a:pt x="3670" y="4451"/>
                </a:cubicBezTo>
                <a:cubicBezTo>
                  <a:pt x="3670" y="4435"/>
                  <a:pt x="3670" y="4435"/>
                  <a:pt x="3670" y="4435"/>
                </a:cubicBezTo>
                <a:cubicBezTo>
                  <a:pt x="3670" y="4435"/>
                  <a:pt x="3670" y="4435"/>
                  <a:pt x="3670" y="4435"/>
                </a:cubicBezTo>
                <a:cubicBezTo>
                  <a:pt x="3679" y="4420"/>
                  <a:pt x="3679" y="4420"/>
                  <a:pt x="3679" y="4404"/>
                </a:cubicBezTo>
                <a:cubicBezTo>
                  <a:pt x="3679" y="4404"/>
                  <a:pt x="3688" y="4420"/>
                  <a:pt x="3688" y="4420"/>
                </a:cubicBezTo>
                <a:close/>
                <a:moveTo>
                  <a:pt x="3615" y="4839"/>
                </a:moveTo>
                <a:cubicBezTo>
                  <a:pt x="3615" y="4839"/>
                  <a:pt x="3615" y="4855"/>
                  <a:pt x="3615" y="4855"/>
                </a:cubicBezTo>
                <a:cubicBezTo>
                  <a:pt x="3588" y="4839"/>
                  <a:pt x="3579" y="4824"/>
                  <a:pt x="3579" y="4793"/>
                </a:cubicBezTo>
                <a:cubicBezTo>
                  <a:pt x="3569" y="4777"/>
                  <a:pt x="3579" y="4777"/>
                  <a:pt x="3588" y="4777"/>
                </a:cubicBezTo>
                <a:cubicBezTo>
                  <a:pt x="3588" y="4762"/>
                  <a:pt x="3597" y="4762"/>
                  <a:pt x="3597" y="4762"/>
                </a:cubicBezTo>
                <a:cubicBezTo>
                  <a:pt x="3606" y="4793"/>
                  <a:pt x="3615" y="4824"/>
                  <a:pt x="3615" y="4839"/>
                </a:cubicBezTo>
                <a:close/>
                <a:moveTo>
                  <a:pt x="3560" y="5554"/>
                </a:moveTo>
                <a:cubicBezTo>
                  <a:pt x="3560" y="5539"/>
                  <a:pt x="3560" y="5539"/>
                  <a:pt x="3560" y="5539"/>
                </a:cubicBezTo>
                <a:cubicBezTo>
                  <a:pt x="3569" y="5539"/>
                  <a:pt x="3569" y="5539"/>
                  <a:pt x="3569" y="5539"/>
                </a:cubicBezTo>
                <a:lnTo>
                  <a:pt x="3560" y="5554"/>
                </a:lnTo>
                <a:close/>
                <a:moveTo>
                  <a:pt x="3688" y="5958"/>
                </a:moveTo>
                <a:cubicBezTo>
                  <a:pt x="3688" y="5958"/>
                  <a:pt x="3679" y="5958"/>
                  <a:pt x="3679" y="5958"/>
                </a:cubicBezTo>
                <a:cubicBezTo>
                  <a:pt x="3679" y="5958"/>
                  <a:pt x="3679" y="5943"/>
                  <a:pt x="3679" y="5943"/>
                </a:cubicBezTo>
                <a:cubicBezTo>
                  <a:pt x="3679" y="5943"/>
                  <a:pt x="3679" y="5943"/>
                  <a:pt x="3679" y="5943"/>
                </a:cubicBezTo>
                <a:cubicBezTo>
                  <a:pt x="3688" y="5943"/>
                  <a:pt x="3688" y="5943"/>
                  <a:pt x="3688" y="5943"/>
                </a:cubicBezTo>
                <a:cubicBezTo>
                  <a:pt x="3688" y="5958"/>
                  <a:pt x="3688" y="5958"/>
                  <a:pt x="3688" y="5958"/>
                </a:cubicBezTo>
                <a:close/>
                <a:moveTo>
                  <a:pt x="3716" y="5352"/>
                </a:moveTo>
                <a:cubicBezTo>
                  <a:pt x="3707" y="5383"/>
                  <a:pt x="3698" y="5383"/>
                  <a:pt x="3679" y="5399"/>
                </a:cubicBezTo>
                <a:cubicBezTo>
                  <a:pt x="3652" y="5399"/>
                  <a:pt x="3634" y="5414"/>
                  <a:pt x="3606" y="5414"/>
                </a:cubicBezTo>
                <a:cubicBezTo>
                  <a:pt x="3588" y="5414"/>
                  <a:pt x="3569" y="5414"/>
                  <a:pt x="3560" y="5383"/>
                </a:cubicBezTo>
                <a:cubicBezTo>
                  <a:pt x="3551" y="5368"/>
                  <a:pt x="3542" y="5352"/>
                  <a:pt x="3533" y="5337"/>
                </a:cubicBezTo>
                <a:cubicBezTo>
                  <a:pt x="3533" y="5337"/>
                  <a:pt x="3533" y="5321"/>
                  <a:pt x="3533" y="5321"/>
                </a:cubicBezTo>
                <a:cubicBezTo>
                  <a:pt x="3533" y="5321"/>
                  <a:pt x="3542" y="5321"/>
                  <a:pt x="3542" y="5321"/>
                </a:cubicBezTo>
                <a:cubicBezTo>
                  <a:pt x="3551" y="5321"/>
                  <a:pt x="3560" y="5337"/>
                  <a:pt x="3569" y="5337"/>
                </a:cubicBezTo>
                <a:cubicBezTo>
                  <a:pt x="3579" y="5337"/>
                  <a:pt x="3588" y="5337"/>
                  <a:pt x="3597" y="5321"/>
                </a:cubicBezTo>
                <a:cubicBezTo>
                  <a:pt x="3606" y="5306"/>
                  <a:pt x="3615" y="5290"/>
                  <a:pt x="3624" y="5259"/>
                </a:cubicBezTo>
                <a:cubicBezTo>
                  <a:pt x="3634" y="5243"/>
                  <a:pt x="3652" y="5228"/>
                  <a:pt x="3670" y="5243"/>
                </a:cubicBezTo>
                <a:cubicBezTo>
                  <a:pt x="3670" y="5243"/>
                  <a:pt x="3679" y="5243"/>
                  <a:pt x="3679" y="5228"/>
                </a:cubicBezTo>
                <a:cubicBezTo>
                  <a:pt x="3698" y="5228"/>
                  <a:pt x="3707" y="5212"/>
                  <a:pt x="3698" y="5197"/>
                </a:cubicBezTo>
                <a:cubicBezTo>
                  <a:pt x="3698" y="5181"/>
                  <a:pt x="3698" y="5166"/>
                  <a:pt x="3698" y="5150"/>
                </a:cubicBezTo>
                <a:cubicBezTo>
                  <a:pt x="3698" y="5135"/>
                  <a:pt x="3688" y="5104"/>
                  <a:pt x="3688" y="5072"/>
                </a:cubicBezTo>
                <a:cubicBezTo>
                  <a:pt x="3688" y="5072"/>
                  <a:pt x="3688" y="5057"/>
                  <a:pt x="3698" y="5057"/>
                </a:cubicBezTo>
                <a:cubicBezTo>
                  <a:pt x="3698" y="5057"/>
                  <a:pt x="3698" y="5057"/>
                  <a:pt x="3698" y="5057"/>
                </a:cubicBezTo>
                <a:cubicBezTo>
                  <a:pt x="3725" y="5088"/>
                  <a:pt x="3743" y="5135"/>
                  <a:pt x="3753" y="5181"/>
                </a:cubicBezTo>
                <a:cubicBezTo>
                  <a:pt x="3762" y="5197"/>
                  <a:pt x="3771" y="5212"/>
                  <a:pt x="3789" y="5212"/>
                </a:cubicBezTo>
                <a:cubicBezTo>
                  <a:pt x="3826" y="5212"/>
                  <a:pt x="3862" y="5197"/>
                  <a:pt x="3890" y="5166"/>
                </a:cubicBezTo>
                <a:cubicBezTo>
                  <a:pt x="3908" y="5119"/>
                  <a:pt x="3945" y="5104"/>
                  <a:pt x="3972" y="5104"/>
                </a:cubicBezTo>
                <a:cubicBezTo>
                  <a:pt x="3981" y="5088"/>
                  <a:pt x="4000" y="5104"/>
                  <a:pt x="4009" y="5104"/>
                </a:cubicBezTo>
                <a:cubicBezTo>
                  <a:pt x="4009" y="5104"/>
                  <a:pt x="4009" y="5104"/>
                  <a:pt x="4009" y="5104"/>
                </a:cubicBezTo>
                <a:cubicBezTo>
                  <a:pt x="4009" y="5088"/>
                  <a:pt x="4009" y="5088"/>
                  <a:pt x="4018" y="5088"/>
                </a:cubicBezTo>
                <a:cubicBezTo>
                  <a:pt x="4018" y="5088"/>
                  <a:pt x="4009" y="5104"/>
                  <a:pt x="4009" y="5104"/>
                </a:cubicBezTo>
                <a:cubicBezTo>
                  <a:pt x="4009" y="5104"/>
                  <a:pt x="4009" y="5104"/>
                  <a:pt x="4009" y="5104"/>
                </a:cubicBezTo>
                <a:cubicBezTo>
                  <a:pt x="4009" y="5119"/>
                  <a:pt x="4000" y="5135"/>
                  <a:pt x="3991" y="5135"/>
                </a:cubicBezTo>
                <a:cubicBezTo>
                  <a:pt x="3981" y="5150"/>
                  <a:pt x="3972" y="5166"/>
                  <a:pt x="3954" y="5166"/>
                </a:cubicBezTo>
                <a:cubicBezTo>
                  <a:pt x="3926" y="5197"/>
                  <a:pt x="3908" y="5212"/>
                  <a:pt x="3881" y="5243"/>
                </a:cubicBezTo>
                <a:cubicBezTo>
                  <a:pt x="3853" y="5274"/>
                  <a:pt x="3817" y="5306"/>
                  <a:pt x="3789" y="5321"/>
                </a:cubicBezTo>
                <a:cubicBezTo>
                  <a:pt x="3789" y="5337"/>
                  <a:pt x="3780" y="5337"/>
                  <a:pt x="3771" y="5321"/>
                </a:cubicBezTo>
                <a:cubicBezTo>
                  <a:pt x="3753" y="5306"/>
                  <a:pt x="3734" y="5321"/>
                  <a:pt x="3716" y="5352"/>
                </a:cubicBezTo>
                <a:close/>
                <a:moveTo>
                  <a:pt x="3771" y="6518"/>
                </a:moveTo>
                <a:cubicBezTo>
                  <a:pt x="3771" y="6518"/>
                  <a:pt x="3771" y="6518"/>
                  <a:pt x="3771" y="6502"/>
                </a:cubicBezTo>
                <a:cubicBezTo>
                  <a:pt x="3771" y="6502"/>
                  <a:pt x="3762" y="6502"/>
                  <a:pt x="3762" y="6487"/>
                </a:cubicBezTo>
                <a:cubicBezTo>
                  <a:pt x="3762" y="6502"/>
                  <a:pt x="3771" y="6502"/>
                  <a:pt x="3771" y="6502"/>
                </a:cubicBezTo>
                <a:cubicBezTo>
                  <a:pt x="3771" y="6502"/>
                  <a:pt x="3780" y="6518"/>
                  <a:pt x="3771" y="6518"/>
                </a:cubicBezTo>
                <a:close/>
                <a:moveTo>
                  <a:pt x="3780" y="5958"/>
                </a:moveTo>
                <a:cubicBezTo>
                  <a:pt x="3780" y="5958"/>
                  <a:pt x="3771" y="5943"/>
                  <a:pt x="3771" y="5943"/>
                </a:cubicBezTo>
                <a:cubicBezTo>
                  <a:pt x="3771" y="5943"/>
                  <a:pt x="3771" y="5943"/>
                  <a:pt x="3771" y="5943"/>
                </a:cubicBezTo>
                <a:cubicBezTo>
                  <a:pt x="3780" y="5927"/>
                  <a:pt x="3780" y="5896"/>
                  <a:pt x="3789" y="5896"/>
                </a:cubicBezTo>
                <a:cubicBezTo>
                  <a:pt x="3817" y="5865"/>
                  <a:pt x="3853" y="5834"/>
                  <a:pt x="3881" y="5803"/>
                </a:cubicBezTo>
                <a:cubicBezTo>
                  <a:pt x="3881" y="5803"/>
                  <a:pt x="3890" y="5803"/>
                  <a:pt x="3890" y="5818"/>
                </a:cubicBezTo>
                <a:cubicBezTo>
                  <a:pt x="3908" y="5834"/>
                  <a:pt x="3926" y="5849"/>
                  <a:pt x="3945" y="5849"/>
                </a:cubicBezTo>
                <a:cubicBezTo>
                  <a:pt x="3945" y="5849"/>
                  <a:pt x="3945" y="5865"/>
                  <a:pt x="3945" y="5865"/>
                </a:cubicBezTo>
                <a:cubicBezTo>
                  <a:pt x="3945" y="5865"/>
                  <a:pt x="3945" y="5880"/>
                  <a:pt x="3945" y="5880"/>
                </a:cubicBezTo>
                <a:cubicBezTo>
                  <a:pt x="3926" y="5880"/>
                  <a:pt x="3908" y="5880"/>
                  <a:pt x="3890" y="5896"/>
                </a:cubicBezTo>
                <a:cubicBezTo>
                  <a:pt x="3890" y="5880"/>
                  <a:pt x="3890" y="5880"/>
                  <a:pt x="3890" y="5880"/>
                </a:cubicBezTo>
                <a:cubicBezTo>
                  <a:pt x="3881" y="5880"/>
                  <a:pt x="3872" y="5880"/>
                  <a:pt x="3862" y="5880"/>
                </a:cubicBezTo>
                <a:cubicBezTo>
                  <a:pt x="3844" y="5880"/>
                  <a:pt x="3817" y="5896"/>
                  <a:pt x="3798" y="5927"/>
                </a:cubicBezTo>
                <a:cubicBezTo>
                  <a:pt x="3798" y="5943"/>
                  <a:pt x="3789" y="5943"/>
                  <a:pt x="3780" y="5958"/>
                </a:cubicBezTo>
                <a:close/>
                <a:moveTo>
                  <a:pt x="4613" y="12967"/>
                </a:moveTo>
                <a:cubicBezTo>
                  <a:pt x="4613" y="12967"/>
                  <a:pt x="4613" y="12982"/>
                  <a:pt x="4613" y="12982"/>
                </a:cubicBezTo>
                <a:cubicBezTo>
                  <a:pt x="4595" y="12982"/>
                  <a:pt x="4576" y="12967"/>
                  <a:pt x="4576" y="12935"/>
                </a:cubicBezTo>
                <a:cubicBezTo>
                  <a:pt x="4576" y="12935"/>
                  <a:pt x="4585" y="12935"/>
                  <a:pt x="4585" y="12935"/>
                </a:cubicBezTo>
                <a:cubicBezTo>
                  <a:pt x="4595" y="12920"/>
                  <a:pt x="4613" y="12935"/>
                  <a:pt x="4613" y="12951"/>
                </a:cubicBezTo>
                <a:cubicBezTo>
                  <a:pt x="4613" y="12967"/>
                  <a:pt x="4613" y="12967"/>
                  <a:pt x="4613" y="12967"/>
                </a:cubicBezTo>
                <a:close/>
                <a:moveTo>
                  <a:pt x="5510" y="13200"/>
                </a:moveTo>
                <a:cubicBezTo>
                  <a:pt x="5510" y="13200"/>
                  <a:pt x="5501" y="13231"/>
                  <a:pt x="5501" y="13215"/>
                </a:cubicBezTo>
                <a:cubicBezTo>
                  <a:pt x="5492" y="13215"/>
                  <a:pt x="5492" y="13215"/>
                  <a:pt x="5482" y="13200"/>
                </a:cubicBezTo>
                <a:cubicBezTo>
                  <a:pt x="5473" y="13169"/>
                  <a:pt x="5473" y="13153"/>
                  <a:pt x="5501" y="13106"/>
                </a:cubicBezTo>
                <a:cubicBezTo>
                  <a:pt x="5501" y="13106"/>
                  <a:pt x="5510" y="13106"/>
                  <a:pt x="5510" y="13106"/>
                </a:cubicBezTo>
                <a:cubicBezTo>
                  <a:pt x="5510" y="13106"/>
                  <a:pt x="5510" y="13122"/>
                  <a:pt x="5510" y="13122"/>
                </a:cubicBezTo>
                <a:cubicBezTo>
                  <a:pt x="5519" y="13137"/>
                  <a:pt x="5519" y="13137"/>
                  <a:pt x="5519" y="13169"/>
                </a:cubicBezTo>
                <a:cubicBezTo>
                  <a:pt x="5519" y="13169"/>
                  <a:pt x="5519" y="13184"/>
                  <a:pt x="5510" y="13200"/>
                </a:cubicBezTo>
                <a:close/>
                <a:moveTo>
                  <a:pt x="5675" y="20472"/>
                </a:moveTo>
                <a:cubicBezTo>
                  <a:pt x="5675" y="20472"/>
                  <a:pt x="5665" y="20472"/>
                  <a:pt x="5665" y="20472"/>
                </a:cubicBezTo>
                <a:cubicBezTo>
                  <a:pt x="5665" y="20472"/>
                  <a:pt x="5665" y="20472"/>
                  <a:pt x="5665" y="20457"/>
                </a:cubicBezTo>
                <a:cubicBezTo>
                  <a:pt x="5675" y="20457"/>
                  <a:pt x="5675" y="20457"/>
                  <a:pt x="5675" y="20472"/>
                </a:cubicBezTo>
                <a:cubicBezTo>
                  <a:pt x="5675" y="20472"/>
                  <a:pt x="5675" y="20472"/>
                  <a:pt x="5675" y="20472"/>
                </a:cubicBezTo>
                <a:close/>
                <a:moveTo>
                  <a:pt x="5693" y="16152"/>
                </a:moveTo>
                <a:cubicBezTo>
                  <a:pt x="5693" y="16152"/>
                  <a:pt x="5693" y="16152"/>
                  <a:pt x="5693" y="16152"/>
                </a:cubicBezTo>
                <a:cubicBezTo>
                  <a:pt x="5665" y="16152"/>
                  <a:pt x="5656" y="16121"/>
                  <a:pt x="5638" y="16090"/>
                </a:cubicBezTo>
                <a:cubicBezTo>
                  <a:pt x="5638" y="16090"/>
                  <a:pt x="5638" y="16074"/>
                  <a:pt x="5638" y="16059"/>
                </a:cubicBezTo>
                <a:cubicBezTo>
                  <a:pt x="5647" y="16059"/>
                  <a:pt x="5647" y="16059"/>
                  <a:pt x="5647" y="16059"/>
                </a:cubicBezTo>
                <a:cubicBezTo>
                  <a:pt x="5665" y="16090"/>
                  <a:pt x="5684" y="16106"/>
                  <a:pt x="5693" y="16152"/>
                </a:cubicBezTo>
                <a:cubicBezTo>
                  <a:pt x="5693" y="16152"/>
                  <a:pt x="5693" y="16152"/>
                  <a:pt x="5693" y="16152"/>
                </a:cubicBezTo>
                <a:cubicBezTo>
                  <a:pt x="5693" y="16152"/>
                  <a:pt x="5702" y="16152"/>
                  <a:pt x="5702" y="16152"/>
                </a:cubicBezTo>
                <a:cubicBezTo>
                  <a:pt x="5693" y="16152"/>
                  <a:pt x="5693" y="16152"/>
                  <a:pt x="5693" y="16152"/>
                </a:cubicBezTo>
                <a:close/>
                <a:moveTo>
                  <a:pt x="5839" y="20985"/>
                </a:moveTo>
                <a:cubicBezTo>
                  <a:pt x="5839" y="21000"/>
                  <a:pt x="5839" y="21000"/>
                  <a:pt x="5839" y="21000"/>
                </a:cubicBezTo>
                <a:cubicBezTo>
                  <a:pt x="5839" y="21000"/>
                  <a:pt x="5839" y="21000"/>
                  <a:pt x="5839" y="21000"/>
                </a:cubicBezTo>
                <a:cubicBezTo>
                  <a:pt x="5839" y="21000"/>
                  <a:pt x="5839" y="21000"/>
                  <a:pt x="5839" y="21000"/>
                </a:cubicBezTo>
                <a:cubicBezTo>
                  <a:pt x="5839" y="21000"/>
                  <a:pt x="5839" y="21000"/>
                  <a:pt x="5839" y="20985"/>
                </a:cubicBezTo>
                <a:cubicBezTo>
                  <a:pt x="5839" y="20985"/>
                  <a:pt x="5839" y="20985"/>
                  <a:pt x="5839" y="20985"/>
                </a:cubicBezTo>
                <a:cubicBezTo>
                  <a:pt x="5848" y="20985"/>
                  <a:pt x="5848" y="20985"/>
                  <a:pt x="5839" y="20985"/>
                </a:cubicBezTo>
                <a:close/>
                <a:moveTo>
                  <a:pt x="5885" y="21125"/>
                </a:moveTo>
                <a:cubicBezTo>
                  <a:pt x="5876" y="21125"/>
                  <a:pt x="5876" y="21140"/>
                  <a:pt x="5867" y="21140"/>
                </a:cubicBezTo>
                <a:cubicBezTo>
                  <a:pt x="5867" y="21140"/>
                  <a:pt x="5867" y="21140"/>
                  <a:pt x="5867" y="21140"/>
                </a:cubicBezTo>
                <a:cubicBezTo>
                  <a:pt x="5858" y="21125"/>
                  <a:pt x="5867" y="21109"/>
                  <a:pt x="5867" y="21109"/>
                </a:cubicBezTo>
                <a:cubicBezTo>
                  <a:pt x="5876" y="21109"/>
                  <a:pt x="5876" y="21125"/>
                  <a:pt x="5885" y="21125"/>
                </a:cubicBezTo>
                <a:cubicBezTo>
                  <a:pt x="5885" y="21125"/>
                  <a:pt x="5885" y="21125"/>
                  <a:pt x="5885" y="21125"/>
                </a:cubicBezTo>
                <a:close/>
                <a:moveTo>
                  <a:pt x="5894" y="21280"/>
                </a:moveTo>
                <a:cubicBezTo>
                  <a:pt x="5894" y="21280"/>
                  <a:pt x="5894" y="21280"/>
                  <a:pt x="5894" y="21280"/>
                </a:cubicBezTo>
                <a:cubicBezTo>
                  <a:pt x="5894" y="21280"/>
                  <a:pt x="5903" y="21280"/>
                  <a:pt x="5903" y="21280"/>
                </a:cubicBezTo>
                <a:cubicBezTo>
                  <a:pt x="5903" y="21280"/>
                  <a:pt x="5903" y="21280"/>
                  <a:pt x="5903" y="21280"/>
                </a:cubicBezTo>
                <a:cubicBezTo>
                  <a:pt x="5903" y="21280"/>
                  <a:pt x="5903" y="21280"/>
                  <a:pt x="5894" y="21280"/>
                </a:cubicBezTo>
                <a:close/>
                <a:moveTo>
                  <a:pt x="5940" y="21187"/>
                </a:moveTo>
                <a:cubicBezTo>
                  <a:pt x="5940" y="21187"/>
                  <a:pt x="5940" y="21187"/>
                  <a:pt x="5940" y="21187"/>
                </a:cubicBezTo>
                <a:cubicBezTo>
                  <a:pt x="5931" y="21187"/>
                  <a:pt x="5931" y="21187"/>
                  <a:pt x="5931" y="21187"/>
                </a:cubicBezTo>
                <a:cubicBezTo>
                  <a:pt x="5931" y="21203"/>
                  <a:pt x="5931" y="21203"/>
                  <a:pt x="5922" y="21203"/>
                </a:cubicBezTo>
                <a:cubicBezTo>
                  <a:pt x="5922" y="21218"/>
                  <a:pt x="5922" y="21218"/>
                  <a:pt x="5922" y="21218"/>
                </a:cubicBezTo>
                <a:cubicBezTo>
                  <a:pt x="5913" y="21218"/>
                  <a:pt x="5913" y="21218"/>
                  <a:pt x="5913" y="21218"/>
                </a:cubicBezTo>
                <a:cubicBezTo>
                  <a:pt x="5922" y="21218"/>
                  <a:pt x="5922" y="21218"/>
                  <a:pt x="5922" y="21218"/>
                </a:cubicBezTo>
                <a:cubicBezTo>
                  <a:pt x="5922" y="21218"/>
                  <a:pt x="5922" y="21203"/>
                  <a:pt x="5922" y="21203"/>
                </a:cubicBezTo>
                <a:cubicBezTo>
                  <a:pt x="5922" y="21203"/>
                  <a:pt x="5931" y="21187"/>
                  <a:pt x="5931" y="21187"/>
                </a:cubicBezTo>
                <a:cubicBezTo>
                  <a:pt x="5931" y="21187"/>
                  <a:pt x="5931" y="21187"/>
                  <a:pt x="5931" y="21187"/>
                </a:cubicBezTo>
                <a:cubicBezTo>
                  <a:pt x="5940" y="21187"/>
                  <a:pt x="5940" y="21187"/>
                  <a:pt x="5940" y="21187"/>
                </a:cubicBezTo>
                <a:cubicBezTo>
                  <a:pt x="5940" y="21187"/>
                  <a:pt x="5940" y="21171"/>
                  <a:pt x="5940" y="21171"/>
                </a:cubicBezTo>
                <a:cubicBezTo>
                  <a:pt x="5940" y="21187"/>
                  <a:pt x="5940" y="21187"/>
                  <a:pt x="5940" y="21187"/>
                </a:cubicBezTo>
                <a:close/>
                <a:moveTo>
                  <a:pt x="6050" y="21249"/>
                </a:moveTo>
                <a:cubicBezTo>
                  <a:pt x="6059" y="21249"/>
                  <a:pt x="6059" y="21249"/>
                  <a:pt x="6068" y="21249"/>
                </a:cubicBezTo>
                <a:cubicBezTo>
                  <a:pt x="6068" y="21265"/>
                  <a:pt x="6068" y="21265"/>
                  <a:pt x="6059" y="21265"/>
                </a:cubicBezTo>
                <a:cubicBezTo>
                  <a:pt x="6059" y="21280"/>
                  <a:pt x="6059" y="21280"/>
                  <a:pt x="6050" y="21280"/>
                </a:cubicBezTo>
                <a:cubicBezTo>
                  <a:pt x="6050" y="21280"/>
                  <a:pt x="6050" y="21280"/>
                  <a:pt x="6041" y="21280"/>
                </a:cubicBezTo>
                <a:cubicBezTo>
                  <a:pt x="6041" y="21280"/>
                  <a:pt x="6041" y="21265"/>
                  <a:pt x="6050" y="21249"/>
                </a:cubicBezTo>
                <a:close/>
                <a:moveTo>
                  <a:pt x="6004" y="21342"/>
                </a:moveTo>
                <a:cubicBezTo>
                  <a:pt x="6004" y="21358"/>
                  <a:pt x="6004" y="21358"/>
                  <a:pt x="6004" y="21358"/>
                </a:cubicBezTo>
                <a:cubicBezTo>
                  <a:pt x="6013" y="21358"/>
                  <a:pt x="6022" y="21373"/>
                  <a:pt x="6032" y="21389"/>
                </a:cubicBezTo>
                <a:cubicBezTo>
                  <a:pt x="6032" y="21389"/>
                  <a:pt x="6032" y="21389"/>
                  <a:pt x="6032" y="21389"/>
                </a:cubicBezTo>
                <a:cubicBezTo>
                  <a:pt x="6032" y="21389"/>
                  <a:pt x="6032" y="21373"/>
                  <a:pt x="6032" y="21373"/>
                </a:cubicBezTo>
                <a:cubicBezTo>
                  <a:pt x="6032" y="21373"/>
                  <a:pt x="6032" y="21373"/>
                  <a:pt x="6032" y="21358"/>
                </a:cubicBezTo>
                <a:cubicBezTo>
                  <a:pt x="6032" y="21358"/>
                  <a:pt x="6041" y="21342"/>
                  <a:pt x="6041" y="21342"/>
                </a:cubicBezTo>
                <a:cubicBezTo>
                  <a:pt x="6050" y="21342"/>
                  <a:pt x="6050" y="21358"/>
                  <a:pt x="6050" y="21358"/>
                </a:cubicBezTo>
                <a:cubicBezTo>
                  <a:pt x="6059" y="21358"/>
                  <a:pt x="6050" y="21373"/>
                  <a:pt x="6050" y="21373"/>
                </a:cubicBezTo>
                <a:cubicBezTo>
                  <a:pt x="6041" y="21373"/>
                  <a:pt x="6041" y="21373"/>
                  <a:pt x="6032" y="21373"/>
                </a:cubicBezTo>
                <a:cubicBezTo>
                  <a:pt x="6032" y="21389"/>
                  <a:pt x="6032" y="21389"/>
                  <a:pt x="6032" y="21389"/>
                </a:cubicBezTo>
                <a:cubicBezTo>
                  <a:pt x="6032" y="21389"/>
                  <a:pt x="6032" y="21389"/>
                  <a:pt x="6032" y="21389"/>
                </a:cubicBezTo>
                <a:cubicBezTo>
                  <a:pt x="6032" y="21389"/>
                  <a:pt x="6022" y="21389"/>
                  <a:pt x="6022" y="21389"/>
                </a:cubicBezTo>
                <a:cubicBezTo>
                  <a:pt x="6013" y="21389"/>
                  <a:pt x="6004" y="21389"/>
                  <a:pt x="6004" y="21373"/>
                </a:cubicBezTo>
                <a:cubicBezTo>
                  <a:pt x="6004" y="21373"/>
                  <a:pt x="6004" y="21358"/>
                  <a:pt x="6004" y="21358"/>
                </a:cubicBezTo>
                <a:cubicBezTo>
                  <a:pt x="6004" y="21358"/>
                  <a:pt x="6004" y="21358"/>
                  <a:pt x="5995" y="21358"/>
                </a:cubicBezTo>
                <a:cubicBezTo>
                  <a:pt x="5995" y="21358"/>
                  <a:pt x="5995" y="21342"/>
                  <a:pt x="5995" y="21342"/>
                </a:cubicBezTo>
                <a:cubicBezTo>
                  <a:pt x="5995" y="21342"/>
                  <a:pt x="5986" y="21342"/>
                  <a:pt x="5986" y="21342"/>
                </a:cubicBezTo>
                <a:cubicBezTo>
                  <a:pt x="5986" y="21327"/>
                  <a:pt x="5995" y="21327"/>
                  <a:pt x="5995" y="21327"/>
                </a:cubicBezTo>
                <a:cubicBezTo>
                  <a:pt x="5995" y="21342"/>
                  <a:pt x="5995" y="21342"/>
                  <a:pt x="5995" y="21342"/>
                </a:cubicBezTo>
                <a:cubicBezTo>
                  <a:pt x="5995" y="21342"/>
                  <a:pt x="6004" y="21342"/>
                  <a:pt x="6004" y="21342"/>
                </a:cubicBezTo>
                <a:close/>
                <a:moveTo>
                  <a:pt x="6068" y="13464"/>
                </a:moveTo>
                <a:cubicBezTo>
                  <a:pt x="6077" y="13448"/>
                  <a:pt x="6077" y="13448"/>
                  <a:pt x="6077" y="13448"/>
                </a:cubicBezTo>
                <a:cubicBezTo>
                  <a:pt x="6077" y="13464"/>
                  <a:pt x="6077" y="13464"/>
                  <a:pt x="6077" y="13464"/>
                </a:cubicBezTo>
                <a:lnTo>
                  <a:pt x="6068" y="13464"/>
                </a:lnTo>
                <a:close/>
                <a:moveTo>
                  <a:pt x="6187" y="17908"/>
                </a:moveTo>
                <a:cubicBezTo>
                  <a:pt x="6187" y="17908"/>
                  <a:pt x="6178" y="17908"/>
                  <a:pt x="6178" y="17908"/>
                </a:cubicBezTo>
                <a:cubicBezTo>
                  <a:pt x="6178" y="17908"/>
                  <a:pt x="6178" y="17893"/>
                  <a:pt x="6187" y="17893"/>
                </a:cubicBezTo>
                <a:cubicBezTo>
                  <a:pt x="6187" y="17893"/>
                  <a:pt x="6187" y="17893"/>
                  <a:pt x="6187" y="17893"/>
                </a:cubicBezTo>
                <a:cubicBezTo>
                  <a:pt x="6196" y="17893"/>
                  <a:pt x="6196" y="17908"/>
                  <a:pt x="6196" y="17908"/>
                </a:cubicBezTo>
                <a:cubicBezTo>
                  <a:pt x="6196" y="17908"/>
                  <a:pt x="6196" y="17908"/>
                  <a:pt x="6187" y="17908"/>
                </a:cubicBezTo>
                <a:close/>
                <a:moveTo>
                  <a:pt x="6562" y="13712"/>
                </a:moveTo>
                <a:cubicBezTo>
                  <a:pt x="6553" y="13712"/>
                  <a:pt x="6553" y="13712"/>
                  <a:pt x="6553" y="13712"/>
                </a:cubicBezTo>
                <a:cubicBezTo>
                  <a:pt x="6562" y="13697"/>
                  <a:pt x="6562" y="13697"/>
                  <a:pt x="6572" y="13697"/>
                </a:cubicBezTo>
                <a:cubicBezTo>
                  <a:pt x="6572" y="13697"/>
                  <a:pt x="6572" y="13712"/>
                  <a:pt x="6572" y="13712"/>
                </a:cubicBezTo>
                <a:cubicBezTo>
                  <a:pt x="6572" y="13712"/>
                  <a:pt x="6562" y="13728"/>
                  <a:pt x="6562" y="13712"/>
                </a:cubicBezTo>
                <a:close/>
                <a:moveTo>
                  <a:pt x="6874" y="14350"/>
                </a:moveTo>
                <a:cubicBezTo>
                  <a:pt x="6864" y="14365"/>
                  <a:pt x="6855" y="14365"/>
                  <a:pt x="6846" y="14365"/>
                </a:cubicBezTo>
                <a:cubicBezTo>
                  <a:pt x="6837" y="14350"/>
                  <a:pt x="6837" y="14334"/>
                  <a:pt x="6837" y="14334"/>
                </a:cubicBezTo>
                <a:cubicBezTo>
                  <a:pt x="6846" y="14318"/>
                  <a:pt x="6846" y="14303"/>
                  <a:pt x="6846" y="14303"/>
                </a:cubicBezTo>
                <a:cubicBezTo>
                  <a:pt x="6846" y="14303"/>
                  <a:pt x="6846" y="14318"/>
                  <a:pt x="6855" y="14318"/>
                </a:cubicBezTo>
                <a:cubicBezTo>
                  <a:pt x="6855" y="14334"/>
                  <a:pt x="6864" y="14334"/>
                  <a:pt x="6874" y="14334"/>
                </a:cubicBezTo>
                <a:cubicBezTo>
                  <a:pt x="6874" y="14334"/>
                  <a:pt x="6874" y="14334"/>
                  <a:pt x="6883" y="14334"/>
                </a:cubicBezTo>
                <a:cubicBezTo>
                  <a:pt x="6874" y="14334"/>
                  <a:pt x="6874" y="14350"/>
                  <a:pt x="6874" y="14350"/>
                </a:cubicBezTo>
                <a:close/>
                <a:moveTo>
                  <a:pt x="6947" y="14505"/>
                </a:moveTo>
                <a:cubicBezTo>
                  <a:pt x="6947" y="14505"/>
                  <a:pt x="6947" y="14489"/>
                  <a:pt x="6956" y="14489"/>
                </a:cubicBezTo>
                <a:cubicBezTo>
                  <a:pt x="6956" y="14489"/>
                  <a:pt x="6956" y="14489"/>
                  <a:pt x="6965" y="14489"/>
                </a:cubicBezTo>
                <a:cubicBezTo>
                  <a:pt x="6965" y="14489"/>
                  <a:pt x="6965" y="14489"/>
                  <a:pt x="6965" y="14489"/>
                </a:cubicBezTo>
                <a:cubicBezTo>
                  <a:pt x="6965" y="14489"/>
                  <a:pt x="6965" y="14505"/>
                  <a:pt x="6965" y="14505"/>
                </a:cubicBezTo>
                <a:cubicBezTo>
                  <a:pt x="6956" y="14505"/>
                  <a:pt x="6956" y="14505"/>
                  <a:pt x="6947" y="14505"/>
                </a:cubicBezTo>
                <a:close/>
                <a:moveTo>
                  <a:pt x="6974" y="14816"/>
                </a:moveTo>
                <a:cubicBezTo>
                  <a:pt x="6974" y="14816"/>
                  <a:pt x="6965" y="14816"/>
                  <a:pt x="6965" y="14816"/>
                </a:cubicBezTo>
                <a:cubicBezTo>
                  <a:pt x="6965" y="14800"/>
                  <a:pt x="6956" y="14785"/>
                  <a:pt x="6956" y="14769"/>
                </a:cubicBezTo>
                <a:cubicBezTo>
                  <a:pt x="6956" y="14769"/>
                  <a:pt x="6956" y="14754"/>
                  <a:pt x="6956" y="14754"/>
                </a:cubicBezTo>
                <a:cubicBezTo>
                  <a:pt x="6956" y="14754"/>
                  <a:pt x="6965" y="14754"/>
                  <a:pt x="6965" y="14769"/>
                </a:cubicBezTo>
                <a:cubicBezTo>
                  <a:pt x="6965" y="14769"/>
                  <a:pt x="6974" y="14785"/>
                  <a:pt x="6974" y="14800"/>
                </a:cubicBezTo>
                <a:cubicBezTo>
                  <a:pt x="6974" y="14800"/>
                  <a:pt x="6974" y="14800"/>
                  <a:pt x="6974" y="14816"/>
                </a:cubicBezTo>
                <a:close/>
                <a:moveTo>
                  <a:pt x="7029" y="16385"/>
                </a:moveTo>
                <a:cubicBezTo>
                  <a:pt x="7020" y="16385"/>
                  <a:pt x="7020" y="16385"/>
                  <a:pt x="7020" y="16385"/>
                </a:cubicBezTo>
                <a:cubicBezTo>
                  <a:pt x="7029" y="16370"/>
                  <a:pt x="7029" y="16370"/>
                  <a:pt x="7029" y="16370"/>
                </a:cubicBezTo>
                <a:lnTo>
                  <a:pt x="7029" y="16385"/>
                </a:lnTo>
                <a:close/>
                <a:moveTo>
                  <a:pt x="2599" y="7497"/>
                </a:moveTo>
                <a:cubicBezTo>
                  <a:pt x="2599" y="7497"/>
                  <a:pt x="2599" y="7481"/>
                  <a:pt x="2599" y="7481"/>
                </a:cubicBezTo>
                <a:cubicBezTo>
                  <a:pt x="2599" y="7497"/>
                  <a:pt x="2599" y="7497"/>
                  <a:pt x="2599" y="7497"/>
                </a:cubicBezTo>
                <a:cubicBezTo>
                  <a:pt x="2599" y="7497"/>
                  <a:pt x="2599" y="7497"/>
                  <a:pt x="2599" y="7497"/>
                </a:cubicBezTo>
                <a:cubicBezTo>
                  <a:pt x="2599" y="7497"/>
                  <a:pt x="2599" y="7497"/>
                  <a:pt x="2599" y="7497"/>
                </a:cubicBezTo>
                <a:close/>
                <a:moveTo>
                  <a:pt x="7395" y="4637"/>
                </a:moveTo>
                <a:cubicBezTo>
                  <a:pt x="7395" y="4637"/>
                  <a:pt x="7395" y="4637"/>
                  <a:pt x="7395" y="4637"/>
                </a:cubicBezTo>
                <a:cubicBezTo>
                  <a:pt x="7395" y="4637"/>
                  <a:pt x="7395" y="4637"/>
                  <a:pt x="7395" y="4637"/>
                </a:cubicBezTo>
                <a:close/>
                <a:moveTo>
                  <a:pt x="9015" y="4544"/>
                </a:moveTo>
                <a:cubicBezTo>
                  <a:pt x="9015" y="4529"/>
                  <a:pt x="9015" y="4529"/>
                  <a:pt x="9015" y="4513"/>
                </a:cubicBezTo>
                <a:cubicBezTo>
                  <a:pt x="9015" y="4513"/>
                  <a:pt x="9015" y="4513"/>
                  <a:pt x="9006" y="4513"/>
                </a:cubicBezTo>
                <a:cubicBezTo>
                  <a:pt x="8979" y="4482"/>
                  <a:pt x="8942" y="4497"/>
                  <a:pt x="8915" y="4466"/>
                </a:cubicBezTo>
                <a:cubicBezTo>
                  <a:pt x="8896" y="4451"/>
                  <a:pt x="8869" y="4451"/>
                  <a:pt x="8851" y="4466"/>
                </a:cubicBezTo>
                <a:cubicBezTo>
                  <a:pt x="8841" y="4466"/>
                  <a:pt x="8841" y="4466"/>
                  <a:pt x="8832" y="4451"/>
                </a:cubicBezTo>
                <a:cubicBezTo>
                  <a:pt x="8832" y="4451"/>
                  <a:pt x="8832" y="4451"/>
                  <a:pt x="8823" y="4451"/>
                </a:cubicBezTo>
                <a:cubicBezTo>
                  <a:pt x="8823" y="4435"/>
                  <a:pt x="8823" y="4435"/>
                  <a:pt x="8832" y="4420"/>
                </a:cubicBezTo>
                <a:cubicBezTo>
                  <a:pt x="8841" y="4420"/>
                  <a:pt x="8851" y="4420"/>
                  <a:pt x="8869" y="4404"/>
                </a:cubicBezTo>
                <a:cubicBezTo>
                  <a:pt x="8878" y="4389"/>
                  <a:pt x="8887" y="4373"/>
                  <a:pt x="8887" y="4342"/>
                </a:cubicBezTo>
                <a:cubicBezTo>
                  <a:pt x="8887" y="4311"/>
                  <a:pt x="8887" y="4280"/>
                  <a:pt x="8878" y="4264"/>
                </a:cubicBezTo>
                <a:cubicBezTo>
                  <a:pt x="8878" y="4249"/>
                  <a:pt x="8896" y="4233"/>
                  <a:pt x="8896" y="4233"/>
                </a:cubicBezTo>
                <a:cubicBezTo>
                  <a:pt x="8905" y="4233"/>
                  <a:pt x="8905" y="4249"/>
                  <a:pt x="8905" y="4249"/>
                </a:cubicBezTo>
                <a:cubicBezTo>
                  <a:pt x="8924" y="4295"/>
                  <a:pt x="8933" y="4358"/>
                  <a:pt x="8951" y="4404"/>
                </a:cubicBezTo>
                <a:cubicBezTo>
                  <a:pt x="8960" y="4435"/>
                  <a:pt x="8979" y="4451"/>
                  <a:pt x="9006" y="4451"/>
                </a:cubicBezTo>
                <a:cubicBezTo>
                  <a:pt x="9015" y="4435"/>
                  <a:pt x="9024" y="4435"/>
                  <a:pt x="9034" y="4451"/>
                </a:cubicBezTo>
                <a:cubicBezTo>
                  <a:pt x="9061" y="4451"/>
                  <a:pt x="9070" y="4435"/>
                  <a:pt x="9070" y="4389"/>
                </a:cubicBezTo>
                <a:cubicBezTo>
                  <a:pt x="9070" y="4358"/>
                  <a:pt x="9070" y="4311"/>
                  <a:pt x="9070" y="4280"/>
                </a:cubicBezTo>
                <a:cubicBezTo>
                  <a:pt x="9070" y="4233"/>
                  <a:pt x="9052" y="4202"/>
                  <a:pt x="9061" y="4156"/>
                </a:cubicBezTo>
                <a:cubicBezTo>
                  <a:pt x="9061" y="4156"/>
                  <a:pt x="9052" y="4140"/>
                  <a:pt x="9052" y="4125"/>
                </a:cubicBezTo>
                <a:cubicBezTo>
                  <a:pt x="9034" y="4078"/>
                  <a:pt x="9015" y="4031"/>
                  <a:pt x="8988" y="4000"/>
                </a:cubicBezTo>
                <a:cubicBezTo>
                  <a:pt x="8979" y="3985"/>
                  <a:pt x="8960" y="3969"/>
                  <a:pt x="8951" y="3954"/>
                </a:cubicBezTo>
                <a:cubicBezTo>
                  <a:pt x="8951" y="3954"/>
                  <a:pt x="8942" y="3938"/>
                  <a:pt x="8942" y="3923"/>
                </a:cubicBezTo>
                <a:cubicBezTo>
                  <a:pt x="8933" y="3891"/>
                  <a:pt x="8933" y="3860"/>
                  <a:pt x="8933" y="3829"/>
                </a:cubicBezTo>
                <a:cubicBezTo>
                  <a:pt x="8933" y="3829"/>
                  <a:pt x="8933" y="3814"/>
                  <a:pt x="8942" y="3814"/>
                </a:cubicBezTo>
                <a:cubicBezTo>
                  <a:pt x="8942" y="3814"/>
                  <a:pt x="8951" y="3814"/>
                  <a:pt x="8951" y="3814"/>
                </a:cubicBezTo>
                <a:cubicBezTo>
                  <a:pt x="8960" y="3829"/>
                  <a:pt x="8960" y="3845"/>
                  <a:pt x="8960" y="3845"/>
                </a:cubicBezTo>
                <a:cubicBezTo>
                  <a:pt x="8960" y="3907"/>
                  <a:pt x="8969" y="3938"/>
                  <a:pt x="8997" y="3969"/>
                </a:cubicBezTo>
                <a:cubicBezTo>
                  <a:pt x="9015" y="3985"/>
                  <a:pt x="9024" y="4016"/>
                  <a:pt x="9043" y="4016"/>
                </a:cubicBezTo>
                <a:cubicBezTo>
                  <a:pt x="9052" y="4016"/>
                  <a:pt x="9061" y="4016"/>
                  <a:pt x="9061" y="4000"/>
                </a:cubicBezTo>
                <a:cubicBezTo>
                  <a:pt x="9061" y="3985"/>
                  <a:pt x="9061" y="3954"/>
                  <a:pt x="9070" y="3938"/>
                </a:cubicBezTo>
                <a:cubicBezTo>
                  <a:pt x="9070" y="3907"/>
                  <a:pt x="9079" y="3891"/>
                  <a:pt x="9079" y="3876"/>
                </a:cubicBezTo>
                <a:cubicBezTo>
                  <a:pt x="9088" y="3860"/>
                  <a:pt x="9088" y="3845"/>
                  <a:pt x="9079" y="3829"/>
                </a:cubicBezTo>
                <a:cubicBezTo>
                  <a:pt x="9061" y="3814"/>
                  <a:pt x="9043" y="3783"/>
                  <a:pt x="9024" y="3767"/>
                </a:cubicBezTo>
                <a:cubicBezTo>
                  <a:pt x="9024" y="3767"/>
                  <a:pt x="9015" y="3752"/>
                  <a:pt x="9015" y="3736"/>
                </a:cubicBezTo>
                <a:cubicBezTo>
                  <a:pt x="9015" y="3736"/>
                  <a:pt x="9015" y="3736"/>
                  <a:pt x="9015" y="3736"/>
                </a:cubicBezTo>
                <a:cubicBezTo>
                  <a:pt x="9015" y="3736"/>
                  <a:pt x="9015" y="3736"/>
                  <a:pt x="9015" y="3736"/>
                </a:cubicBezTo>
                <a:cubicBezTo>
                  <a:pt x="8997" y="3720"/>
                  <a:pt x="8979" y="3705"/>
                  <a:pt x="8969" y="3689"/>
                </a:cubicBezTo>
                <a:cubicBezTo>
                  <a:pt x="8969" y="3689"/>
                  <a:pt x="8969" y="3689"/>
                  <a:pt x="8969" y="3689"/>
                </a:cubicBezTo>
                <a:cubicBezTo>
                  <a:pt x="8969" y="3689"/>
                  <a:pt x="8969" y="3674"/>
                  <a:pt x="8979" y="3674"/>
                </a:cubicBezTo>
                <a:cubicBezTo>
                  <a:pt x="8979" y="3674"/>
                  <a:pt x="8988" y="3674"/>
                  <a:pt x="8988" y="3689"/>
                </a:cubicBezTo>
                <a:cubicBezTo>
                  <a:pt x="8997" y="3705"/>
                  <a:pt x="9006" y="3720"/>
                  <a:pt x="9015" y="3736"/>
                </a:cubicBezTo>
                <a:cubicBezTo>
                  <a:pt x="9015" y="3736"/>
                  <a:pt x="9015" y="3736"/>
                  <a:pt x="9015" y="3736"/>
                </a:cubicBezTo>
                <a:cubicBezTo>
                  <a:pt x="9015" y="3736"/>
                  <a:pt x="9015" y="3736"/>
                  <a:pt x="9015" y="3736"/>
                </a:cubicBezTo>
                <a:cubicBezTo>
                  <a:pt x="9024" y="3736"/>
                  <a:pt x="9034" y="3752"/>
                  <a:pt x="9034" y="3752"/>
                </a:cubicBezTo>
                <a:cubicBezTo>
                  <a:pt x="9052" y="3767"/>
                  <a:pt x="9070" y="3767"/>
                  <a:pt x="9088" y="3752"/>
                </a:cubicBezTo>
                <a:cubicBezTo>
                  <a:pt x="9107" y="3736"/>
                  <a:pt x="9125" y="3720"/>
                  <a:pt x="9153" y="3720"/>
                </a:cubicBezTo>
                <a:cubicBezTo>
                  <a:pt x="9153" y="3720"/>
                  <a:pt x="9162" y="3705"/>
                  <a:pt x="9162" y="3689"/>
                </a:cubicBezTo>
                <a:cubicBezTo>
                  <a:pt x="9171" y="3674"/>
                  <a:pt x="9171" y="3658"/>
                  <a:pt x="9171" y="3643"/>
                </a:cubicBezTo>
                <a:cubicBezTo>
                  <a:pt x="9180" y="3627"/>
                  <a:pt x="9171" y="3596"/>
                  <a:pt x="9162" y="3596"/>
                </a:cubicBezTo>
                <a:cubicBezTo>
                  <a:pt x="9143" y="3596"/>
                  <a:pt x="9125" y="3565"/>
                  <a:pt x="9107" y="3550"/>
                </a:cubicBezTo>
                <a:cubicBezTo>
                  <a:pt x="9107" y="3550"/>
                  <a:pt x="9098" y="3550"/>
                  <a:pt x="9107" y="3550"/>
                </a:cubicBezTo>
                <a:cubicBezTo>
                  <a:pt x="9107" y="3534"/>
                  <a:pt x="9107" y="3534"/>
                  <a:pt x="9116" y="3534"/>
                </a:cubicBezTo>
                <a:cubicBezTo>
                  <a:pt x="9143" y="3550"/>
                  <a:pt x="9162" y="3565"/>
                  <a:pt x="9189" y="3534"/>
                </a:cubicBezTo>
                <a:cubicBezTo>
                  <a:pt x="9189" y="3518"/>
                  <a:pt x="9207" y="3534"/>
                  <a:pt x="9207" y="3518"/>
                </a:cubicBezTo>
                <a:cubicBezTo>
                  <a:pt x="9235" y="3518"/>
                  <a:pt x="9253" y="3441"/>
                  <a:pt x="9235" y="3425"/>
                </a:cubicBezTo>
                <a:cubicBezTo>
                  <a:pt x="9217" y="3394"/>
                  <a:pt x="9207" y="3379"/>
                  <a:pt x="9207" y="3348"/>
                </a:cubicBezTo>
                <a:cubicBezTo>
                  <a:pt x="9207" y="3348"/>
                  <a:pt x="9198" y="3332"/>
                  <a:pt x="9198" y="3316"/>
                </a:cubicBezTo>
                <a:cubicBezTo>
                  <a:pt x="9189" y="3316"/>
                  <a:pt x="9189" y="3316"/>
                  <a:pt x="9189" y="3301"/>
                </a:cubicBezTo>
                <a:cubicBezTo>
                  <a:pt x="9189" y="3285"/>
                  <a:pt x="9198" y="3285"/>
                  <a:pt x="9207" y="3285"/>
                </a:cubicBezTo>
                <a:cubicBezTo>
                  <a:pt x="9207" y="3285"/>
                  <a:pt x="9217" y="3301"/>
                  <a:pt x="9226" y="3285"/>
                </a:cubicBezTo>
                <a:cubicBezTo>
                  <a:pt x="9235" y="3285"/>
                  <a:pt x="9244" y="3270"/>
                  <a:pt x="9244" y="3254"/>
                </a:cubicBezTo>
                <a:cubicBezTo>
                  <a:pt x="9244" y="3208"/>
                  <a:pt x="9244" y="3177"/>
                  <a:pt x="9244" y="3146"/>
                </a:cubicBezTo>
                <a:cubicBezTo>
                  <a:pt x="9244" y="3130"/>
                  <a:pt x="9244" y="3099"/>
                  <a:pt x="9235" y="3099"/>
                </a:cubicBezTo>
                <a:cubicBezTo>
                  <a:pt x="9217" y="3068"/>
                  <a:pt x="9226" y="3052"/>
                  <a:pt x="9235" y="3037"/>
                </a:cubicBezTo>
                <a:cubicBezTo>
                  <a:pt x="9244" y="3037"/>
                  <a:pt x="9235" y="3006"/>
                  <a:pt x="9235" y="3006"/>
                </a:cubicBezTo>
                <a:cubicBezTo>
                  <a:pt x="9217" y="2990"/>
                  <a:pt x="9198" y="2990"/>
                  <a:pt x="9189" y="2975"/>
                </a:cubicBezTo>
                <a:cubicBezTo>
                  <a:pt x="9189" y="2975"/>
                  <a:pt x="9180" y="2975"/>
                  <a:pt x="9180" y="2975"/>
                </a:cubicBezTo>
                <a:cubicBezTo>
                  <a:pt x="9162" y="2959"/>
                  <a:pt x="9162" y="2944"/>
                  <a:pt x="9162" y="2928"/>
                </a:cubicBezTo>
                <a:cubicBezTo>
                  <a:pt x="9162" y="2912"/>
                  <a:pt x="9162" y="2897"/>
                  <a:pt x="9171" y="2897"/>
                </a:cubicBezTo>
                <a:cubicBezTo>
                  <a:pt x="9180" y="2897"/>
                  <a:pt x="9189" y="2912"/>
                  <a:pt x="9189" y="2912"/>
                </a:cubicBezTo>
                <a:cubicBezTo>
                  <a:pt x="9189" y="2912"/>
                  <a:pt x="9189" y="2928"/>
                  <a:pt x="9189" y="2928"/>
                </a:cubicBezTo>
                <a:cubicBezTo>
                  <a:pt x="9189" y="2912"/>
                  <a:pt x="9189" y="2912"/>
                  <a:pt x="9189" y="2912"/>
                </a:cubicBezTo>
                <a:cubicBezTo>
                  <a:pt x="9189" y="2912"/>
                  <a:pt x="9180" y="2897"/>
                  <a:pt x="9171" y="2881"/>
                </a:cubicBezTo>
                <a:cubicBezTo>
                  <a:pt x="9171" y="2881"/>
                  <a:pt x="9171" y="2881"/>
                  <a:pt x="9171" y="2881"/>
                </a:cubicBezTo>
                <a:cubicBezTo>
                  <a:pt x="9189" y="2866"/>
                  <a:pt x="9198" y="2850"/>
                  <a:pt x="9217" y="2819"/>
                </a:cubicBezTo>
                <a:cubicBezTo>
                  <a:pt x="9217" y="2804"/>
                  <a:pt x="9235" y="2804"/>
                  <a:pt x="9244" y="2819"/>
                </a:cubicBezTo>
                <a:cubicBezTo>
                  <a:pt x="9244" y="2819"/>
                  <a:pt x="9244" y="2819"/>
                  <a:pt x="9253" y="2819"/>
                </a:cubicBezTo>
                <a:cubicBezTo>
                  <a:pt x="9262" y="2850"/>
                  <a:pt x="9290" y="2881"/>
                  <a:pt x="9281" y="2928"/>
                </a:cubicBezTo>
                <a:cubicBezTo>
                  <a:pt x="9281" y="2975"/>
                  <a:pt x="9281" y="3006"/>
                  <a:pt x="9290" y="3052"/>
                </a:cubicBezTo>
                <a:cubicBezTo>
                  <a:pt x="9290" y="3052"/>
                  <a:pt x="9299" y="3052"/>
                  <a:pt x="9299" y="3052"/>
                </a:cubicBezTo>
                <a:cubicBezTo>
                  <a:pt x="9299" y="3037"/>
                  <a:pt x="9308" y="3021"/>
                  <a:pt x="9299" y="3006"/>
                </a:cubicBezTo>
                <a:cubicBezTo>
                  <a:pt x="9299" y="2959"/>
                  <a:pt x="9299" y="2912"/>
                  <a:pt x="9317" y="2866"/>
                </a:cubicBezTo>
                <a:cubicBezTo>
                  <a:pt x="9336" y="2835"/>
                  <a:pt x="9336" y="2788"/>
                  <a:pt x="9336" y="2742"/>
                </a:cubicBezTo>
                <a:cubicBezTo>
                  <a:pt x="9336" y="2726"/>
                  <a:pt x="9326" y="2695"/>
                  <a:pt x="9317" y="2695"/>
                </a:cubicBezTo>
                <a:cubicBezTo>
                  <a:pt x="9299" y="2695"/>
                  <a:pt x="9290" y="2695"/>
                  <a:pt x="9281" y="2679"/>
                </a:cubicBezTo>
                <a:cubicBezTo>
                  <a:pt x="9272" y="2679"/>
                  <a:pt x="9272" y="2679"/>
                  <a:pt x="9262" y="2664"/>
                </a:cubicBezTo>
                <a:cubicBezTo>
                  <a:pt x="9262" y="2664"/>
                  <a:pt x="9262" y="2648"/>
                  <a:pt x="9262" y="2648"/>
                </a:cubicBezTo>
                <a:cubicBezTo>
                  <a:pt x="9262" y="2648"/>
                  <a:pt x="9262" y="2633"/>
                  <a:pt x="9272" y="2633"/>
                </a:cubicBezTo>
                <a:cubicBezTo>
                  <a:pt x="9299" y="2633"/>
                  <a:pt x="9299" y="2617"/>
                  <a:pt x="9290" y="2586"/>
                </a:cubicBezTo>
                <a:cubicBezTo>
                  <a:pt x="9281" y="2555"/>
                  <a:pt x="9281" y="2539"/>
                  <a:pt x="9262" y="2524"/>
                </a:cubicBezTo>
                <a:cubicBezTo>
                  <a:pt x="9262" y="2524"/>
                  <a:pt x="9253" y="2508"/>
                  <a:pt x="9244" y="2493"/>
                </a:cubicBezTo>
                <a:cubicBezTo>
                  <a:pt x="9244" y="2493"/>
                  <a:pt x="9244" y="2477"/>
                  <a:pt x="9244" y="2477"/>
                </a:cubicBezTo>
                <a:cubicBezTo>
                  <a:pt x="9244" y="2477"/>
                  <a:pt x="9253" y="2477"/>
                  <a:pt x="9253" y="2477"/>
                </a:cubicBezTo>
                <a:cubicBezTo>
                  <a:pt x="9272" y="2493"/>
                  <a:pt x="9290" y="2477"/>
                  <a:pt x="9299" y="2431"/>
                </a:cubicBezTo>
                <a:cubicBezTo>
                  <a:pt x="9299" y="2384"/>
                  <a:pt x="9317" y="2353"/>
                  <a:pt x="9317" y="2291"/>
                </a:cubicBezTo>
                <a:cubicBezTo>
                  <a:pt x="9317" y="2167"/>
                  <a:pt x="9345" y="2073"/>
                  <a:pt x="9391" y="1980"/>
                </a:cubicBezTo>
                <a:cubicBezTo>
                  <a:pt x="9409" y="1949"/>
                  <a:pt x="9418" y="1918"/>
                  <a:pt x="9436" y="1887"/>
                </a:cubicBezTo>
                <a:cubicBezTo>
                  <a:pt x="9436" y="1871"/>
                  <a:pt x="9436" y="1856"/>
                  <a:pt x="9436" y="1856"/>
                </a:cubicBezTo>
                <a:cubicBezTo>
                  <a:pt x="9436" y="1809"/>
                  <a:pt x="9436" y="1809"/>
                  <a:pt x="9455" y="1809"/>
                </a:cubicBezTo>
                <a:cubicBezTo>
                  <a:pt x="9473" y="1809"/>
                  <a:pt x="9491" y="1778"/>
                  <a:pt x="9500" y="1747"/>
                </a:cubicBezTo>
                <a:cubicBezTo>
                  <a:pt x="9500" y="1731"/>
                  <a:pt x="9500" y="1700"/>
                  <a:pt x="9491" y="1700"/>
                </a:cubicBezTo>
                <a:cubicBezTo>
                  <a:pt x="9482" y="1685"/>
                  <a:pt x="9473" y="1685"/>
                  <a:pt x="9473" y="1685"/>
                </a:cubicBezTo>
                <a:cubicBezTo>
                  <a:pt x="9455" y="1685"/>
                  <a:pt x="9445" y="1685"/>
                  <a:pt x="9436" y="1685"/>
                </a:cubicBezTo>
                <a:cubicBezTo>
                  <a:pt x="9436" y="1685"/>
                  <a:pt x="9436" y="1669"/>
                  <a:pt x="9436" y="1669"/>
                </a:cubicBezTo>
                <a:cubicBezTo>
                  <a:pt x="9436" y="1669"/>
                  <a:pt x="9436" y="1654"/>
                  <a:pt x="9445" y="1654"/>
                </a:cubicBezTo>
                <a:cubicBezTo>
                  <a:pt x="9455" y="1638"/>
                  <a:pt x="9464" y="1654"/>
                  <a:pt x="9482" y="1654"/>
                </a:cubicBezTo>
                <a:cubicBezTo>
                  <a:pt x="9500" y="1669"/>
                  <a:pt x="9519" y="1669"/>
                  <a:pt x="9546" y="1654"/>
                </a:cubicBezTo>
                <a:cubicBezTo>
                  <a:pt x="9546" y="1638"/>
                  <a:pt x="9555" y="1638"/>
                  <a:pt x="9564" y="1623"/>
                </a:cubicBezTo>
                <a:cubicBezTo>
                  <a:pt x="9574" y="1623"/>
                  <a:pt x="9574" y="1607"/>
                  <a:pt x="9574" y="1592"/>
                </a:cubicBezTo>
                <a:cubicBezTo>
                  <a:pt x="9574" y="1576"/>
                  <a:pt x="9564" y="1576"/>
                  <a:pt x="9564" y="1560"/>
                </a:cubicBezTo>
                <a:cubicBezTo>
                  <a:pt x="9564" y="1545"/>
                  <a:pt x="9574" y="1529"/>
                  <a:pt x="9583" y="1545"/>
                </a:cubicBezTo>
                <a:cubicBezTo>
                  <a:pt x="9601" y="1545"/>
                  <a:pt x="9619" y="1545"/>
                  <a:pt x="9628" y="1514"/>
                </a:cubicBezTo>
                <a:cubicBezTo>
                  <a:pt x="9638" y="1498"/>
                  <a:pt x="9647" y="1483"/>
                  <a:pt x="9656" y="1483"/>
                </a:cubicBezTo>
                <a:cubicBezTo>
                  <a:pt x="9693" y="1421"/>
                  <a:pt x="9693" y="1390"/>
                  <a:pt x="9665" y="1327"/>
                </a:cubicBezTo>
                <a:cubicBezTo>
                  <a:pt x="9665" y="1327"/>
                  <a:pt x="9656" y="1312"/>
                  <a:pt x="9656" y="1312"/>
                </a:cubicBezTo>
                <a:cubicBezTo>
                  <a:pt x="9619" y="1250"/>
                  <a:pt x="9583" y="1219"/>
                  <a:pt x="9537" y="1219"/>
                </a:cubicBezTo>
                <a:cubicBezTo>
                  <a:pt x="9509" y="1219"/>
                  <a:pt x="9482" y="1234"/>
                  <a:pt x="9455" y="1250"/>
                </a:cubicBezTo>
                <a:cubicBezTo>
                  <a:pt x="9455" y="1250"/>
                  <a:pt x="9445" y="1265"/>
                  <a:pt x="9445" y="1265"/>
                </a:cubicBezTo>
                <a:cubicBezTo>
                  <a:pt x="9445" y="1281"/>
                  <a:pt x="9436" y="1296"/>
                  <a:pt x="9436" y="1312"/>
                </a:cubicBezTo>
                <a:cubicBezTo>
                  <a:pt x="9436" y="1327"/>
                  <a:pt x="9427" y="1327"/>
                  <a:pt x="9409" y="1327"/>
                </a:cubicBezTo>
                <a:cubicBezTo>
                  <a:pt x="9400" y="1327"/>
                  <a:pt x="9391" y="1312"/>
                  <a:pt x="9381" y="1296"/>
                </a:cubicBezTo>
                <a:cubicBezTo>
                  <a:pt x="9372" y="1296"/>
                  <a:pt x="9372" y="1296"/>
                  <a:pt x="9363" y="1312"/>
                </a:cubicBezTo>
                <a:cubicBezTo>
                  <a:pt x="9336" y="1390"/>
                  <a:pt x="9299" y="1421"/>
                  <a:pt x="9253" y="1452"/>
                </a:cubicBezTo>
                <a:cubicBezTo>
                  <a:pt x="9226" y="1467"/>
                  <a:pt x="9198" y="1467"/>
                  <a:pt x="9180" y="1498"/>
                </a:cubicBezTo>
                <a:cubicBezTo>
                  <a:pt x="9180" y="1498"/>
                  <a:pt x="9180" y="1498"/>
                  <a:pt x="9180" y="1498"/>
                </a:cubicBezTo>
                <a:cubicBezTo>
                  <a:pt x="9171" y="1514"/>
                  <a:pt x="9171" y="1514"/>
                  <a:pt x="9162" y="1529"/>
                </a:cubicBezTo>
                <a:cubicBezTo>
                  <a:pt x="9153" y="1529"/>
                  <a:pt x="9153" y="1545"/>
                  <a:pt x="9143" y="1560"/>
                </a:cubicBezTo>
                <a:cubicBezTo>
                  <a:pt x="9143" y="1560"/>
                  <a:pt x="9143" y="1560"/>
                  <a:pt x="9143" y="1560"/>
                </a:cubicBezTo>
                <a:cubicBezTo>
                  <a:pt x="9143" y="1545"/>
                  <a:pt x="9143" y="1545"/>
                  <a:pt x="9143" y="1545"/>
                </a:cubicBezTo>
                <a:cubicBezTo>
                  <a:pt x="9153" y="1545"/>
                  <a:pt x="9153" y="1529"/>
                  <a:pt x="9162" y="1529"/>
                </a:cubicBezTo>
                <a:cubicBezTo>
                  <a:pt x="9162" y="1514"/>
                  <a:pt x="9171" y="1514"/>
                  <a:pt x="9180" y="1498"/>
                </a:cubicBezTo>
                <a:cubicBezTo>
                  <a:pt x="9180" y="1498"/>
                  <a:pt x="9180" y="1498"/>
                  <a:pt x="9180" y="1498"/>
                </a:cubicBezTo>
                <a:cubicBezTo>
                  <a:pt x="9180" y="1483"/>
                  <a:pt x="9180" y="1467"/>
                  <a:pt x="9180" y="1467"/>
                </a:cubicBezTo>
                <a:cubicBezTo>
                  <a:pt x="9198" y="1436"/>
                  <a:pt x="9217" y="1390"/>
                  <a:pt x="9244" y="1374"/>
                </a:cubicBezTo>
                <a:cubicBezTo>
                  <a:pt x="9272" y="1358"/>
                  <a:pt x="9299" y="1327"/>
                  <a:pt x="9308" y="1281"/>
                </a:cubicBezTo>
                <a:cubicBezTo>
                  <a:pt x="9308" y="1265"/>
                  <a:pt x="9308" y="1250"/>
                  <a:pt x="9317" y="1234"/>
                </a:cubicBezTo>
                <a:cubicBezTo>
                  <a:pt x="9336" y="1141"/>
                  <a:pt x="9308" y="1110"/>
                  <a:pt x="9262" y="1125"/>
                </a:cubicBezTo>
                <a:cubicBezTo>
                  <a:pt x="9262" y="1125"/>
                  <a:pt x="9253" y="1125"/>
                  <a:pt x="9253" y="1125"/>
                </a:cubicBezTo>
                <a:cubicBezTo>
                  <a:pt x="9253" y="1125"/>
                  <a:pt x="9244" y="1125"/>
                  <a:pt x="9244" y="1141"/>
                </a:cubicBezTo>
                <a:cubicBezTo>
                  <a:pt x="9235" y="1156"/>
                  <a:pt x="9235" y="1188"/>
                  <a:pt x="9226" y="1203"/>
                </a:cubicBezTo>
                <a:cubicBezTo>
                  <a:pt x="9226" y="1234"/>
                  <a:pt x="9207" y="1250"/>
                  <a:pt x="9189" y="1250"/>
                </a:cubicBezTo>
                <a:cubicBezTo>
                  <a:pt x="9189" y="1250"/>
                  <a:pt x="9189" y="1250"/>
                  <a:pt x="9180" y="1250"/>
                </a:cubicBezTo>
                <a:cubicBezTo>
                  <a:pt x="9153" y="1219"/>
                  <a:pt x="9125" y="1234"/>
                  <a:pt x="9098" y="1234"/>
                </a:cubicBezTo>
                <a:cubicBezTo>
                  <a:pt x="9098" y="1234"/>
                  <a:pt x="9088" y="1234"/>
                  <a:pt x="9088" y="1234"/>
                </a:cubicBezTo>
                <a:cubicBezTo>
                  <a:pt x="9088" y="1234"/>
                  <a:pt x="9098" y="1219"/>
                  <a:pt x="9098" y="1219"/>
                </a:cubicBezTo>
                <a:cubicBezTo>
                  <a:pt x="9107" y="1203"/>
                  <a:pt x="9125" y="1203"/>
                  <a:pt x="9143" y="1188"/>
                </a:cubicBezTo>
                <a:cubicBezTo>
                  <a:pt x="9153" y="1188"/>
                  <a:pt x="9162" y="1172"/>
                  <a:pt x="9162" y="1141"/>
                </a:cubicBezTo>
                <a:cubicBezTo>
                  <a:pt x="9171" y="1125"/>
                  <a:pt x="9162" y="1110"/>
                  <a:pt x="9153" y="1094"/>
                </a:cubicBezTo>
                <a:cubicBezTo>
                  <a:pt x="9134" y="1094"/>
                  <a:pt x="9116" y="1079"/>
                  <a:pt x="9098" y="1079"/>
                </a:cubicBezTo>
                <a:cubicBezTo>
                  <a:pt x="9015" y="1048"/>
                  <a:pt x="8988" y="1048"/>
                  <a:pt x="8915" y="1110"/>
                </a:cubicBezTo>
                <a:cubicBezTo>
                  <a:pt x="8905" y="1110"/>
                  <a:pt x="8896" y="1125"/>
                  <a:pt x="8887" y="1125"/>
                </a:cubicBezTo>
                <a:cubicBezTo>
                  <a:pt x="8869" y="1141"/>
                  <a:pt x="8851" y="1141"/>
                  <a:pt x="8841" y="1156"/>
                </a:cubicBezTo>
                <a:cubicBezTo>
                  <a:pt x="8832" y="1156"/>
                  <a:pt x="8832" y="1141"/>
                  <a:pt x="8832" y="1141"/>
                </a:cubicBezTo>
                <a:cubicBezTo>
                  <a:pt x="8823" y="1141"/>
                  <a:pt x="8832" y="1125"/>
                  <a:pt x="8832" y="1125"/>
                </a:cubicBezTo>
                <a:cubicBezTo>
                  <a:pt x="8841" y="1110"/>
                  <a:pt x="8851" y="1110"/>
                  <a:pt x="8860" y="1094"/>
                </a:cubicBezTo>
                <a:cubicBezTo>
                  <a:pt x="8887" y="1079"/>
                  <a:pt x="8915" y="1063"/>
                  <a:pt x="8942" y="1048"/>
                </a:cubicBezTo>
                <a:cubicBezTo>
                  <a:pt x="8988" y="1001"/>
                  <a:pt x="9034" y="1001"/>
                  <a:pt x="9088" y="1032"/>
                </a:cubicBezTo>
                <a:cubicBezTo>
                  <a:pt x="9125" y="1048"/>
                  <a:pt x="9153" y="1048"/>
                  <a:pt x="9189" y="1048"/>
                </a:cubicBezTo>
                <a:cubicBezTo>
                  <a:pt x="9226" y="1032"/>
                  <a:pt x="9253" y="1017"/>
                  <a:pt x="9290" y="1017"/>
                </a:cubicBezTo>
                <a:cubicBezTo>
                  <a:pt x="9326" y="1017"/>
                  <a:pt x="9354" y="986"/>
                  <a:pt x="9381" y="939"/>
                </a:cubicBezTo>
                <a:cubicBezTo>
                  <a:pt x="9391" y="923"/>
                  <a:pt x="9391" y="877"/>
                  <a:pt x="9381" y="861"/>
                </a:cubicBezTo>
                <a:cubicBezTo>
                  <a:pt x="9363" y="830"/>
                  <a:pt x="9345" y="815"/>
                  <a:pt x="9326" y="784"/>
                </a:cubicBezTo>
                <a:cubicBezTo>
                  <a:pt x="9290" y="752"/>
                  <a:pt x="9253" y="721"/>
                  <a:pt x="9217" y="768"/>
                </a:cubicBezTo>
                <a:cubicBezTo>
                  <a:pt x="9217" y="768"/>
                  <a:pt x="9207" y="768"/>
                  <a:pt x="9198" y="768"/>
                </a:cubicBezTo>
                <a:cubicBezTo>
                  <a:pt x="9198" y="768"/>
                  <a:pt x="9198" y="752"/>
                  <a:pt x="9198" y="752"/>
                </a:cubicBezTo>
                <a:cubicBezTo>
                  <a:pt x="9198" y="752"/>
                  <a:pt x="9198" y="752"/>
                  <a:pt x="9198" y="752"/>
                </a:cubicBezTo>
                <a:cubicBezTo>
                  <a:pt x="9207" y="737"/>
                  <a:pt x="9217" y="737"/>
                  <a:pt x="9217" y="737"/>
                </a:cubicBezTo>
                <a:cubicBezTo>
                  <a:pt x="9244" y="706"/>
                  <a:pt x="9244" y="675"/>
                  <a:pt x="9235" y="628"/>
                </a:cubicBezTo>
                <a:cubicBezTo>
                  <a:pt x="9226" y="613"/>
                  <a:pt x="9217" y="613"/>
                  <a:pt x="9207" y="613"/>
                </a:cubicBezTo>
                <a:cubicBezTo>
                  <a:pt x="9153" y="644"/>
                  <a:pt x="9107" y="644"/>
                  <a:pt x="9061" y="597"/>
                </a:cubicBezTo>
                <a:cubicBezTo>
                  <a:pt x="9043" y="597"/>
                  <a:pt x="9024" y="597"/>
                  <a:pt x="9015" y="597"/>
                </a:cubicBezTo>
                <a:cubicBezTo>
                  <a:pt x="8997" y="597"/>
                  <a:pt x="8979" y="613"/>
                  <a:pt x="8960" y="613"/>
                </a:cubicBezTo>
                <a:cubicBezTo>
                  <a:pt x="8933" y="628"/>
                  <a:pt x="8905" y="628"/>
                  <a:pt x="8878" y="628"/>
                </a:cubicBezTo>
                <a:cubicBezTo>
                  <a:pt x="8860" y="613"/>
                  <a:pt x="8841" y="628"/>
                  <a:pt x="8823" y="644"/>
                </a:cubicBezTo>
                <a:cubicBezTo>
                  <a:pt x="8814" y="644"/>
                  <a:pt x="8805" y="644"/>
                  <a:pt x="8805" y="644"/>
                </a:cubicBezTo>
                <a:cubicBezTo>
                  <a:pt x="8796" y="644"/>
                  <a:pt x="8796" y="644"/>
                  <a:pt x="8796" y="644"/>
                </a:cubicBezTo>
                <a:cubicBezTo>
                  <a:pt x="8796" y="644"/>
                  <a:pt x="8796" y="628"/>
                  <a:pt x="8796" y="628"/>
                </a:cubicBezTo>
                <a:cubicBezTo>
                  <a:pt x="8805" y="628"/>
                  <a:pt x="8814" y="613"/>
                  <a:pt x="8823" y="613"/>
                </a:cubicBezTo>
                <a:cubicBezTo>
                  <a:pt x="8841" y="613"/>
                  <a:pt x="8869" y="613"/>
                  <a:pt x="8887" y="597"/>
                </a:cubicBezTo>
                <a:cubicBezTo>
                  <a:pt x="8924" y="582"/>
                  <a:pt x="8969" y="582"/>
                  <a:pt x="9006" y="582"/>
                </a:cubicBezTo>
                <a:cubicBezTo>
                  <a:pt x="9034" y="566"/>
                  <a:pt x="9070" y="566"/>
                  <a:pt x="9098" y="582"/>
                </a:cubicBezTo>
                <a:cubicBezTo>
                  <a:pt x="9134" y="613"/>
                  <a:pt x="9162" y="582"/>
                  <a:pt x="9180" y="566"/>
                </a:cubicBezTo>
                <a:cubicBezTo>
                  <a:pt x="9189" y="550"/>
                  <a:pt x="9189" y="535"/>
                  <a:pt x="9189" y="535"/>
                </a:cubicBezTo>
                <a:cubicBezTo>
                  <a:pt x="9171" y="488"/>
                  <a:pt x="9143" y="457"/>
                  <a:pt x="9116" y="442"/>
                </a:cubicBezTo>
                <a:cubicBezTo>
                  <a:pt x="9052" y="426"/>
                  <a:pt x="8997" y="379"/>
                  <a:pt x="8942" y="348"/>
                </a:cubicBezTo>
                <a:cubicBezTo>
                  <a:pt x="8915" y="333"/>
                  <a:pt x="8896" y="333"/>
                  <a:pt x="8869" y="333"/>
                </a:cubicBezTo>
                <a:cubicBezTo>
                  <a:pt x="8832" y="317"/>
                  <a:pt x="8805" y="348"/>
                  <a:pt x="8777" y="348"/>
                </a:cubicBezTo>
                <a:cubicBezTo>
                  <a:pt x="8759" y="364"/>
                  <a:pt x="8741" y="395"/>
                  <a:pt x="8732" y="426"/>
                </a:cubicBezTo>
                <a:cubicBezTo>
                  <a:pt x="8732" y="426"/>
                  <a:pt x="8732" y="442"/>
                  <a:pt x="8722" y="442"/>
                </a:cubicBezTo>
                <a:cubicBezTo>
                  <a:pt x="8722" y="442"/>
                  <a:pt x="8722" y="442"/>
                  <a:pt x="8722" y="442"/>
                </a:cubicBezTo>
                <a:cubicBezTo>
                  <a:pt x="8722" y="442"/>
                  <a:pt x="8722" y="442"/>
                  <a:pt x="8722" y="442"/>
                </a:cubicBezTo>
                <a:cubicBezTo>
                  <a:pt x="8732" y="442"/>
                  <a:pt x="8732" y="442"/>
                  <a:pt x="8732" y="442"/>
                </a:cubicBezTo>
                <a:cubicBezTo>
                  <a:pt x="8722" y="442"/>
                  <a:pt x="8722" y="457"/>
                  <a:pt x="8722" y="457"/>
                </a:cubicBezTo>
                <a:cubicBezTo>
                  <a:pt x="8722" y="457"/>
                  <a:pt x="8722" y="457"/>
                  <a:pt x="8722" y="457"/>
                </a:cubicBezTo>
                <a:cubicBezTo>
                  <a:pt x="8732" y="473"/>
                  <a:pt x="8732" y="473"/>
                  <a:pt x="8732" y="473"/>
                </a:cubicBezTo>
                <a:cubicBezTo>
                  <a:pt x="8722" y="473"/>
                  <a:pt x="8722" y="473"/>
                  <a:pt x="8722" y="473"/>
                </a:cubicBezTo>
                <a:cubicBezTo>
                  <a:pt x="8722" y="457"/>
                  <a:pt x="8722" y="457"/>
                  <a:pt x="8722" y="457"/>
                </a:cubicBezTo>
                <a:cubicBezTo>
                  <a:pt x="8704" y="473"/>
                  <a:pt x="8695" y="442"/>
                  <a:pt x="8677" y="426"/>
                </a:cubicBezTo>
                <a:cubicBezTo>
                  <a:pt x="8667" y="426"/>
                  <a:pt x="8667" y="426"/>
                  <a:pt x="8667" y="442"/>
                </a:cubicBezTo>
                <a:cubicBezTo>
                  <a:pt x="8658" y="442"/>
                  <a:pt x="8658" y="442"/>
                  <a:pt x="8658" y="442"/>
                </a:cubicBezTo>
                <a:cubicBezTo>
                  <a:pt x="8658" y="457"/>
                  <a:pt x="8667" y="473"/>
                  <a:pt x="8667" y="488"/>
                </a:cubicBezTo>
                <a:cubicBezTo>
                  <a:pt x="8667" y="488"/>
                  <a:pt x="8667" y="504"/>
                  <a:pt x="8667" y="504"/>
                </a:cubicBezTo>
                <a:cubicBezTo>
                  <a:pt x="8658" y="504"/>
                  <a:pt x="8649" y="519"/>
                  <a:pt x="8649" y="519"/>
                </a:cubicBezTo>
                <a:cubicBezTo>
                  <a:pt x="8631" y="504"/>
                  <a:pt x="8603" y="488"/>
                  <a:pt x="8585" y="457"/>
                </a:cubicBezTo>
                <a:cubicBezTo>
                  <a:pt x="8576" y="442"/>
                  <a:pt x="8558" y="442"/>
                  <a:pt x="8539" y="457"/>
                </a:cubicBezTo>
                <a:cubicBezTo>
                  <a:pt x="8530" y="473"/>
                  <a:pt x="8512" y="488"/>
                  <a:pt x="8503" y="488"/>
                </a:cubicBezTo>
                <a:cubicBezTo>
                  <a:pt x="8484" y="488"/>
                  <a:pt x="8484" y="504"/>
                  <a:pt x="8484" y="504"/>
                </a:cubicBezTo>
                <a:cubicBezTo>
                  <a:pt x="8484" y="535"/>
                  <a:pt x="8484" y="582"/>
                  <a:pt x="8484" y="613"/>
                </a:cubicBezTo>
                <a:cubicBezTo>
                  <a:pt x="8475" y="628"/>
                  <a:pt x="8475" y="644"/>
                  <a:pt x="8466" y="644"/>
                </a:cubicBezTo>
                <a:cubicBezTo>
                  <a:pt x="8457" y="659"/>
                  <a:pt x="8448" y="675"/>
                  <a:pt x="8439" y="690"/>
                </a:cubicBezTo>
                <a:cubicBezTo>
                  <a:pt x="8439" y="690"/>
                  <a:pt x="8429" y="690"/>
                  <a:pt x="8429" y="690"/>
                </a:cubicBezTo>
                <a:cubicBezTo>
                  <a:pt x="8411" y="675"/>
                  <a:pt x="8393" y="659"/>
                  <a:pt x="8375" y="659"/>
                </a:cubicBezTo>
                <a:cubicBezTo>
                  <a:pt x="8375" y="659"/>
                  <a:pt x="8356" y="675"/>
                  <a:pt x="8356" y="690"/>
                </a:cubicBezTo>
                <a:cubicBezTo>
                  <a:pt x="8356" y="690"/>
                  <a:pt x="8356" y="706"/>
                  <a:pt x="8356" y="721"/>
                </a:cubicBezTo>
                <a:cubicBezTo>
                  <a:pt x="8365" y="768"/>
                  <a:pt x="8365" y="830"/>
                  <a:pt x="8375" y="877"/>
                </a:cubicBezTo>
                <a:cubicBezTo>
                  <a:pt x="8384" y="939"/>
                  <a:pt x="8384" y="1001"/>
                  <a:pt x="8402" y="1048"/>
                </a:cubicBezTo>
                <a:cubicBezTo>
                  <a:pt x="8402" y="1063"/>
                  <a:pt x="8402" y="1079"/>
                  <a:pt x="8384" y="1079"/>
                </a:cubicBezTo>
                <a:cubicBezTo>
                  <a:pt x="8375" y="1079"/>
                  <a:pt x="8365" y="1079"/>
                  <a:pt x="8356" y="1048"/>
                </a:cubicBezTo>
                <a:cubicBezTo>
                  <a:pt x="8356" y="1032"/>
                  <a:pt x="8347" y="1017"/>
                  <a:pt x="8329" y="1001"/>
                </a:cubicBezTo>
                <a:cubicBezTo>
                  <a:pt x="8329" y="1001"/>
                  <a:pt x="8329" y="1001"/>
                  <a:pt x="8338" y="986"/>
                </a:cubicBezTo>
                <a:cubicBezTo>
                  <a:pt x="8347" y="970"/>
                  <a:pt x="8347" y="954"/>
                  <a:pt x="8338" y="939"/>
                </a:cubicBezTo>
                <a:cubicBezTo>
                  <a:pt x="8329" y="923"/>
                  <a:pt x="8311" y="908"/>
                  <a:pt x="8311" y="877"/>
                </a:cubicBezTo>
                <a:cubicBezTo>
                  <a:pt x="8301" y="830"/>
                  <a:pt x="8292" y="799"/>
                  <a:pt x="8274" y="752"/>
                </a:cubicBezTo>
                <a:cubicBezTo>
                  <a:pt x="8274" y="721"/>
                  <a:pt x="8256" y="706"/>
                  <a:pt x="8246" y="690"/>
                </a:cubicBezTo>
                <a:cubicBezTo>
                  <a:pt x="8228" y="690"/>
                  <a:pt x="8210" y="690"/>
                  <a:pt x="8210" y="706"/>
                </a:cubicBezTo>
                <a:cubicBezTo>
                  <a:pt x="8210" y="721"/>
                  <a:pt x="8210" y="721"/>
                  <a:pt x="8201" y="737"/>
                </a:cubicBezTo>
                <a:cubicBezTo>
                  <a:pt x="8192" y="784"/>
                  <a:pt x="8192" y="846"/>
                  <a:pt x="8192" y="892"/>
                </a:cubicBezTo>
                <a:cubicBezTo>
                  <a:pt x="8192" y="923"/>
                  <a:pt x="8192" y="939"/>
                  <a:pt x="8192" y="970"/>
                </a:cubicBezTo>
                <a:cubicBezTo>
                  <a:pt x="8182" y="986"/>
                  <a:pt x="8164" y="970"/>
                  <a:pt x="8155" y="970"/>
                </a:cubicBezTo>
                <a:cubicBezTo>
                  <a:pt x="8146" y="970"/>
                  <a:pt x="8146" y="970"/>
                  <a:pt x="8146" y="970"/>
                </a:cubicBezTo>
                <a:cubicBezTo>
                  <a:pt x="8137" y="970"/>
                  <a:pt x="8137" y="986"/>
                  <a:pt x="8127" y="986"/>
                </a:cubicBezTo>
                <a:cubicBezTo>
                  <a:pt x="8127" y="986"/>
                  <a:pt x="8118" y="986"/>
                  <a:pt x="8118" y="970"/>
                </a:cubicBezTo>
                <a:cubicBezTo>
                  <a:pt x="8109" y="939"/>
                  <a:pt x="8127" y="923"/>
                  <a:pt x="8127" y="908"/>
                </a:cubicBezTo>
                <a:cubicBezTo>
                  <a:pt x="8118" y="861"/>
                  <a:pt x="8118" y="815"/>
                  <a:pt x="8118" y="768"/>
                </a:cubicBezTo>
                <a:cubicBezTo>
                  <a:pt x="8118" y="752"/>
                  <a:pt x="8118" y="752"/>
                  <a:pt x="8109" y="737"/>
                </a:cubicBezTo>
                <a:cubicBezTo>
                  <a:pt x="8109" y="737"/>
                  <a:pt x="8109" y="721"/>
                  <a:pt x="8109" y="721"/>
                </a:cubicBezTo>
                <a:cubicBezTo>
                  <a:pt x="8100" y="721"/>
                  <a:pt x="8100" y="721"/>
                  <a:pt x="8091" y="737"/>
                </a:cubicBezTo>
                <a:cubicBezTo>
                  <a:pt x="8082" y="752"/>
                  <a:pt x="8082" y="784"/>
                  <a:pt x="8082" y="799"/>
                </a:cubicBezTo>
                <a:cubicBezTo>
                  <a:pt x="8082" y="815"/>
                  <a:pt x="8091" y="846"/>
                  <a:pt x="8082" y="861"/>
                </a:cubicBezTo>
                <a:cubicBezTo>
                  <a:pt x="8082" y="877"/>
                  <a:pt x="8063" y="892"/>
                  <a:pt x="8063" y="923"/>
                </a:cubicBezTo>
                <a:cubicBezTo>
                  <a:pt x="8054" y="923"/>
                  <a:pt x="8054" y="923"/>
                  <a:pt x="8054" y="923"/>
                </a:cubicBezTo>
                <a:cubicBezTo>
                  <a:pt x="8054" y="923"/>
                  <a:pt x="8054" y="923"/>
                  <a:pt x="8054" y="923"/>
                </a:cubicBezTo>
                <a:cubicBezTo>
                  <a:pt x="8054" y="939"/>
                  <a:pt x="8045" y="939"/>
                  <a:pt x="8036" y="954"/>
                </a:cubicBezTo>
                <a:cubicBezTo>
                  <a:pt x="8036" y="970"/>
                  <a:pt x="8027" y="970"/>
                  <a:pt x="8018" y="986"/>
                </a:cubicBezTo>
                <a:cubicBezTo>
                  <a:pt x="8018" y="986"/>
                  <a:pt x="8018" y="986"/>
                  <a:pt x="8018" y="986"/>
                </a:cubicBezTo>
                <a:cubicBezTo>
                  <a:pt x="8018" y="1001"/>
                  <a:pt x="8018" y="1001"/>
                  <a:pt x="8018" y="1001"/>
                </a:cubicBezTo>
                <a:cubicBezTo>
                  <a:pt x="8008" y="1001"/>
                  <a:pt x="8018" y="1001"/>
                  <a:pt x="8018" y="986"/>
                </a:cubicBezTo>
                <a:cubicBezTo>
                  <a:pt x="8018" y="986"/>
                  <a:pt x="8018" y="986"/>
                  <a:pt x="8018" y="986"/>
                </a:cubicBezTo>
                <a:cubicBezTo>
                  <a:pt x="8027" y="970"/>
                  <a:pt x="8027" y="954"/>
                  <a:pt x="8036" y="954"/>
                </a:cubicBezTo>
                <a:cubicBezTo>
                  <a:pt x="8045" y="939"/>
                  <a:pt x="8045" y="939"/>
                  <a:pt x="8054" y="923"/>
                </a:cubicBezTo>
                <a:cubicBezTo>
                  <a:pt x="8054" y="923"/>
                  <a:pt x="8054" y="923"/>
                  <a:pt x="8054" y="923"/>
                </a:cubicBezTo>
                <a:cubicBezTo>
                  <a:pt x="8054" y="908"/>
                  <a:pt x="8045" y="892"/>
                  <a:pt x="8045" y="877"/>
                </a:cubicBezTo>
                <a:cubicBezTo>
                  <a:pt x="8054" y="846"/>
                  <a:pt x="8063" y="815"/>
                  <a:pt x="8073" y="784"/>
                </a:cubicBezTo>
                <a:cubicBezTo>
                  <a:pt x="8073" y="752"/>
                  <a:pt x="8073" y="721"/>
                  <a:pt x="8073" y="690"/>
                </a:cubicBezTo>
                <a:cubicBezTo>
                  <a:pt x="8073" y="675"/>
                  <a:pt x="8054" y="659"/>
                  <a:pt x="8045" y="659"/>
                </a:cubicBezTo>
                <a:cubicBezTo>
                  <a:pt x="8036" y="675"/>
                  <a:pt x="8018" y="675"/>
                  <a:pt x="8008" y="690"/>
                </a:cubicBezTo>
                <a:cubicBezTo>
                  <a:pt x="7981" y="706"/>
                  <a:pt x="7963" y="706"/>
                  <a:pt x="7935" y="721"/>
                </a:cubicBezTo>
                <a:cubicBezTo>
                  <a:pt x="7899" y="721"/>
                  <a:pt x="7862" y="721"/>
                  <a:pt x="7825" y="737"/>
                </a:cubicBezTo>
                <a:cubicBezTo>
                  <a:pt x="7807" y="737"/>
                  <a:pt x="7798" y="752"/>
                  <a:pt x="7798" y="784"/>
                </a:cubicBezTo>
                <a:cubicBezTo>
                  <a:pt x="7798" y="799"/>
                  <a:pt x="7798" y="799"/>
                  <a:pt x="7798" y="815"/>
                </a:cubicBezTo>
                <a:cubicBezTo>
                  <a:pt x="7798" y="815"/>
                  <a:pt x="7798" y="830"/>
                  <a:pt x="7798" y="830"/>
                </a:cubicBezTo>
                <a:cubicBezTo>
                  <a:pt x="7789" y="830"/>
                  <a:pt x="7789" y="830"/>
                  <a:pt x="7789" y="830"/>
                </a:cubicBezTo>
                <a:cubicBezTo>
                  <a:pt x="7780" y="815"/>
                  <a:pt x="7780" y="784"/>
                  <a:pt x="7771" y="784"/>
                </a:cubicBezTo>
                <a:cubicBezTo>
                  <a:pt x="7752" y="768"/>
                  <a:pt x="7743" y="784"/>
                  <a:pt x="7725" y="799"/>
                </a:cubicBezTo>
                <a:cubicBezTo>
                  <a:pt x="7716" y="799"/>
                  <a:pt x="7706" y="815"/>
                  <a:pt x="7706" y="846"/>
                </a:cubicBezTo>
                <a:cubicBezTo>
                  <a:pt x="7697" y="861"/>
                  <a:pt x="7697" y="861"/>
                  <a:pt x="7697" y="877"/>
                </a:cubicBezTo>
                <a:cubicBezTo>
                  <a:pt x="7697" y="908"/>
                  <a:pt x="7697" y="939"/>
                  <a:pt x="7688" y="954"/>
                </a:cubicBezTo>
                <a:cubicBezTo>
                  <a:pt x="7688" y="986"/>
                  <a:pt x="7670" y="1001"/>
                  <a:pt x="7661" y="1017"/>
                </a:cubicBezTo>
                <a:cubicBezTo>
                  <a:pt x="7661" y="1032"/>
                  <a:pt x="7652" y="1032"/>
                  <a:pt x="7652" y="1048"/>
                </a:cubicBezTo>
                <a:cubicBezTo>
                  <a:pt x="7642" y="1063"/>
                  <a:pt x="7633" y="1063"/>
                  <a:pt x="7624" y="1048"/>
                </a:cubicBezTo>
                <a:cubicBezTo>
                  <a:pt x="7606" y="1017"/>
                  <a:pt x="7587" y="1017"/>
                  <a:pt x="7569" y="1032"/>
                </a:cubicBezTo>
                <a:cubicBezTo>
                  <a:pt x="7542" y="1032"/>
                  <a:pt x="7514" y="1048"/>
                  <a:pt x="7496" y="1079"/>
                </a:cubicBezTo>
                <a:cubicBezTo>
                  <a:pt x="7478" y="1125"/>
                  <a:pt x="7459" y="1141"/>
                  <a:pt x="7432" y="1141"/>
                </a:cubicBezTo>
                <a:cubicBezTo>
                  <a:pt x="7423" y="1156"/>
                  <a:pt x="7423" y="1172"/>
                  <a:pt x="7414" y="1172"/>
                </a:cubicBezTo>
                <a:cubicBezTo>
                  <a:pt x="7386" y="1203"/>
                  <a:pt x="7368" y="1250"/>
                  <a:pt x="7349" y="1296"/>
                </a:cubicBezTo>
                <a:cubicBezTo>
                  <a:pt x="7340" y="1327"/>
                  <a:pt x="7349" y="1358"/>
                  <a:pt x="7368" y="1358"/>
                </a:cubicBezTo>
                <a:cubicBezTo>
                  <a:pt x="7386" y="1374"/>
                  <a:pt x="7404" y="1390"/>
                  <a:pt x="7423" y="1390"/>
                </a:cubicBezTo>
                <a:cubicBezTo>
                  <a:pt x="7423" y="1390"/>
                  <a:pt x="7423" y="1390"/>
                  <a:pt x="7423" y="1390"/>
                </a:cubicBezTo>
                <a:cubicBezTo>
                  <a:pt x="7432" y="1390"/>
                  <a:pt x="7432" y="1390"/>
                  <a:pt x="7432" y="1390"/>
                </a:cubicBezTo>
                <a:cubicBezTo>
                  <a:pt x="7432" y="1390"/>
                  <a:pt x="7432" y="1390"/>
                  <a:pt x="7432" y="1390"/>
                </a:cubicBezTo>
                <a:cubicBezTo>
                  <a:pt x="7432" y="1390"/>
                  <a:pt x="7432" y="1390"/>
                  <a:pt x="7423" y="1390"/>
                </a:cubicBezTo>
                <a:cubicBezTo>
                  <a:pt x="7432" y="1405"/>
                  <a:pt x="7432" y="1405"/>
                  <a:pt x="7432" y="1421"/>
                </a:cubicBezTo>
                <a:cubicBezTo>
                  <a:pt x="7432" y="1436"/>
                  <a:pt x="7432" y="1452"/>
                  <a:pt x="7423" y="1452"/>
                </a:cubicBezTo>
                <a:cubicBezTo>
                  <a:pt x="7414" y="1467"/>
                  <a:pt x="7404" y="1483"/>
                  <a:pt x="7404" y="1498"/>
                </a:cubicBezTo>
                <a:cubicBezTo>
                  <a:pt x="7404" y="1529"/>
                  <a:pt x="7395" y="1545"/>
                  <a:pt x="7386" y="1545"/>
                </a:cubicBezTo>
                <a:cubicBezTo>
                  <a:pt x="7377" y="1576"/>
                  <a:pt x="7359" y="1607"/>
                  <a:pt x="7340" y="1638"/>
                </a:cubicBezTo>
                <a:cubicBezTo>
                  <a:pt x="7331" y="1654"/>
                  <a:pt x="7322" y="1669"/>
                  <a:pt x="7313" y="1654"/>
                </a:cubicBezTo>
                <a:cubicBezTo>
                  <a:pt x="7276" y="1623"/>
                  <a:pt x="7240" y="1638"/>
                  <a:pt x="7212" y="1638"/>
                </a:cubicBezTo>
                <a:cubicBezTo>
                  <a:pt x="7194" y="1638"/>
                  <a:pt x="7185" y="1638"/>
                  <a:pt x="7176" y="1654"/>
                </a:cubicBezTo>
                <a:cubicBezTo>
                  <a:pt x="7157" y="1669"/>
                  <a:pt x="7139" y="1685"/>
                  <a:pt x="7121" y="1685"/>
                </a:cubicBezTo>
                <a:cubicBezTo>
                  <a:pt x="7084" y="1700"/>
                  <a:pt x="7047" y="1716"/>
                  <a:pt x="7011" y="1716"/>
                </a:cubicBezTo>
                <a:cubicBezTo>
                  <a:pt x="6983" y="1731"/>
                  <a:pt x="6965" y="1763"/>
                  <a:pt x="6947" y="1809"/>
                </a:cubicBezTo>
                <a:cubicBezTo>
                  <a:pt x="6938" y="1840"/>
                  <a:pt x="6928" y="1871"/>
                  <a:pt x="6947" y="1902"/>
                </a:cubicBezTo>
                <a:cubicBezTo>
                  <a:pt x="6965" y="1933"/>
                  <a:pt x="6974" y="1980"/>
                  <a:pt x="6993" y="2011"/>
                </a:cubicBezTo>
                <a:cubicBezTo>
                  <a:pt x="6993" y="2011"/>
                  <a:pt x="6993" y="2011"/>
                  <a:pt x="7002" y="2011"/>
                </a:cubicBezTo>
                <a:cubicBezTo>
                  <a:pt x="7002" y="2011"/>
                  <a:pt x="7002" y="2011"/>
                  <a:pt x="7002" y="2011"/>
                </a:cubicBezTo>
                <a:cubicBezTo>
                  <a:pt x="7002" y="2011"/>
                  <a:pt x="7002" y="2011"/>
                  <a:pt x="7002" y="2011"/>
                </a:cubicBezTo>
                <a:cubicBezTo>
                  <a:pt x="6993" y="2011"/>
                  <a:pt x="6993" y="2011"/>
                  <a:pt x="6993" y="2011"/>
                </a:cubicBezTo>
                <a:cubicBezTo>
                  <a:pt x="6993" y="2011"/>
                  <a:pt x="6993" y="2011"/>
                  <a:pt x="6993" y="2011"/>
                </a:cubicBezTo>
                <a:cubicBezTo>
                  <a:pt x="6993" y="2011"/>
                  <a:pt x="6993" y="2011"/>
                  <a:pt x="6993" y="2011"/>
                </a:cubicBezTo>
                <a:cubicBezTo>
                  <a:pt x="7002" y="2042"/>
                  <a:pt x="7002" y="2073"/>
                  <a:pt x="7011" y="2089"/>
                </a:cubicBezTo>
                <a:cubicBezTo>
                  <a:pt x="7020" y="2120"/>
                  <a:pt x="7038" y="2135"/>
                  <a:pt x="7057" y="2120"/>
                </a:cubicBezTo>
                <a:cubicBezTo>
                  <a:pt x="7066" y="2120"/>
                  <a:pt x="7075" y="2104"/>
                  <a:pt x="7093" y="2120"/>
                </a:cubicBezTo>
                <a:cubicBezTo>
                  <a:pt x="7102" y="2120"/>
                  <a:pt x="7121" y="2120"/>
                  <a:pt x="7139" y="2120"/>
                </a:cubicBezTo>
                <a:cubicBezTo>
                  <a:pt x="7139" y="2120"/>
                  <a:pt x="7148" y="2120"/>
                  <a:pt x="7148" y="2120"/>
                </a:cubicBezTo>
                <a:cubicBezTo>
                  <a:pt x="7157" y="2135"/>
                  <a:pt x="7157" y="2135"/>
                  <a:pt x="7157" y="2151"/>
                </a:cubicBezTo>
                <a:cubicBezTo>
                  <a:pt x="7157" y="2151"/>
                  <a:pt x="7157" y="2167"/>
                  <a:pt x="7148" y="2167"/>
                </a:cubicBezTo>
                <a:cubicBezTo>
                  <a:pt x="7139" y="2167"/>
                  <a:pt x="7130" y="2167"/>
                  <a:pt x="7130" y="2167"/>
                </a:cubicBezTo>
                <a:cubicBezTo>
                  <a:pt x="7093" y="2151"/>
                  <a:pt x="7066" y="2135"/>
                  <a:pt x="7038" y="2167"/>
                </a:cubicBezTo>
                <a:cubicBezTo>
                  <a:pt x="7020" y="2182"/>
                  <a:pt x="7011" y="2182"/>
                  <a:pt x="6993" y="2182"/>
                </a:cubicBezTo>
                <a:cubicBezTo>
                  <a:pt x="6983" y="2167"/>
                  <a:pt x="6965" y="2182"/>
                  <a:pt x="6947" y="2182"/>
                </a:cubicBezTo>
                <a:cubicBezTo>
                  <a:pt x="6928" y="2213"/>
                  <a:pt x="6919" y="2260"/>
                  <a:pt x="6938" y="2291"/>
                </a:cubicBezTo>
                <a:cubicBezTo>
                  <a:pt x="6947" y="2322"/>
                  <a:pt x="6965" y="2353"/>
                  <a:pt x="6983" y="2369"/>
                </a:cubicBezTo>
                <a:cubicBezTo>
                  <a:pt x="6993" y="2384"/>
                  <a:pt x="6993" y="2384"/>
                  <a:pt x="6983" y="2400"/>
                </a:cubicBezTo>
                <a:cubicBezTo>
                  <a:pt x="6974" y="2415"/>
                  <a:pt x="6965" y="2415"/>
                  <a:pt x="6956" y="2431"/>
                </a:cubicBezTo>
                <a:cubicBezTo>
                  <a:pt x="6956" y="2431"/>
                  <a:pt x="6947" y="2462"/>
                  <a:pt x="6947" y="2462"/>
                </a:cubicBezTo>
                <a:cubicBezTo>
                  <a:pt x="6965" y="2524"/>
                  <a:pt x="6983" y="2571"/>
                  <a:pt x="7011" y="2602"/>
                </a:cubicBezTo>
                <a:cubicBezTo>
                  <a:pt x="7038" y="2617"/>
                  <a:pt x="7047" y="2617"/>
                  <a:pt x="7057" y="2586"/>
                </a:cubicBezTo>
                <a:cubicBezTo>
                  <a:pt x="7066" y="2555"/>
                  <a:pt x="7066" y="2555"/>
                  <a:pt x="7084" y="2571"/>
                </a:cubicBezTo>
                <a:cubicBezTo>
                  <a:pt x="7093" y="2571"/>
                  <a:pt x="7102" y="2571"/>
                  <a:pt x="7112" y="2602"/>
                </a:cubicBezTo>
                <a:cubicBezTo>
                  <a:pt x="7112" y="2602"/>
                  <a:pt x="7121" y="2602"/>
                  <a:pt x="7121" y="2602"/>
                </a:cubicBezTo>
                <a:cubicBezTo>
                  <a:pt x="7157" y="2586"/>
                  <a:pt x="7194" y="2617"/>
                  <a:pt x="7221" y="2586"/>
                </a:cubicBezTo>
                <a:cubicBezTo>
                  <a:pt x="7221" y="2586"/>
                  <a:pt x="7231" y="2586"/>
                  <a:pt x="7231" y="2586"/>
                </a:cubicBezTo>
                <a:cubicBezTo>
                  <a:pt x="7258" y="2602"/>
                  <a:pt x="7295" y="2633"/>
                  <a:pt x="7322" y="2664"/>
                </a:cubicBezTo>
                <a:cubicBezTo>
                  <a:pt x="7340" y="2695"/>
                  <a:pt x="7368" y="2726"/>
                  <a:pt x="7386" y="2757"/>
                </a:cubicBezTo>
                <a:cubicBezTo>
                  <a:pt x="7395" y="2773"/>
                  <a:pt x="7404" y="2788"/>
                  <a:pt x="7414" y="2804"/>
                </a:cubicBezTo>
                <a:cubicBezTo>
                  <a:pt x="7414" y="2804"/>
                  <a:pt x="7414" y="2819"/>
                  <a:pt x="7414" y="2835"/>
                </a:cubicBezTo>
                <a:cubicBezTo>
                  <a:pt x="7414" y="2850"/>
                  <a:pt x="7414" y="2881"/>
                  <a:pt x="7404" y="2897"/>
                </a:cubicBezTo>
                <a:cubicBezTo>
                  <a:pt x="7386" y="2944"/>
                  <a:pt x="7395" y="2975"/>
                  <a:pt x="7414" y="3006"/>
                </a:cubicBezTo>
                <a:cubicBezTo>
                  <a:pt x="7414" y="3006"/>
                  <a:pt x="7423" y="3037"/>
                  <a:pt x="7423" y="3052"/>
                </a:cubicBezTo>
                <a:cubicBezTo>
                  <a:pt x="7423" y="3068"/>
                  <a:pt x="7423" y="3099"/>
                  <a:pt x="7414" y="3114"/>
                </a:cubicBezTo>
                <a:cubicBezTo>
                  <a:pt x="7404" y="3114"/>
                  <a:pt x="7404" y="3130"/>
                  <a:pt x="7414" y="3130"/>
                </a:cubicBezTo>
                <a:cubicBezTo>
                  <a:pt x="7423" y="3130"/>
                  <a:pt x="7423" y="3130"/>
                  <a:pt x="7432" y="3146"/>
                </a:cubicBezTo>
                <a:cubicBezTo>
                  <a:pt x="7441" y="3146"/>
                  <a:pt x="7450" y="3161"/>
                  <a:pt x="7441" y="3177"/>
                </a:cubicBezTo>
                <a:cubicBezTo>
                  <a:pt x="7441" y="3177"/>
                  <a:pt x="7441" y="3192"/>
                  <a:pt x="7432" y="3192"/>
                </a:cubicBezTo>
                <a:cubicBezTo>
                  <a:pt x="7423" y="3223"/>
                  <a:pt x="7423" y="3239"/>
                  <a:pt x="7432" y="3254"/>
                </a:cubicBezTo>
                <a:cubicBezTo>
                  <a:pt x="7441" y="3254"/>
                  <a:pt x="7441" y="3270"/>
                  <a:pt x="7441" y="3285"/>
                </a:cubicBezTo>
                <a:cubicBezTo>
                  <a:pt x="7432" y="3285"/>
                  <a:pt x="7423" y="3301"/>
                  <a:pt x="7432" y="3316"/>
                </a:cubicBezTo>
                <a:cubicBezTo>
                  <a:pt x="7432" y="3332"/>
                  <a:pt x="7441" y="3348"/>
                  <a:pt x="7441" y="3363"/>
                </a:cubicBezTo>
                <a:cubicBezTo>
                  <a:pt x="7441" y="3394"/>
                  <a:pt x="7441" y="3410"/>
                  <a:pt x="7441" y="3441"/>
                </a:cubicBezTo>
                <a:cubicBezTo>
                  <a:pt x="7450" y="3472"/>
                  <a:pt x="7441" y="3503"/>
                  <a:pt x="7441" y="3518"/>
                </a:cubicBezTo>
                <a:cubicBezTo>
                  <a:pt x="7432" y="3518"/>
                  <a:pt x="7432" y="3534"/>
                  <a:pt x="7441" y="3550"/>
                </a:cubicBezTo>
                <a:cubicBezTo>
                  <a:pt x="7441" y="3550"/>
                  <a:pt x="7450" y="3550"/>
                  <a:pt x="7450" y="3565"/>
                </a:cubicBezTo>
                <a:cubicBezTo>
                  <a:pt x="7459" y="3581"/>
                  <a:pt x="7459" y="3596"/>
                  <a:pt x="7441" y="3612"/>
                </a:cubicBezTo>
                <a:cubicBezTo>
                  <a:pt x="7432" y="3612"/>
                  <a:pt x="7423" y="3612"/>
                  <a:pt x="7414" y="3627"/>
                </a:cubicBezTo>
                <a:cubicBezTo>
                  <a:pt x="7404" y="3627"/>
                  <a:pt x="7404" y="3643"/>
                  <a:pt x="7414" y="3643"/>
                </a:cubicBezTo>
                <a:cubicBezTo>
                  <a:pt x="7414" y="3658"/>
                  <a:pt x="7441" y="3658"/>
                  <a:pt x="7414" y="3674"/>
                </a:cubicBezTo>
                <a:cubicBezTo>
                  <a:pt x="7395" y="3689"/>
                  <a:pt x="7395" y="3720"/>
                  <a:pt x="7395" y="3752"/>
                </a:cubicBezTo>
                <a:cubicBezTo>
                  <a:pt x="7404" y="3767"/>
                  <a:pt x="7404" y="3767"/>
                  <a:pt x="7414" y="3767"/>
                </a:cubicBezTo>
                <a:cubicBezTo>
                  <a:pt x="7414" y="3767"/>
                  <a:pt x="7414" y="3767"/>
                  <a:pt x="7414" y="3767"/>
                </a:cubicBezTo>
                <a:cubicBezTo>
                  <a:pt x="7414" y="3752"/>
                  <a:pt x="7414" y="3752"/>
                  <a:pt x="7414" y="3752"/>
                </a:cubicBezTo>
                <a:cubicBezTo>
                  <a:pt x="7414" y="3767"/>
                  <a:pt x="7414" y="3767"/>
                  <a:pt x="7414" y="3767"/>
                </a:cubicBezTo>
                <a:cubicBezTo>
                  <a:pt x="7414" y="3767"/>
                  <a:pt x="7414" y="3767"/>
                  <a:pt x="7414" y="3767"/>
                </a:cubicBezTo>
                <a:cubicBezTo>
                  <a:pt x="7404" y="3767"/>
                  <a:pt x="7404" y="3783"/>
                  <a:pt x="7395" y="3783"/>
                </a:cubicBezTo>
                <a:cubicBezTo>
                  <a:pt x="7395" y="3783"/>
                  <a:pt x="7395" y="3783"/>
                  <a:pt x="7395" y="3783"/>
                </a:cubicBezTo>
                <a:cubicBezTo>
                  <a:pt x="7395" y="3783"/>
                  <a:pt x="7395" y="3783"/>
                  <a:pt x="7395" y="3783"/>
                </a:cubicBezTo>
                <a:cubicBezTo>
                  <a:pt x="7395" y="3783"/>
                  <a:pt x="7395" y="3783"/>
                  <a:pt x="7395" y="3783"/>
                </a:cubicBezTo>
                <a:cubicBezTo>
                  <a:pt x="7395" y="3829"/>
                  <a:pt x="7386" y="3860"/>
                  <a:pt x="7368" y="3876"/>
                </a:cubicBezTo>
                <a:cubicBezTo>
                  <a:pt x="7359" y="3891"/>
                  <a:pt x="7368" y="3923"/>
                  <a:pt x="7377" y="3938"/>
                </a:cubicBezTo>
                <a:cubicBezTo>
                  <a:pt x="7404" y="4000"/>
                  <a:pt x="7423" y="4000"/>
                  <a:pt x="7450" y="3954"/>
                </a:cubicBezTo>
                <a:cubicBezTo>
                  <a:pt x="7459" y="3938"/>
                  <a:pt x="7459" y="3923"/>
                  <a:pt x="7468" y="3923"/>
                </a:cubicBezTo>
                <a:cubicBezTo>
                  <a:pt x="7478" y="3907"/>
                  <a:pt x="7487" y="3907"/>
                  <a:pt x="7496" y="3907"/>
                </a:cubicBezTo>
                <a:cubicBezTo>
                  <a:pt x="7496" y="3907"/>
                  <a:pt x="7505" y="3923"/>
                  <a:pt x="7505" y="3923"/>
                </a:cubicBezTo>
                <a:cubicBezTo>
                  <a:pt x="7505" y="3923"/>
                  <a:pt x="7505" y="3923"/>
                  <a:pt x="7505" y="3923"/>
                </a:cubicBezTo>
                <a:cubicBezTo>
                  <a:pt x="7505" y="3923"/>
                  <a:pt x="7505" y="3923"/>
                  <a:pt x="7505" y="3923"/>
                </a:cubicBezTo>
                <a:cubicBezTo>
                  <a:pt x="7505" y="3923"/>
                  <a:pt x="7505" y="3923"/>
                  <a:pt x="7505" y="3923"/>
                </a:cubicBezTo>
                <a:cubicBezTo>
                  <a:pt x="7514" y="3923"/>
                  <a:pt x="7514" y="3923"/>
                  <a:pt x="7523" y="3938"/>
                </a:cubicBezTo>
                <a:cubicBezTo>
                  <a:pt x="7523" y="3954"/>
                  <a:pt x="7514" y="3954"/>
                  <a:pt x="7505" y="3954"/>
                </a:cubicBezTo>
                <a:cubicBezTo>
                  <a:pt x="7496" y="3969"/>
                  <a:pt x="7487" y="4000"/>
                  <a:pt x="7487" y="4016"/>
                </a:cubicBezTo>
                <a:cubicBezTo>
                  <a:pt x="7478" y="4031"/>
                  <a:pt x="7478" y="4047"/>
                  <a:pt x="7487" y="4047"/>
                </a:cubicBezTo>
                <a:cubicBezTo>
                  <a:pt x="7496" y="4047"/>
                  <a:pt x="7505" y="4062"/>
                  <a:pt x="7505" y="4062"/>
                </a:cubicBezTo>
                <a:cubicBezTo>
                  <a:pt x="7514" y="4078"/>
                  <a:pt x="7523" y="4093"/>
                  <a:pt x="7514" y="4109"/>
                </a:cubicBezTo>
                <a:cubicBezTo>
                  <a:pt x="7514" y="4125"/>
                  <a:pt x="7505" y="4125"/>
                  <a:pt x="7505" y="4140"/>
                </a:cubicBezTo>
                <a:cubicBezTo>
                  <a:pt x="7505" y="4140"/>
                  <a:pt x="7505" y="4140"/>
                  <a:pt x="7505" y="4140"/>
                </a:cubicBezTo>
                <a:cubicBezTo>
                  <a:pt x="7505" y="4140"/>
                  <a:pt x="7505" y="4140"/>
                  <a:pt x="7505" y="4140"/>
                </a:cubicBezTo>
                <a:cubicBezTo>
                  <a:pt x="7523" y="4140"/>
                  <a:pt x="7542" y="4171"/>
                  <a:pt x="7542" y="4202"/>
                </a:cubicBezTo>
                <a:cubicBezTo>
                  <a:pt x="7542" y="4202"/>
                  <a:pt x="7542" y="4202"/>
                  <a:pt x="7542" y="4202"/>
                </a:cubicBezTo>
                <a:cubicBezTo>
                  <a:pt x="7533" y="4202"/>
                  <a:pt x="7533" y="4202"/>
                  <a:pt x="7533" y="4202"/>
                </a:cubicBezTo>
                <a:cubicBezTo>
                  <a:pt x="7523" y="4187"/>
                  <a:pt x="7514" y="4171"/>
                  <a:pt x="7505" y="4140"/>
                </a:cubicBezTo>
                <a:cubicBezTo>
                  <a:pt x="7505" y="4140"/>
                  <a:pt x="7505" y="4140"/>
                  <a:pt x="7505" y="4140"/>
                </a:cubicBezTo>
                <a:cubicBezTo>
                  <a:pt x="7505" y="4140"/>
                  <a:pt x="7505" y="4140"/>
                  <a:pt x="7505" y="4140"/>
                </a:cubicBezTo>
                <a:cubicBezTo>
                  <a:pt x="7487" y="4140"/>
                  <a:pt x="7468" y="4125"/>
                  <a:pt x="7450" y="4109"/>
                </a:cubicBezTo>
                <a:cubicBezTo>
                  <a:pt x="7432" y="4109"/>
                  <a:pt x="7423" y="4109"/>
                  <a:pt x="7404" y="4093"/>
                </a:cubicBezTo>
                <a:cubicBezTo>
                  <a:pt x="7395" y="4093"/>
                  <a:pt x="7377" y="4125"/>
                  <a:pt x="7377" y="4156"/>
                </a:cubicBezTo>
                <a:cubicBezTo>
                  <a:pt x="7377" y="4156"/>
                  <a:pt x="7377" y="4156"/>
                  <a:pt x="7377" y="4156"/>
                </a:cubicBezTo>
                <a:cubicBezTo>
                  <a:pt x="7386" y="4171"/>
                  <a:pt x="7386" y="4187"/>
                  <a:pt x="7386" y="4202"/>
                </a:cubicBezTo>
                <a:cubicBezTo>
                  <a:pt x="7377" y="4218"/>
                  <a:pt x="7368" y="4218"/>
                  <a:pt x="7368" y="4218"/>
                </a:cubicBezTo>
                <a:cubicBezTo>
                  <a:pt x="7349" y="4233"/>
                  <a:pt x="7349" y="4249"/>
                  <a:pt x="7340" y="4264"/>
                </a:cubicBezTo>
                <a:cubicBezTo>
                  <a:pt x="7340" y="4280"/>
                  <a:pt x="7331" y="4311"/>
                  <a:pt x="7340" y="4342"/>
                </a:cubicBezTo>
                <a:cubicBezTo>
                  <a:pt x="7340" y="4389"/>
                  <a:pt x="7349" y="4435"/>
                  <a:pt x="7377" y="4466"/>
                </a:cubicBezTo>
                <a:cubicBezTo>
                  <a:pt x="7377" y="4466"/>
                  <a:pt x="7377" y="4466"/>
                  <a:pt x="7386" y="4466"/>
                </a:cubicBezTo>
                <a:cubicBezTo>
                  <a:pt x="7414" y="4482"/>
                  <a:pt x="7441" y="4466"/>
                  <a:pt x="7468" y="4451"/>
                </a:cubicBezTo>
                <a:cubicBezTo>
                  <a:pt x="7478" y="4435"/>
                  <a:pt x="7487" y="4404"/>
                  <a:pt x="7478" y="4373"/>
                </a:cubicBezTo>
                <a:cubicBezTo>
                  <a:pt x="7478" y="4373"/>
                  <a:pt x="7468" y="4358"/>
                  <a:pt x="7459" y="4342"/>
                </a:cubicBezTo>
                <a:cubicBezTo>
                  <a:pt x="7450" y="4327"/>
                  <a:pt x="7450" y="4311"/>
                  <a:pt x="7441" y="4280"/>
                </a:cubicBezTo>
                <a:cubicBezTo>
                  <a:pt x="7441" y="4280"/>
                  <a:pt x="7441" y="4280"/>
                  <a:pt x="7441" y="4280"/>
                </a:cubicBezTo>
                <a:cubicBezTo>
                  <a:pt x="7441" y="4264"/>
                  <a:pt x="7441" y="4264"/>
                  <a:pt x="7441" y="4264"/>
                </a:cubicBezTo>
                <a:cubicBezTo>
                  <a:pt x="7441" y="4280"/>
                  <a:pt x="7441" y="4280"/>
                  <a:pt x="7441" y="4280"/>
                </a:cubicBezTo>
                <a:cubicBezTo>
                  <a:pt x="7441" y="4280"/>
                  <a:pt x="7441" y="4280"/>
                  <a:pt x="7441" y="4280"/>
                </a:cubicBezTo>
                <a:cubicBezTo>
                  <a:pt x="7478" y="4311"/>
                  <a:pt x="7514" y="4342"/>
                  <a:pt x="7551" y="4342"/>
                </a:cubicBezTo>
                <a:cubicBezTo>
                  <a:pt x="7560" y="4342"/>
                  <a:pt x="7569" y="4373"/>
                  <a:pt x="7560" y="4373"/>
                </a:cubicBezTo>
                <a:cubicBezTo>
                  <a:pt x="7551" y="4389"/>
                  <a:pt x="7551" y="4404"/>
                  <a:pt x="7542" y="4420"/>
                </a:cubicBezTo>
                <a:cubicBezTo>
                  <a:pt x="7542" y="4420"/>
                  <a:pt x="7542" y="4404"/>
                  <a:pt x="7542" y="4404"/>
                </a:cubicBezTo>
                <a:cubicBezTo>
                  <a:pt x="7542" y="4420"/>
                  <a:pt x="7542" y="4420"/>
                  <a:pt x="7542" y="4420"/>
                </a:cubicBezTo>
                <a:cubicBezTo>
                  <a:pt x="7542" y="4420"/>
                  <a:pt x="7542" y="4420"/>
                  <a:pt x="7542" y="4420"/>
                </a:cubicBezTo>
                <a:cubicBezTo>
                  <a:pt x="7533" y="4435"/>
                  <a:pt x="7533" y="4451"/>
                  <a:pt x="7523" y="4466"/>
                </a:cubicBezTo>
                <a:cubicBezTo>
                  <a:pt x="7523" y="4482"/>
                  <a:pt x="7523" y="4482"/>
                  <a:pt x="7523" y="4497"/>
                </a:cubicBezTo>
                <a:cubicBezTo>
                  <a:pt x="7533" y="4529"/>
                  <a:pt x="7533" y="4529"/>
                  <a:pt x="7514" y="4529"/>
                </a:cubicBezTo>
                <a:cubicBezTo>
                  <a:pt x="7505" y="4529"/>
                  <a:pt x="7496" y="4529"/>
                  <a:pt x="7496" y="4544"/>
                </a:cubicBezTo>
                <a:cubicBezTo>
                  <a:pt x="7487" y="4606"/>
                  <a:pt x="7468" y="4637"/>
                  <a:pt x="7432" y="4622"/>
                </a:cubicBezTo>
                <a:cubicBezTo>
                  <a:pt x="7423" y="4622"/>
                  <a:pt x="7414" y="4622"/>
                  <a:pt x="7395" y="4637"/>
                </a:cubicBezTo>
                <a:cubicBezTo>
                  <a:pt x="7395" y="4653"/>
                  <a:pt x="7404" y="4684"/>
                  <a:pt x="7404" y="4715"/>
                </a:cubicBezTo>
                <a:cubicBezTo>
                  <a:pt x="7414" y="4715"/>
                  <a:pt x="7414" y="4715"/>
                  <a:pt x="7414" y="4715"/>
                </a:cubicBezTo>
                <a:cubicBezTo>
                  <a:pt x="7414" y="4715"/>
                  <a:pt x="7414" y="4715"/>
                  <a:pt x="7414" y="4715"/>
                </a:cubicBezTo>
                <a:cubicBezTo>
                  <a:pt x="7414" y="4715"/>
                  <a:pt x="7414" y="4715"/>
                  <a:pt x="7414" y="4715"/>
                </a:cubicBezTo>
                <a:cubicBezTo>
                  <a:pt x="7404" y="4715"/>
                  <a:pt x="7404" y="4715"/>
                  <a:pt x="7404" y="4715"/>
                </a:cubicBezTo>
                <a:cubicBezTo>
                  <a:pt x="7404" y="4715"/>
                  <a:pt x="7395" y="4699"/>
                  <a:pt x="7386" y="4699"/>
                </a:cubicBezTo>
                <a:cubicBezTo>
                  <a:pt x="7368" y="4699"/>
                  <a:pt x="7368" y="4699"/>
                  <a:pt x="7368" y="4731"/>
                </a:cubicBezTo>
                <a:cubicBezTo>
                  <a:pt x="7359" y="4731"/>
                  <a:pt x="7359" y="4746"/>
                  <a:pt x="7359" y="4762"/>
                </a:cubicBezTo>
                <a:cubicBezTo>
                  <a:pt x="7340" y="4777"/>
                  <a:pt x="7331" y="4793"/>
                  <a:pt x="7322" y="4824"/>
                </a:cubicBezTo>
                <a:cubicBezTo>
                  <a:pt x="7322" y="4839"/>
                  <a:pt x="7313" y="4870"/>
                  <a:pt x="7313" y="4886"/>
                </a:cubicBezTo>
                <a:cubicBezTo>
                  <a:pt x="7304" y="4902"/>
                  <a:pt x="7304" y="4933"/>
                  <a:pt x="7304" y="4948"/>
                </a:cubicBezTo>
                <a:cubicBezTo>
                  <a:pt x="7304" y="4964"/>
                  <a:pt x="7304" y="4979"/>
                  <a:pt x="7313" y="4995"/>
                </a:cubicBezTo>
                <a:cubicBezTo>
                  <a:pt x="7313" y="4995"/>
                  <a:pt x="7322" y="5010"/>
                  <a:pt x="7331" y="5010"/>
                </a:cubicBezTo>
                <a:cubicBezTo>
                  <a:pt x="7331" y="5010"/>
                  <a:pt x="7331" y="5010"/>
                  <a:pt x="7331" y="5010"/>
                </a:cubicBezTo>
                <a:cubicBezTo>
                  <a:pt x="7331" y="5010"/>
                  <a:pt x="7331" y="5010"/>
                  <a:pt x="7331" y="5010"/>
                </a:cubicBezTo>
                <a:cubicBezTo>
                  <a:pt x="7340" y="5010"/>
                  <a:pt x="7340" y="4995"/>
                  <a:pt x="7340" y="4995"/>
                </a:cubicBezTo>
                <a:cubicBezTo>
                  <a:pt x="7340" y="4995"/>
                  <a:pt x="7340" y="4995"/>
                  <a:pt x="7349" y="4995"/>
                </a:cubicBezTo>
                <a:cubicBezTo>
                  <a:pt x="7340" y="5010"/>
                  <a:pt x="7340" y="5010"/>
                  <a:pt x="7331" y="5010"/>
                </a:cubicBezTo>
                <a:cubicBezTo>
                  <a:pt x="7331" y="5010"/>
                  <a:pt x="7331" y="5010"/>
                  <a:pt x="7331" y="5010"/>
                </a:cubicBezTo>
                <a:cubicBezTo>
                  <a:pt x="7331" y="5010"/>
                  <a:pt x="7331" y="5010"/>
                  <a:pt x="7331" y="5010"/>
                </a:cubicBezTo>
                <a:cubicBezTo>
                  <a:pt x="7313" y="5026"/>
                  <a:pt x="7304" y="5041"/>
                  <a:pt x="7295" y="5072"/>
                </a:cubicBezTo>
                <a:cubicBezTo>
                  <a:pt x="7285" y="5088"/>
                  <a:pt x="7276" y="5119"/>
                  <a:pt x="7295" y="5150"/>
                </a:cubicBezTo>
                <a:cubicBezTo>
                  <a:pt x="7304" y="5166"/>
                  <a:pt x="7304" y="5197"/>
                  <a:pt x="7304" y="5212"/>
                </a:cubicBezTo>
                <a:cubicBezTo>
                  <a:pt x="7304" y="5228"/>
                  <a:pt x="7304" y="5259"/>
                  <a:pt x="7313" y="5274"/>
                </a:cubicBezTo>
                <a:cubicBezTo>
                  <a:pt x="7322" y="5321"/>
                  <a:pt x="7331" y="5383"/>
                  <a:pt x="7322" y="5461"/>
                </a:cubicBezTo>
                <a:cubicBezTo>
                  <a:pt x="7322" y="5461"/>
                  <a:pt x="7322" y="5476"/>
                  <a:pt x="7322" y="5476"/>
                </a:cubicBezTo>
                <a:cubicBezTo>
                  <a:pt x="7322" y="5492"/>
                  <a:pt x="7331" y="5508"/>
                  <a:pt x="7340" y="5508"/>
                </a:cubicBezTo>
                <a:cubicBezTo>
                  <a:pt x="7359" y="5492"/>
                  <a:pt x="7377" y="5492"/>
                  <a:pt x="7395" y="5476"/>
                </a:cubicBezTo>
                <a:cubicBezTo>
                  <a:pt x="7395" y="5476"/>
                  <a:pt x="7395" y="5476"/>
                  <a:pt x="7395" y="5476"/>
                </a:cubicBezTo>
                <a:cubicBezTo>
                  <a:pt x="7395" y="5476"/>
                  <a:pt x="7395" y="5476"/>
                  <a:pt x="7395" y="5476"/>
                </a:cubicBezTo>
                <a:cubicBezTo>
                  <a:pt x="7404" y="5461"/>
                  <a:pt x="7404" y="5461"/>
                  <a:pt x="7404" y="5461"/>
                </a:cubicBezTo>
                <a:cubicBezTo>
                  <a:pt x="7404" y="5476"/>
                  <a:pt x="7404" y="5476"/>
                  <a:pt x="7395" y="5476"/>
                </a:cubicBezTo>
                <a:cubicBezTo>
                  <a:pt x="7395" y="5476"/>
                  <a:pt x="7395" y="5476"/>
                  <a:pt x="7395" y="5476"/>
                </a:cubicBezTo>
                <a:cubicBezTo>
                  <a:pt x="7395" y="5476"/>
                  <a:pt x="7395" y="5476"/>
                  <a:pt x="7395" y="5476"/>
                </a:cubicBezTo>
                <a:cubicBezTo>
                  <a:pt x="7386" y="5508"/>
                  <a:pt x="7368" y="5523"/>
                  <a:pt x="7359" y="5539"/>
                </a:cubicBezTo>
                <a:cubicBezTo>
                  <a:pt x="7340" y="5554"/>
                  <a:pt x="7331" y="5585"/>
                  <a:pt x="7340" y="5616"/>
                </a:cubicBezTo>
                <a:cubicBezTo>
                  <a:pt x="7340" y="5663"/>
                  <a:pt x="7349" y="5710"/>
                  <a:pt x="7368" y="5756"/>
                </a:cubicBezTo>
                <a:cubicBezTo>
                  <a:pt x="7368" y="5741"/>
                  <a:pt x="7368" y="5741"/>
                  <a:pt x="7368" y="5741"/>
                </a:cubicBezTo>
                <a:cubicBezTo>
                  <a:pt x="7368" y="5756"/>
                  <a:pt x="7368" y="5756"/>
                  <a:pt x="7368" y="5756"/>
                </a:cubicBezTo>
                <a:cubicBezTo>
                  <a:pt x="7368" y="5756"/>
                  <a:pt x="7368" y="5756"/>
                  <a:pt x="7368" y="5756"/>
                </a:cubicBezTo>
                <a:cubicBezTo>
                  <a:pt x="7359" y="5756"/>
                  <a:pt x="7359" y="5756"/>
                  <a:pt x="7359" y="5756"/>
                </a:cubicBezTo>
                <a:cubicBezTo>
                  <a:pt x="7368" y="5756"/>
                  <a:pt x="7368" y="5772"/>
                  <a:pt x="7377" y="5787"/>
                </a:cubicBezTo>
                <a:cubicBezTo>
                  <a:pt x="7386" y="5803"/>
                  <a:pt x="7395" y="5818"/>
                  <a:pt x="7386" y="5834"/>
                </a:cubicBezTo>
                <a:cubicBezTo>
                  <a:pt x="7386" y="5849"/>
                  <a:pt x="7377" y="5865"/>
                  <a:pt x="7386" y="5880"/>
                </a:cubicBezTo>
                <a:cubicBezTo>
                  <a:pt x="7404" y="5912"/>
                  <a:pt x="7404" y="5943"/>
                  <a:pt x="7414" y="5974"/>
                </a:cubicBezTo>
                <a:cubicBezTo>
                  <a:pt x="7414" y="6005"/>
                  <a:pt x="7414" y="6020"/>
                  <a:pt x="7414" y="6036"/>
                </a:cubicBezTo>
                <a:cubicBezTo>
                  <a:pt x="7404" y="6051"/>
                  <a:pt x="7404" y="6067"/>
                  <a:pt x="7404" y="6067"/>
                </a:cubicBezTo>
                <a:cubicBezTo>
                  <a:pt x="7423" y="6083"/>
                  <a:pt x="7432" y="6114"/>
                  <a:pt x="7441" y="6129"/>
                </a:cubicBezTo>
                <a:cubicBezTo>
                  <a:pt x="7468" y="6129"/>
                  <a:pt x="7478" y="6160"/>
                  <a:pt x="7478" y="6191"/>
                </a:cubicBezTo>
                <a:cubicBezTo>
                  <a:pt x="7478" y="6207"/>
                  <a:pt x="7487" y="6207"/>
                  <a:pt x="7487" y="6207"/>
                </a:cubicBezTo>
                <a:cubicBezTo>
                  <a:pt x="7505" y="6207"/>
                  <a:pt x="7514" y="6191"/>
                  <a:pt x="7533" y="6191"/>
                </a:cubicBezTo>
                <a:cubicBezTo>
                  <a:pt x="7542" y="6191"/>
                  <a:pt x="7551" y="6176"/>
                  <a:pt x="7560" y="6176"/>
                </a:cubicBezTo>
                <a:cubicBezTo>
                  <a:pt x="7569" y="6176"/>
                  <a:pt x="7587" y="6176"/>
                  <a:pt x="7587" y="6207"/>
                </a:cubicBezTo>
                <a:cubicBezTo>
                  <a:pt x="7587" y="6238"/>
                  <a:pt x="7597" y="6269"/>
                  <a:pt x="7615" y="6300"/>
                </a:cubicBezTo>
                <a:cubicBezTo>
                  <a:pt x="7615" y="6300"/>
                  <a:pt x="7615" y="6331"/>
                  <a:pt x="7624" y="6331"/>
                </a:cubicBezTo>
                <a:cubicBezTo>
                  <a:pt x="7633" y="6347"/>
                  <a:pt x="7633" y="6362"/>
                  <a:pt x="7642" y="6347"/>
                </a:cubicBezTo>
                <a:cubicBezTo>
                  <a:pt x="7661" y="6347"/>
                  <a:pt x="7679" y="6362"/>
                  <a:pt x="7697" y="6378"/>
                </a:cubicBezTo>
                <a:cubicBezTo>
                  <a:pt x="7706" y="6378"/>
                  <a:pt x="7725" y="6362"/>
                  <a:pt x="7734" y="6347"/>
                </a:cubicBezTo>
                <a:cubicBezTo>
                  <a:pt x="7743" y="6285"/>
                  <a:pt x="7743" y="6222"/>
                  <a:pt x="7761" y="6176"/>
                </a:cubicBezTo>
                <a:cubicBezTo>
                  <a:pt x="7771" y="6145"/>
                  <a:pt x="7780" y="6098"/>
                  <a:pt x="7798" y="6067"/>
                </a:cubicBezTo>
                <a:cubicBezTo>
                  <a:pt x="7807" y="6051"/>
                  <a:pt x="7816" y="6020"/>
                  <a:pt x="7816" y="5989"/>
                </a:cubicBezTo>
                <a:cubicBezTo>
                  <a:pt x="7816" y="5958"/>
                  <a:pt x="7825" y="5943"/>
                  <a:pt x="7825" y="5912"/>
                </a:cubicBezTo>
                <a:cubicBezTo>
                  <a:pt x="7825" y="5912"/>
                  <a:pt x="7825" y="5912"/>
                  <a:pt x="7825" y="5912"/>
                </a:cubicBezTo>
                <a:cubicBezTo>
                  <a:pt x="7825" y="5912"/>
                  <a:pt x="7825" y="5912"/>
                  <a:pt x="7825" y="5912"/>
                </a:cubicBezTo>
                <a:cubicBezTo>
                  <a:pt x="7825" y="5912"/>
                  <a:pt x="7816" y="5912"/>
                  <a:pt x="7816" y="5896"/>
                </a:cubicBezTo>
                <a:cubicBezTo>
                  <a:pt x="7816" y="5896"/>
                  <a:pt x="7816" y="5896"/>
                  <a:pt x="7816" y="5896"/>
                </a:cubicBezTo>
                <a:cubicBezTo>
                  <a:pt x="7816" y="5880"/>
                  <a:pt x="7816" y="5880"/>
                  <a:pt x="7825" y="5896"/>
                </a:cubicBezTo>
                <a:cubicBezTo>
                  <a:pt x="7825" y="5896"/>
                  <a:pt x="7825" y="5896"/>
                  <a:pt x="7825" y="5912"/>
                </a:cubicBezTo>
                <a:cubicBezTo>
                  <a:pt x="7825" y="5912"/>
                  <a:pt x="7825" y="5912"/>
                  <a:pt x="7825" y="5912"/>
                </a:cubicBezTo>
                <a:cubicBezTo>
                  <a:pt x="7825" y="5912"/>
                  <a:pt x="7825" y="5912"/>
                  <a:pt x="7825" y="5912"/>
                </a:cubicBezTo>
                <a:cubicBezTo>
                  <a:pt x="7844" y="5896"/>
                  <a:pt x="7853" y="5880"/>
                  <a:pt x="7862" y="5865"/>
                </a:cubicBezTo>
                <a:cubicBezTo>
                  <a:pt x="7871" y="5818"/>
                  <a:pt x="7889" y="5772"/>
                  <a:pt x="7917" y="5741"/>
                </a:cubicBezTo>
                <a:cubicBezTo>
                  <a:pt x="7935" y="5710"/>
                  <a:pt x="7944" y="5663"/>
                  <a:pt x="7935" y="5601"/>
                </a:cubicBezTo>
                <a:cubicBezTo>
                  <a:pt x="7926" y="5585"/>
                  <a:pt x="7935" y="5570"/>
                  <a:pt x="7944" y="5570"/>
                </a:cubicBezTo>
                <a:cubicBezTo>
                  <a:pt x="7954" y="5554"/>
                  <a:pt x="7954" y="5554"/>
                  <a:pt x="7963" y="5554"/>
                </a:cubicBezTo>
                <a:cubicBezTo>
                  <a:pt x="7963" y="5539"/>
                  <a:pt x="7963" y="5523"/>
                  <a:pt x="7963" y="5508"/>
                </a:cubicBezTo>
                <a:cubicBezTo>
                  <a:pt x="7963" y="5508"/>
                  <a:pt x="7963" y="5492"/>
                  <a:pt x="7963" y="5492"/>
                </a:cubicBezTo>
                <a:cubicBezTo>
                  <a:pt x="7954" y="5461"/>
                  <a:pt x="7954" y="5461"/>
                  <a:pt x="7972" y="5445"/>
                </a:cubicBezTo>
                <a:cubicBezTo>
                  <a:pt x="7990" y="5445"/>
                  <a:pt x="7999" y="5445"/>
                  <a:pt x="7999" y="5414"/>
                </a:cubicBezTo>
                <a:cubicBezTo>
                  <a:pt x="8008" y="5383"/>
                  <a:pt x="8027" y="5368"/>
                  <a:pt x="8045" y="5368"/>
                </a:cubicBezTo>
                <a:cubicBezTo>
                  <a:pt x="8073" y="5383"/>
                  <a:pt x="8100" y="5352"/>
                  <a:pt x="8137" y="5368"/>
                </a:cubicBezTo>
                <a:cubicBezTo>
                  <a:pt x="8146" y="5368"/>
                  <a:pt x="8146" y="5352"/>
                  <a:pt x="8155" y="5352"/>
                </a:cubicBezTo>
                <a:cubicBezTo>
                  <a:pt x="8155" y="5337"/>
                  <a:pt x="8164" y="5321"/>
                  <a:pt x="8173" y="5321"/>
                </a:cubicBezTo>
                <a:cubicBezTo>
                  <a:pt x="8210" y="5321"/>
                  <a:pt x="8246" y="5290"/>
                  <a:pt x="8283" y="5243"/>
                </a:cubicBezTo>
                <a:cubicBezTo>
                  <a:pt x="8283" y="5243"/>
                  <a:pt x="8292" y="5243"/>
                  <a:pt x="8292" y="5243"/>
                </a:cubicBezTo>
                <a:cubicBezTo>
                  <a:pt x="8320" y="5228"/>
                  <a:pt x="8338" y="5197"/>
                  <a:pt x="8347" y="5166"/>
                </a:cubicBezTo>
                <a:cubicBezTo>
                  <a:pt x="8365" y="5104"/>
                  <a:pt x="8393" y="5072"/>
                  <a:pt x="8411" y="5026"/>
                </a:cubicBezTo>
                <a:cubicBezTo>
                  <a:pt x="8429" y="4964"/>
                  <a:pt x="8466" y="4964"/>
                  <a:pt x="8494" y="4902"/>
                </a:cubicBezTo>
                <a:cubicBezTo>
                  <a:pt x="8512" y="4886"/>
                  <a:pt x="8530" y="4902"/>
                  <a:pt x="8548" y="4902"/>
                </a:cubicBezTo>
                <a:cubicBezTo>
                  <a:pt x="8558" y="4902"/>
                  <a:pt x="8567" y="4886"/>
                  <a:pt x="8576" y="4886"/>
                </a:cubicBezTo>
                <a:cubicBezTo>
                  <a:pt x="8585" y="4886"/>
                  <a:pt x="8594" y="4870"/>
                  <a:pt x="8594" y="4870"/>
                </a:cubicBezTo>
                <a:cubicBezTo>
                  <a:pt x="8613" y="4886"/>
                  <a:pt x="8631" y="4886"/>
                  <a:pt x="8640" y="4870"/>
                </a:cubicBezTo>
                <a:cubicBezTo>
                  <a:pt x="8667" y="4839"/>
                  <a:pt x="8695" y="4839"/>
                  <a:pt x="8732" y="4824"/>
                </a:cubicBezTo>
                <a:cubicBezTo>
                  <a:pt x="8777" y="4808"/>
                  <a:pt x="8823" y="4777"/>
                  <a:pt x="8860" y="4731"/>
                </a:cubicBezTo>
                <a:cubicBezTo>
                  <a:pt x="8905" y="4668"/>
                  <a:pt x="8960" y="4606"/>
                  <a:pt x="9015" y="4544"/>
                </a:cubicBezTo>
                <a:close/>
                <a:moveTo>
                  <a:pt x="9372" y="1794"/>
                </a:moveTo>
                <a:cubicBezTo>
                  <a:pt x="9372" y="1794"/>
                  <a:pt x="9381" y="1794"/>
                  <a:pt x="9381" y="1794"/>
                </a:cubicBezTo>
                <a:cubicBezTo>
                  <a:pt x="9381" y="1794"/>
                  <a:pt x="9391" y="1794"/>
                  <a:pt x="9391" y="1809"/>
                </a:cubicBezTo>
                <a:cubicBezTo>
                  <a:pt x="9391" y="1809"/>
                  <a:pt x="9391" y="1825"/>
                  <a:pt x="9381" y="1825"/>
                </a:cubicBezTo>
                <a:cubicBezTo>
                  <a:pt x="9381" y="1825"/>
                  <a:pt x="9372" y="1809"/>
                  <a:pt x="9372" y="1809"/>
                </a:cubicBezTo>
                <a:cubicBezTo>
                  <a:pt x="9372" y="1809"/>
                  <a:pt x="9372" y="1809"/>
                  <a:pt x="9372" y="1794"/>
                </a:cubicBezTo>
                <a:close/>
                <a:moveTo>
                  <a:pt x="9317" y="1840"/>
                </a:moveTo>
                <a:cubicBezTo>
                  <a:pt x="9317" y="1840"/>
                  <a:pt x="9326" y="1825"/>
                  <a:pt x="9326" y="1825"/>
                </a:cubicBezTo>
                <a:cubicBezTo>
                  <a:pt x="9326" y="1825"/>
                  <a:pt x="9336" y="1825"/>
                  <a:pt x="9336" y="1825"/>
                </a:cubicBezTo>
                <a:cubicBezTo>
                  <a:pt x="9345" y="1840"/>
                  <a:pt x="9345" y="1840"/>
                  <a:pt x="9336" y="1856"/>
                </a:cubicBezTo>
                <a:cubicBezTo>
                  <a:pt x="9336" y="1856"/>
                  <a:pt x="9326" y="1871"/>
                  <a:pt x="9326" y="1871"/>
                </a:cubicBezTo>
                <a:cubicBezTo>
                  <a:pt x="9317" y="1871"/>
                  <a:pt x="9317" y="1856"/>
                  <a:pt x="9317" y="1840"/>
                </a:cubicBezTo>
                <a:close/>
                <a:moveTo>
                  <a:pt x="8118" y="5306"/>
                </a:moveTo>
                <a:cubicBezTo>
                  <a:pt x="8118" y="5306"/>
                  <a:pt x="8118" y="5306"/>
                  <a:pt x="8109" y="5306"/>
                </a:cubicBezTo>
                <a:cubicBezTo>
                  <a:pt x="8118" y="5290"/>
                  <a:pt x="8118" y="5290"/>
                  <a:pt x="8118" y="5290"/>
                </a:cubicBezTo>
                <a:cubicBezTo>
                  <a:pt x="8118" y="5290"/>
                  <a:pt x="8118" y="5290"/>
                  <a:pt x="8127" y="5306"/>
                </a:cubicBezTo>
                <a:cubicBezTo>
                  <a:pt x="8118" y="5306"/>
                  <a:pt x="8118" y="5306"/>
                  <a:pt x="8118" y="5306"/>
                </a:cubicBezTo>
                <a:close/>
                <a:moveTo>
                  <a:pt x="8530" y="659"/>
                </a:moveTo>
                <a:cubicBezTo>
                  <a:pt x="8530" y="659"/>
                  <a:pt x="8530" y="644"/>
                  <a:pt x="8530" y="659"/>
                </a:cubicBezTo>
                <a:cubicBezTo>
                  <a:pt x="8530" y="659"/>
                  <a:pt x="8539" y="659"/>
                  <a:pt x="8539" y="659"/>
                </a:cubicBezTo>
                <a:cubicBezTo>
                  <a:pt x="8539" y="659"/>
                  <a:pt x="8530" y="659"/>
                  <a:pt x="8530" y="659"/>
                </a:cubicBezTo>
                <a:close/>
                <a:moveTo>
                  <a:pt x="8558" y="706"/>
                </a:moveTo>
                <a:cubicBezTo>
                  <a:pt x="8548" y="706"/>
                  <a:pt x="8548" y="690"/>
                  <a:pt x="8548" y="690"/>
                </a:cubicBezTo>
                <a:cubicBezTo>
                  <a:pt x="8548" y="690"/>
                  <a:pt x="8548" y="690"/>
                  <a:pt x="8548" y="690"/>
                </a:cubicBezTo>
                <a:cubicBezTo>
                  <a:pt x="8548" y="675"/>
                  <a:pt x="8548" y="675"/>
                  <a:pt x="8548" y="675"/>
                </a:cubicBezTo>
                <a:cubicBezTo>
                  <a:pt x="8548" y="675"/>
                  <a:pt x="8548" y="675"/>
                  <a:pt x="8548" y="690"/>
                </a:cubicBezTo>
                <a:cubicBezTo>
                  <a:pt x="8548" y="690"/>
                  <a:pt x="8548" y="690"/>
                  <a:pt x="8548" y="690"/>
                </a:cubicBezTo>
                <a:cubicBezTo>
                  <a:pt x="8558" y="690"/>
                  <a:pt x="8558" y="690"/>
                  <a:pt x="8558" y="706"/>
                </a:cubicBezTo>
                <a:cubicBezTo>
                  <a:pt x="8558" y="706"/>
                  <a:pt x="8558" y="706"/>
                  <a:pt x="8558" y="706"/>
                </a:cubicBezTo>
                <a:close/>
                <a:moveTo>
                  <a:pt x="8768" y="4342"/>
                </a:moveTo>
                <a:cubicBezTo>
                  <a:pt x="8768" y="4327"/>
                  <a:pt x="8768" y="4327"/>
                  <a:pt x="8768" y="4327"/>
                </a:cubicBezTo>
                <a:cubicBezTo>
                  <a:pt x="8768" y="4327"/>
                  <a:pt x="8768" y="4327"/>
                  <a:pt x="8768" y="4327"/>
                </a:cubicBezTo>
                <a:lnTo>
                  <a:pt x="8768" y="4342"/>
                </a:lnTo>
                <a:close/>
                <a:moveTo>
                  <a:pt x="8786" y="4109"/>
                </a:moveTo>
                <a:cubicBezTo>
                  <a:pt x="8786" y="4109"/>
                  <a:pt x="8786" y="4109"/>
                  <a:pt x="8786" y="4109"/>
                </a:cubicBezTo>
                <a:cubicBezTo>
                  <a:pt x="8796" y="4109"/>
                  <a:pt x="8796" y="4109"/>
                  <a:pt x="8796" y="4109"/>
                </a:cubicBezTo>
                <a:cubicBezTo>
                  <a:pt x="8796" y="4125"/>
                  <a:pt x="8796" y="4125"/>
                  <a:pt x="8796" y="4125"/>
                </a:cubicBezTo>
                <a:lnTo>
                  <a:pt x="8786" y="4109"/>
                </a:lnTo>
                <a:close/>
                <a:moveTo>
                  <a:pt x="7395" y="3752"/>
                </a:moveTo>
                <a:cubicBezTo>
                  <a:pt x="7395" y="3752"/>
                  <a:pt x="7395" y="3752"/>
                  <a:pt x="7395" y="3752"/>
                </a:cubicBezTo>
                <a:cubicBezTo>
                  <a:pt x="7395" y="3767"/>
                  <a:pt x="7395" y="3767"/>
                  <a:pt x="7395" y="3767"/>
                </a:cubicBezTo>
                <a:cubicBezTo>
                  <a:pt x="7395" y="3767"/>
                  <a:pt x="7395" y="3767"/>
                  <a:pt x="7395" y="3767"/>
                </a:cubicBezTo>
                <a:cubicBezTo>
                  <a:pt x="7395" y="3767"/>
                  <a:pt x="7395" y="3752"/>
                  <a:pt x="7395" y="3752"/>
                </a:cubicBezTo>
                <a:close/>
                <a:moveTo>
                  <a:pt x="9189" y="2975"/>
                </a:moveTo>
                <a:cubicBezTo>
                  <a:pt x="9189" y="2975"/>
                  <a:pt x="9189" y="2975"/>
                  <a:pt x="9189" y="2975"/>
                </a:cubicBezTo>
                <a:cubicBezTo>
                  <a:pt x="9189" y="2975"/>
                  <a:pt x="9189" y="2975"/>
                  <a:pt x="9189" y="2959"/>
                </a:cubicBezTo>
                <a:cubicBezTo>
                  <a:pt x="9189" y="2975"/>
                  <a:pt x="9189" y="2975"/>
                  <a:pt x="9189" y="2975"/>
                </a:cubicBezTo>
                <a:cubicBezTo>
                  <a:pt x="9189" y="2975"/>
                  <a:pt x="9189" y="2975"/>
                  <a:pt x="9189" y="2975"/>
                </a:cubicBezTo>
                <a:close/>
                <a:moveTo>
                  <a:pt x="17600" y="17489"/>
                </a:moveTo>
                <a:cubicBezTo>
                  <a:pt x="17600" y="17489"/>
                  <a:pt x="17600" y="17489"/>
                  <a:pt x="17600" y="17489"/>
                </a:cubicBezTo>
                <a:cubicBezTo>
                  <a:pt x="17591" y="17489"/>
                  <a:pt x="17591" y="17489"/>
                  <a:pt x="17591" y="17489"/>
                </a:cubicBezTo>
                <a:cubicBezTo>
                  <a:pt x="17591" y="17489"/>
                  <a:pt x="17591" y="17489"/>
                  <a:pt x="17591" y="17489"/>
                </a:cubicBezTo>
                <a:cubicBezTo>
                  <a:pt x="17591" y="17489"/>
                  <a:pt x="17591" y="17489"/>
                  <a:pt x="17600" y="17489"/>
                </a:cubicBezTo>
                <a:close/>
                <a:moveTo>
                  <a:pt x="20209" y="17411"/>
                </a:moveTo>
                <a:cubicBezTo>
                  <a:pt x="20181" y="17442"/>
                  <a:pt x="20181" y="17442"/>
                  <a:pt x="20172" y="17411"/>
                </a:cubicBezTo>
                <a:cubicBezTo>
                  <a:pt x="20163" y="17395"/>
                  <a:pt x="20163" y="17395"/>
                  <a:pt x="20163" y="17380"/>
                </a:cubicBezTo>
                <a:cubicBezTo>
                  <a:pt x="20145" y="17349"/>
                  <a:pt x="20145" y="17302"/>
                  <a:pt x="20117" y="17271"/>
                </a:cubicBezTo>
                <a:cubicBezTo>
                  <a:pt x="20108" y="17224"/>
                  <a:pt x="20072" y="17178"/>
                  <a:pt x="20081" y="17116"/>
                </a:cubicBezTo>
                <a:cubicBezTo>
                  <a:pt x="20090" y="17085"/>
                  <a:pt x="20072" y="17069"/>
                  <a:pt x="20062" y="17053"/>
                </a:cubicBezTo>
                <a:cubicBezTo>
                  <a:pt x="20044" y="17053"/>
                  <a:pt x="20026" y="17038"/>
                  <a:pt x="20017" y="17022"/>
                </a:cubicBezTo>
                <a:cubicBezTo>
                  <a:pt x="20007" y="17022"/>
                  <a:pt x="20007" y="17007"/>
                  <a:pt x="20007" y="17007"/>
                </a:cubicBezTo>
                <a:cubicBezTo>
                  <a:pt x="20007" y="16960"/>
                  <a:pt x="19998" y="16929"/>
                  <a:pt x="19989" y="16883"/>
                </a:cubicBezTo>
                <a:cubicBezTo>
                  <a:pt x="19980" y="16851"/>
                  <a:pt x="19971" y="16820"/>
                  <a:pt x="19971" y="16789"/>
                </a:cubicBezTo>
                <a:cubicBezTo>
                  <a:pt x="19971" y="16774"/>
                  <a:pt x="19962" y="16758"/>
                  <a:pt x="19962" y="16758"/>
                </a:cubicBezTo>
                <a:cubicBezTo>
                  <a:pt x="19916" y="16712"/>
                  <a:pt x="19888" y="16649"/>
                  <a:pt x="19843" y="16618"/>
                </a:cubicBezTo>
                <a:cubicBezTo>
                  <a:pt x="19834" y="16618"/>
                  <a:pt x="19834" y="16603"/>
                  <a:pt x="19824" y="16587"/>
                </a:cubicBezTo>
                <a:cubicBezTo>
                  <a:pt x="19824" y="16541"/>
                  <a:pt x="19815" y="16510"/>
                  <a:pt x="19815" y="16478"/>
                </a:cubicBezTo>
                <a:cubicBezTo>
                  <a:pt x="19824" y="16416"/>
                  <a:pt x="19815" y="16370"/>
                  <a:pt x="19797" y="16339"/>
                </a:cubicBezTo>
                <a:cubicBezTo>
                  <a:pt x="19788" y="16292"/>
                  <a:pt x="19779" y="16261"/>
                  <a:pt x="19788" y="16214"/>
                </a:cubicBezTo>
                <a:cubicBezTo>
                  <a:pt x="19788" y="16183"/>
                  <a:pt x="19779" y="16152"/>
                  <a:pt x="19779" y="16121"/>
                </a:cubicBezTo>
                <a:cubicBezTo>
                  <a:pt x="19779" y="16074"/>
                  <a:pt x="19769" y="16043"/>
                  <a:pt x="19751" y="16012"/>
                </a:cubicBezTo>
                <a:cubicBezTo>
                  <a:pt x="19742" y="15997"/>
                  <a:pt x="19724" y="15981"/>
                  <a:pt x="19715" y="15997"/>
                </a:cubicBezTo>
                <a:cubicBezTo>
                  <a:pt x="19696" y="15997"/>
                  <a:pt x="19687" y="15981"/>
                  <a:pt x="19687" y="15966"/>
                </a:cubicBezTo>
                <a:cubicBezTo>
                  <a:pt x="19687" y="15950"/>
                  <a:pt x="19678" y="15935"/>
                  <a:pt x="19687" y="15919"/>
                </a:cubicBezTo>
                <a:cubicBezTo>
                  <a:pt x="19687" y="15872"/>
                  <a:pt x="19678" y="15841"/>
                  <a:pt x="19669" y="15795"/>
                </a:cubicBezTo>
                <a:cubicBezTo>
                  <a:pt x="19660" y="15733"/>
                  <a:pt x="19641" y="15670"/>
                  <a:pt x="19632" y="15608"/>
                </a:cubicBezTo>
                <a:cubicBezTo>
                  <a:pt x="19632" y="15608"/>
                  <a:pt x="19623" y="15593"/>
                  <a:pt x="19614" y="15593"/>
                </a:cubicBezTo>
                <a:cubicBezTo>
                  <a:pt x="19614" y="15577"/>
                  <a:pt x="19605" y="15593"/>
                  <a:pt x="19605" y="15593"/>
                </a:cubicBezTo>
                <a:cubicBezTo>
                  <a:pt x="19596" y="15593"/>
                  <a:pt x="19596" y="15608"/>
                  <a:pt x="19596" y="15608"/>
                </a:cubicBezTo>
                <a:cubicBezTo>
                  <a:pt x="19586" y="15655"/>
                  <a:pt x="19577" y="15686"/>
                  <a:pt x="19568" y="15733"/>
                </a:cubicBezTo>
                <a:cubicBezTo>
                  <a:pt x="19559" y="15764"/>
                  <a:pt x="19559" y="15810"/>
                  <a:pt x="19550" y="15841"/>
                </a:cubicBezTo>
                <a:cubicBezTo>
                  <a:pt x="19541" y="15919"/>
                  <a:pt x="19532" y="15981"/>
                  <a:pt x="19532" y="16043"/>
                </a:cubicBezTo>
                <a:cubicBezTo>
                  <a:pt x="19532" y="16074"/>
                  <a:pt x="19532" y="16090"/>
                  <a:pt x="19532" y="16106"/>
                </a:cubicBezTo>
                <a:cubicBezTo>
                  <a:pt x="19522" y="16168"/>
                  <a:pt x="19513" y="16214"/>
                  <a:pt x="19504" y="16276"/>
                </a:cubicBezTo>
                <a:cubicBezTo>
                  <a:pt x="19495" y="16308"/>
                  <a:pt x="19486" y="16339"/>
                  <a:pt x="19477" y="16370"/>
                </a:cubicBezTo>
                <a:cubicBezTo>
                  <a:pt x="19477" y="16401"/>
                  <a:pt x="19458" y="16416"/>
                  <a:pt x="19440" y="16416"/>
                </a:cubicBezTo>
                <a:cubicBezTo>
                  <a:pt x="19422" y="16432"/>
                  <a:pt x="19394" y="16416"/>
                  <a:pt x="19376" y="16385"/>
                </a:cubicBezTo>
                <a:cubicBezTo>
                  <a:pt x="19367" y="16370"/>
                  <a:pt x="19358" y="16339"/>
                  <a:pt x="19358" y="16308"/>
                </a:cubicBezTo>
                <a:cubicBezTo>
                  <a:pt x="19348" y="16308"/>
                  <a:pt x="19348" y="16308"/>
                  <a:pt x="19339" y="16308"/>
                </a:cubicBezTo>
                <a:cubicBezTo>
                  <a:pt x="19321" y="16308"/>
                  <a:pt x="19303" y="16308"/>
                  <a:pt x="19284" y="16276"/>
                </a:cubicBezTo>
                <a:cubicBezTo>
                  <a:pt x="19266" y="16230"/>
                  <a:pt x="19248" y="16214"/>
                  <a:pt x="19220" y="16199"/>
                </a:cubicBezTo>
                <a:cubicBezTo>
                  <a:pt x="19202" y="16183"/>
                  <a:pt x="19193" y="16168"/>
                  <a:pt x="19184" y="16152"/>
                </a:cubicBezTo>
                <a:cubicBezTo>
                  <a:pt x="19175" y="16121"/>
                  <a:pt x="19165" y="16106"/>
                  <a:pt x="19156" y="16090"/>
                </a:cubicBezTo>
                <a:cubicBezTo>
                  <a:pt x="19147" y="16074"/>
                  <a:pt x="19138" y="16059"/>
                  <a:pt x="19147" y="16043"/>
                </a:cubicBezTo>
                <a:cubicBezTo>
                  <a:pt x="19156" y="15997"/>
                  <a:pt x="19175" y="15950"/>
                  <a:pt x="19175" y="15904"/>
                </a:cubicBezTo>
                <a:cubicBezTo>
                  <a:pt x="19175" y="15904"/>
                  <a:pt x="19184" y="15888"/>
                  <a:pt x="19184" y="15888"/>
                </a:cubicBezTo>
                <a:cubicBezTo>
                  <a:pt x="19193" y="15872"/>
                  <a:pt x="19202" y="15872"/>
                  <a:pt x="19211" y="15857"/>
                </a:cubicBezTo>
                <a:cubicBezTo>
                  <a:pt x="19220" y="15826"/>
                  <a:pt x="19229" y="15795"/>
                  <a:pt x="19239" y="15748"/>
                </a:cubicBezTo>
                <a:cubicBezTo>
                  <a:pt x="19239" y="15748"/>
                  <a:pt x="19239" y="15733"/>
                  <a:pt x="19239" y="15733"/>
                </a:cubicBezTo>
                <a:cubicBezTo>
                  <a:pt x="19220" y="15717"/>
                  <a:pt x="19211" y="15702"/>
                  <a:pt x="19202" y="15717"/>
                </a:cubicBezTo>
                <a:cubicBezTo>
                  <a:pt x="19184" y="15733"/>
                  <a:pt x="19175" y="15733"/>
                  <a:pt x="19165" y="15717"/>
                </a:cubicBezTo>
                <a:cubicBezTo>
                  <a:pt x="19156" y="15702"/>
                  <a:pt x="19147" y="15717"/>
                  <a:pt x="19138" y="15717"/>
                </a:cubicBezTo>
                <a:cubicBezTo>
                  <a:pt x="19129" y="15717"/>
                  <a:pt x="19120" y="15733"/>
                  <a:pt x="19120" y="15733"/>
                </a:cubicBezTo>
                <a:cubicBezTo>
                  <a:pt x="19074" y="15702"/>
                  <a:pt x="19037" y="15686"/>
                  <a:pt x="19001" y="15655"/>
                </a:cubicBezTo>
                <a:cubicBezTo>
                  <a:pt x="18982" y="15639"/>
                  <a:pt x="18955" y="15624"/>
                  <a:pt x="18937" y="15608"/>
                </a:cubicBezTo>
                <a:cubicBezTo>
                  <a:pt x="18937" y="15608"/>
                  <a:pt x="18927" y="15608"/>
                  <a:pt x="18927" y="15608"/>
                </a:cubicBezTo>
                <a:cubicBezTo>
                  <a:pt x="18918" y="15624"/>
                  <a:pt x="18918" y="15624"/>
                  <a:pt x="18918" y="15624"/>
                </a:cubicBezTo>
                <a:cubicBezTo>
                  <a:pt x="18918" y="15624"/>
                  <a:pt x="18918" y="15639"/>
                  <a:pt x="18918" y="15639"/>
                </a:cubicBezTo>
                <a:cubicBezTo>
                  <a:pt x="18927" y="15655"/>
                  <a:pt x="18937" y="15655"/>
                  <a:pt x="18937" y="15670"/>
                </a:cubicBezTo>
                <a:cubicBezTo>
                  <a:pt x="18946" y="15686"/>
                  <a:pt x="18946" y="15702"/>
                  <a:pt x="18937" y="15717"/>
                </a:cubicBezTo>
                <a:cubicBezTo>
                  <a:pt x="18918" y="15733"/>
                  <a:pt x="18900" y="15733"/>
                  <a:pt x="18882" y="15733"/>
                </a:cubicBezTo>
                <a:cubicBezTo>
                  <a:pt x="18873" y="15733"/>
                  <a:pt x="18854" y="15733"/>
                  <a:pt x="18854" y="15748"/>
                </a:cubicBezTo>
                <a:cubicBezTo>
                  <a:pt x="18827" y="15764"/>
                  <a:pt x="18808" y="15779"/>
                  <a:pt x="18790" y="15810"/>
                </a:cubicBezTo>
                <a:cubicBezTo>
                  <a:pt x="18772" y="15857"/>
                  <a:pt x="18754" y="15904"/>
                  <a:pt x="18735" y="15950"/>
                </a:cubicBezTo>
                <a:cubicBezTo>
                  <a:pt x="18717" y="15981"/>
                  <a:pt x="18717" y="15997"/>
                  <a:pt x="18726" y="16028"/>
                </a:cubicBezTo>
                <a:cubicBezTo>
                  <a:pt x="18726" y="16043"/>
                  <a:pt x="18717" y="16059"/>
                  <a:pt x="18708" y="16059"/>
                </a:cubicBezTo>
                <a:cubicBezTo>
                  <a:pt x="18689" y="16059"/>
                  <a:pt x="18680" y="16043"/>
                  <a:pt x="18662" y="16059"/>
                </a:cubicBezTo>
                <a:cubicBezTo>
                  <a:pt x="18653" y="16059"/>
                  <a:pt x="18644" y="16059"/>
                  <a:pt x="18635" y="16043"/>
                </a:cubicBezTo>
                <a:cubicBezTo>
                  <a:pt x="18625" y="16012"/>
                  <a:pt x="18607" y="15981"/>
                  <a:pt x="18598" y="15966"/>
                </a:cubicBezTo>
                <a:cubicBezTo>
                  <a:pt x="18589" y="15935"/>
                  <a:pt x="18571" y="15935"/>
                  <a:pt x="18552" y="15935"/>
                </a:cubicBezTo>
                <a:cubicBezTo>
                  <a:pt x="18543" y="15950"/>
                  <a:pt x="18516" y="15950"/>
                  <a:pt x="18506" y="15981"/>
                </a:cubicBezTo>
                <a:cubicBezTo>
                  <a:pt x="18488" y="15997"/>
                  <a:pt x="18479" y="15997"/>
                  <a:pt x="18461" y="16012"/>
                </a:cubicBezTo>
                <a:cubicBezTo>
                  <a:pt x="18442" y="16012"/>
                  <a:pt x="18442" y="16059"/>
                  <a:pt x="18433" y="16074"/>
                </a:cubicBezTo>
                <a:cubicBezTo>
                  <a:pt x="18424" y="16090"/>
                  <a:pt x="18415" y="16106"/>
                  <a:pt x="18415" y="16106"/>
                </a:cubicBezTo>
                <a:cubicBezTo>
                  <a:pt x="18387" y="16121"/>
                  <a:pt x="18378" y="16152"/>
                  <a:pt x="18378" y="16183"/>
                </a:cubicBezTo>
                <a:cubicBezTo>
                  <a:pt x="18387" y="16199"/>
                  <a:pt x="18378" y="16199"/>
                  <a:pt x="18378" y="16214"/>
                </a:cubicBezTo>
                <a:cubicBezTo>
                  <a:pt x="18378" y="16230"/>
                  <a:pt x="18369" y="16245"/>
                  <a:pt x="18369" y="16245"/>
                </a:cubicBezTo>
                <a:cubicBezTo>
                  <a:pt x="18360" y="16230"/>
                  <a:pt x="18351" y="16230"/>
                  <a:pt x="18342" y="16230"/>
                </a:cubicBezTo>
                <a:cubicBezTo>
                  <a:pt x="18333" y="16230"/>
                  <a:pt x="18323" y="16261"/>
                  <a:pt x="18323" y="16276"/>
                </a:cubicBezTo>
                <a:cubicBezTo>
                  <a:pt x="18323" y="16292"/>
                  <a:pt x="18323" y="16308"/>
                  <a:pt x="18333" y="16323"/>
                </a:cubicBezTo>
                <a:cubicBezTo>
                  <a:pt x="18333" y="16323"/>
                  <a:pt x="18323" y="16339"/>
                  <a:pt x="18323" y="16339"/>
                </a:cubicBezTo>
                <a:cubicBezTo>
                  <a:pt x="18323" y="16339"/>
                  <a:pt x="18314" y="16339"/>
                  <a:pt x="18314" y="16339"/>
                </a:cubicBezTo>
                <a:cubicBezTo>
                  <a:pt x="18305" y="16323"/>
                  <a:pt x="18296" y="16292"/>
                  <a:pt x="18287" y="16276"/>
                </a:cubicBezTo>
                <a:cubicBezTo>
                  <a:pt x="18287" y="16261"/>
                  <a:pt x="18278" y="16261"/>
                  <a:pt x="18268" y="16276"/>
                </a:cubicBezTo>
                <a:cubicBezTo>
                  <a:pt x="18259" y="16292"/>
                  <a:pt x="18241" y="16308"/>
                  <a:pt x="18232" y="16323"/>
                </a:cubicBezTo>
                <a:cubicBezTo>
                  <a:pt x="18223" y="16339"/>
                  <a:pt x="18223" y="16354"/>
                  <a:pt x="18223" y="16370"/>
                </a:cubicBezTo>
                <a:cubicBezTo>
                  <a:pt x="18223" y="16432"/>
                  <a:pt x="18204" y="16494"/>
                  <a:pt x="18177" y="16525"/>
                </a:cubicBezTo>
                <a:cubicBezTo>
                  <a:pt x="18177" y="16541"/>
                  <a:pt x="18168" y="16556"/>
                  <a:pt x="18168" y="16572"/>
                </a:cubicBezTo>
                <a:cubicBezTo>
                  <a:pt x="18140" y="16634"/>
                  <a:pt x="18113" y="16665"/>
                  <a:pt x="18076" y="16665"/>
                </a:cubicBezTo>
                <a:cubicBezTo>
                  <a:pt x="18058" y="16665"/>
                  <a:pt x="18031" y="16680"/>
                  <a:pt x="18003" y="16680"/>
                </a:cubicBezTo>
                <a:cubicBezTo>
                  <a:pt x="17976" y="16727"/>
                  <a:pt x="17930" y="16712"/>
                  <a:pt x="17893" y="16758"/>
                </a:cubicBezTo>
                <a:cubicBezTo>
                  <a:pt x="17893" y="16758"/>
                  <a:pt x="17884" y="16774"/>
                  <a:pt x="17875" y="16758"/>
                </a:cubicBezTo>
                <a:cubicBezTo>
                  <a:pt x="17847" y="16758"/>
                  <a:pt x="17820" y="16774"/>
                  <a:pt x="17802" y="16789"/>
                </a:cubicBezTo>
                <a:cubicBezTo>
                  <a:pt x="17765" y="16820"/>
                  <a:pt x="17738" y="16851"/>
                  <a:pt x="17710" y="16867"/>
                </a:cubicBezTo>
                <a:cubicBezTo>
                  <a:pt x="17692" y="16883"/>
                  <a:pt x="17683" y="16914"/>
                  <a:pt x="17674" y="16929"/>
                </a:cubicBezTo>
                <a:cubicBezTo>
                  <a:pt x="17664" y="16945"/>
                  <a:pt x="17664" y="16929"/>
                  <a:pt x="17655" y="16929"/>
                </a:cubicBezTo>
                <a:cubicBezTo>
                  <a:pt x="17655" y="16929"/>
                  <a:pt x="17646" y="16929"/>
                  <a:pt x="17646" y="16929"/>
                </a:cubicBezTo>
                <a:cubicBezTo>
                  <a:pt x="17637" y="16945"/>
                  <a:pt x="17628" y="16960"/>
                  <a:pt x="17628" y="16976"/>
                </a:cubicBezTo>
                <a:cubicBezTo>
                  <a:pt x="17628" y="16991"/>
                  <a:pt x="17628" y="17022"/>
                  <a:pt x="17628" y="17038"/>
                </a:cubicBezTo>
                <a:cubicBezTo>
                  <a:pt x="17619" y="17085"/>
                  <a:pt x="17619" y="17116"/>
                  <a:pt x="17609" y="17147"/>
                </a:cubicBezTo>
                <a:cubicBezTo>
                  <a:pt x="17591" y="17178"/>
                  <a:pt x="17591" y="17209"/>
                  <a:pt x="17591" y="17255"/>
                </a:cubicBezTo>
                <a:cubicBezTo>
                  <a:pt x="17591" y="17302"/>
                  <a:pt x="17591" y="17349"/>
                  <a:pt x="17609" y="17395"/>
                </a:cubicBezTo>
                <a:cubicBezTo>
                  <a:pt x="17609" y="17411"/>
                  <a:pt x="17609" y="17426"/>
                  <a:pt x="17619" y="17426"/>
                </a:cubicBezTo>
                <a:cubicBezTo>
                  <a:pt x="17619" y="17442"/>
                  <a:pt x="17609" y="17457"/>
                  <a:pt x="17609" y="17473"/>
                </a:cubicBezTo>
                <a:cubicBezTo>
                  <a:pt x="17600" y="17473"/>
                  <a:pt x="17600" y="17473"/>
                  <a:pt x="17600" y="17489"/>
                </a:cubicBezTo>
                <a:cubicBezTo>
                  <a:pt x="17591" y="17504"/>
                  <a:pt x="17582" y="17520"/>
                  <a:pt x="17582" y="17535"/>
                </a:cubicBezTo>
                <a:cubicBezTo>
                  <a:pt x="17582" y="17535"/>
                  <a:pt x="17582" y="17535"/>
                  <a:pt x="17582" y="17535"/>
                </a:cubicBezTo>
                <a:cubicBezTo>
                  <a:pt x="17582" y="17535"/>
                  <a:pt x="17582" y="17535"/>
                  <a:pt x="17582" y="17535"/>
                </a:cubicBezTo>
                <a:cubicBezTo>
                  <a:pt x="17582" y="17535"/>
                  <a:pt x="17582" y="17535"/>
                  <a:pt x="17582" y="17535"/>
                </a:cubicBezTo>
                <a:cubicBezTo>
                  <a:pt x="17582" y="17551"/>
                  <a:pt x="17582" y="17566"/>
                  <a:pt x="17582" y="17582"/>
                </a:cubicBezTo>
                <a:cubicBezTo>
                  <a:pt x="17591" y="17613"/>
                  <a:pt x="17591" y="17644"/>
                  <a:pt x="17591" y="17675"/>
                </a:cubicBezTo>
                <a:cubicBezTo>
                  <a:pt x="17591" y="17722"/>
                  <a:pt x="17600" y="17784"/>
                  <a:pt x="17609" y="17830"/>
                </a:cubicBezTo>
                <a:cubicBezTo>
                  <a:pt x="17619" y="17893"/>
                  <a:pt x="17628" y="17939"/>
                  <a:pt x="17628" y="18001"/>
                </a:cubicBezTo>
                <a:cubicBezTo>
                  <a:pt x="17619" y="18064"/>
                  <a:pt x="17619" y="18141"/>
                  <a:pt x="17637" y="18203"/>
                </a:cubicBezTo>
                <a:cubicBezTo>
                  <a:pt x="17637" y="18219"/>
                  <a:pt x="17637" y="18234"/>
                  <a:pt x="17637" y="18266"/>
                </a:cubicBezTo>
                <a:cubicBezTo>
                  <a:pt x="17637" y="18297"/>
                  <a:pt x="17628" y="18328"/>
                  <a:pt x="17628" y="18359"/>
                </a:cubicBezTo>
                <a:cubicBezTo>
                  <a:pt x="17619" y="18421"/>
                  <a:pt x="17600" y="18452"/>
                  <a:pt x="17582" y="18483"/>
                </a:cubicBezTo>
                <a:cubicBezTo>
                  <a:pt x="17555" y="18514"/>
                  <a:pt x="17555" y="18561"/>
                  <a:pt x="17573" y="18592"/>
                </a:cubicBezTo>
                <a:cubicBezTo>
                  <a:pt x="17582" y="18623"/>
                  <a:pt x="17600" y="18638"/>
                  <a:pt x="17609" y="18654"/>
                </a:cubicBezTo>
                <a:cubicBezTo>
                  <a:pt x="17628" y="18685"/>
                  <a:pt x="17646" y="18701"/>
                  <a:pt x="17674" y="18716"/>
                </a:cubicBezTo>
                <a:cubicBezTo>
                  <a:pt x="17692" y="18716"/>
                  <a:pt x="17710" y="18716"/>
                  <a:pt x="17728" y="18716"/>
                </a:cubicBezTo>
                <a:cubicBezTo>
                  <a:pt x="17738" y="18716"/>
                  <a:pt x="17747" y="18716"/>
                  <a:pt x="17756" y="18701"/>
                </a:cubicBezTo>
                <a:cubicBezTo>
                  <a:pt x="17793" y="18654"/>
                  <a:pt x="17847" y="18654"/>
                  <a:pt x="17875" y="18592"/>
                </a:cubicBezTo>
                <a:cubicBezTo>
                  <a:pt x="17875" y="18592"/>
                  <a:pt x="17884" y="18576"/>
                  <a:pt x="17884" y="18576"/>
                </a:cubicBezTo>
                <a:cubicBezTo>
                  <a:pt x="17921" y="18576"/>
                  <a:pt x="17957" y="18561"/>
                  <a:pt x="18003" y="18561"/>
                </a:cubicBezTo>
                <a:cubicBezTo>
                  <a:pt x="18031" y="18576"/>
                  <a:pt x="18067" y="18576"/>
                  <a:pt x="18095" y="18576"/>
                </a:cubicBezTo>
                <a:cubicBezTo>
                  <a:pt x="18113" y="18576"/>
                  <a:pt x="18122" y="18561"/>
                  <a:pt x="18140" y="18545"/>
                </a:cubicBezTo>
                <a:cubicBezTo>
                  <a:pt x="18168" y="18483"/>
                  <a:pt x="18195" y="18452"/>
                  <a:pt x="18241" y="18421"/>
                </a:cubicBezTo>
                <a:cubicBezTo>
                  <a:pt x="18259" y="18405"/>
                  <a:pt x="18268" y="18390"/>
                  <a:pt x="18278" y="18374"/>
                </a:cubicBezTo>
                <a:cubicBezTo>
                  <a:pt x="18296" y="18359"/>
                  <a:pt x="18314" y="18359"/>
                  <a:pt x="18333" y="18359"/>
                </a:cubicBezTo>
                <a:cubicBezTo>
                  <a:pt x="18378" y="18374"/>
                  <a:pt x="18424" y="18359"/>
                  <a:pt x="18470" y="18312"/>
                </a:cubicBezTo>
                <a:cubicBezTo>
                  <a:pt x="18506" y="18281"/>
                  <a:pt x="18543" y="18281"/>
                  <a:pt x="18580" y="18281"/>
                </a:cubicBezTo>
                <a:cubicBezTo>
                  <a:pt x="18607" y="18281"/>
                  <a:pt x="18635" y="18281"/>
                  <a:pt x="18662" y="18281"/>
                </a:cubicBezTo>
                <a:cubicBezTo>
                  <a:pt x="18671" y="18281"/>
                  <a:pt x="18689" y="18297"/>
                  <a:pt x="18699" y="18312"/>
                </a:cubicBezTo>
                <a:cubicBezTo>
                  <a:pt x="18708" y="18343"/>
                  <a:pt x="18726" y="18343"/>
                  <a:pt x="18754" y="18359"/>
                </a:cubicBezTo>
                <a:cubicBezTo>
                  <a:pt x="18772" y="18359"/>
                  <a:pt x="18790" y="18390"/>
                  <a:pt x="18818" y="18405"/>
                </a:cubicBezTo>
                <a:cubicBezTo>
                  <a:pt x="18827" y="18405"/>
                  <a:pt x="18836" y="18436"/>
                  <a:pt x="18836" y="18452"/>
                </a:cubicBezTo>
                <a:cubicBezTo>
                  <a:pt x="18836" y="18483"/>
                  <a:pt x="18836" y="18514"/>
                  <a:pt x="18854" y="18530"/>
                </a:cubicBezTo>
                <a:cubicBezTo>
                  <a:pt x="18863" y="18545"/>
                  <a:pt x="18873" y="18576"/>
                  <a:pt x="18873" y="18607"/>
                </a:cubicBezTo>
                <a:cubicBezTo>
                  <a:pt x="18873" y="18638"/>
                  <a:pt x="18882" y="18670"/>
                  <a:pt x="18882" y="18701"/>
                </a:cubicBezTo>
                <a:cubicBezTo>
                  <a:pt x="18882" y="18716"/>
                  <a:pt x="18882" y="18732"/>
                  <a:pt x="18882" y="18747"/>
                </a:cubicBezTo>
                <a:cubicBezTo>
                  <a:pt x="18882" y="18747"/>
                  <a:pt x="18882" y="18763"/>
                  <a:pt x="18882" y="18763"/>
                </a:cubicBezTo>
                <a:cubicBezTo>
                  <a:pt x="18891" y="18763"/>
                  <a:pt x="18891" y="18778"/>
                  <a:pt x="18900" y="18778"/>
                </a:cubicBezTo>
                <a:cubicBezTo>
                  <a:pt x="18900" y="18794"/>
                  <a:pt x="18909" y="18778"/>
                  <a:pt x="18918" y="18778"/>
                </a:cubicBezTo>
                <a:cubicBezTo>
                  <a:pt x="18937" y="18747"/>
                  <a:pt x="18955" y="18701"/>
                  <a:pt x="18982" y="18654"/>
                </a:cubicBezTo>
                <a:cubicBezTo>
                  <a:pt x="18992" y="18638"/>
                  <a:pt x="19010" y="18623"/>
                  <a:pt x="19019" y="18607"/>
                </a:cubicBezTo>
                <a:cubicBezTo>
                  <a:pt x="19028" y="18592"/>
                  <a:pt x="19046" y="18561"/>
                  <a:pt x="19056" y="18545"/>
                </a:cubicBezTo>
                <a:cubicBezTo>
                  <a:pt x="19056" y="18545"/>
                  <a:pt x="19056" y="18545"/>
                  <a:pt x="19065" y="18545"/>
                </a:cubicBezTo>
                <a:cubicBezTo>
                  <a:pt x="19065" y="18545"/>
                  <a:pt x="19065" y="18545"/>
                  <a:pt x="19065" y="18545"/>
                </a:cubicBezTo>
                <a:cubicBezTo>
                  <a:pt x="19065" y="18576"/>
                  <a:pt x="19065" y="18592"/>
                  <a:pt x="19065" y="18607"/>
                </a:cubicBezTo>
                <a:cubicBezTo>
                  <a:pt x="19037" y="18638"/>
                  <a:pt x="19028" y="18670"/>
                  <a:pt x="19019" y="18716"/>
                </a:cubicBezTo>
                <a:cubicBezTo>
                  <a:pt x="19019" y="18763"/>
                  <a:pt x="19001" y="18794"/>
                  <a:pt x="18982" y="18809"/>
                </a:cubicBezTo>
                <a:cubicBezTo>
                  <a:pt x="18973" y="18809"/>
                  <a:pt x="18973" y="18825"/>
                  <a:pt x="18973" y="18840"/>
                </a:cubicBezTo>
                <a:cubicBezTo>
                  <a:pt x="18973" y="18840"/>
                  <a:pt x="18973" y="18856"/>
                  <a:pt x="18973" y="18856"/>
                </a:cubicBezTo>
                <a:cubicBezTo>
                  <a:pt x="18982" y="18856"/>
                  <a:pt x="18992" y="18856"/>
                  <a:pt x="19001" y="18856"/>
                </a:cubicBezTo>
                <a:cubicBezTo>
                  <a:pt x="19019" y="18856"/>
                  <a:pt x="19037" y="18840"/>
                  <a:pt x="19046" y="18794"/>
                </a:cubicBezTo>
                <a:cubicBezTo>
                  <a:pt x="19056" y="18794"/>
                  <a:pt x="19056" y="18778"/>
                  <a:pt x="19056" y="18778"/>
                </a:cubicBezTo>
                <a:cubicBezTo>
                  <a:pt x="19056" y="18778"/>
                  <a:pt x="19065" y="18763"/>
                  <a:pt x="19065" y="18763"/>
                </a:cubicBezTo>
                <a:cubicBezTo>
                  <a:pt x="19065" y="18778"/>
                  <a:pt x="19074" y="18778"/>
                  <a:pt x="19074" y="18778"/>
                </a:cubicBezTo>
                <a:cubicBezTo>
                  <a:pt x="19074" y="18825"/>
                  <a:pt x="19074" y="18872"/>
                  <a:pt x="19056" y="18903"/>
                </a:cubicBezTo>
                <a:cubicBezTo>
                  <a:pt x="19046" y="18918"/>
                  <a:pt x="19056" y="18934"/>
                  <a:pt x="19065" y="18934"/>
                </a:cubicBezTo>
                <a:cubicBezTo>
                  <a:pt x="19074" y="18934"/>
                  <a:pt x="19092" y="18934"/>
                  <a:pt x="19101" y="18934"/>
                </a:cubicBezTo>
                <a:cubicBezTo>
                  <a:pt x="19101" y="18934"/>
                  <a:pt x="19101" y="18934"/>
                  <a:pt x="19101" y="18934"/>
                </a:cubicBezTo>
                <a:cubicBezTo>
                  <a:pt x="19101" y="18918"/>
                  <a:pt x="19101" y="18918"/>
                  <a:pt x="19101" y="18918"/>
                </a:cubicBezTo>
                <a:cubicBezTo>
                  <a:pt x="19101" y="18934"/>
                  <a:pt x="19101" y="18934"/>
                  <a:pt x="19101" y="18934"/>
                </a:cubicBezTo>
                <a:cubicBezTo>
                  <a:pt x="19101" y="18934"/>
                  <a:pt x="19101" y="18934"/>
                  <a:pt x="19101" y="18934"/>
                </a:cubicBezTo>
                <a:cubicBezTo>
                  <a:pt x="19101" y="18934"/>
                  <a:pt x="19101" y="18934"/>
                  <a:pt x="19101" y="18949"/>
                </a:cubicBezTo>
                <a:cubicBezTo>
                  <a:pt x="19120" y="19011"/>
                  <a:pt x="19129" y="19089"/>
                  <a:pt x="19111" y="19167"/>
                </a:cubicBezTo>
                <a:cubicBezTo>
                  <a:pt x="19101" y="19182"/>
                  <a:pt x="19111" y="19198"/>
                  <a:pt x="19111" y="19213"/>
                </a:cubicBezTo>
                <a:cubicBezTo>
                  <a:pt x="19120" y="19245"/>
                  <a:pt x="19129" y="19260"/>
                  <a:pt x="19129" y="19276"/>
                </a:cubicBezTo>
                <a:cubicBezTo>
                  <a:pt x="19147" y="19338"/>
                  <a:pt x="19175" y="19384"/>
                  <a:pt x="19211" y="19400"/>
                </a:cubicBezTo>
                <a:cubicBezTo>
                  <a:pt x="19229" y="19400"/>
                  <a:pt x="19248" y="19431"/>
                  <a:pt x="19266" y="19447"/>
                </a:cubicBezTo>
                <a:cubicBezTo>
                  <a:pt x="19275" y="19462"/>
                  <a:pt x="19284" y="19478"/>
                  <a:pt x="19294" y="19493"/>
                </a:cubicBezTo>
                <a:cubicBezTo>
                  <a:pt x="19303" y="19509"/>
                  <a:pt x="19321" y="19509"/>
                  <a:pt x="19330" y="19493"/>
                </a:cubicBezTo>
                <a:cubicBezTo>
                  <a:pt x="19358" y="19462"/>
                  <a:pt x="19394" y="19447"/>
                  <a:pt x="19413" y="19384"/>
                </a:cubicBezTo>
                <a:cubicBezTo>
                  <a:pt x="19422" y="19369"/>
                  <a:pt x="19422" y="19384"/>
                  <a:pt x="19431" y="19384"/>
                </a:cubicBezTo>
                <a:cubicBezTo>
                  <a:pt x="19431" y="19384"/>
                  <a:pt x="19431" y="19400"/>
                  <a:pt x="19431" y="19400"/>
                </a:cubicBezTo>
                <a:cubicBezTo>
                  <a:pt x="19431" y="19415"/>
                  <a:pt x="19422" y="19431"/>
                  <a:pt x="19422" y="19431"/>
                </a:cubicBezTo>
                <a:cubicBezTo>
                  <a:pt x="19440" y="19478"/>
                  <a:pt x="19458" y="19524"/>
                  <a:pt x="19477" y="19555"/>
                </a:cubicBezTo>
                <a:cubicBezTo>
                  <a:pt x="19486" y="19571"/>
                  <a:pt x="19495" y="19571"/>
                  <a:pt x="19495" y="19571"/>
                </a:cubicBezTo>
                <a:cubicBezTo>
                  <a:pt x="19522" y="19524"/>
                  <a:pt x="19559" y="19493"/>
                  <a:pt x="19586" y="19447"/>
                </a:cubicBezTo>
                <a:cubicBezTo>
                  <a:pt x="19614" y="19415"/>
                  <a:pt x="19651" y="19384"/>
                  <a:pt x="19687" y="19384"/>
                </a:cubicBezTo>
                <a:cubicBezTo>
                  <a:pt x="19696" y="19384"/>
                  <a:pt x="19705" y="19384"/>
                  <a:pt x="19724" y="19384"/>
                </a:cubicBezTo>
                <a:cubicBezTo>
                  <a:pt x="19742" y="19384"/>
                  <a:pt x="19779" y="19338"/>
                  <a:pt x="19779" y="19307"/>
                </a:cubicBezTo>
                <a:cubicBezTo>
                  <a:pt x="19779" y="19245"/>
                  <a:pt x="19797" y="19182"/>
                  <a:pt x="19806" y="19136"/>
                </a:cubicBezTo>
                <a:cubicBezTo>
                  <a:pt x="19815" y="19074"/>
                  <a:pt x="19834" y="19011"/>
                  <a:pt x="19861" y="18965"/>
                </a:cubicBezTo>
                <a:cubicBezTo>
                  <a:pt x="19879" y="18934"/>
                  <a:pt x="19888" y="18903"/>
                  <a:pt x="19898" y="18872"/>
                </a:cubicBezTo>
                <a:cubicBezTo>
                  <a:pt x="19916" y="18825"/>
                  <a:pt x="19925" y="18778"/>
                  <a:pt x="19943" y="18732"/>
                </a:cubicBezTo>
                <a:cubicBezTo>
                  <a:pt x="19962" y="18654"/>
                  <a:pt x="19989" y="18592"/>
                  <a:pt x="20035" y="18545"/>
                </a:cubicBezTo>
                <a:cubicBezTo>
                  <a:pt x="20044" y="18545"/>
                  <a:pt x="20053" y="18530"/>
                  <a:pt x="20053" y="18514"/>
                </a:cubicBezTo>
                <a:cubicBezTo>
                  <a:pt x="20062" y="18452"/>
                  <a:pt x="20099" y="18421"/>
                  <a:pt x="20108" y="18359"/>
                </a:cubicBezTo>
                <a:cubicBezTo>
                  <a:pt x="20117" y="18312"/>
                  <a:pt x="20117" y="18250"/>
                  <a:pt x="20136" y="18188"/>
                </a:cubicBezTo>
                <a:cubicBezTo>
                  <a:pt x="20154" y="18126"/>
                  <a:pt x="20154" y="18048"/>
                  <a:pt x="20181" y="17986"/>
                </a:cubicBezTo>
                <a:cubicBezTo>
                  <a:pt x="20191" y="17970"/>
                  <a:pt x="20191" y="17955"/>
                  <a:pt x="20191" y="17924"/>
                </a:cubicBezTo>
                <a:cubicBezTo>
                  <a:pt x="20200" y="17877"/>
                  <a:pt x="20200" y="17846"/>
                  <a:pt x="20191" y="17799"/>
                </a:cubicBezTo>
                <a:cubicBezTo>
                  <a:pt x="20181" y="17768"/>
                  <a:pt x="20181" y="17737"/>
                  <a:pt x="20191" y="17706"/>
                </a:cubicBezTo>
                <a:cubicBezTo>
                  <a:pt x="20191" y="17675"/>
                  <a:pt x="20191" y="17659"/>
                  <a:pt x="20191" y="17628"/>
                </a:cubicBezTo>
                <a:cubicBezTo>
                  <a:pt x="20191" y="17566"/>
                  <a:pt x="20200" y="17504"/>
                  <a:pt x="20218" y="17457"/>
                </a:cubicBezTo>
                <a:cubicBezTo>
                  <a:pt x="20218" y="17442"/>
                  <a:pt x="20218" y="17426"/>
                  <a:pt x="20218" y="17426"/>
                </a:cubicBezTo>
                <a:cubicBezTo>
                  <a:pt x="20218" y="17426"/>
                  <a:pt x="20218" y="17411"/>
                  <a:pt x="20218" y="17411"/>
                </a:cubicBezTo>
                <a:cubicBezTo>
                  <a:pt x="20209" y="17411"/>
                  <a:pt x="20209" y="17411"/>
                  <a:pt x="20209" y="17411"/>
                </a:cubicBezTo>
                <a:close/>
                <a:moveTo>
                  <a:pt x="6453" y="1390"/>
                </a:moveTo>
                <a:cubicBezTo>
                  <a:pt x="6453" y="1390"/>
                  <a:pt x="6453" y="1390"/>
                  <a:pt x="6453" y="1390"/>
                </a:cubicBezTo>
                <a:cubicBezTo>
                  <a:pt x="6453" y="1390"/>
                  <a:pt x="6453" y="1390"/>
                  <a:pt x="6453" y="1390"/>
                </a:cubicBezTo>
                <a:cubicBezTo>
                  <a:pt x="6453" y="1390"/>
                  <a:pt x="6443" y="1390"/>
                  <a:pt x="6443" y="1390"/>
                </a:cubicBezTo>
                <a:cubicBezTo>
                  <a:pt x="6443" y="1390"/>
                  <a:pt x="6443" y="1390"/>
                  <a:pt x="6453" y="1390"/>
                </a:cubicBezTo>
                <a:close/>
                <a:moveTo>
                  <a:pt x="6526" y="986"/>
                </a:moveTo>
                <a:cubicBezTo>
                  <a:pt x="6526" y="986"/>
                  <a:pt x="6526" y="986"/>
                  <a:pt x="6526" y="986"/>
                </a:cubicBezTo>
                <a:cubicBezTo>
                  <a:pt x="6526" y="986"/>
                  <a:pt x="6526" y="986"/>
                  <a:pt x="6526" y="986"/>
                </a:cubicBezTo>
                <a:cubicBezTo>
                  <a:pt x="6526" y="986"/>
                  <a:pt x="6526" y="986"/>
                  <a:pt x="6526" y="986"/>
                </a:cubicBezTo>
                <a:cubicBezTo>
                  <a:pt x="6526" y="986"/>
                  <a:pt x="6526" y="986"/>
                  <a:pt x="6526" y="986"/>
                </a:cubicBezTo>
                <a:close/>
                <a:moveTo>
                  <a:pt x="6535" y="1032"/>
                </a:moveTo>
                <a:cubicBezTo>
                  <a:pt x="6526" y="1063"/>
                  <a:pt x="6526" y="1079"/>
                  <a:pt x="6535" y="1110"/>
                </a:cubicBezTo>
                <a:cubicBezTo>
                  <a:pt x="6535" y="1141"/>
                  <a:pt x="6544" y="1172"/>
                  <a:pt x="6535" y="1219"/>
                </a:cubicBezTo>
                <a:cubicBezTo>
                  <a:pt x="6526" y="1234"/>
                  <a:pt x="6526" y="1281"/>
                  <a:pt x="6526" y="1296"/>
                </a:cubicBezTo>
                <a:cubicBezTo>
                  <a:pt x="6517" y="1312"/>
                  <a:pt x="6517" y="1312"/>
                  <a:pt x="6507" y="1327"/>
                </a:cubicBezTo>
                <a:cubicBezTo>
                  <a:pt x="6489" y="1327"/>
                  <a:pt x="6498" y="1358"/>
                  <a:pt x="6498" y="1390"/>
                </a:cubicBezTo>
                <a:cubicBezTo>
                  <a:pt x="6498" y="1390"/>
                  <a:pt x="6498" y="1390"/>
                  <a:pt x="6498" y="1390"/>
                </a:cubicBezTo>
                <a:cubicBezTo>
                  <a:pt x="6507" y="1405"/>
                  <a:pt x="6507" y="1405"/>
                  <a:pt x="6517" y="1421"/>
                </a:cubicBezTo>
                <a:cubicBezTo>
                  <a:pt x="6517" y="1421"/>
                  <a:pt x="6517" y="1421"/>
                  <a:pt x="6526" y="1421"/>
                </a:cubicBezTo>
                <a:cubicBezTo>
                  <a:pt x="6526" y="1436"/>
                  <a:pt x="6535" y="1436"/>
                  <a:pt x="6544" y="1436"/>
                </a:cubicBezTo>
                <a:cubicBezTo>
                  <a:pt x="6544" y="1436"/>
                  <a:pt x="6544" y="1436"/>
                  <a:pt x="6553" y="1436"/>
                </a:cubicBezTo>
                <a:cubicBezTo>
                  <a:pt x="6553" y="1436"/>
                  <a:pt x="6553" y="1452"/>
                  <a:pt x="6544" y="1452"/>
                </a:cubicBezTo>
                <a:cubicBezTo>
                  <a:pt x="6553" y="1452"/>
                  <a:pt x="6553" y="1452"/>
                  <a:pt x="6562" y="1452"/>
                </a:cubicBezTo>
                <a:cubicBezTo>
                  <a:pt x="6562" y="1452"/>
                  <a:pt x="6562" y="1467"/>
                  <a:pt x="6562" y="1467"/>
                </a:cubicBezTo>
                <a:cubicBezTo>
                  <a:pt x="6562" y="1467"/>
                  <a:pt x="6562" y="1467"/>
                  <a:pt x="6562" y="1467"/>
                </a:cubicBezTo>
                <a:cubicBezTo>
                  <a:pt x="6553" y="1483"/>
                  <a:pt x="6553" y="1483"/>
                  <a:pt x="6553" y="1467"/>
                </a:cubicBezTo>
                <a:cubicBezTo>
                  <a:pt x="6544" y="1467"/>
                  <a:pt x="6544" y="1452"/>
                  <a:pt x="6544" y="1452"/>
                </a:cubicBezTo>
                <a:cubicBezTo>
                  <a:pt x="6544" y="1452"/>
                  <a:pt x="6544" y="1452"/>
                  <a:pt x="6544" y="1452"/>
                </a:cubicBezTo>
                <a:cubicBezTo>
                  <a:pt x="6544" y="1436"/>
                  <a:pt x="6544" y="1436"/>
                  <a:pt x="6544" y="1436"/>
                </a:cubicBezTo>
                <a:cubicBezTo>
                  <a:pt x="6535" y="1436"/>
                  <a:pt x="6526" y="1436"/>
                  <a:pt x="6526" y="1421"/>
                </a:cubicBezTo>
                <a:cubicBezTo>
                  <a:pt x="6517" y="1421"/>
                  <a:pt x="6517" y="1421"/>
                  <a:pt x="6517" y="1421"/>
                </a:cubicBezTo>
                <a:cubicBezTo>
                  <a:pt x="6507" y="1405"/>
                  <a:pt x="6498" y="1405"/>
                  <a:pt x="6498" y="1390"/>
                </a:cubicBezTo>
                <a:cubicBezTo>
                  <a:pt x="6498" y="1390"/>
                  <a:pt x="6498" y="1390"/>
                  <a:pt x="6498" y="1390"/>
                </a:cubicBezTo>
                <a:cubicBezTo>
                  <a:pt x="6480" y="1390"/>
                  <a:pt x="6462" y="1390"/>
                  <a:pt x="6453" y="1390"/>
                </a:cubicBezTo>
                <a:cubicBezTo>
                  <a:pt x="6443" y="1405"/>
                  <a:pt x="6434" y="1405"/>
                  <a:pt x="6425" y="1405"/>
                </a:cubicBezTo>
                <a:cubicBezTo>
                  <a:pt x="6407" y="1405"/>
                  <a:pt x="6388" y="1421"/>
                  <a:pt x="6370" y="1421"/>
                </a:cubicBezTo>
                <a:cubicBezTo>
                  <a:pt x="6361" y="1467"/>
                  <a:pt x="6343" y="1498"/>
                  <a:pt x="6324" y="1529"/>
                </a:cubicBezTo>
                <a:cubicBezTo>
                  <a:pt x="6306" y="1545"/>
                  <a:pt x="6297" y="1576"/>
                  <a:pt x="6297" y="1607"/>
                </a:cubicBezTo>
                <a:cubicBezTo>
                  <a:pt x="6297" y="1623"/>
                  <a:pt x="6297" y="1654"/>
                  <a:pt x="6315" y="1654"/>
                </a:cubicBezTo>
                <a:cubicBezTo>
                  <a:pt x="6315" y="1654"/>
                  <a:pt x="6324" y="1654"/>
                  <a:pt x="6324" y="1654"/>
                </a:cubicBezTo>
                <a:cubicBezTo>
                  <a:pt x="6352" y="1654"/>
                  <a:pt x="6361" y="1669"/>
                  <a:pt x="6361" y="1716"/>
                </a:cubicBezTo>
                <a:cubicBezTo>
                  <a:pt x="6361" y="1731"/>
                  <a:pt x="6361" y="1747"/>
                  <a:pt x="6361" y="1763"/>
                </a:cubicBezTo>
                <a:cubicBezTo>
                  <a:pt x="6361" y="1794"/>
                  <a:pt x="6352" y="1809"/>
                  <a:pt x="6343" y="1825"/>
                </a:cubicBezTo>
                <a:cubicBezTo>
                  <a:pt x="6343" y="1825"/>
                  <a:pt x="6343" y="1825"/>
                  <a:pt x="6334" y="1825"/>
                </a:cubicBezTo>
                <a:cubicBezTo>
                  <a:pt x="6334" y="1825"/>
                  <a:pt x="6334" y="1825"/>
                  <a:pt x="6334" y="1825"/>
                </a:cubicBezTo>
                <a:cubicBezTo>
                  <a:pt x="6324" y="1794"/>
                  <a:pt x="6324" y="1763"/>
                  <a:pt x="6315" y="1731"/>
                </a:cubicBezTo>
                <a:cubicBezTo>
                  <a:pt x="6315" y="1716"/>
                  <a:pt x="6306" y="1700"/>
                  <a:pt x="6297" y="1700"/>
                </a:cubicBezTo>
                <a:cubicBezTo>
                  <a:pt x="6279" y="1685"/>
                  <a:pt x="6260" y="1685"/>
                  <a:pt x="6242" y="1700"/>
                </a:cubicBezTo>
                <a:cubicBezTo>
                  <a:pt x="6242" y="1700"/>
                  <a:pt x="6233" y="1700"/>
                  <a:pt x="6233" y="1716"/>
                </a:cubicBezTo>
                <a:cubicBezTo>
                  <a:pt x="6233" y="1731"/>
                  <a:pt x="6224" y="1731"/>
                  <a:pt x="6224" y="1747"/>
                </a:cubicBezTo>
                <a:cubicBezTo>
                  <a:pt x="6224" y="1809"/>
                  <a:pt x="6233" y="1856"/>
                  <a:pt x="6242" y="1902"/>
                </a:cubicBezTo>
                <a:cubicBezTo>
                  <a:pt x="6242" y="1902"/>
                  <a:pt x="6242" y="1902"/>
                  <a:pt x="6242" y="1902"/>
                </a:cubicBezTo>
                <a:cubicBezTo>
                  <a:pt x="6242" y="1902"/>
                  <a:pt x="6242" y="1902"/>
                  <a:pt x="6242" y="1902"/>
                </a:cubicBezTo>
                <a:cubicBezTo>
                  <a:pt x="6242" y="1902"/>
                  <a:pt x="6242" y="1902"/>
                  <a:pt x="6242" y="1902"/>
                </a:cubicBezTo>
                <a:cubicBezTo>
                  <a:pt x="6233" y="1902"/>
                  <a:pt x="6224" y="1918"/>
                  <a:pt x="6215" y="1902"/>
                </a:cubicBezTo>
                <a:cubicBezTo>
                  <a:pt x="6169" y="1887"/>
                  <a:pt x="6132" y="1918"/>
                  <a:pt x="6086" y="1965"/>
                </a:cubicBezTo>
                <a:cubicBezTo>
                  <a:pt x="6086" y="1965"/>
                  <a:pt x="6086" y="1965"/>
                  <a:pt x="6077" y="1965"/>
                </a:cubicBezTo>
                <a:cubicBezTo>
                  <a:pt x="6077" y="1965"/>
                  <a:pt x="6068" y="1980"/>
                  <a:pt x="6059" y="1996"/>
                </a:cubicBezTo>
                <a:cubicBezTo>
                  <a:pt x="6050" y="2011"/>
                  <a:pt x="6050" y="1980"/>
                  <a:pt x="6041" y="1980"/>
                </a:cubicBezTo>
                <a:cubicBezTo>
                  <a:pt x="6032" y="1965"/>
                  <a:pt x="6022" y="1965"/>
                  <a:pt x="6013" y="1980"/>
                </a:cubicBezTo>
                <a:cubicBezTo>
                  <a:pt x="6013" y="2011"/>
                  <a:pt x="6013" y="2042"/>
                  <a:pt x="6022" y="2058"/>
                </a:cubicBezTo>
                <a:cubicBezTo>
                  <a:pt x="6050" y="2104"/>
                  <a:pt x="6068" y="2135"/>
                  <a:pt x="6105" y="2151"/>
                </a:cubicBezTo>
                <a:cubicBezTo>
                  <a:pt x="6132" y="2167"/>
                  <a:pt x="6160" y="2198"/>
                  <a:pt x="6196" y="2229"/>
                </a:cubicBezTo>
                <a:cubicBezTo>
                  <a:pt x="6205" y="2229"/>
                  <a:pt x="6205" y="2244"/>
                  <a:pt x="6215" y="2244"/>
                </a:cubicBezTo>
                <a:cubicBezTo>
                  <a:pt x="6224" y="2260"/>
                  <a:pt x="6242" y="2260"/>
                  <a:pt x="6251" y="2229"/>
                </a:cubicBezTo>
                <a:cubicBezTo>
                  <a:pt x="6251" y="2229"/>
                  <a:pt x="6251" y="2213"/>
                  <a:pt x="6260" y="2213"/>
                </a:cubicBezTo>
                <a:cubicBezTo>
                  <a:pt x="6260" y="2213"/>
                  <a:pt x="6260" y="2213"/>
                  <a:pt x="6260" y="2213"/>
                </a:cubicBezTo>
                <a:cubicBezTo>
                  <a:pt x="6251" y="2198"/>
                  <a:pt x="6251" y="2198"/>
                  <a:pt x="6251" y="2198"/>
                </a:cubicBezTo>
                <a:cubicBezTo>
                  <a:pt x="6260" y="2213"/>
                  <a:pt x="6260" y="2213"/>
                  <a:pt x="6260" y="2213"/>
                </a:cubicBezTo>
                <a:cubicBezTo>
                  <a:pt x="6260" y="2213"/>
                  <a:pt x="6260" y="2213"/>
                  <a:pt x="6260" y="2213"/>
                </a:cubicBezTo>
                <a:cubicBezTo>
                  <a:pt x="6269" y="2198"/>
                  <a:pt x="6279" y="2198"/>
                  <a:pt x="6297" y="2213"/>
                </a:cubicBezTo>
                <a:cubicBezTo>
                  <a:pt x="6324" y="2244"/>
                  <a:pt x="6352" y="2260"/>
                  <a:pt x="6379" y="2260"/>
                </a:cubicBezTo>
                <a:cubicBezTo>
                  <a:pt x="6388" y="2244"/>
                  <a:pt x="6398" y="2260"/>
                  <a:pt x="6398" y="2260"/>
                </a:cubicBezTo>
                <a:cubicBezTo>
                  <a:pt x="6416" y="2260"/>
                  <a:pt x="6416" y="2275"/>
                  <a:pt x="6416" y="2306"/>
                </a:cubicBezTo>
                <a:cubicBezTo>
                  <a:pt x="6416" y="2306"/>
                  <a:pt x="6416" y="2322"/>
                  <a:pt x="6416" y="2322"/>
                </a:cubicBezTo>
                <a:cubicBezTo>
                  <a:pt x="6416" y="2337"/>
                  <a:pt x="6434" y="2353"/>
                  <a:pt x="6443" y="2353"/>
                </a:cubicBezTo>
                <a:cubicBezTo>
                  <a:pt x="6462" y="2337"/>
                  <a:pt x="6480" y="2337"/>
                  <a:pt x="6489" y="2322"/>
                </a:cubicBezTo>
                <a:cubicBezTo>
                  <a:pt x="6507" y="2322"/>
                  <a:pt x="6517" y="2306"/>
                  <a:pt x="6535" y="2306"/>
                </a:cubicBezTo>
                <a:cubicBezTo>
                  <a:pt x="6562" y="2306"/>
                  <a:pt x="6581" y="2275"/>
                  <a:pt x="6599" y="2244"/>
                </a:cubicBezTo>
                <a:cubicBezTo>
                  <a:pt x="6599" y="2244"/>
                  <a:pt x="6599" y="2229"/>
                  <a:pt x="6599" y="2229"/>
                </a:cubicBezTo>
                <a:cubicBezTo>
                  <a:pt x="6617" y="2198"/>
                  <a:pt x="6608" y="2167"/>
                  <a:pt x="6581" y="2151"/>
                </a:cubicBezTo>
                <a:cubicBezTo>
                  <a:pt x="6572" y="2135"/>
                  <a:pt x="6572" y="2135"/>
                  <a:pt x="6562" y="2120"/>
                </a:cubicBezTo>
                <a:cubicBezTo>
                  <a:pt x="6562" y="2104"/>
                  <a:pt x="6572" y="2089"/>
                  <a:pt x="6572" y="2073"/>
                </a:cubicBezTo>
                <a:cubicBezTo>
                  <a:pt x="6581" y="2058"/>
                  <a:pt x="6590" y="2058"/>
                  <a:pt x="6599" y="2042"/>
                </a:cubicBezTo>
                <a:cubicBezTo>
                  <a:pt x="6608" y="2027"/>
                  <a:pt x="6626" y="2027"/>
                  <a:pt x="6645" y="2011"/>
                </a:cubicBezTo>
                <a:cubicBezTo>
                  <a:pt x="6663" y="1996"/>
                  <a:pt x="6681" y="1965"/>
                  <a:pt x="6681" y="1933"/>
                </a:cubicBezTo>
                <a:cubicBezTo>
                  <a:pt x="6691" y="1918"/>
                  <a:pt x="6691" y="1902"/>
                  <a:pt x="6691" y="1902"/>
                </a:cubicBezTo>
                <a:cubicBezTo>
                  <a:pt x="6691" y="1902"/>
                  <a:pt x="6691" y="1887"/>
                  <a:pt x="6691" y="1887"/>
                </a:cubicBezTo>
                <a:cubicBezTo>
                  <a:pt x="6700" y="1871"/>
                  <a:pt x="6709" y="1856"/>
                  <a:pt x="6718" y="1871"/>
                </a:cubicBezTo>
                <a:cubicBezTo>
                  <a:pt x="6745" y="1887"/>
                  <a:pt x="6773" y="1871"/>
                  <a:pt x="6800" y="1871"/>
                </a:cubicBezTo>
                <a:cubicBezTo>
                  <a:pt x="6809" y="1871"/>
                  <a:pt x="6819" y="1840"/>
                  <a:pt x="6809" y="1825"/>
                </a:cubicBezTo>
                <a:cubicBezTo>
                  <a:pt x="6809" y="1809"/>
                  <a:pt x="6809" y="1809"/>
                  <a:pt x="6809" y="1794"/>
                </a:cubicBezTo>
                <a:cubicBezTo>
                  <a:pt x="6800" y="1794"/>
                  <a:pt x="6800" y="1794"/>
                  <a:pt x="6800" y="1794"/>
                </a:cubicBezTo>
                <a:cubicBezTo>
                  <a:pt x="6800" y="1794"/>
                  <a:pt x="6800" y="1794"/>
                  <a:pt x="6800" y="1794"/>
                </a:cubicBezTo>
                <a:cubicBezTo>
                  <a:pt x="6800" y="1794"/>
                  <a:pt x="6791" y="1794"/>
                  <a:pt x="6791" y="1794"/>
                </a:cubicBezTo>
                <a:cubicBezTo>
                  <a:pt x="6791" y="1778"/>
                  <a:pt x="6800" y="1794"/>
                  <a:pt x="6800" y="1794"/>
                </a:cubicBezTo>
                <a:cubicBezTo>
                  <a:pt x="6800" y="1794"/>
                  <a:pt x="6800" y="1794"/>
                  <a:pt x="6800" y="1794"/>
                </a:cubicBezTo>
                <a:cubicBezTo>
                  <a:pt x="6800" y="1794"/>
                  <a:pt x="6809" y="1794"/>
                  <a:pt x="6809" y="1794"/>
                </a:cubicBezTo>
                <a:cubicBezTo>
                  <a:pt x="6828" y="1809"/>
                  <a:pt x="6846" y="1794"/>
                  <a:pt x="6864" y="1763"/>
                </a:cubicBezTo>
                <a:cubicBezTo>
                  <a:pt x="6874" y="1747"/>
                  <a:pt x="6874" y="1731"/>
                  <a:pt x="6892" y="1716"/>
                </a:cubicBezTo>
                <a:cubicBezTo>
                  <a:pt x="6901" y="1700"/>
                  <a:pt x="6901" y="1669"/>
                  <a:pt x="6910" y="1654"/>
                </a:cubicBezTo>
                <a:cubicBezTo>
                  <a:pt x="6919" y="1638"/>
                  <a:pt x="6919" y="1607"/>
                  <a:pt x="6910" y="1592"/>
                </a:cubicBezTo>
                <a:cubicBezTo>
                  <a:pt x="6901" y="1560"/>
                  <a:pt x="6901" y="1545"/>
                  <a:pt x="6901" y="1529"/>
                </a:cubicBezTo>
                <a:cubicBezTo>
                  <a:pt x="6901" y="1529"/>
                  <a:pt x="6901" y="1529"/>
                  <a:pt x="6901" y="1529"/>
                </a:cubicBezTo>
                <a:cubicBezTo>
                  <a:pt x="6901" y="1529"/>
                  <a:pt x="6892" y="1529"/>
                  <a:pt x="6892" y="1529"/>
                </a:cubicBezTo>
                <a:cubicBezTo>
                  <a:pt x="6892" y="1529"/>
                  <a:pt x="6901" y="1529"/>
                  <a:pt x="6901" y="1529"/>
                </a:cubicBezTo>
                <a:cubicBezTo>
                  <a:pt x="6901" y="1529"/>
                  <a:pt x="6901" y="1529"/>
                  <a:pt x="6901" y="1529"/>
                </a:cubicBezTo>
                <a:cubicBezTo>
                  <a:pt x="6910" y="1545"/>
                  <a:pt x="6919" y="1545"/>
                  <a:pt x="6938" y="1545"/>
                </a:cubicBezTo>
                <a:cubicBezTo>
                  <a:pt x="6947" y="1560"/>
                  <a:pt x="6965" y="1545"/>
                  <a:pt x="6965" y="1514"/>
                </a:cubicBezTo>
                <a:cubicBezTo>
                  <a:pt x="6965" y="1498"/>
                  <a:pt x="6965" y="1467"/>
                  <a:pt x="6947" y="1467"/>
                </a:cubicBezTo>
                <a:cubicBezTo>
                  <a:pt x="6938" y="1452"/>
                  <a:pt x="6928" y="1452"/>
                  <a:pt x="6919" y="1436"/>
                </a:cubicBezTo>
                <a:cubicBezTo>
                  <a:pt x="6919" y="1436"/>
                  <a:pt x="6919" y="1436"/>
                  <a:pt x="6910" y="1436"/>
                </a:cubicBezTo>
                <a:cubicBezTo>
                  <a:pt x="6919" y="1436"/>
                  <a:pt x="6919" y="1421"/>
                  <a:pt x="6919" y="1421"/>
                </a:cubicBezTo>
                <a:cubicBezTo>
                  <a:pt x="6928" y="1405"/>
                  <a:pt x="6938" y="1405"/>
                  <a:pt x="6947" y="1405"/>
                </a:cubicBezTo>
                <a:cubicBezTo>
                  <a:pt x="6965" y="1421"/>
                  <a:pt x="6993" y="1421"/>
                  <a:pt x="7020" y="1405"/>
                </a:cubicBezTo>
                <a:cubicBezTo>
                  <a:pt x="7029" y="1405"/>
                  <a:pt x="7038" y="1405"/>
                  <a:pt x="7047" y="1374"/>
                </a:cubicBezTo>
                <a:cubicBezTo>
                  <a:pt x="7047" y="1358"/>
                  <a:pt x="7047" y="1358"/>
                  <a:pt x="7047" y="1343"/>
                </a:cubicBezTo>
                <a:cubicBezTo>
                  <a:pt x="7057" y="1358"/>
                  <a:pt x="7057" y="1358"/>
                  <a:pt x="7057" y="1358"/>
                </a:cubicBezTo>
                <a:cubicBezTo>
                  <a:pt x="7066" y="1358"/>
                  <a:pt x="7066" y="1374"/>
                  <a:pt x="7075" y="1374"/>
                </a:cubicBezTo>
                <a:cubicBezTo>
                  <a:pt x="7112" y="1405"/>
                  <a:pt x="7130" y="1390"/>
                  <a:pt x="7157" y="1343"/>
                </a:cubicBezTo>
                <a:cubicBezTo>
                  <a:pt x="7185" y="1296"/>
                  <a:pt x="7212" y="1234"/>
                  <a:pt x="7249" y="1203"/>
                </a:cubicBezTo>
                <a:cubicBezTo>
                  <a:pt x="7267" y="1188"/>
                  <a:pt x="7285" y="1172"/>
                  <a:pt x="7304" y="1141"/>
                </a:cubicBezTo>
                <a:cubicBezTo>
                  <a:pt x="7313" y="1125"/>
                  <a:pt x="7322" y="1125"/>
                  <a:pt x="7331" y="1110"/>
                </a:cubicBezTo>
                <a:cubicBezTo>
                  <a:pt x="7377" y="1094"/>
                  <a:pt x="7414" y="1048"/>
                  <a:pt x="7450" y="1032"/>
                </a:cubicBezTo>
                <a:cubicBezTo>
                  <a:pt x="7487" y="1001"/>
                  <a:pt x="7523" y="970"/>
                  <a:pt x="7560" y="923"/>
                </a:cubicBezTo>
                <a:cubicBezTo>
                  <a:pt x="7569" y="923"/>
                  <a:pt x="7569" y="908"/>
                  <a:pt x="7569" y="892"/>
                </a:cubicBezTo>
                <a:cubicBezTo>
                  <a:pt x="7578" y="877"/>
                  <a:pt x="7569" y="861"/>
                  <a:pt x="7551" y="861"/>
                </a:cubicBezTo>
                <a:cubicBezTo>
                  <a:pt x="7542" y="861"/>
                  <a:pt x="7533" y="846"/>
                  <a:pt x="7523" y="846"/>
                </a:cubicBezTo>
                <a:cubicBezTo>
                  <a:pt x="7523" y="846"/>
                  <a:pt x="7523" y="846"/>
                  <a:pt x="7523" y="846"/>
                </a:cubicBezTo>
                <a:cubicBezTo>
                  <a:pt x="7523" y="846"/>
                  <a:pt x="7523" y="846"/>
                  <a:pt x="7523" y="846"/>
                </a:cubicBezTo>
                <a:cubicBezTo>
                  <a:pt x="7523" y="846"/>
                  <a:pt x="7523" y="846"/>
                  <a:pt x="7523" y="846"/>
                </a:cubicBezTo>
                <a:cubicBezTo>
                  <a:pt x="7523" y="846"/>
                  <a:pt x="7523" y="846"/>
                  <a:pt x="7523" y="846"/>
                </a:cubicBezTo>
                <a:cubicBezTo>
                  <a:pt x="7523" y="830"/>
                  <a:pt x="7533" y="815"/>
                  <a:pt x="7542" y="815"/>
                </a:cubicBezTo>
                <a:cubicBezTo>
                  <a:pt x="7578" y="815"/>
                  <a:pt x="7624" y="799"/>
                  <a:pt x="7661" y="799"/>
                </a:cubicBezTo>
                <a:cubicBezTo>
                  <a:pt x="7697" y="768"/>
                  <a:pt x="7734" y="721"/>
                  <a:pt x="7771" y="690"/>
                </a:cubicBezTo>
                <a:cubicBezTo>
                  <a:pt x="7780" y="690"/>
                  <a:pt x="7789" y="690"/>
                  <a:pt x="7789" y="690"/>
                </a:cubicBezTo>
                <a:cubicBezTo>
                  <a:pt x="7798" y="659"/>
                  <a:pt x="7807" y="644"/>
                  <a:pt x="7807" y="628"/>
                </a:cubicBezTo>
                <a:cubicBezTo>
                  <a:pt x="7816" y="613"/>
                  <a:pt x="7816" y="582"/>
                  <a:pt x="7816" y="550"/>
                </a:cubicBezTo>
                <a:cubicBezTo>
                  <a:pt x="7816" y="519"/>
                  <a:pt x="7807" y="504"/>
                  <a:pt x="7798" y="488"/>
                </a:cubicBezTo>
                <a:cubicBezTo>
                  <a:pt x="7780" y="488"/>
                  <a:pt x="7780" y="473"/>
                  <a:pt x="7780" y="457"/>
                </a:cubicBezTo>
                <a:cubicBezTo>
                  <a:pt x="7780" y="426"/>
                  <a:pt x="7780" y="379"/>
                  <a:pt x="7780" y="348"/>
                </a:cubicBezTo>
                <a:cubicBezTo>
                  <a:pt x="7780" y="348"/>
                  <a:pt x="7780" y="333"/>
                  <a:pt x="7771" y="333"/>
                </a:cubicBezTo>
                <a:cubicBezTo>
                  <a:pt x="7752" y="317"/>
                  <a:pt x="7734" y="317"/>
                  <a:pt x="7716" y="302"/>
                </a:cubicBezTo>
                <a:cubicBezTo>
                  <a:pt x="7706" y="302"/>
                  <a:pt x="7688" y="302"/>
                  <a:pt x="7679" y="317"/>
                </a:cubicBezTo>
                <a:cubicBezTo>
                  <a:pt x="7670" y="317"/>
                  <a:pt x="7661" y="317"/>
                  <a:pt x="7661" y="333"/>
                </a:cubicBezTo>
                <a:cubicBezTo>
                  <a:pt x="7661" y="333"/>
                  <a:pt x="7652" y="333"/>
                  <a:pt x="7652" y="333"/>
                </a:cubicBezTo>
                <a:cubicBezTo>
                  <a:pt x="7652" y="333"/>
                  <a:pt x="7652" y="333"/>
                  <a:pt x="7652" y="333"/>
                </a:cubicBezTo>
                <a:cubicBezTo>
                  <a:pt x="7652" y="333"/>
                  <a:pt x="7642" y="348"/>
                  <a:pt x="7642" y="348"/>
                </a:cubicBezTo>
                <a:cubicBezTo>
                  <a:pt x="7642" y="348"/>
                  <a:pt x="7642" y="348"/>
                  <a:pt x="7633" y="348"/>
                </a:cubicBezTo>
                <a:cubicBezTo>
                  <a:pt x="7642" y="333"/>
                  <a:pt x="7642" y="333"/>
                  <a:pt x="7652" y="333"/>
                </a:cubicBezTo>
                <a:cubicBezTo>
                  <a:pt x="7652" y="333"/>
                  <a:pt x="7652" y="333"/>
                  <a:pt x="7652" y="333"/>
                </a:cubicBezTo>
                <a:cubicBezTo>
                  <a:pt x="7652" y="333"/>
                  <a:pt x="7652" y="333"/>
                  <a:pt x="7661" y="333"/>
                </a:cubicBezTo>
                <a:cubicBezTo>
                  <a:pt x="7670" y="317"/>
                  <a:pt x="7670" y="302"/>
                  <a:pt x="7679" y="286"/>
                </a:cubicBezTo>
                <a:cubicBezTo>
                  <a:pt x="7688" y="271"/>
                  <a:pt x="7697" y="255"/>
                  <a:pt x="7679" y="240"/>
                </a:cubicBezTo>
                <a:cubicBezTo>
                  <a:pt x="7679" y="240"/>
                  <a:pt x="7670" y="224"/>
                  <a:pt x="7670" y="224"/>
                </a:cubicBezTo>
                <a:cubicBezTo>
                  <a:pt x="7670" y="224"/>
                  <a:pt x="7661" y="224"/>
                  <a:pt x="7661" y="224"/>
                </a:cubicBezTo>
                <a:cubicBezTo>
                  <a:pt x="7642" y="209"/>
                  <a:pt x="7624" y="193"/>
                  <a:pt x="7606" y="177"/>
                </a:cubicBezTo>
                <a:cubicBezTo>
                  <a:pt x="7587" y="177"/>
                  <a:pt x="7578" y="162"/>
                  <a:pt x="7578" y="146"/>
                </a:cubicBezTo>
                <a:cubicBezTo>
                  <a:pt x="7569" y="115"/>
                  <a:pt x="7560" y="115"/>
                  <a:pt x="7551" y="100"/>
                </a:cubicBezTo>
                <a:cubicBezTo>
                  <a:pt x="7533" y="100"/>
                  <a:pt x="7505" y="100"/>
                  <a:pt x="7487" y="84"/>
                </a:cubicBezTo>
                <a:cubicBezTo>
                  <a:pt x="7468" y="69"/>
                  <a:pt x="7450" y="69"/>
                  <a:pt x="7432" y="100"/>
                </a:cubicBezTo>
                <a:cubicBezTo>
                  <a:pt x="7414" y="115"/>
                  <a:pt x="7404" y="100"/>
                  <a:pt x="7404" y="69"/>
                </a:cubicBezTo>
                <a:cubicBezTo>
                  <a:pt x="7404" y="53"/>
                  <a:pt x="7404" y="38"/>
                  <a:pt x="7404" y="38"/>
                </a:cubicBezTo>
                <a:cubicBezTo>
                  <a:pt x="7377" y="22"/>
                  <a:pt x="7349" y="22"/>
                  <a:pt x="7322" y="7"/>
                </a:cubicBezTo>
                <a:cubicBezTo>
                  <a:pt x="7313" y="7"/>
                  <a:pt x="7295" y="7"/>
                  <a:pt x="7285" y="7"/>
                </a:cubicBezTo>
                <a:cubicBezTo>
                  <a:pt x="7276" y="7"/>
                  <a:pt x="7267" y="22"/>
                  <a:pt x="7267" y="38"/>
                </a:cubicBezTo>
                <a:cubicBezTo>
                  <a:pt x="7267" y="69"/>
                  <a:pt x="7258" y="100"/>
                  <a:pt x="7258" y="131"/>
                </a:cubicBezTo>
                <a:cubicBezTo>
                  <a:pt x="7258" y="131"/>
                  <a:pt x="7258" y="146"/>
                  <a:pt x="7258" y="146"/>
                </a:cubicBezTo>
                <a:cubicBezTo>
                  <a:pt x="7249" y="146"/>
                  <a:pt x="7240" y="146"/>
                  <a:pt x="7240" y="131"/>
                </a:cubicBezTo>
                <a:cubicBezTo>
                  <a:pt x="7240" y="115"/>
                  <a:pt x="7240" y="100"/>
                  <a:pt x="7240" y="84"/>
                </a:cubicBezTo>
                <a:cubicBezTo>
                  <a:pt x="7240" y="84"/>
                  <a:pt x="7240" y="84"/>
                  <a:pt x="7240" y="84"/>
                </a:cubicBezTo>
                <a:cubicBezTo>
                  <a:pt x="7240" y="69"/>
                  <a:pt x="7231" y="69"/>
                  <a:pt x="7231" y="69"/>
                </a:cubicBezTo>
                <a:cubicBezTo>
                  <a:pt x="7203" y="69"/>
                  <a:pt x="7194" y="38"/>
                  <a:pt x="7185" y="22"/>
                </a:cubicBezTo>
                <a:cubicBezTo>
                  <a:pt x="7176" y="7"/>
                  <a:pt x="7157" y="-9"/>
                  <a:pt x="7148" y="7"/>
                </a:cubicBezTo>
                <a:cubicBezTo>
                  <a:pt x="7130" y="22"/>
                  <a:pt x="7130" y="38"/>
                  <a:pt x="7130" y="53"/>
                </a:cubicBezTo>
                <a:cubicBezTo>
                  <a:pt x="7130" y="84"/>
                  <a:pt x="7130" y="100"/>
                  <a:pt x="7130" y="115"/>
                </a:cubicBezTo>
                <a:cubicBezTo>
                  <a:pt x="7130" y="115"/>
                  <a:pt x="7130" y="115"/>
                  <a:pt x="7121" y="131"/>
                </a:cubicBezTo>
                <a:cubicBezTo>
                  <a:pt x="7121" y="131"/>
                  <a:pt x="7121" y="131"/>
                  <a:pt x="7121" y="115"/>
                </a:cubicBezTo>
                <a:cubicBezTo>
                  <a:pt x="7112" y="100"/>
                  <a:pt x="7102" y="69"/>
                  <a:pt x="7093" y="53"/>
                </a:cubicBezTo>
                <a:cubicBezTo>
                  <a:pt x="7084" y="22"/>
                  <a:pt x="7066" y="22"/>
                  <a:pt x="7057" y="53"/>
                </a:cubicBezTo>
                <a:cubicBezTo>
                  <a:pt x="7047" y="84"/>
                  <a:pt x="7047" y="84"/>
                  <a:pt x="7038" y="84"/>
                </a:cubicBezTo>
                <a:cubicBezTo>
                  <a:pt x="7038" y="84"/>
                  <a:pt x="7029" y="69"/>
                  <a:pt x="7029" y="69"/>
                </a:cubicBezTo>
                <a:cubicBezTo>
                  <a:pt x="7011" y="69"/>
                  <a:pt x="7002" y="84"/>
                  <a:pt x="7002" y="100"/>
                </a:cubicBezTo>
                <a:cubicBezTo>
                  <a:pt x="7011" y="146"/>
                  <a:pt x="7002" y="162"/>
                  <a:pt x="6983" y="177"/>
                </a:cubicBezTo>
                <a:cubicBezTo>
                  <a:pt x="6974" y="193"/>
                  <a:pt x="6974" y="209"/>
                  <a:pt x="6974" y="224"/>
                </a:cubicBezTo>
                <a:cubicBezTo>
                  <a:pt x="6965" y="240"/>
                  <a:pt x="6947" y="240"/>
                  <a:pt x="6938" y="224"/>
                </a:cubicBezTo>
                <a:cubicBezTo>
                  <a:pt x="6928" y="193"/>
                  <a:pt x="6919" y="146"/>
                  <a:pt x="6910" y="115"/>
                </a:cubicBezTo>
                <a:cubicBezTo>
                  <a:pt x="6901" y="100"/>
                  <a:pt x="6892" y="100"/>
                  <a:pt x="6874" y="100"/>
                </a:cubicBezTo>
                <a:cubicBezTo>
                  <a:pt x="6874" y="84"/>
                  <a:pt x="6855" y="100"/>
                  <a:pt x="6855" y="131"/>
                </a:cubicBezTo>
                <a:cubicBezTo>
                  <a:pt x="6855" y="146"/>
                  <a:pt x="6846" y="162"/>
                  <a:pt x="6828" y="177"/>
                </a:cubicBezTo>
                <a:cubicBezTo>
                  <a:pt x="6828" y="177"/>
                  <a:pt x="6819" y="177"/>
                  <a:pt x="6819" y="177"/>
                </a:cubicBezTo>
                <a:cubicBezTo>
                  <a:pt x="6809" y="177"/>
                  <a:pt x="6809" y="193"/>
                  <a:pt x="6809" y="193"/>
                </a:cubicBezTo>
                <a:cubicBezTo>
                  <a:pt x="6819" y="240"/>
                  <a:pt x="6828" y="271"/>
                  <a:pt x="6828" y="302"/>
                </a:cubicBezTo>
                <a:cubicBezTo>
                  <a:pt x="6837" y="302"/>
                  <a:pt x="6837" y="302"/>
                  <a:pt x="6837" y="302"/>
                </a:cubicBezTo>
                <a:cubicBezTo>
                  <a:pt x="6837" y="302"/>
                  <a:pt x="6837" y="302"/>
                  <a:pt x="6837" y="302"/>
                </a:cubicBezTo>
                <a:cubicBezTo>
                  <a:pt x="6837" y="302"/>
                  <a:pt x="6837" y="302"/>
                  <a:pt x="6837" y="302"/>
                </a:cubicBezTo>
                <a:cubicBezTo>
                  <a:pt x="6837" y="302"/>
                  <a:pt x="6828" y="302"/>
                  <a:pt x="6828" y="302"/>
                </a:cubicBezTo>
                <a:cubicBezTo>
                  <a:pt x="6819" y="302"/>
                  <a:pt x="6809" y="302"/>
                  <a:pt x="6800" y="271"/>
                </a:cubicBezTo>
                <a:cubicBezTo>
                  <a:pt x="6791" y="255"/>
                  <a:pt x="6782" y="255"/>
                  <a:pt x="6773" y="255"/>
                </a:cubicBezTo>
                <a:cubicBezTo>
                  <a:pt x="6764" y="255"/>
                  <a:pt x="6755" y="255"/>
                  <a:pt x="6755" y="240"/>
                </a:cubicBezTo>
                <a:cubicBezTo>
                  <a:pt x="6745" y="240"/>
                  <a:pt x="6745" y="224"/>
                  <a:pt x="6736" y="209"/>
                </a:cubicBezTo>
                <a:cubicBezTo>
                  <a:pt x="6727" y="193"/>
                  <a:pt x="6718" y="193"/>
                  <a:pt x="6709" y="209"/>
                </a:cubicBezTo>
                <a:cubicBezTo>
                  <a:pt x="6700" y="224"/>
                  <a:pt x="6700" y="240"/>
                  <a:pt x="6691" y="240"/>
                </a:cubicBezTo>
                <a:cubicBezTo>
                  <a:pt x="6681" y="255"/>
                  <a:pt x="6681" y="255"/>
                  <a:pt x="6672" y="240"/>
                </a:cubicBezTo>
                <a:cubicBezTo>
                  <a:pt x="6663" y="224"/>
                  <a:pt x="6654" y="224"/>
                  <a:pt x="6636" y="224"/>
                </a:cubicBezTo>
                <a:cubicBezTo>
                  <a:pt x="6608" y="240"/>
                  <a:pt x="6581" y="255"/>
                  <a:pt x="6553" y="286"/>
                </a:cubicBezTo>
                <a:cubicBezTo>
                  <a:pt x="6553" y="286"/>
                  <a:pt x="6544" y="302"/>
                  <a:pt x="6535" y="302"/>
                </a:cubicBezTo>
                <a:cubicBezTo>
                  <a:pt x="6526" y="317"/>
                  <a:pt x="6535" y="364"/>
                  <a:pt x="6544" y="379"/>
                </a:cubicBezTo>
                <a:cubicBezTo>
                  <a:pt x="6553" y="379"/>
                  <a:pt x="6553" y="379"/>
                  <a:pt x="6562" y="379"/>
                </a:cubicBezTo>
                <a:cubicBezTo>
                  <a:pt x="6562" y="379"/>
                  <a:pt x="6562" y="379"/>
                  <a:pt x="6562" y="379"/>
                </a:cubicBezTo>
                <a:cubicBezTo>
                  <a:pt x="6562" y="379"/>
                  <a:pt x="6562" y="379"/>
                  <a:pt x="6562" y="379"/>
                </a:cubicBezTo>
                <a:cubicBezTo>
                  <a:pt x="6562" y="364"/>
                  <a:pt x="6572" y="364"/>
                  <a:pt x="6572" y="348"/>
                </a:cubicBezTo>
                <a:cubicBezTo>
                  <a:pt x="6572" y="348"/>
                  <a:pt x="6581" y="348"/>
                  <a:pt x="6581" y="348"/>
                </a:cubicBezTo>
                <a:cubicBezTo>
                  <a:pt x="6590" y="364"/>
                  <a:pt x="6590" y="364"/>
                  <a:pt x="6581" y="379"/>
                </a:cubicBezTo>
                <a:cubicBezTo>
                  <a:pt x="6572" y="379"/>
                  <a:pt x="6572" y="379"/>
                  <a:pt x="6562" y="379"/>
                </a:cubicBezTo>
                <a:cubicBezTo>
                  <a:pt x="6562" y="379"/>
                  <a:pt x="6562" y="379"/>
                  <a:pt x="6562" y="379"/>
                </a:cubicBezTo>
                <a:cubicBezTo>
                  <a:pt x="6562" y="379"/>
                  <a:pt x="6562" y="379"/>
                  <a:pt x="6562" y="379"/>
                </a:cubicBezTo>
                <a:cubicBezTo>
                  <a:pt x="6562" y="395"/>
                  <a:pt x="6562" y="411"/>
                  <a:pt x="6562" y="426"/>
                </a:cubicBezTo>
                <a:cubicBezTo>
                  <a:pt x="6572" y="457"/>
                  <a:pt x="6572" y="457"/>
                  <a:pt x="6562" y="473"/>
                </a:cubicBezTo>
                <a:cubicBezTo>
                  <a:pt x="6562" y="488"/>
                  <a:pt x="6553" y="488"/>
                  <a:pt x="6553" y="504"/>
                </a:cubicBezTo>
                <a:cubicBezTo>
                  <a:pt x="6535" y="535"/>
                  <a:pt x="6544" y="566"/>
                  <a:pt x="6562" y="582"/>
                </a:cubicBezTo>
                <a:cubicBezTo>
                  <a:pt x="6562" y="582"/>
                  <a:pt x="6572" y="582"/>
                  <a:pt x="6572" y="582"/>
                </a:cubicBezTo>
                <a:cubicBezTo>
                  <a:pt x="6572" y="597"/>
                  <a:pt x="6572" y="597"/>
                  <a:pt x="6562" y="597"/>
                </a:cubicBezTo>
                <a:cubicBezTo>
                  <a:pt x="6562" y="597"/>
                  <a:pt x="6553" y="597"/>
                  <a:pt x="6553" y="597"/>
                </a:cubicBezTo>
                <a:cubicBezTo>
                  <a:pt x="6535" y="597"/>
                  <a:pt x="6526" y="628"/>
                  <a:pt x="6535" y="644"/>
                </a:cubicBezTo>
                <a:cubicBezTo>
                  <a:pt x="6535" y="690"/>
                  <a:pt x="6544" y="706"/>
                  <a:pt x="6562" y="737"/>
                </a:cubicBezTo>
                <a:cubicBezTo>
                  <a:pt x="6572" y="768"/>
                  <a:pt x="6590" y="768"/>
                  <a:pt x="6608" y="768"/>
                </a:cubicBezTo>
                <a:cubicBezTo>
                  <a:pt x="6608" y="768"/>
                  <a:pt x="6608" y="768"/>
                  <a:pt x="6608" y="768"/>
                </a:cubicBezTo>
                <a:cubicBezTo>
                  <a:pt x="6608" y="768"/>
                  <a:pt x="6608" y="752"/>
                  <a:pt x="6608" y="752"/>
                </a:cubicBezTo>
                <a:cubicBezTo>
                  <a:pt x="6608" y="768"/>
                  <a:pt x="6608" y="768"/>
                  <a:pt x="6608" y="768"/>
                </a:cubicBezTo>
                <a:cubicBezTo>
                  <a:pt x="6608" y="768"/>
                  <a:pt x="6608" y="768"/>
                  <a:pt x="6608" y="768"/>
                </a:cubicBezTo>
                <a:cubicBezTo>
                  <a:pt x="6608" y="784"/>
                  <a:pt x="6617" y="799"/>
                  <a:pt x="6617" y="815"/>
                </a:cubicBezTo>
                <a:cubicBezTo>
                  <a:pt x="6636" y="846"/>
                  <a:pt x="6663" y="861"/>
                  <a:pt x="6691" y="877"/>
                </a:cubicBezTo>
                <a:cubicBezTo>
                  <a:pt x="6718" y="877"/>
                  <a:pt x="6736" y="861"/>
                  <a:pt x="6755" y="846"/>
                </a:cubicBezTo>
                <a:cubicBezTo>
                  <a:pt x="6755" y="846"/>
                  <a:pt x="6755" y="846"/>
                  <a:pt x="6755" y="846"/>
                </a:cubicBezTo>
                <a:cubicBezTo>
                  <a:pt x="6755" y="846"/>
                  <a:pt x="6755" y="846"/>
                  <a:pt x="6755" y="846"/>
                </a:cubicBezTo>
                <a:cubicBezTo>
                  <a:pt x="6755" y="846"/>
                  <a:pt x="6755" y="846"/>
                  <a:pt x="6755" y="846"/>
                </a:cubicBezTo>
                <a:cubicBezTo>
                  <a:pt x="6755" y="861"/>
                  <a:pt x="6755" y="877"/>
                  <a:pt x="6764" y="892"/>
                </a:cubicBezTo>
                <a:cubicBezTo>
                  <a:pt x="6791" y="923"/>
                  <a:pt x="6828" y="939"/>
                  <a:pt x="6855" y="923"/>
                </a:cubicBezTo>
                <a:cubicBezTo>
                  <a:pt x="6892" y="923"/>
                  <a:pt x="6928" y="908"/>
                  <a:pt x="6956" y="846"/>
                </a:cubicBezTo>
                <a:cubicBezTo>
                  <a:pt x="6956" y="830"/>
                  <a:pt x="6965" y="830"/>
                  <a:pt x="6974" y="830"/>
                </a:cubicBezTo>
                <a:cubicBezTo>
                  <a:pt x="6974" y="815"/>
                  <a:pt x="6974" y="815"/>
                  <a:pt x="6974" y="815"/>
                </a:cubicBezTo>
                <a:cubicBezTo>
                  <a:pt x="6974" y="815"/>
                  <a:pt x="6974" y="815"/>
                  <a:pt x="6974" y="815"/>
                </a:cubicBezTo>
                <a:cubicBezTo>
                  <a:pt x="6974" y="830"/>
                  <a:pt x="6974" y="830"/>
                  <a:pt x="6974" y="830"/>
                </a:cubicBezTo>
                <a:cubicBezTo>
                  <a:pt x="6974" y="830"/>
                  <a:pt x="6974" y="830"/>
                  <a:pt x="6974" y="846"/>
                </a:cubicBezTo>
                <a:cubicBezTo>
                  <a:pt x="6965" y="846"/>
                  <a:pt x="6965" y="846"/>
                  <a:pt x="6965" y="861"/>
                </a:cubicBezTo>
                <a:cubicBezTo>
                  <a:pt x="6965" y="877"/>
                  <a:pt x="6965" y="892"/>
                  <a:pt x="6974" y="892"/>
                </a:cubicBezTo>
                <a:cubicBezTo>
                  <a:pt x="6993" y="908"/>
                  <a:pt x="7011" y="908"/>
                  <a:pt x="7020" y="923"/>
                </a:cubicBezTo>
                <a:cubicBezTo>
                  <a:pt x="7020" y="923"/>
                  <a:pt x="7029" y="923"/>
                  <a:pt x="7029" y="923"/>
                </a:cubicBezTo>
                <a:cubicBezTo>
                  <a:pt x="7029" y="923"/>
                  <a:pt x="7029" y="923"/>
                  <a:pt x="7029" y="923"/>
                </a:cubicBezTo>
                <a:cubicBezTo>
                  <a:pt x="7029" y="923"/>
                  <a:pt x="7029" y="923"/>
                  <a:pt x="7029" y="923"/>
                </a:cubicBezTo>
                <a:cubicBezTo>
                  <a:pt x="7020" y="923"/>
                  <a:pt x="7020" y="923"/>
                  <a:pt x="7020" y="923"/>
                </a:cubicBezTo>
                <a:cubicBezTo>
                  <a:pt x="6965" y="923"/>
                  <a:pt x="6910" y="923"/>
                  <a:pt x="6864" y="954"/>
                </a:cubicBezTo>
                <a:cubicBezTo>
                  <a:pt x="6837" y="986"/>
                  <a:pt x="6819" y="986"/>
                  <a:pt x="6791" y="970"/>
                </a:cubicBezTo>
                <a:cubicBezTo>
                  <a:pt x="6782" y="954"/>
                  <a:pt x="6764" y="954"/>
                  <a:pt x="6745" y="954"/>
                </a:cubicBezTo>
                <a:cubicBezTo>
                  <a:pt x="6736" y="954"/>
                  <a:pt x="6727" y="970"/>
                  <a:pt x="6718" y="986"/>
                </a:cubicBezTo>
                <a:cubicBezTo>
                  <a:pt x="6718" y="1017"/>
                  <a:pt x="6718" y="1048"/>
                  <a:pt x="6718" y="1094"/>
                </a:cubicBezTo>
                <a:cubicBezTo>
                  <a:pt x="6718" y="1110"/>
                  <a:pt x="6718" y="1110"/>
                  <a:pt x="6709" y="1110"/>
                </a:cubicBezTo>
                <a:cubicBezTo>
                  <a:pt x="6709" y="1110"/>
                  <a:pt x="6709" y="1094"/>
                  <a:pt x="6709" y="1094"/>
                </a:cubicBezTo>
                <a:cubicBezTo>
                  <a:pt x="6700" y="1001"/>
                  <a:pt x="6672" y="939"/>
                  <a:pt x="6617" y="892"/>
                </a:cubicBezTo>
                <a:cubicBezTo>
                  <a:pt x="6617" y="892"/>
                  <a:pt x="6617" y="892"/>
                  <a:pt x="6617" y="892"/>
                </a:cubicBezTo>
                <a:cubicBezTo>
                  <a:pt x="6599" y="877"/>
                  <a:pt x="6590" y="877"/>
                  <a:pt x="6581" y="892"/>
                </a:cubicBezTo>
                <a:cubicBezTo>
                  <a:pt x="6562" y="923"/>
                  <a:pt x="6544" y="954"/>
                  <a:pt x="6526" y="986"/>
                </a:cubicBezTo>
                <a:cubicBezTo>
                  <a:pt x="6535" y="1001"/>
                  <a:pt x="6544" y="1017"/>
                  <a:pt x="6535" y="1032"/>
                </a:cubicBezTo>
                <a:close/>
                <a:moveTo>
                  <a:pt x="6370" y="1887"/>
                </a:moveTo>
                <a:cubicBezTo>
                  <a:pt x="6361" y="1887"/>
                  <a:pt x="6361" y="1871"/>
                  <a:pt x="6361" y="1871"/>
                </a:cubicBezTo>
                <a:cubicBezTo>
                  <a:pt x="6361" y="1871"/>
                  <a:pt x="6370" y="1871"/>
                  <a:pt x="6370" y="1887"/>
                </a:cubicBezTo>
                <a:cubicBezTo>
                  <a:pt x="6370" y="1887"/>
                  <a:pt x="6370" y="1887"/>
                  <a:pt x="6370" y="1887"/>
                </a:cubicBezTo>
                <a:close/>
                <a:moveTo>
                  <a:pt x="6407" y="1669"/>
                </a:moveTo>
                <a:cubicBezTo>
                  <a:pt x="6398" y="1669"/>
                  <a:pt x="6398" y="1669"/>
                  <a:pt x="6398" y="1669"/>
                </a:cubicBezTo>
                <a:cubicBezTo>
                  <a:pt x="6398" y="1654"/>
                  <a:pt x="6398" y="1654"/>
                  <a:pt x="6398" y="1654"/>
                </a:cubicBezTo>
                <a:cubicBezTo>
                  <a:pt x="6407" y="1654"/>
                  <a:pt x="6407" y="1654"/>
                  <a:pt x="6407" y="1654"/>
                </a:cubicBezTo>
                <a:lnTo>
                  <a:pt x="6407" y="1669"/>
                </a:lnTo>
                <a:close/>
                <a:moveTo>
                  <a:pt x="6489" y="1980"/>
                </a:moveTo>
                <a:cubicBezTo>
                  <a:pt x="6489" y="1980"/>
                  <a:pt x="6489" y="1980"/>
                  <a:pt x="6489" y="1980"/>
                </a:cubicBezTo>
                <a:cubicBezTo>
                  <a:pt x="6489" y="1980"/>
                  <a:pt x="6480" y="1980"/>
                  <a:pt x="6480" y="1996"/>
                </a:cubicBezTo>
                <a:cubicBezTo>
                  <a:pt x="6480" y="1996"/>
                  <a:pt x="6480" y="1996"/>
                  <a:pt x="6480" y="1996"/>
                </a:cubicBezTo>
                <a:cubicBezTo>
                  <a:pt x="6480" y="1996"/>
                  <a:pt x="6471" y="1996"/>
                  <a:pt x="6471" y="1996"/>
                </a:cubicBezTo>
                <a:cubicBezTo>
                  <a:pt x="6471" y="1996"/>
                  <a:pt x="6480" y="1996"/>
                  <a:pt x="6480" y="1996"/>
                </a:cubicBezTo>
                <a:cubicBezTo>
                  <a:pt x="6480" y="1980"/>
                  <a:pt x="6480" y="1980"/>
                  <a:pt x="6489" y="1980"/>
                </a:cubicBezTo>
                <a:cubicBezTo>
                  <a:pt x="6489" y="1980"/>
                  <a:pt x="6489" y="1965"/>
                  <a:pt x="6489" y="1965"/>
                </a:cubicBezTo>
                <a:cubicBezTo>
                  <a:pt x="6489" y="1965"/>
                  <a:pt x="6489" y="1980"/>
                  <a:pt x="6489" y="1980"/>
                </a:cubicBezTo>
                <a:close/>
                <a:moveTo>
                  <a:pt x="7478" y="877"/>
                </a:moveTo>
                <a:cubicBezTo>
                  <a:pt x="7478" y="877"/>
                  <a:pt x="7478" y="877"/>
                  <a:pt x="7478" y="892"/>
                </a:cubicBezTo>
                <a:cubicBezTo>
                  <a:pt x="7478" y="892"/>
                  <a:pt x="7478" y="892"/>
                  <a:pt x="7478" y="892"/>
                </a:cubicBezTo>
                <a:cubicBezTo>
                  <a:pt x="7478" y="892"/>
                  <a:pt x="7478" y="892"/>
                  <a:pt x="7468" y="892"/>
                </a:cubicBezTo>
                <a:cubicBezTo>
                  <a:pt x="7478" y="892"/>
                  <a:pt x="7478" y="877"/>
                  <a:pt x="7478" y="877"/>
                </a:cubicBezTo>
                <a:close/>
                <a:moveTo>
                  <a:pt x="6626" y="737"/>
                </a:moveTo>
                <a:cubicBezTo>
                  <a:pt x="6626" y="737"/>
                  <a:pt x="6626" y="737"/>
                  <a:pt x="6617" y="737"/>
                </a:cubicBezTo>
                <a:cubicBezTo>
                  <a:pt x="6626" y="737"/>
                  <a:pt x="6626" y="737"/>
                  <a:pt x="6626" y="737"/>
                </a:cubicBezTo>
                <a:cubicBezTo>
                  <a:pt x="6626" y="737"/>
                  <a:pt x="6626" y="737"/>
                  <a:pt x="6626" y="737"/>
                </a:cubicBezTo>
                <a:close/>
                <a:moveTo>
                  <a:pt x="6874" y="1405"/>
                </a:moveTo>
                <a:cubicBezTo>
                  <a:pt x="6864" y="1405"/>
                  <a:pt x="6864" y="1405"/>
                  <a:pt x="6864" y="1405"/>
                </a:cubicBezTo>
                <a:cubicBezTo>
                  <a:pt x="6864" y="1405"/>
                  <a:pt x="6864" y="1405"/>
                  <a:pt x="6864" y="1405"/>
                </a:cubicBezTo>
                <a:lnTo>
                  <a:pt x="6874" y="1405"/>
                </a:lnTo>
                <a:close/>
                <a:moveTo>
                  <a:pt x="5858" y="3938"/>
                </a:moveTo>
                <a:cubicBezTo>
                  <a:pt x="5894" y="3954"/>
                  <a:pt x="5922" y="4000"/>
                  <a:pt x="5949" y="3985"/>
                </a:cubicBezTo>
                <a:cubicBezTo>
                  <a:pt x="5958" y="3985"/>
                  <a:pt x="5958" y="3985"/>
                  <a:pt x="5958" y="3985"/>
                </a:cubicBezTo>
                <a:cubicBezTo>
                  <a:pt x="5967" y="4000"/>
                  <a:pt x="5967" y="4000"/>
                  <a:pt x="5977" y="4000"/>
                </a:cubicBezTo>
                <a:cubicBezTo>
                  <a:pt x="5986" y="4016"/>
                  <a:pt x="5995" y="4047"/>
                  <a:pt x="6013" y="4062"/>
                </a:cubicBezTo>
                <a:cubicBezTo>
                  <a:pt x="6013" y="4062"/>
                  <a:pt x="6022" y="4062"/>
                  <a:pt x="6032" y="4062"/>
                </a:cubicBezTo>
                <a:cubicBezTo>
                  <a:pt x="6041" y="4062"/>
                  <a:pt x="6041" y="4047"/>
                  <a:pt x="6050" y="4031"/>
                </a:cubicBezTo>
                <a:cubicBezTo>
                  <a:pt x="6041" y="4031"/>
                  <a:pt x="6032" y="4016"/>
                  <a:pt x="6032" y="4000"/>
                </a:cubicBezTo>
                <a:cubicBezTo>
                  <a:pt x="6032" y="4000"/>
                  <a:pt x="6032" y="4000"/>
                  <a:pt x="6032" y="4000"/>
                </a:cubicBezTo>
                <a:cubicBezTo>
                  <a:pt x="6013" y="4000"/>
                  <a:pt x="6004" y="4000"/>
                  <a:pt x="6004" y="3985"/>
                </a:cubicBezTo>
                <a:cubicBezTo>
                  <a:pt x="6004" y="3985"/>
                  <a:pt x="6004" y="3985"/>
                  <a:pt x="6004" y="3985"/>
                </a:cubicBezTo>
                <a:cubicBezTo>
                  <a:pt x="5995" y="3969"/>
                  <a:pt x="5995" y="3969"/>
                  <a:pt x="5995" y="3969"/>
                </a:cubicBezTo>
                <a:cubicBezTo>
                  <a:pt x="6004" y="3969"/>
                  <a:pt x="6004" y="3969"/>
                  <a:pt x="6004" y="3969"/>
                </a:cubicBezTo>
                <a:cubicBezTo>
                  <a:pt x="6004" y="3985"/>
                  <a:pt x="6004" y="3985"/>
                  <a:pt x="6004" y="3985"/>
                </a:cubicBezTo>
                <a:cubicBezTo>
                  <a:pt x="6013" y="3985"/>
                  <a:pt x="6022" y="3985"/>
                  <a:pt x="6032" y="4000"/>
                </a:cubicBezTo>
                <a:cubicBezTo>
                  <a:pt x="6032" y="4000"/>
                  <a:pt x="6032" y="4000"/>
                  <a:pt x="6032" y="4000"/>
                </a:cubicBezTo>
                <a:cubicBezTo>
                  <a:pt x="6041" y="4016"/>
                  <a:pt x="6041" y="4031"/>
                  <a:pt x="6050" y="4031"/>
                </a:cubicBezTo>
                <a:cubicBezTo>
                  <a:pt x="6050" y="4031"/>
                  <a:pt x="6050" y="4031"/>
                  <a:pt x="6050" y="4031"/>
                </a:cubicBezTo>
                <a:cubicBezTo>
                  <a:pt x="6059" y="4031"/>
                  <a:pt x="6068" y="4031"/>
                  <a:pt x="6086" y="4031"/>
                </a:cubicBezTo>
                <a:cubicBezTo>
                  <a:pt x="6105" y="4016"/>
                  <a:pt x="6114" y="3985"/>
                  <a:pt x="6114" y="3954"/>
                </a:cubicBezTo>
                <a:cubicBezTo>
                  <a:pt x="6114" y="3938"/>
                  <a:pt x="6114" y="3923"/>
                  <a:pt x="6114" y="3907"/>
                </a:cubicBezTo>
                <a:cubicBezTo>
                  <a:pt x="6114" y="3907"/>
                  <a:pt x="6114" y="3907"/>
                  <a:pt x="6114" y="3907"/>
                </a:cubicBezTo>
                <a:cubicBezTo>
                  <a:pt x="6114" y="3891"/>
                  <a:pt x="6114" y="3891"/>
                  <a:pt x="6114" y="3891"/>
                </a:cubicBezTo>
                <a:cubicBezTo>
                  <a:pt x="6096" y="3876"/>
                  <a:pt x="6096" y="3876"/>
                  <a:pt x="6114" y="3845"/>
                </a:cubicBezTo>
                <a:cubicBezTo>
                  <a:pt x="6114" y="3845"/>
                  <a:pt x="6114" y="3845"/>
                  <a:pt x="6114" y="3845"/>
                </a:cubicBezTo>
                <a:cubicBezTo>
                  <a:pt x="6114" y="3829"/>
                  <a:pt x="6114" y="3829"/>
                  <a:pt x="6114" y="3845"/>
                </a:cubicBezTo>
                <a:cubicBezTo>
                  <a:pt x="6114" y="3845"/>
                  <a:pt x="6114" y="3845"/>
                  <a:pt x="6114" y="3845"/>
                </a:cubicBezTo>
                <a:cubicBezTo>
                  <a:pt x="6114" y="3845"/>
                  <a:pt x="6114" y="3845"/>
                  <a:pt x="6114" y="3845"/>
                </a:cubicBezTo>
                <a:cubicBezTo>
                  <a:pt x="6114" y="3860"/>
                  <a:pt x="6114" y="3876"/>
                  <a:pt x="6114" y="3891"/>
                </a:cubicBezTo>
                <a:cubicBezTo>
                  <a:pt x="6114" y="3891"/>
                  <a:pt x="6114" y="3891"/>
                  <a:pt x="6114" y="3891"/>
                </a:cubicBezTo>
                <a:cubicBezTo>
                  <a:pt x="6114" y="3907"/>
                  <a:pt x="6114" y="3907"/>
                  <a:pt x="6114" y="3907"/>
                </a:cubicBezTo>
                <a:cubicBezTo>
                  <a:pt x="6132" y="3907"/>
                  <a:pt x="6141" y="3923"/>
                  <a:pt x="6160" y="3938"/>
                </a:cubicBezTo>
                <a:cubicBezTo>
                  <a:pt x="6160" y="3938"/>
                  <a:pt x="6169" y="3954"/>
                  <a:pt x="6169" y="3954"/>
                </a:cubicBezTo>
                <a:cubicBezTo>
                  <a:pt x="6169" y="3969"/>
                  <a:pt x="6169" y="3969"/>
                  <a:pt x="6169" y="3969"/>
                </a:cubicBezTo>
                <a:cubicBezTo>
                  <a:pt x="6160" y="4000"/>
                  <a:pt x="6151" y="4016"/>
                  <a:pt x="6151" y="4031"/>
                </a:cubicBezTo>
                <a:cubicBezTo>
                  <a:pt x="6151" y="4062"/>
                  <a:pt x="6169" y="4078"/>
                  <a:pt x="6169" y="4093"/>
                </a:cubicBezTo>
                <a:cubicBezTo>
                  <a:pt x="6178" y="4140"/>
                  <a:pt x="6187" y="4187"/>
                  <a:pt x="6205" y="4218"/>
                </a:cubicBezTo>
                <a:cubicBezTo>
                  <a:pt x="6215" y="4218"/>
                  <a:pt x="6215" y="4233"/>
                  <a:pt x="6205" y="4249"/>
                </a:cubicBezTo>
                <a:cubicBezTo>
                  <a:pt x="6196" y="4249"/>
                  <a:pt x="6187" y="4249"/>
                  <a:pt x="6178" y="4264"/>
                </a:cubicBezTo>
                <a:cubicBezTo>
                  <a:pt x="6178" y="4264"/>
                  <a:pt x="6169" y="4280"/>
                  <a:pt x="6169" y="4295"/>
                </a:cubicBezTo>
                <a:cubicBezTo>
                  <a:pt x="6169" y="4295"/>
                  <a:pt x="6169" y="4311"/>
                  <a:pt x="6178" y="4311"/>
                </a:cubicBezTo>
                <a:cubicBezTo>
                  <a:pt x="6196" y="4327"/>
                  <a:pt x="6215" y="4295"/>
                  <a:pt x="6242" y="4311"/>
                </a:cubicBezTo>
                <a:cubicBezTo>
                  <a:pt x="6242" y="4311"/>
                  <a:pt x="6242" y="4327"/>
                  <a:pt x="6242" y="4327"/>
                </a:cubicBezTo>
                <a:cubicBezTo>
                  <a:pt x="6251" y="4327"/>
                  <a:pt x="6251" y="4342"/>
                  <a:pt x="6242" y="4342"/>
                </a:cubicBezTo>
                <a:cubicBezTo>
                  <a:pt x="6233" y="4358"/>
                  <a:pt x="6224" y="4358"/>
                  <a:pt x="6224" y="4358"/>
                </a:cubicBezTo>
                <a:cubicBezTo>
                  <a:pt x="6215" y="4373"/>
                  <a:pt x="6215" y="4389"/>
                  <a:pt x="6215" y="4404"/>
                </a:cubicBezTo>
                <a:cubicBezTo>
                  <a:pt x="6224" y="4404"/>
                  <a:pt x="6224" y="4404"/>
                  <a:pt x="6233" y="4404"/>
                </a:cubicBezTo>
                <a:cubicBezTo>
                  <a:pt x="6233" y="4404"/>
                  <a:pt x="6242" y="4404"/>
                  <a:pt x="6251" y="4404"/>
                </a:cubicBezTo>
                <a:cubicBezTo>
                  <a:pt x="6269" y="4389"/>
                  <a:pt x="6288" y="4404"/>
                  <a:pt x="6288" y="4435"/>
                </a:cubicBezTo>
                <a:cubicBezTo>
                  <a:pt x="6288" y="4451"/>
                  <a:pt x="6297" y="4466"/>
                  <a:pt x="6297" y="4466"/>
                </a:cubicBezTo>
                <a:cubicBezTo>
                  <a:pt x="6324" y="4482"/>
                  <a:pt x="6324" y="4513"/>
                  <a:pt x="6324" y="4560"/>
                </a:cubicBezTo>
                <a:cubicBezTo>
                  <a:pt x="6315" y="4591"/>
                  <a:pt x="6315" y="4637"/>
                  <a:pt x="6315" y="4684"/>
                </a:cubicBezTo>
                <a:cubicBezTo>
                  <a:pt x="6315" y="4699"/>
                  <a:pt x="6306" y="4731"/>
                  <a:pt x="6297" y="4731"/>
                </a:cubicBezTo>
                <a:cubicBezTo>
                  <a:pt x="6279" y="4731"/>
                  <a:pt x="6269" y="4746"/>
                  <a:pt x="6260" y="4777"/>
                </a:cubicBezTo>
                <a:cubicBezTo>
                  <a:pt x="6242" y="4808"/>
                  <a:pt x="6224" y="4839"/>
                  <a:pt x="6196" y="4855"/>
                </a:cubicBezTo>
                <a:cubicBezTo>
                  <a:pt x="6160" y="4917"/>
                  <a:pt x="6141" y="4917"/>
                  <a:pt x="6169" y="5026"/>
                </a:cubicBezTo>
                <a:cubicBezTo>
                  <a:pt x="6169" y="5026"/>
                  <a:pt x="6169" y="5041"/>
                  <a:pt x="6160" y="5041"/>
                </a:cubicBezTo>
                <a:cubicBezTo>
                  <a:pt x="6132" y="5041"/>
                  <a:pt x="6114" y="5057"/>
                  <a:pt x="6086" y="5072"/>
                </a:cubicBezTo>
                <a:cubicBezTo>
                  <a:pt x="6059" y="5088"/>
                  <a:pt x="6032" y="5088"/>
                  <a:pt x="6013" y="5057"/>
                </a:cubicBezTo>
                <a:cubicBezTo>
                  <a:pt x="5995" y="5057"/>
                  <a:pt x="5986" y="5041"/>
                  <a:pt x="5967" y="5026"/>
                </a:cubicBezTo>
                <a:cubicBezTo>
                  <a:pt x="5967" y="5026"/>
                  <a:pt x="5958" y="5026"/>
                  <a:pt x="5949" y="5026"/>
                </a:cubicBezTo>
                <a:cubicBezTo>
                  <a:pt x="5940" y="5057"/>
                  <a:pt x="5922" y="5088"/>
                  <a:pt x="5903" y="5104"/>
                </a:cubicBezTo>
                <a:cubicBezTo>
                  <a:pt x="5903" y="5119"/>
                  <a:pt x="5894" y="5135"/>
                  <a:pt x="5885" y="5150"/>
                </a:cubicBezTo>
                <a:cubicBezTo>
                  <a:pt x="5885" y="5181"/>
                  <a:pt x="5885" y="5212"/>
                  <a:pt x="5894" y="5228"/>
                </a:cubicBezTo>
                <a:cubicBezTo>
                  <a:pt x="5922" y="5274"/>
                  <a:pt x="5949" y="5306"/>
                  <a:pt x="5986" y="5274"/>
                </a:cubicBezTo>
                <a:cubicBezTo>
                  <a:pt x="5995" y="5259"/>
                  <a:pt x="6004" y="5259"/>
                  <a:pt x="6013" y="5259"/>
                </a:cubicBezTo>
                <a:cubicBezTo>
                  <a:pt x="6022" y="5259"/>
                  <a:pt x="6032" y="5259"/>
                  <a:pt x="6032" y="5259"/>
                </a:cubicBezTo>
                <a:cubicBezTo>
                  <a:pt x="6059" y="5274"/>
                  <a:pt x="6086" y="5259"/>
                  <a:pt x="6114" y="5274"/>
                </a:cubicBezTo>
                <a:cubicBezTo>
                  <a:pt x="6132" y="5274"/>
                  <a:pt x="6141" y="5290"/>
                  <a:pt x="6151" y="5306"/>
                </a:cubicBezTo>
                <a:cubicBezTo>
                  <a:pt x="6160" y="5352"/>
                  <a:pt x="6169" y="5399"/>
                  <a:pt x="6187" y="5430"/>
                </a:cubicBezTo>
                <a:cubicBezTo>
                  <a:pt x="6196" y="5461"/>
                  <a:pt x="6205" y="5476"/>
                  <a:pt x="6196" y="5508"/>
                </a:cubicBezTo>
                <a:cubicBezTo>
                  <a:pt x="6187" y="5523"/>
                  <a:pt x="6196" y="5539"/>
                  <a:pt x="6196" y="5554"/>
                </a:cubicBezTo>
                <a:cubicBezTo>
                  <a:pt x="6215" y="5585"/>
                  <a:pt x="6233" y="5616"/>
                  <a:pt x="6251" y="5632"/>
                </a:cubicBezTo>
                <a:cubicBezTo>
                  <a:pt x="6251" y="5647"/>
                  <a:pt x="6251" y="5647"/>
                  <a:pt x="6251" y="5647"/>
                </a:cubicBezTo>
                <a:cubicBezTo>
                  <a:pt x="6260" y="5647"/>
                  <a:pt x="6260" y="5647"/>
                  <a:pt x="6260" y="5647"/>
                </a:cubicBezTo>
                <a:cubicBezTo>
                  <a:pt x="6260" y="5632"/>
                  <a:pt x="6260" y="5632"/>
                  <a:pt x="6260" y="5632"/>
                </a:cubicBezTo>
                <a:cubicBezTo>
                  <a:pt x="6269" y="5647"/>
                  <a:pt x="6288" y="5678"/>
                  <a:pt x="6297" y="5694"/>
                </a:cubicBezTo>
                <a:cubicBezTo>
                  <a:pt x="6324" y="5741"/>
                  <a:pt x="6343" y="5772"/>
                  <a:pt x="6379" y="5787"/>
                </a:cubicBezTo>
                <a:cubicBezTo>
                  <a:pt x="6388" y="5787"/>
                  <a:pt x="6407" y="5818"/>
                  <a:pt x="6416" y="5818"/>
                </a:cubicBezTo>
                <a:cubicBezTo>
                  <a:pt x="6434" y="5834"/>
                  <a:pt x="6443" y="5849"/>
                  <a:pt x="6462" y="5849"/>
                </a:cubicBezTo>
                <a:cubicBezTo>
                  <a:pt x="6462" y="5849"/>
                  <a:pt x="6471" y="5849"/>
                  <a:pt x="6471" y="5834"/>
                </a:cubicBezTo>
                <a:cubicBezTo>
                  <a:pt x="6480" y="5818"/>
                  <a:pt x="6480" y="5787"/>
                  <a:pt x="6480" y="5756"/>
                </a:cubicBezTo>
                <a:cubicBezTo>
                  <a:pt x="6453" y="5694"/>
                  <a:pt x="6434" y="5632"/>
                  <a:pt x="6398" y="5570"/>
                </a:cubicBezTo>
                <a:cubicBezTo>
                  <a:pt x="6388" y="5554"/>
                  <a:pt x="6388" y="5539"/>
                  <a:pt x="6388" y="5508"/>
                </a:cubicBezTo>
                <a:cubicBezTo>
                  <a:pt x="6388" y="5508"/>
                  <a:pt x="6388" y="5508"/>
                  <a:pt x="6388" y="5508"/>
                </a:cubicBezTo>
                <a:cubicBezTo>
                  <a:pt x="6388" y="5508"/>
                  <a:pt x="6379" y="5492"/>
                  <a:pt x="6379" y="5492"/>
                </a:cubicBezTo>
                <a:cubicBezTo>
                  <a:pt x="6379" y="5492"/>
                  <a:pt x="6379" y="5492"/>
                  <a:pt x="6379" y="5492"/>
                </a:cubicBezTo>
                <a:cubicBezTo>
                  <a:pt x="6379" y="5492"/>
                  <a:pt x="6379" y="5492"/>
                  <a:pt x="6379" y="5492"/>
                </a:cubicBezTo>
                <a:cubicBezTo>
                  <a:pt x="6379" y="5492"/>
                  <a:pt x="6379" y="5492"/>
                  <a:pt x="6379" y="5492"/>
                </a:cubicBezTo>
                <a:cubicBezTo>
                  <a:pt x="6388" y="5492"/>
                  <a:pt x="6388" y="5508"/>
                  <a:pt x="6388" y="5508"/>
                </a:cubicBezTo>
                <a:cubicBezTo>
                  <a:pt x="6388" y="5508"/>
                  <a:pt x="6388" y="5508"/>
                  <a:pt x="6388" y="5508"/>
                </a:cubicBezTo>
                <a:cubicBezTo>
                  <a:pt x="6407" y="5523"/>
                  <a:pt x="6434" y="5539"/>
                  <a:pt x="6453" y="5585"/>
                </a:cubicBezTo>
                <a:cubicBezTo>
                  <a:pt x="6462" y="5601"/>
                  <a:pt x="6480" y="5632"/>
                  <a:pt x="6498" y="5647"/>
                </a:cubicBezTo>
                <a:cubicBezTo>
                  <a:pt x="6517" y="5647"/>
                  <a:pt x="6526" y="5678"/>
                  <a:pt x="6535" y="5694"/>
                </a:cubicBezTo>
                <a:cubicBezTo>
                  <a:pt x="6544" y="5725"/>
                  <a:pt x="6544" y="5741"/>
                  <a:pt x="6553" y="5772"/>
                </a:cubicBezTo>
                <a:cubicBezTo>
                  <a:pt x="6562" y="5772"/>
                  <a:pt x="6562" y="5787"/>
                  <a:pt x="6572" y="5787"/>
                </a:cubicBezTo>
                <a:cubicBezTo>
                  <a:pt x="6572" y="5772"/>
                  <a:pt x="6581" y="5772"/>
                  <a:pt x="6572" y="5756"/>
                </a:cubicBezTo>
                <a:cubicBezTo>
                  <a:pt x="6562" y="5725"/>
                  <a:pt x="6562" y="5694"/>
                  <a:pt x="6581" y="5663"/>
                </a:cubicBezTo>
                <a:cubicBezTo>
                  <a:pt x="6590" y="5632"/>
                  <a:pt x="6590" y="5616"/>
                  <a:pt x="6608" y="5601"/>
                </a:cubicBezTo>
                <a:cubicBezTo>
                  <a:pt x="6617" y="5585"/>
                  <a:pt x="6617" y="5554"/>
                  <a:pt x="6617" y="5539"/>
                </a:cubicBezTo>
                <a:cubicBezTo>
                  <a:pt x="6617" y="5523"/>
                  <a:pt x="6617" y="5508"/>
                  <a:pt x="6608" y="5492"/>
                </a:cubicBezTo>
                <a:cubicBezTo>
                  <a:pt x="6599" y="5445"/>
                  <a:pt x="6590" y="5399"/>
                  <a:pt x="6599" y="5352"/>
                </a:cubicBezTo>
                <a:cubicBezTo>
                  <a:pt x="6599" y="5321"/>
                  <a:pt x="6590" y="5306"/>
                  <a:pt x="6572" y="5290"/>
                </a:cubicBezTo>
                <a:cubicBezTo>
                  <a:pt x="6562" y="5274"/>
                  <a:pt x="6544" y="5243"/>
                  <a:pt x="6535" y="5228"/>
                </a:cubicBezTo>
                <a:cubicBezTo>
                  <a:pt x="6526" y="5212"/>
                  <a:pt x="6526" y="5197"/>
                  <a:pt x="6526" y="5181"/>
                </a:cubicBezTo>
                <a:cubicBezTo>
                  <a:pt x="6526" y="5135"/>
                  <a:pt x="6517" y="5104"/>
                  <a:pt x="6498" y="5072"/>
                </a:cubicBezTo>
                <a:cubicBezTo>
                  <a:pt x="6498" y="5057"/>
                  <a:pt x="6498" y="5057"/>
                  <a:pt x="6498" y="5041"/>
                </a:cubicBezTo>
                <a:cubicBezTo>
                  <a:pt x="6498" y="5041"/>
                  <a:pt x="6498" y="5041"/>
                  <a:pt x="6498" y="5041"/>
                </a:cubicBezTo>
                <a:cubicBezTo>
                  <a:pt x="6498" y="5041"/>
                  <a:pt x="6498" y="5041"/>
                  <a:pt x="6498" y="5041"/>
                </a:cubicBezTo>
                <a:cubicBezTo>
                  <a:pt x="6498" y="5041"/>
                  <a:pt x="6498" y="5041"/>
                  <a:pt x="6498" y="5041"/>
                </a:cubicBezTo>
                <a:cubicBezTo>
                  <a:pt x="6498" y="5041"/>
                  <a:pt x="6498" y="5041"/>
                  <a:pt x="6498" y="5041"/>
                </a:cubicBezTo>
                <a:cubicBezTo>
                  <a:pt x="6507" y="5041"/>
                  <a:pt x="6507" y="5041"/>
                  <a:pt x="6517" y="5041"/>
                </a:cubicBezTo>
                <a:cubicBezTo>
                  <a:pt x="6535" y="5041"/>
                  <a:pt x="6544" y="5041"/>
                  <a:pt x="6544" y="4995"/>
                </a:cubicBezTo>
                <a:cubicBezTo>
                  <a:pt x="6544" y="4995"/>
                  <a:pt x="6553" y="4979"/>
                  <a:pt x="6553" y="4964"/>
                </a:cubicBezTo>
                <a:cubicBezTo>
                  <a:pt x="6553" y="4948"/>
                  <a:pt x="6572" y="4948"/>
                  <a:pt x="6572" y="4964"/>
                </a:cubicBezTo>
                <a:cubicBezTo>
                  <a:pt x="6581" y="4995"/>
                  <a:pt x="6599" y="5010"/>
                  <a:pt x="6608" y="5041"/>
                </a:cubicBezTo>
                <a:cubicBezTo>
                  <a:pt x="6617" y="5072"/>
                  <a:pt x="6636" y="5104"/>
                  <a:pt x="6636" y="5150"/>
                </a:cubicBezTo>
                <a:cubicBezTo>
                  <a:pt x="6636" y="5166"/>
                  <a:pt x="6636" y="5181"/>
                  <a:pt x="6645" y="5197"/>
                </a:cubicBezTo>
                <a:cubicBezTo>
                  <a:pt x="6645" y="5212"/>
                  <a:pt x="6645" y="5212"/>
                  <a:pt x="6645" y="5228"/>
                </a:cubicBezTo>
                <a:cubicBezTo>
                  <a:pt x="6663" y="5243"/>
                  <a:pt x="6681" y="5274"/>
                  <a:pt x="6700" y="5274"/>
                </a:cubicBezTo>
                <a:cubicBezTo>
                  <a:pt x="6709" y="5290"/>
                  <a:pt x="6718" y="5274"/>
                  <a:pt x="6718" y="5274"/>
                </a:cubicBezTo>
                <a:cubicBezTo>
                  <a:pt x="6718" y="5243"/>
                  <a:pt x="6727" y="5212"/>
                  <a:pt x="6727" y="5197"/>
                </a:cubicBezTo>
                <a:cubicBezTo>
                  <a:pt x="6727" y="5181"/>
                  <a:pt x="6736" y="5166"/>
                  <a:pt x="6745" y="5150"/>
                </a:cubicBezTo>
                <a:cubicBezTo>
                  <a:pt x="6755" y="5150"/>
                  <a:pt x="6764" y="5150"/>
                  <a:pt x="6773" y="5150"/>
                </a:cubicBezTo>
                <a:cubicBezTo>
                  <a:pt x="6809" y="5119"/>
                  <a:pt x="6819" y="5057"/>
                  <a:pt x="6855" y="5026"/>
                </a:cubicBezTo>
                <a:cubicBezTo>
                  <a:pt x="6864" y="5010"/>
                  <a:pt x="6874" y="4995"/>
                  <a:pt x="6883" y="4979"/>
                </a:cubicBezTo>
                <a:cubicBezTo>
                  <a:pt x="6883" y="4964"/>
                  <a:pt x="6883" y="4948"/>
                  <a:pt x="6883" y="4933"/>
                </a:cubicBezTo>
                <a:cubicBezTo>
                  <a:pt x="6874" y="4902"/>
                  <a:pt x="6864" y="4886"/>
                  <a:pt x="6846" y="4870"/>
                </a:cubicBezTo>
                <a:cubicBezTo>
                  <a:pt x="6837" y="4870"/>
                  <a:pt x="6819" y="4870"/>
                  <a:pt x="6819" y="4855"/>
                </a:cubicBezTo>
                <a:cubicBezTo>
                  <a:pt x="6819" y="4855"/>
                  <a:pt x="6819" y="4855"/>
                  <a:pt x="6819" y="4855"/>
                </a:cubicBezTo>
                <a:cubicBezTo>
                  <a:pt x="6819" y="4855"/>
                  <a:pt x="6819" y="4855"/>
                  <a:pt x="6819" y="4839"/>
                </a:cubicBezTo>
                <a:cubicBezTo>
                  <a:pt x="6819" y="4839"/>
                  <a:pt x="6819" y="4855"/>
                  <a:pt x="6819" y="4855"/>
                </a:cubicBezTo>
                <a:cubicBezTo>
                  <a:pt x="6809" y="4839"/>
                  <a:pt x="6809" y="4824"/>
                  <a:pt x="6819" y="4824"/>
                </a:cubicBezTo>
                <a:cubicBezTo>
                  <a:pt x="6819" y="4824"/>
                  <a:pt x="6819" y="4824"/>
                  <a:pt x="6819" y="4824"/>
                </a:cubicBezTo>
                <a:cubicBezTo>
                  <a:pt x="6819" y="4824"/>
                  <a:pt x="6819" y="4824"/>
                  <a:pt x="6819" y="4824"/>
                </a:cubicBezTo>
                <a:cubicBezTo>
                  <a:pt x="6819" y="4824"/>
                  <a:pt x="6819" y="4824"/>
                  <a:pt x="6819" y="4824"/>
                </a:cubicBezTo>
                <a:cubicBezTo>
                  <a:pt x="6809" y="4808"/>
                  <a:pt x="6809" y="4808"/>
                  <a:pt x="6809" y="4808"/>
                </a:cubicBezTo>
                <a:cubicBezTo>
                  <a:pt x="6800" y="4793"/>
                  <a:pt x="6791" y="4808"/>
                  <a:pt x="6791" y="4808"/>
                </a:cubicBezTo>
                <a:cubicBezTo>
                  <a:pt x="6782" y="4793"/>
                  <a:pt x="6782" y="4808"/>
                  <a:pt x="6773" y="4793"/>
                </a:cubicBezTo>
                <a:cubicBezTo>
                  <a:pt x="6764" y="4793"/>
                  <a:pt x="6755" y="4777"/>
                  <a:pt x="6764" y="4762"/>
                </a:cubicBezTo>
                <a:cubicBezTo>
                  <a:pt x="6773" y="4715"/>
                  <a:pt x="6773" y="4715"/>
                  <a:pt x="6755" y="4699"/>
                </a:cubicBezTo>
                <a:cubicBezTo>
                  <a:pt x="6745" y="4684"/>
                  <a:pt x="6727" y="4668"/>
                  <a:pt x="6727" y="4637"/>
                </a:cubicBezTo>
                <a:cubicBezTo>
                  <a:pt x="6718" y="4637"/>
                  <a:pt x="6700" y="4622"/>
                  <a:pt x="6691" y="4606"/>
                </a:cubicBezTo>
                <a:cubicBezTo>
                  <a:pt x="6672" y="4606"/>
                  <a:pt x="6663" y="4591"/>
                  <a:pt x="6663" y="4560"/>
                </a:cubicBezTo>
                <a:cubicBezTo>
                  <a:pt x="6654" y="4513"/>
                  <a:pt x="6636" y="4497"/>
                  <a:pt x="6617" y="4482"/>
                </a:cubicBezTo>
                <a:cubicBezTo>
                  <a:pt x="6608" y="4482"/>
                  <a:pt x="6599" y="4466"/>
                  <a:pt x="6608" y="4451"/>
                </a:cubicBezTo>
                <a:cubicBezTo>
                  <a:pt x="6626" y="4420"/>
                  <a:pt x="6645" y="4389"/>
                  <a:pt x="6636" y="4342"/>
                </a:cubicBezTo>
                <a:cubicBezTo>
                  <a:pt x="6636" y="4342"/>
                  <a:pt x="6636" y="4327"/>
                  <a:pt x="6645" y="4342"/>
                </a:cubicBezTo>
                <a:cubicBezTo>
                  <a:pt x="6654" y="4342"/>
                  <a:pt x="6672" y="4358"/>
                  <a:pt x="6681" y="4358"/>
                </a:cubicBezTo>
                <a:cubicBezTo>
                  <a:pt x="6691" y="4358"/>
                  <a:pt x="6700" y="4342"/>
                  <a:pt x="6700" y="4342"/>
                </a:cubicBezTo>
                <a:cubicBezTo>
                  <a:pt x="6709" y="4327"/>
                  <a:pt x="6700" y="4311"/>
                  <a:pt x="6700" y="4295"/>
                </a:cubicBezTo>
                <a:cubicBezTo>
                  <a:pt x="6700" y="4295"/>
                  <a:pt x="6700" y="4295"/>
                  <a:pt x="6700" y="4295"/>
                </a:cubicBezTo>
                <a:cubicBezTo>
                  <a:pt x="6681" y="4264"/>
                  <a:pt x="6681" y="4249"/>
                  <a:pt x="6691" y="4218"/>
                </a:cubicBezTo>
                <a:cubicBezTo>
                  <a:pt x="6709" y="4202"/>
                  <a:pt x="6709" y="4171"/>
                  <a:pt x="6700" y="4140"/>
                </a:cubicBezTo>
                <a:cubicBezTo>
                  <a:pt x="6691" y="4109"/>
                  <a:pt x="6681" y="4078"/>
                  <a:pt x="6681" y="4031"/>
                </a:cubicBezTo>
                <a:cubicBezTo>
                  <a:pt x="6672" y="3969"/>
                  <a:pt x="6645" y="3923"/>
                  <a:pt x="6608" y="3923"/>
                </a:cubicBezTo>
                <a:cubicBezTo>
                  <a:pt x="6599" y="3907"/>
                  <a:pt x="6581" y="3891"/>
                  <a:pt x="6581" y="3860"/>
                </a:cubicBezTo>
                <a:cubicBezTo>
                  <a:pt x="6581" y="3860"/>
                  <a:pt x="6572" y="3845"/>
                  <a:pt x="6562" y="3845"/>
                </a:cubicBezTo>
                <a:cubicBezTo>
                  <a:pt x="6562" y="3845"/>
                  <a:pt x="6562" y="3845"/>
                  <a:pt x="6562" y="3845"/>
                </a:cubicBezTo>
                <a:cubicBezTo>
                  <a:pt x="6562" y="3845"/>
                  <a:pt x="6562" y="3845"/>
                  <a:pt x="6562" y="3845"/>
                </a:cubicBezTo>
                <a:cubicBezTo>
                  <a:pt x="6562" y="3845"/>
                  <a:pt x="6562" y="3845"/>
                  <a:pt x="6562" y="3845"/>
                </a:cubicBezTo>
                <a:cubicBezTo>
                  <a:pt x="6562" y="3845"/>
                  <a:pt x="6562" y="3845"/>
                  <a:pt x="6562" y="3845"/>
                </a:cubicBezTo>
                <a:cubicBezTo>
                  <a:pt x="6572" y="3814"/>
                  <a:pt x="6572" y="3783"/>
                  <a:pt x="6562" y="3752"/>
                </a:cubicBezTo>
                <a:cubicBezTo>
                  <a:pt x="6553" y="3736"/>
                  <a:pt x="6544" y="3705"/>
                  <a:pt x="6535" y="3689"/>
                </a:cubicBezTo>
                <a:cubicBezTo>
                  <a:pt x="6526" y="3674"/>
                  <a:pt x="6517" y="3658"/>
                  <a:pt x="6498" y="3674"/>
                </a:cubicBezTo>
                <a:cubicBezTo>
                  <a:pt x="6480" y="3689"/>
                  <a:pt x="6471" y="3689"/>
                  <a:pt x="6471" y="3674"/>
                </a:cubicBezTo>
                <a:cubicBezTo>
                  <a:pt x="6462" y="3643"/>
                  <a:pt x="6443" y="3643"/>
                  <a:pt x="6434" y="3643"/>
                </a:cubicBezTo>
                <a:cubicBezTo>
                  <a:pt x="6425" y="3643"/>
                  <a:pt x="6425" y="3643"/>
                  <a:pt x="6425" y="3643"/>
                </a:cubicBezTo>
                <a:cubicBezTo>
                  <a:pt x="6416" y="3643"/>
                  <a:pt x="6416" y="3627"/>
                  <a:pt x="6425" y="3627"/>
                </a:cubicBezTo>
                <a:cubicBezTo>
                  <a:pt x="6434" y="3612"/>
                  <a:pt x="6434" y="3596"/>
                  <a:pt x="6443" y="3581"/>
                </a:cubicBezTo>
                <a:cubicBezTo>
                  <a:pt x="6443" y="3581"/>
                  <a:pt x="6443" y="3565"/>
                  <a:pt x="6443" y="3550"/>
                </a:cubicBezTo>
                <a:cubicBezTo>
                  <a:pt x="6434" y="3550"/>
                  <a:pt x="6425" y="3534"/>
                  <a:pt x="6425" y="3534"/>
                </a:cubicBezTo>
                <a:cubicBezTo>
                  <a:pt x="6416" y="3518"/>
                  <a:pt x="6425" y="3503"/>
                  <a:pt x="6425" y="3472"/>
                </a:cubicBezTo>
                <a:cubicBezTo>
                  <a:pt x="6425" y="3456"/>
                  <a:pt x="6425" y="3441"/>
                  <a:pt x="6416" y="3425"/>
                </a:cubicBezTo>
                <a:cubicBezTo>
                  <a:pt x="6388" y="3379"/>
                  <a:pt x="6361" y="3363"/>
                  <a:pt x="6334" y="3316"/>
                </a:cubicBezTo>
                <a:cubicBezTo>
                  <a:pt x="6334" y="3316"/>
                  <a:pt x="6334" y="3316"/>
                  <a:pt x="6334" y="3316"/>
                </a:cubicBezTo>
                <a:cubicBezTo>
                  <a:pt x="6334" y="3316"/>
                  <a:pt x="6334" y="3316"/>
                  <a:pt x="6334" y="3316"/>
                </a:cubicBezTo>
                <a:cubicBezTo>
                  <a:pt x="6343" y="3332"/>
                  <a:pt x="6343" y="3332"/>
                  <a:pt x="6343" y="3332"/>
                </a:cubicBezTo>
                <a:cubicBezTo>
                  <a:pt x="6315" y="3316"/>
                  <a:pt x="6288" y="3332"/>
                  <a:pt x="6269" y="3363"/>
                </a:cubicBezTo>
                <a:cubicBezTo>
                  <a:pt x="6251" y="3379"/>
                  <a:pt x="6224" y="3379"/>
                  <a:pt x="6205" y="3363"/>
                </a:cubicBezTo>
                <a:cubicBezTo>
                  <a:pt x="6187" y="3348"/>
                  <a:pt x="6178" y="3363"/>
                  <a:pt x="6160" y="3379"/>
                </a:cubicBezTo>
                <a:cubicBezTo>
                  <a:pt x="6160" y="3379"/>
                  <a:pt x="6160" y="3379"/>
                  <a:pt x="6160" y="3379"/>
                </a:cubicBezTo>
                <a:cubicBezTo>
                  <a:pt x="6160" y="3379"/>
                  <a:pt x="6160" y="3379"/>
                  <a:pt x="6151" y="3394"/>
                </a:cubicBezTo>
                <a:cubicBezTo>
                  <a:pt x="6151" y="3379"/>
                  <a:pt x="6160" y="3379"/>
                  <a:pt x="6160" y="3379"/>
                </a:cubicBezTo>
                <a:cubicBezTo>
                  <a:pt x="6160" y="3379"/>
                  <a:pt x="6160" y="3379"/>
                  <a:pt x="6160" y="3379"/>
                </a:cubicBezTo>
                <a:cubicBezTo>
                  <a:pt x="6169" y="3348"/>
                  <a:pt x="6169" y="3332"/>
                  <a:pt x="6169" y="3301"/>
                </a:cubicBezTo>
                <a:cubicBezTo>
                  <a:pt x="6178" y="3239"/>
                  <a:pt x="6196" y="3192"/>
                  <a:pt x="6196" y="3130"/>
                </a:cubicBezTo>
                <a:cubicBezTo>
                  <a:pt x="6196" y="3114"/>
                  <a:pt x="6205" y="3099"/>
                  <a:pt x="6205" y="3083"/>
                </a:cubicBezTo>
                <a:cubicBezTo>
                  <a:pt x="6205" y="3068"/>
                  <a:pt x="6205" y="3068"/>
                  <a:pt x="6205" y="3052"/>
                </a:cubicBezTo>
                <a:cubicBezTo>
                  <a:pt x="6205" y="3006"/>
                  <a:pt x="6196" y="2990"/>
                  <a:pt x="6169" y="2975"/>
                </a:cubicBezTo>
                <a:cubicBezTo>
                  <a:pt x="6160" y="2975"/>
                  <a:pt x="6141" y="2975"/>
                  <a:pt x="6132" y="2975"/>
                </a:cubicBezTo>
                <a:cubicBezTo>
                  <a:pt x="6096" y="2990"/>
                  <a:pt x="6068" y="3021"/>
                  <a:pt x="6041" y="3021"/>
                </a:cubicBezTo>
                <a:cubicBezTo>
                  <a:pt x="6013" y="3021"/>
                  <a:pt x="5986" y="3037"/>
                  <a:pt x="5967" y="3083"/>
                </a:cubicBezTo>
                <a:cubicBezTo>
                  <a:pt x="5958" y="3099"/>
                  <a:pt x="5949" y="3114"/>
                  <a:pt x="5940" y="3130"/>
                </a:cubicBezTo>
                <a:cubicBezTo>
                  <a:pt x="5913" y="3177"/>
                  <a:pt x="5903" y="3223"/>
                  <a:pt x="5913" y="3285"/>
                </a:cubicBezTo>
                <a:cubicBezTo>
                  <a:pt x="5922" y="3301"/>
                  <a:pt x="5922" y="3316"/>
                  <a:pt x="5913" y="3316"/>
                </a:cubicBezTo>
                <a:cubicBezTo>
                  <a:pt x="5894" y="3316"/>
                  <a:pt x="5885" y="3332"/>
                  <a:pt x="5876" y="3348"/>
                </a:cubicBezTo>
                <a:cubicBezTo>
                  <a:pt x="5867" y="3363"/>
                  <a:pt x="5858" y="3379"/>
                  <a:pt x="5867" y="3410"/>
                </a:cubicBezTo>
                <a:cubicBezTo>
                  <a:pt x="5867" y="3425"/>
                  <a:pt x="5876" y="3456"/>
                  <a:pt x="5876" y="3487"/>
                </a:cubicBezTo>
                <a:cubicBezTo>
                  <a:pt x="5876" y="3487"/>
                  <a:pt x="5876" y="3503"/>
                  <a:pt x="5876" y="3503"/>
                </a:cubicBezTo>
                <a:cubicBezTo>
                  <a:pt x="5876" y="3518"/>
                  <a:pt x="5876" y="3518"/>
                  <a:pt x="5876" y="3518"/>
                </a:cubicBezTo>
                <a:cubicBezTo>
                  <a:pt x="5876" y="3518"/>
                  <a:pt x="5867" y="3534"/>
                  <a:pt x="5867" y="3518"/>
                </a:cubicBezTo>
                <a:cubicBezTo>
                  <a:pt x="5839" y="3487"/>
                  <a:pt x="5830" y="3410"/>
                  <a:pt x="5839" y="3363"/>
                </a:cubicBezTo>
                <a:cubicBezTo>
                  <a:pt x="5839" y="3363"/>
                  <a:pt x="5839" y="3363"/>
                  <a:pt x="5839" y="3348"/>
                </a:cubicBezTo>
                <a:cubicBezTo>
                  <a:pt x="5848" y="3332"/>
                  <a:pt x="5848" y="3316"/>
                  <a:pt x="5858" y="3301"/>
                </a:cubicBezTo>
                <a:cubicBezTo>
                  <a:pt x="5867" y="3270"/>
                  <a:pt x="5876" y="3239"/>
                  <a:pt x="5867" y="3208"/>
                </a:cubicBezTo>
                <a:cubicBezTo>
                  <a:pt x="5867" y="3177"/>
                  <a:pt x="5876" y="3161"/>
                  <a:pt x="5885" y="3146"/>
                </a:cubicBezTo>
                <a:cubicBezTo>
                  <a:pt x="5894" y="3130"/>
                  <a:pt x="5903" y="3114"/>
                  <a:pt x="5913" y="3099"/>
                </a:cubicBezTo>
                <a:cubicBezTo>
                  <a:pt x="5940" y="3037"/>
                  <a:pt x="5977" y="2990"/>
                  <a:pt x="6013" y="2959"/>
                </a:cubicBezTo>
                <a:cubicBezTo>
                  <a:pt x="6022" y="2959"/>
                  <a:pt x="6022" y="2959"/>
                  <a:pt x="6022" y="2944"/>
                </a:cubicBezTo>
                <a:cubicBezTo>
                  <a:pt x="6032" y="2944"/>
                  <a:pt x="6032" y="2928"/>
                  <a:pt x="6022" y="2928"/>
                </a:cubicBezTo>
                <a:cubicBezTo>
                  <a:pt x="6022" y="2912"/>
                  <a:pt x="6013" y="2897"/>
                  <a:pt x="6004" y="2881"/>
                </a:cubicBezTo>
                <a:cubicBezTo>
                  <a:pt x="5949" y="2850"/>
                  <a:pt x="5894" y="2866"/>
                  <a:pt x="5848" y="2912"/>
                </a:cubicBezTo>
                <a:cubicBezTo>
                  <a:pt x="5830" y="2944"/>
                  <a:pt x="5812" y="2975"/>
                  <a:pt x="5784" y="2990"/>
                </a:cubicBezTo>
                <a:cubicBezTo>
                  <a:pt x="5757" y="3037"/>
                  <a:pt x="5739" y="3114"/>
                  <a:pt x="5702" y="3146"/>
                </a:cubicBezTo>
                <a:cubicBezTo>
                  <a:pt x="5702" y="3146"/>
                  <a:pt x="5702" y="3161"/>
                  <a:pt x="5693" y="3161"/>
                </a:cubicBezTo>
                <a:cubicBezTo>
                  <a:pt x="5693" y="3177"/>
                  <a:pt x="5684" y="3192"/>
                  <a:pt x="5675" y="3208"/>
                </a:cubicBezTo>
                <a:cubicBezTo>
                  <a:pt x="5675" y="3223"/>
                  <a:pt x="5675" y="3254"/>
                  <a:pt x="5665" y="3254"/>
                </a:cubicBezTo>
                <a:cubicBezTo>
                  <a:pt x="5629" y="3301"/>
                  <a:pt x="5620" y="3379"/>
                  <a:pt x="5601" y="3441"/>
                </a:cubicBezTo>
                <a:cubicBezTo>
                  <a:pt x="5592" y="3472"/>
                  <a:pt x="5601" y="3503"/>
                  <a:pt x="5629" y="3518"/>
                </a:cubicBezTo>
                <a:cubicBezTo>
                  <a:pt x="5647" y="3518"/>
                  <a:pt x="5665" y="3534"/>
                  <a:pt x="5684" y="3550"/>
                </a:cubicBezTo>
                <a:cubicBezTo>
                  <a:pt x="5693" y="3565"/>
                  <a:pt x="5693" y="3565"/>
                  <a:pt x="5702" y="3581"/>
                </a:cubicBezTo>
                <a:cubicBezTo>
                  <a:pt x="5702" y="3581"/>
                  <a:pt x="5702" y="3596"/>
                  <a:pt x="5702" y="3612"/>
                </a:cubicBezTo>
                <a:cubicBezTo>
                  <a:pt x="5693" y="3612"/>
                  <a:pt x="5693" y="3612"/>
                  <a:pt x="5684" y="3612"/>
                </a:cubicBezTo>
                <a:cubicBezTo>
                  <a:pt x="5675" y="3596"/>
                  <a:pt x="5656" y="3581"/>
                  <a:pt x="5647" y="3565"/>
                </a:cubicBezTo>
                <a:cubicBezTo>
                  <a:pt x="5629" y="3550"/>
                  <a:pt x="5601" y="3581"/>
                  <a:pt x="5601" y="3612"/>
                </a:cubicBezTo>
                <a:cubicBezTo>
                  <a:pt x="5601" y="3643"/>
                  <a:pt x="5601" y="3658"/>
                  <a:pt x="5601" y="3689"/>
                </a:cubicBezTo>
                <a:cubicBezTo>
                  <a:pt x="5601" y="3720"/>
                  <a:pt x="5620" y="3736"/>
                  <a:pt x="5629" y="3767"/>
                </a:cubicBezTo>
                <a:cubicBezTo>
                  <a:pt x="5638" y="3783"/>
                  <a:pt x="5647" y="3783"/>
                  <a:pt x="5665" y="3798"/>
                </a:cubicBezTo>
                <a:cubicBezTo>
                  <a:pt x="5675" y="3798"/>
                  <a:pt x="5684" y="3798"/>
                  <a:pt x="5684" y="3798"/>
                </a:cubicBezTo>
                <a:cubicBezTo>
                  <a:pt x="5702" y="3798"/>
                  <a:pt x="5711" y="3814"/>
                  <a:pt x="5711" y="3845"/>
                </a:cubicBezTo>
                <a:cubicBezTo>
                  <a:pt x="5729" y="3860"/>
                  <a:pt x="5739" y="3891"/>
                  <a:pt x="5766" y="3876"/>
                </a:cubicBezTo>
                <a:cubicBezTo>
                  <a:pt x="5784" y="3876"/>
                  <a:pt x="5784" y="3891"/>
                  <a:pt x="5794" y="3923"/>
                </a:cubicBezTo>
                <a:cubicBezTo>
                  <a:pt x="5812" y="3923"/>
                  <a:pt x="5821" y="3923"/>
                  <a:pt x="5839" y="3954"/>
                </a:cubicBezTo>
                <a:cubicBezTo>
                  <a:pt x="5848" y="3954"/>
                  <a:pt x="5858" y="3938"/>
                  <a:pt x="5858" y="3938"/>
                </a:cubicBezTo>
                <a:close/>
                <a:moveTo>
                  <a:pt x="6269" y="5259"/>
                </a:moveTo>
                <a:cubicBezTo>
                  <a:pt x="6269" y="5259"/>
                  <a:pt x="6260" y="5243"/>
                  <a:pt x="6260" y="5243"/>
                </a:cubicBezTo>
                <a:cubicBezTo>
                  <a:pt x="6251" y="5243"/>
                  <a:pt x="6251" y="5243"/>
                  <a:pt x="6251" y="5228"/>
                </a:cubicBezTo>
                <a:cubicBezTo>
                  <a:pt x="6260" y="5212"/>
                  <a:pt x="6269" y="5181"/>
                  <a:pt x="6279" y="5166"/>
                </a:cubicBezTo>
                <a:cubicBezTo>
                  <a:pt x="6279" y="5150"/>
                  <a:pt x="6288" y="5150"/>
                  <a:pt x="6288" y="5150"/>
                </a:cubicBezTo>
                <a:cubicBezTo>
                  <a:pt x="6288" y="5150"/>
                  <a:pt x="6297" y="5166"/>
                  <a:pt x="6297" y="5166"/>
                </a:cubicBezTo>
                <a:cubicBezTo>
                  <a:pt x="6297" y="5181"/>
                  <a:pt x="6297" y="5181"/>
                  <a:pt x="6297" y="5197"/>
                </a:cubicBezTo>
                <a:cubicBezTo>
                  <a:pt x="6297" y="5228"/>
                  <a:pt x="6288" y="5243"/>
                  <a:pt x="6269" y="5259"/>
                </a:cubicBezTo>
                <a:close/>
                <a:moveTo>
                  <a:pt x="6645" y="4062"/>
                </a:moveTo>
                <a:cubicBezTo>
                  <a:pt x="6645" y="4062"/>
                  <a:pt x="6654" y="4078"/>
                  <a:pt x="6654" y="4078"/>
                </a:cubicBezTo>
                <a:cubicBezTo>
                  <a:pt x="6654" y="4093"/>
                  <a:pt x="6645" y="4109"/>
                  <a:pt x="6645" y="4109"/>
                </a:cubicBezTo>
                <a:cubicBezTo>
                  <a:pt x="6645" y="4109"/>
                  <a:pt x="6645" y="4109"/>
                  <a:pt x="6645" y="4109"/>
                </a:cubicBezTo>
                <a:cubicBezTo>
                  <a:pt x="6636" y="4125"/>
                  <a:pt x="6636" y="4125"/>
                  <a:pt x="6636" y="4125"/>
                </a:cubicBezTo>
                <a:cubicBezTo>
                  <a:pt x="6645" y="4109"/>
                  <a:pt x="6645" y="4109"/>
                  <a:pt x="6645" y="4109"/>
                </a:cubicBezTo>
                <a:cubicBezTo>
                  <a:pt x="6645" y="4109"/>
                  <a:pt x="6645" y="4109"/>
                  <a:pt x="6645" y="4109"/>
                </a:cubicBezTo>
                <a:cubicBezTo>
                  <a:pt x="6636" y="4093"/>
                  <a:pt x="6636" y="4093"/>
                  <a:pt x="6636" y="4078"/>
                </a:cubicBezTo>
                <a:cubicBezTo>
                  <a:pt x="6636" y="4078"/>
                  <a:pt x="6645" y="4078"/>
                  <a:pt x="6645" y="4062"/>
                </a:cubicBezTo>
                <a:close/>
                <a:moveTo>
                  <a:pt x="6141" y="3410"/>
                </a:moveTo>
                <a:cubicBezTo>
                  <a:pt x="6151" y="3394"/>
                  <a:pt x="6151" y="3394"/>
                  <a:pt x="6151" y="3394"/>
                </a:cubicBezTo>
                <a:cubicBezTo>
                  <a:pt x="6151" y="3394"/>
                  <a:pt x="6151" y="3394"/>
                  <a:pt x="6151" y="3410"/>
                </a:cubicBezTo>
                <a:cubicBezTo>
                  <a:pt x="6151" y="3410"/>
                  <a:pt x="6141" y="3410"/>
                  <a:pt x="6141" y="3410"/>
                </a:cubicBezTo>
                <a:close/>
                <a:moveTo>
                  <a:pt x="5848" y="3581"/>
                </a:moveTo>
                <a:cubicBezTo>
                  <a:pt x="5858" y="3581"/>
                  <a:pt x="5858" y="3581"/>
                  <a:pt x="5858" y="3581"/>
                </a:cubicBezTo>
                <a:cubicBezTo>
                  <a:pt x="5848" y="3596"/>
                  <a:pt x="5848" y="3596"/>
                  <a:pt x="5848" y="3596"/>
                </a:cubicBezTo>
                <a:lnTo>
                  <a:pt x="5848" y="3581"/>
                </a:lnTo>
                <a:close/>
                <a:moveTo>
                  <a:pt x="4476" y="2431"/>
                </a:moveTo>
                <a:cubicBezTo>
                  <a:pt x="4476" y="2431"/>
                  <a:pt x="4476" y="2431"/>
                  <a:pt x="4476" y="2431"/>
                </a:cubicBezTo>
                <a:cubicBezTo>
                  <a:pt x="4476" y="2431"/>
                  <a:pt x="4476" y="2431"/>
                  <a:pt x="4476" y="2431"/>
                </a:cubicBezTo>
                <a:cubicBezTo>
                  <a:pt x="4476" y="2431"/>
                  <a:pt x="4476" y="2431"/>
                  <a:pt x="4476" y="2431"/>
                </a:cubicBezTo>
                <a:cubicBezTo>
                  <a:pt x="4476" y="2431"/>
                  <a:pt x="4476" y="2431"/>
                  <a:pt x="4476" y="2431"/>
                </a:cubicBezTo>
                <a:close/>
                <a:moveTo>
                  <a:pt x="4476" y="2431"/>
                </a:moveTo>
                <a:cubicBezTo>
                  <a:pt x="4466" y="2446"/>
                  <a:pt x="4457" y="2446"/>
                  <a:pt x="4439" y="2446"/>
                </a:cubicBezTo>
                <a:cubicBezTo>
                  <a:pt x="4430" y="2446"/>
                  <a:pt x="4412" y="2446"/>
                  <a:pt x="4393" y="2462"/>
                </a:cubicBezTo>
                <a:cubicBezTo>
                  <a:pt x="4393" y="2462"/>
                  <a:pt x="4393" y="2462"/>
                  <a:pt x="4384" y="2477"/>
                </a:cubicBezTo>
                <a:cubicBezTo>
                  <a:pt x="4357" y="2508"/>
                  <a:pt x="4311" y="2524"/>
                  <a:pt x="4274" y="2555"/>
                </a:cubicBezTo>
                <a:cubicBezTo>
                  <a:pt x="4256" y="2571"/>
                  <a:pt x="4247" y="2586"/>
                  <a:pt x="4238" y="2617"/>
                </a:cubicBezTo>
                <a:cubicBezTo>
                  <a:pt x="4238" y="2633"/>
                  <a:pt x="4228" y="2648"/>
                  <a:pt x="4228" y="2648"/>
                </a:cubicBezTo>
                <a:cubicBezTo>
                  <a:pt x="4210" y="2664"/>
                  <a:pt x="4201" y="2664"/>
                  <a:pt x="4192" y="2679"/>
                </a:cubicBezTo>
                <a:cubicBezTo>
                  <a:pt x="4174" y="2695"/>
                  <a:pt x="4164" y="2726"/>
                  <a:pt x="4155" y="2757"/>
                </a:cubicBezTo>
                <a:cubicBezTo>
                  <a:pt x="4155" y="2773"/>
                  <a:pt x="4164" y="2804"/>
                  <a:pt x="4174" y="2819"/>
                </a:cubicBezTo>
                <a:cubicBezTo>
                  <a:pt x="4174" y="2819"/>
                  <a:pt x="4174" y="2819"/>
                  <a:pt x="4174" y="2835"/>
                </a:cubicBezTo>
                <a:cubicBezTo>
                  <a:pt x="4174" y="2850"/>
                  <a:pt x="4183" y="2866"/>
                  <a:pt x="4201" y="2866"/>
                </a:cubicBezTo>
                <a:cubicBezTo>
                  <a:pt x="4219" y="2866"/>
                  <a:pt x="4247" y="2866"/>
                  <a:pt x="4265" y="2881"/>
                </a:cubicBezTo>
                <a:cubicBezTo>
                  <a:pt x="4274" y="2881"/>
                  <a:pt x="4274" y="2881"/>
                  <a:pt x="4274" y="2881"/>
                </a:cubicBezTo>
                <a:cubicBezTo>
                  <a:pt x="4274" y="2897"/>
                  <a:pt x="4274" y="2897"/>
                  <a:pt x="4265" y="2897"/>
                </a:cubicBezTo>
                <a:cubicBezTo>
                  <a:pt x="4238" y="2912"/>
                  <a:pt x="4210" y="2912"/>
                  <a:pt x="4183" y="2912"/>
                </a:cubicBezTo>
                <a:cubicBezTo>
                  <a:pt x="4164" y="2912"/>
                  <a:pt x="4155" y="2928"/>
                  <a:pt x="4137" y="2944"/>
                </a:cubicBezTo>
                <a:cubicBezTo>
                  <a:pt x="4137" y="2944"/>
                  <a:pt x="4128" y="2959"/>
                  <a:pt x="4128" y="2975"/>
                </a:cubicBezTo>
                <a:cubicBezTo>
                  <a:pt x="4128" y="2990"/>
                  <a:pt x="4128" y="3006"/>
                  <a:pt x="4128" y="3037"/>
                </a:cubicBezTo>
                <a:cubicBezTo>
                  <a:pt x="4137" y="3083"/>
                  <a:pt x="4137" y="3099"/>
                  <a:pt x="4174" y="3114"/>
                </a:cubicBezTo>
                <a:cubicBezTo>
                  <a:pt x="4219" y="3130"/>
                  <a:pt x="4265" y="3146"/>
                  <a:pt x="4311" y="3146"/>
                </a:cubicBezTo>
                <a:cubicBezTo>
                  <a:pt x="4311" y="3146"/>
                  <a:pt x="4320" y="3146"/>
                  <a:pt x="4329" y="3146"/>
                </a:cubicBezTo>
                <a:cubicBezTo>
                  <a:pt x="4357" y="3192"/>
                  <a:pt x="4393" y="3223"/>
                  <a:pt x="4412" y="3285"/>
                </a:cubicBezTo>
                <a:cubicBezTo>
                  <a:pt x="4412" y="3301"/>
                  <a:pt x="4412" y="3301"/>
                  <a:pt x="4412" y="3301"/>
                </a:cubicBezTo>
                <a:cubicBezTo>
                  <a:pt x="4402" y="3301"/>
                  <a:pt x="4402" y="3301"/>
                  <a:pt x="4402" y="3301"/>
                </a:cubicBezTo>
                <a:cubicBezTo>
                  <a:pt x="4357" y="3301"/>
                  <a:pt x="4320" y="3270"/>
                  <a:pt x="4283" y="3254"/>
                </a:cubicBezTo>
                <a:cubicBezTo>
                  <a:pt x="4274" y="3239"/>
                  <a:pt x="4256" y="3223"/>
                  <a:pt x="4247" y="3223"/>
                </a:cubicBezTo>
                <a:cubicBezTo>
                  <a:pt x="4210" y="3208"/>
                  <a:pt x="4164" y="3208"/>
                  <a:pt x="4128" y="3208"/>
                </a:cubicBezTo>
                <a:cubicBezTo>
                  <a:pt x="4109" y="3223"/>
                  <a:pt x="4100" y="3239"/>
                  <a:pt x="4100" y="3270"/>
                </a:cubicBezTo>
                <a:cubicBezTo>
                  <a:pt x="4091" y="3301"/>
                  <a:pt x="4082" y="3332"/>
                  <a:pt x="4091" y="3363"/>
                </a:cubicBezTo>
                <a:cubicBezTo>
                  <a:pt x="4091" y="3441"/>
                  <a:pt x="4109" y="3487"/>
                  <a:pt x="4146" y="3503"/>
                </a:cubicBezTo>
                <a:cubicBezTo>
                  <a:pt x="4164" y="3503"/>
                  <a:pt x="4183" y="3518"/>
                  <a:pt x="4201" y="3534"/>
                </a:cubicBezTo>
                <a:cubicBezTo>
                  <a:pt x="4201" y="3534"/>
                  <a:pt x="4210" y="3550"/>
                  <a:pt x="4210" y="3565"/>
                </a:cubicBezTo>
                <a:cubicBezTo>
                  <a:pt x="4210" y="3581"/>
                  <a:pt x="4201" y="3596"/>
                  <a:pt x="4192" y="3627"/>
                </a:cubicBezTo>
                <a:cubicBezTo>
                  <a:pt x="4192" y="3643"/>
                  <a:pt x="4183" y="3643"/>
                  <a:pt x="4192" y="3658"/>
                </a:cubicBezTo>
                <a:cubicBezTo>
                  <a:pt x="4192" y="3689"/>
                  <a:pt x="4192" y="3720"/>
                  <a:pt x="4201" y="3736"/>
                </a:cubicBezTo>
                <a:cubicBezTo>
                  <a:pt x="4201" y="3752"/>
                  <a:pt x="4210" y="3752"/>
                  <a:pt x="4210" y="3752"/>
                </a:cubicBezTo>
                <a:cubicBezTo>
                  <a:pt x="4219" y="3767"/>
                  <a:pt x="4228" y="3752"/>
                  <a:pt x="4238" y="3767"/>
                </a:cubicBezTo>
                <a:cubicBezTo>
                  <a:pt x="4274" y="3767"/>
                  <a:pt x="4311" y="3752"/>
                  <a:pt x="4347" y="3783"/>
                </a:cubicBezTo>
                <a:cubicBezTo>
                  <a:pt x="4366" y="3783"/>
                  <a:pt x="4384" y="3783"/>
                  <a:pt x="4402" y="3767"/>
                </a:cubicBezTo>
                <a:cubicBezTo>
                  <a:pt x="4421" y="3752"/>
                  <a:pt x="4430" y="3752"/>
                  <a:pt x="4439" y="3736"/>
                </a:cubicBezTo>
                <a:cubicBezTo>
                  <a:pt x="4457" y="3720"/>
                  <a:pt x="4476" y="3705"/>
                  <a:pt x="4494" y="3720"/>
                </a:cubicBezTo>
                <a:cubicBezTo>
                  <a:pt x="4521" y="3720"/>
                  <a:pt x="4540" y="3705"/>
                  <a:pt x="4558" y="3689"/>
                </a:cubicBezTo>
                <a:cubicBezTo>
                  <a:pt x="4567" y="3674"/>
                  <a:pt x="4576" y="3674"/>
                  <a:pt x="4585" y="3658"/>
                </a:cubicBezTo>
                <a:cubicBezTo>
                  <a:pt x="4585" y="3658"/>
                  <a:pt x="4595" y="3658"/>
                  <a:pt x="4595" y="3674"/>
                </a:cubicBezTo>
                <a:cubicBezTo>
                  <a:pt x="4595" y="3674"/>
                  <a:pt x="4604" y="3674"/>
                  <a:pt x="4604" y="3689"/>
                </a:cubicBezTo>
                <a:cubicBezTo>
                  <a:pt x="4604" y="3705"/>
                  <a:pt x="4613" y="3720"/>
                  <a:pt x="4631" y="3736"/>
                </a:cubicBezTo>
                <a:cubicBezTo>
                  <a:pt x="4649" y="3736"/>
                  <a:pt x="4640" y="3783"/>
                  <a:pt x="4649" y="3798"/>
                </a:cubicBezTo>
                <a:cubicBezTo>
                  <a:pt x="4649" y="3798"/>
                  <a:pt x="4649" y="3798"/>
                  <a:pt x="4659" y="3814"/>
                </a:cubicBezTo>
                <a:cubicBezTo>
                  <a:pt x="4677" y="3814"/>
                  <a:pt x="4704" y="3829"/>
                  <a:pt x="4732" y="3845"/>
                </a:cubicBezTo>
                <a:cubicBezTo>
                  <a:pt x="4759" y="3860"/>
                  <a:pt x="4787" y="3860"/>
                  <a:pt x="4814" y="3845"/>
                </a:cubicBezTo>
                <a:cubicBezTo>
                  <a:pt x="4823" y="3829"/>
                  <a:pt x="4833" y="3829"/>
                  <a:pt x="4842" y="3798"/>
                </a:cubicBezTo>
                <a:cubicBezTo>
                  <a:pt x="4851" y="3752"/>
                  <a:pt x="4851" y="3720"/>
                  <a:pt x="4833" y="3674"/>
                </a:cubicBezTo>
                <a:cubicBezTo>
                  <a:pt x="4833" y="3674"/>
                  <a:pt x="4833" y="3674"/>
                  <a:pt x="4823" y="3674"/>
                </a:cubicBezTo>
                <a:cubicBezTo>
                  <a:pt x="4823" y="3689"/>
                  <a:pt x="4814" y="3705"/>
                  <a:pt x="4814" y="3705"/>
                </a:cubicBezTo>
                <a:cubicBezTo>
                  <a:pt x="4805" y="3705"/>
                  <a:pt x="4805" y="3705"/>
                  <a:pt x="4805" y="3705"/>
                </a:cubicBezTo>
                <a:cubicBezTo>
                  <a:pt x="4796" y="3689"/>
                  <a:pt x="4796" y="3689"/>
                  <a:pt x="4805" y="3689"/>
                </a:cubicBezTo>
                <a:cubicBezTo>
                  <a:pt x="4814" y="3674"/>
                  <a:pt x="4823" y="3674"/>
                  <a:pt x="4823" y="3674"/>
                </a:cubicBezTo>
                <a:cubicBezTo>
                  <a:pt x="4823" y="3674"/>
                  <a:pt x="4833" y="3674"/>
                  <a:pt x="4833" y="3674"/>
                </a:cubicBezTo>
                <a:cubicBezTo>
                  <a:pt x="4833" y="3674"/>
                  <a:pt x="4833" y="3674"/>
                  <a:pt x="4833" y="3674"/>
                </a:cubicBezTo>
                <a:cubicBezTo>
                  <a:pt x="4833" y="3674"/>
                  <a:pt x="4833" y="3674"/>
                  <a:pt x="4833" y="3674"/>
                </a:cubicBezTo>
                <a:cubicBezTo>
                  <a:pt x="4833" y="3674"/>
                  <a:pt x="4842" y="3658"/>
                  <a:pt x="4842" y="3643"/>
                </a:cubicBezTo>
                <a:cubicBezTo>
                  <a:pt x="4851" y="3643"/>
                  <a:pt x="4860" y="3627"/>
                  <a:pt x="4869" y="3643"/>
                </a:cubicBezTo>
                <a:cubicBezTo>
                  <a:pt x="4878" y="3674"/>
                  <a:pt x="4897" y="3674"/>
                  <a:pt x="4906" y="3705"/>
                </a:cubicBezTo>
                <a:cubicBezTo>
                  <a:pt x="4933" y="3689"/>
                  <a:pt x="4942" y="3674"/>
                  <a:pt x="4952" y="3627"/>
                </a:cubicBezTo>
                <a:cubicBezTo>
                  <a:pt x="4961" y="3612"/>
                  <a:pt x="4961" y="3581"/>
                  <a:pt x="4952" y="3550"/>
                </a:cubicBezTo>
                <a:cubicBezTo>
                  <a:pt x="4942" y="3534"/>
                  <a:pt x="4942" y="3534"/>
                  <a:pt x="4933" y="3518"/>
                </a:cubicBezTo>
                <a:cubicBezTo>
                  <a:pt x="4915" y="3487"/>
                  <a:pt x="4915" y="3472"/>
                  <a:pt x="4906" y="3441"/>
                </a:cubicBezTo>
                <a:cubicBezTo>
                  <a:pt x="4906" y="3410"/>
                  <a:pt x="4897" y="3394"/>
                  <a:pt x="4878" y="3363"/>
                </a:cubicBezTo>
                <a:cubicBezTo>
                  <a:pt x="4860" y="3348"/>
                  <a:pt x="4860" y="3301"/>
                  <a:pt x="4851" y="3270"/>
                </a:cubicBezTo>
                <a:cubicBezTo>
                  <a:pt x="4851" y="3239"/>
                  <a:pt x="4851" y="3223"/>
                  <a:pt x="4860" y="3208"/>
                </a:cubicBezTo>
                <a:cubicBezTo>
                  <a:pt x="4887" y="3161"/>
                  <a:pt x="4897" y="3114"/>
                  <a:pt x="4897" y="3068"/>
                </a:cubicBezTo>
                <a:cubicBezTo>
                  <a:pt x="4897" y="3037"/>
                  <a:pt x="4897" y="3021"/>
                  <a:pt x="4897" y="2990"/>
                </a:cubicBezTo>
                <a:cubicBezTo>
                  <a:pt x="4915" y="2928"/>
                  <a:pt x="4933" y="2866"/>
                  <a:pt x="4942" y="2804"/>
                </a:cubicBezTo>
                <a:cubicBezTo>
                  <a:pt x="4952" y="2788"/>
                  <a:pt x="4961" y="2773"/>
                  <a:pt x="4970" y="2757"/>
                </a:cubicBezTo>
                <a:cubicBezTo>
                  <a:pt x="5006" y="2726"/>
                  <a:pt x="5034" y="2679"/>
                  <a:pt x="5061" y="2633"/>
                </a:cubicBezTo>
                <a:cubicBezTo>
                  <a:pt x="5071" y="2633"/>
                  <a:pt x="5071" y="2602"/>
                  <a:pt x="5071" y="2586"/>
                </a:cubicBezTo>
                <a:cubicBezTo>
                  <a:pt x="5071" y="2539"/>
                  <a:pt x="5061" y="2508"/>
                  <a:pt x="5034" y="2508"/>
                </a:cubicBezTo>
                <a:cubicBezTo>
                  <a:pt x="5016" y="2493"/>
                  <a:pt x="5006" y="2477"/>
                  <a:pt x="4988" y="2477"/>
                </a:cubicBezTo>
                <a:cubicBezTo>
                  <a:pt x="4970" y="2477"/>
                  <a:pt x="4952" y="2493"/>
                  <a:pt x="4942" y="2508"/>
                </a:cubicBezTo>
                <a:cubicBezTo>
                  <a:pt x="4924" y="2539"/>
                  <a:pt x="4933" y="2555"/>
                  <a:pt x="4933" y="2571"/>
                </a:cubicBezTo>
                <a:cubicBezTo>
                  <a:pt x="4942" y="2602"/>
                  <a:pt x="4933" y="2633"/>
                  <a:pt x="4942" y="2664"/>
                </a:cubicBezTo>
                <a:cubicBezTo>
                  <a:pt x="4942" y="2664"/>
                  <a:pt x="4942" y="2664"/>
                  <a:pt x="4942" y="2664"/>
                </a:cubicBezTo>
                <a:cubicBezTo>
                  <a:pt x="4942" y="2679"/>
                  <a:pt x="4942" y="2679"/>
                  <a:pt x="4942" y="2679"/>
                </a:cubicBezTo>
                <a:cubicBezTo>
                  <a:pt x="4942" y="2664"/>
                  <a:pt x="4942" y="2664"/>
                  <a:pt x="4942" y="2664"/>
                </a:cubicBezTo>
                <a:cubicBezTo>
                  <a:pt x="4942" y="2664"/>
                  <a:pt x="4942" y="2664"/>
                  <a:pt x="4942" y="2664"/>
                </a:cubicBezTo>
                <a:cubicBezTo>
                  <a:pt x="4933" y="2664"/>
                  <a:pt x="4933" y="2648"/>
                  <a:pt x="4933" y="2648"/>
                </a:cubicBezTo>
                <a:cubicBezTo>
                  <a:pt x="4924" y="2617"/>
                  <a:pt x="4924" y="2602"/>
                  <a:pt x="4906" y="2602"/>
                </a:cubicBezTo>
                <a:cubicBezTo>
                  <a:pt x="4897" y="2602"/>
                  <a:pt x="4887" y="2586"/>
                  <a:pt x="4887" y="2586"/>
                </a:cubicBezTo>
                <a:cubicBezTo>
                  <a:pt x="4860" y="2555"/>
                  <a:pt x="4851" y="2586"/>
                  <a:pt x="4842" y="2602"/>
                </a:cubicBezTo>
                <a:cubicBezTo>
                  <a:pt x="4833" y="2633"/>
                  <a:pt x="4823" y="2648"/>
                  <a:pt x="4814" y="2664"/>
                </a:cubicBezTo>
                <a:cubicBezTo>
                  <a:pt x="4805" y="2726"/>
                  <a:pt x="4796" y="2788"/>
                  <a:pt x="4787" y="2835"/>
                </a:cubicBezTo>
                <a:cubicBezTo>
                  <a:pt x="4768" y="2881"/>
                  <a:pt x="4759" y="2944"/>
                  <a:pt x="4750" y="3006"/>
                </a:cubicBezTo>
                <a:cubicBezTo>
                  <a:pt x="4750" y="3006"/>
                  <a:pt x="4750" y="3006"/>
                  <a:pt x="4750" y="3006"/>
                </a:cubicBezTo>
                <a:cubicBezTo>
                  <a:pt x="4750" y="3021"/>
                  <a:pt x="4741" y="3021"/>
                  <a:pt x="4741" y="3021"/>
                </a:cubicBezTo>
                <a:cubicBezTo>
                  <a:pt x="4741" y="3037"/>
                  <a:pt x="4732" y="3037"/>
                  <a:pt x="4723" y="3037"/>
                </a:cubicBezTo>
                <a:cubicBezTo>
                  <a:pt x="4714" y="3037"/>
                  <a:pt x="4714" y="3021"/>
                  <a:pt x="4714" y="3006"/>
                </a:cubicBezTo>
                <a:cubicBezTo>
                  <a:pt x="4723" y="2959"/>
                  <a:pt x="4723" y="2912"/>
                  <a:pt x="4741" y="2866"/>
                </a:cubicBezTo>
                <a:cubicBezTo>
                  <a:pt x="4750" y="2804"/>
                  <a:pt x="4759" y="2742"/>
                  <a:pt x="4741" y="2664"/>
                </a:cubicBezTo>
                <a:cubicBezTo>
                  <a:pt x="4741" y="2648"/>
                  <a:pt x="4732" y="2648"/>
                  <a:pt x="4732" y="2633"/>
                </a:cubicBezTo>
                <a:cubicBezTo>
                  <a:pt x="4723" y="2617"/>
                  <a:pt x="4704" y="2633"/>
                  <a:pt x="4704" y="2648"/>
                </a:cubicBezTo>
                <a:cubicBezTo>
                  <a:pt x="4695" y="2679"/>
                  <a:pt x="4695" y="2710"/>
                  <a:pt x="4695" y="2742"/>
                </a:cubicBezTo>
                <a:cubicBezTo>
                  <a:pt x="4686" y="2757"/>
                  <a:pt x="4686" y="2757"/>
                  <a:pt x="4677" y="2757"/>
                </a:cubicBezTo>
                <a:cubicBezTo>
                  <a:pt x="4649" y="2742"/>
                  <a:pt x="4631" y="2742"/>
                  <a:pt x="4604" y="2742"/>
                </a:cubicBezTo>
                <a:cubicBezTo>
                  <a:pt x="4595" y="2742"/>
                  <a:pt x="4595" y="2742"/>
                  <a:pt x="4595" y="2742"/>
                </a:cubicBezTo>
                <a:cubicBezTo>
                  <a:pt x="4595" y="2742"/>
                  <a:pt x="4604" y="2742"/>
                  <a:pt x="4604" y="2726"/>
                </a:cubicBezTo>
                <a:cubicBezTo>
                  <a:pt x="4613" y="2726"/>
                  <a:pt x="4631" y="2710"/>
                  <a:pt x="4640" y="2695"/>
                </a:cubicBezTo>
                <a:cubicBezTo>
                  <a:pt x="4649" y="2695"/>
                  <a:pt x="4649" y="2664"/>
                  <a:pt x="4649" y="2648"/>
                </a:cubicBezTo>
                <a:cubicBezTo>
                  <a:pt x="4640" y="2617"/>
                  <a:pt x="4622" y="2586"/>
                  <a:pt x="4604" y="2571"/>
                </a:cubicBezTo>
                <a:cubicBezTo>
                  <a:pt x="4585" y="2539"/>
                  <a:pt x="4576" y="2539"/>
                  <a:pt x="4558" y="2555"/>
                </a:cubicBezTo>
                <a:cubicBezTo>
                  <a:pt x="4549" y="2571"/>
                  <a:pt x="4540" y="2586"/>
                  <a:pt x="4531" y="2602"/>
                </a:cubicBezTo>
                <a:cubicBezTo>
                  <a:pt x="4531" y="2602"/>
                  <a:pt x="4521" y="2602"/>
                  <a:pt x="4512" y="2602"/>
                </a:cubicBezTo>
                <a:cubicBezTo>
                  <a:pt x="4503" y="2602"/>
                  <a:pt x="4503" y="2602"/>
                  <a:pt x="4512" y="2571"/>
                </a:cubicBezTo>
                <a:cubicBezTo>
                  <a:pt x="4521" y="2539"/>
                  <a:pt x="4540" y="2524"/>
                  <a:pt x="4549" y="2493"/>
                </a:cubicBezTo>
                <a:cubicBezTo>
                  <a:pt x="4558" y="2462"/>
                  <a:pt x="4549" y="2431"/>
                  <a:pt x="4540" y="2415"/>
                </a:cubicBezTo>
                <a:cubicBezTo>
                  <a:pt x="4531" y="2415"/>
                  <a:pt x="4531" y="2400"/>
                  <a:pt x="4521" y="2400"/>
                </a:cubicBezTo>
                <a:cubicBezTo>
                  <a:pt x="4531" y="2400"/>
                  <a:pt x="4531" y="2400"/>
                  <a:pt x="4531" y="2400"/>
                </a:cubicBezTo>
                <a:cubicBezTo>
                  <a:pt x="4521" y="2400"/>
                  <a:pt x="4521" y="2400"/>
                  <a:pt x="4521" y="2400"/>
                </a:cubicBezTo>
                <a:cubicBezTo>
                  <a:pt x="4521" y="2400"/>
                  <a:pt x="4521" y="2400"/>
                  <a:pt x="4521" y="2400"/>
                </a:cubicBezTo>
                <a:cubicBezTo>
                  <a:pt x="4512" y="2431"/>
                  <a:pt x="4494" y="2415"/>
                  <a:pt x="4476" y="2431"/>
                </a:cubicBezTo>
                <a:close/>
                <a:moveTo>
                  <a:pt x="20081" y="15375"/>
                </a:moveTo>
                <a:cubicBezTo>
                  <a:pt x="20081" y="15375"/>
                  <a:pt x="20081" y="15375"/>
                  <a:pt x="20072" y="15375"/>
                </a:cubicBezTo>
                <a:cubicBezTo>
                  <a:pt x="20062" y="15360"/>
                  <a:pt x="20044" y="15344"/>
                  <a:pt x="20035" y="15313"/>
                </a:cubicBezTo>
                <a:cubicBezTo>
                  <a:pt x="20026" y="15297"/>
                  <a:pt x="20017" y="15266"/>
                  <a:pt x="20007" y="15251"/>
                </a:cubicBezTo>
                <a:cubicBezTo>
                  <a:pt x="19998" y="15235"/>
                  <a:pt x="19989" y="15220"/>
                  <a:pt x="19980" y="15204"/>
                </a:cubicBezTo>
                <a:cubicBezTo>
                  <a:pt x="19971" y="15189"/>
                  <a:pt x="19962" y="15158"/>
                  <a:pt x="19953" y="15142"/>
                </a:cubicBezTo>
                <a:cubicBezTo>
                  <a:pt x="19943" y="15127"/>
                  <a:pt x="19953" y="15111"/>
                  <a:pt x="19962" y="15095"/>
                </a:cubicBezTo>
                <a:cubicBezTo>
                  <a:pt x="19962" y="15095"/>
                  <a:pt x="19971" y="15080"/>
                  <a:pt x="19980" y="15080"/>
                </a:cubicBezTo>
                <a:cubicBezTo>
                  <a:pt x="19989" y="15064"/>
                  <a:pt x="19989" y="15018"/>
                  <a:pt x="19971" y="15002"/>
                </a:cubicBezTo>
                <a:cubicBezTo>
                  <a:pt x="19971" y="15002"/>
                  <a:pt x="19962" y="14987"/>
                  <a:pt x="19953" y="14987"/>
                </a:cubicBezTo>
                <a:cubicBezTo>
                  <a:pt x="19934" y="14971"/>
                  <a:pt x="19916" y="14956"/>
                  <a:pt x="19898" y="14956"/>
                </a:cubicBezTo>
                <a:cubicBezTo>
                  <a:pt x="19879" y="14940"/>
                  <a:pt x="19861" y="14909"/>
                  <a:pt x="19861" y="14862"/>
                </a:cubicBezTo>
                <a:cubicBezTo>
                  <a:pt x="19861" y="14847"/>
                  <a:pt x="19843" y="14831"/>
                  <a:pt x="19843" y="14831"/>
                </a:cubicBezTo>
                <a:cubicBezTo>
                  <a:pt x="19788" y="14754"/>
                  <a:pt x="19733" y="14707"/>
                  <a:pt x="19669" y="14676"/>
                </a:cubicBezTo>
                <a:cubicBezTo>
                  <a:pt x="19641" y="14660"/>
                  <a:pt x="19614" y="14645"/>
                  <a:pt x="19586" y="14629"/>
                </a:cubicBezTo>
                <a:cubicBezTo>
                  <a:pt x="19559" y="14614"/>
                  <a:pt x="19532" y="14583"/>
                  <a:pt x="19495" y="14567"/>
                </a:cubicBezTo>
                <a:cubicBezTo>
                  <a:pt x="19449" y="14552"/>
                  <a:pt x="19413" y="14520"/>
                  <a:pt x="19367" y="14489"/>
                </a:cubicBezTo>
                <a:cubicBezTo>
                  <a:pt x="19330" y="14474"/>
                  <a:pt x="19303" y="14458"/>
                  <a:pt x="19275" y="14520"/>
                </a:cubicBezTo>
                <a:cubicBezTo>
                  <a:pt x="19275" y="14536"/>
                  <a:pt x="19266" y="14536"/>
                  <a:pt x="19266" y="14536"/>
                </a:cubicBezTo>
                <a:cubicBezTo>
                  <a:pt x="19229" y="14567"/>
                  <a:pt x="19202" y="14614"/>
                  <a:pt x="19175" y="14660"/>
                </a:cubicBezTo>
                <a:cubicBezTo>
                  <a:pt x="19175" y="14676"/>
                  <a:pt x="19156" y="14676"/>
                  <a:pt x="19147" y="14676"/>
                </a:cubicBezTo>
                <a:cubicBezTo>
                  <a:pt x="19129" y="14645"/>
                  <a:pt x="19120" y="14614"/>
                  <a:pt x="19101" y="14598"/>
                </a:cubicBezTo>
                <a:cubicBezTo>
                  <a:pt x="19092" y="14583"/>
                  <a:pt x="19092" y="14567"/>
                  <a:pt x="19092" y="14552"/>
                </a:cubicBezTo>
                <a:cubicBezTo>
                  <a:pt x="19092" y="14520"/>
                  <a:pt x="19092" y="14505"/>
                  <a:pt x="19092" y="14489"/>
                </a:cubicBezTo>
                <a:cubicBezTo>
                  <a:pt x="19101" y="14458"/>
                  <a:pt x="19092" y="14427"/>
                  <a:pt x="19083" y="14396"/>
                </a:cubicBezTo>
                <a:cubicBezTo>
                  <a:pt x="19074" y="14381"/>
                  <a:pt x="19056" y="14381"/>
                  <a:pt x="19046" y="14381"/>
                </a:cubicBezTo>
                <a:cubicBezTo>
                  <a:pt x="19028" y="14365"/>
                  <a:pt x="19019" y="14350"/>
                  <a:pt x="19001" y="14350"/>
                </a:cubicBezTo>
                <a:cubicBezTo>
                  <a:pt x="18982" y="14334"/>
                  <a:pt x="18973" y="14334"/>
                  <a:pt x="18955" y="14350"/>
                </a:cubicBezTo>
                <a:cubicBezTo>
                  <a:pt x="18927" y="14381"/>
                  <a:pt x="18900" y="14412"/>
                  <a:pt x="18873" y="14412"/>
                </a:cubicBezTo>
                <a:cubicBezTo>
                  <a:pt x="18863" y="14412"/>
                  <a:pt x="18863" y="14427"/>
                  <a:pt x="18863" y="14443"/>
                </a:cubicBezTo>
                <a:cubicBezTo>
                  <a:pt x="18863" y="14443"/>
                  <a:pt x="18863" y="14458"/>
                  <a:pt x="18873" y="14458"/>
                </a:cubicBezTo>
                <a:cubicBezTo>
                  <a:pt x="18882" y="14474"/>
                  <a:pt x="18891" y="14474"/>
                  <a:pt x="18900" y="14489"/>
                </a:cubicBezTo>
                <a:cubicBezTo>
                  <a:pt x="18909" y="14489"/>
                  <a:pt x="18927" y="14489"/>
                  <a:pt x="18927" y="14520"/>
                </a:cubicBezTo>
                <a:cubicBezTo>
                  <a:pt x="18946" y="14567"/>
                  <a:pt x="18964" y="14583"/>
                  <a:pt x="18992" y="14567"/>
                </a:cubicBezTo>
                <a:cubicBezTo>
                  <a:pt x="19010" y="14567"/>
                  <a:pt x="19019" y="14567"/>
                  <a:pt x="19037" y="14567"/>
                </a:cubicBezTo>
                <a:cubicBezTo>
                  <a:pt x="19046" y="14567"/>
                  <a:pt x="19046" y="14583"/>
                  <a:pt x="19046" y="14583"/>
                </a:cubicBezTo>
                <a:cubicBezTo>
                  <a:pt x="19046" y="14583"/>
                  <a:pt x="19046" y="14598"/>
                  <a:pt x="19046" y="14598"/>
                </a:cubicBezTo>
                <a:cubicBezTo>
                  <a:pt x="19010" y="14583"/>
                  <a:pt x="18992" y="14629"/>
                  <a:pt x="18955" y="14629"/>
                </a:cubicBezTo>
                <a:cubicBezTo>
                  <a:pt x="18955" y="14629"/>
                  <a:pt x="18946" y="14629"/>
                  <a:pt x="18955" y="14645"/>
                </a:cubicBezTo>
                <a:cubicBezTo>
                  <a:pt x="18973" y="14676"/>
                  <a:pt x="18982" y="14723"/>
                  <a:pt x="18992" y="14754"/>
                </a:cubicBezTo>
                <a:cubicBezTo>
                  <a:pt x="18992" y="14785"/>
                  <a:pt x="19019" y="14785"/>
                  <a:pt x="19028" y="14769"/>
                </a:cubicBezTo>
                <a:cubicBezTo>
                  <a:pt x="19028" y="14769"/>
                  <a:pt x="19037" y="14754"/>
                  <a:pt x="19037" y="14738"/>
                </a:cubicBezTo>
                <a:cubicBezTo>
                  <a:pt x="19046" y="14738"/>
                  <a:pt x="19056" y="14723"/>
                  <a:pt x="19056" y="14738"/>
                </a:cubicBezTo>
                <a:cubicBezTo>
                  <a:pt x="19083" y="14754"/>
                  <a:pt x="19101" y="14769"/>
                  <a:pt x="19120" y="14785"/>
                </a:cubicBezTo>
                <a:cubicBezTo>
                  <a:pt x="19138" y="14800"/>
                  <a:pt x="19147" y="14816"/>
                  <a:pt x="19165" y="14831"/>
                </a:cubicBezTo>
                <a:cubicBezTo>
                  <a:pt x="19193" y="14831"/>
                  <a:pt x="19211" y="14847"/>
                  <a:pt x="19239" y="14862"/>
                </a:cubicBezTo>
                <a:cubicBezTo>
                  <a:pt x="19257" y="14878"/>
                  <a:pt x="19275" y="14878"/>
                  <a:pt x="19284" y="14893"/>
                </a:cubicBezTo>
                <a:cubicBezTo>
                  <a:pt x="19312" y="14925"/>
                  <a:pt x="19339" y="14940"/>
                  <a:pt x="19348" y="15002"/>
                </a:cubicBezTo>
                <a:cubicBezTo>
                  <a:pt x="19348" y="15033"/>
                  <a:pt x="19358" y="15049"/>
                  <a:pt x="19367" y="15064"/>
                </a:cubicBezTo>
                <a:cubicBezTo>
                  <a:pt x="19367" y="15080"/>
                  <a:pt x="19376" y="15095"/>
                  <a:pt x="19376" y="15111"/>
                </a:cubicBezTo>
                <a:cubicBezTo>
                  <a:pt x="19385" y="15127"/>
                  <a:pt x="19385" y="15142"/>
                  <a:pt x="19376" y="15158"/>
                </a:cubicBezTo>
                <a:cubicBezTo>
                  <a:pt x="19348" y="15158"/>
                  <a:pt x="19330" y="15189"/>
                  <a:pt x="19321" y="15220"/>
                </a:cubicBezTo>
                <a:cubicBezTo>
                  <a:pt x="19312" y="15251"/>
                  <a:pt x="19321" y="15266"/>
                  <a:pt x="19339" y="15282"/>
                </a:cubicBezTo>
                <a:cubicBezTo>
                  <a:pt x="19358" y="15282"/>
                  <a:pt x="19385" y="15266"/>
                  <a:pt x="19403" y="15266"/>
                </a:cubicBezTo>
                <a:cubicBezTo>
                  <a:pt x="19431" y="15251"/>
                  <a:pt x="19458" y="15251"/>
                  <a:pt x="19477" y="15297"/>
                </a:cubicBezTo>
                <a:cubicBezTo>
                  <a:pt x="19486" y="15313"/>
                  <a:pt x="19486" y="15329"/>
                  <a:pt x="19495" y="15329"/>
                </a:cubicBezTo>
                <a:cubicBezTo>
                  <a:pt x="19504" y="15360"/>
                  <a:pt x="19513" y="15360"/>
                  <a:pt x="19532" y="15360"/>
                </a:cubicBezTo>
                <a:cubicBezTo>
                  <a:pt x="19568" y="15375"/>
                  <a:pt x="19596" y="15375"/>
                  <a:pt x="19632" y="15391"/>
                </a:cubicBezTo>
                <a:cubicBezTo>
                  <a:pt x="19641" y="15391"/>
                  <a:pt x="19651" y="15391"/>
                  <a:pt x="19669" y="15375"/>
                </a:cubicBezTo>
                <a:cubicBezTo>
                  <a:pt x="19687" y="15360"/>
                  <a:pt x="19687" y="15344"/>
                  <a:pt x="19678" y="15313"/>
                </a:cubicBezTo>
                <a:cubicBezTo>
                  <a:pt x="19678" y="15297"/>
                  <a:pt x="19678" y="15297"/>
                  <a:pt x="19678" y="15282"/>
                </a:cubicBezTo>
                <a:cubicBezTo>
                  <a:pt x="19696" y="15266"/>
                  <a:pt x="19715" y="15235"/>
                  <a:pt x="19733" y="15220"/>
                </a:cubicBezTo>
                <a:cubicBezTo>
                  <a:pt x="19751" y="15189"/>
                  <a:pt x="19769" y="15189"/>
                  <a:pt x="19788" y="15204"/>
                </a:cubicBezTo>
                <a:cubicBezTo>
                  <a:pt x="19806" y="15220"/>
                  <a:pt x="19824" y="15235"/>
                  <a:pt x="19843" y="15251"/>
                </a:cubicBezTo>
                <a:cubicBezTo>
                  <a:pt x="19852" y="15251"/>
                  <a:pt x="19870" y="15266"/>
                  <a:pt x="19879" y="15297"/>
                </a:cubicBezTo>
                <a:cubicBezTo>
                  <a:pt x="19898" y="15344"/>
                  <a:pt x="19925" y="15391"/>
                  <a:pt x="19943" y="15437"/>
                </a:cubicBezTo>
                <a:cubicBezTo>
                  <a:pt x="19962" y="15484"/>
                  <a:pt x="19980" y="15499"/>
                  <a:pt x="20007" y="15499"/>
                </a:cubicBezTo>
                <a:cubicBezTo>
                  <a:pt x="20053" y="15499"/>
                  <a:pt x="20090" y="15515"/>
                  <a:pt x="20126" y="15546"/>
                </a:cubicBezTo>
                <a:cubicBezTo>
                  <a:pt x="20136" y="15546"/>
                  <a:pt x="20136" y="15546"/>
                  <a:pt x="20136" y="15546"/>
                </a:cubicBezTo>
                <a:cubicBezTo>
                  <a:pt x="20145" y="15546"/>
                  <a:pt x="20145" y="15546"/>
                  <a:pt x="20154" y="15546"/>
                </a:cubicBezTo>
                <a:cubicBezTo>
                  <a:pt x="20154" y="15531"/>
                  <a:pt x="20154" y="15531"/>
                  <a:pt x="20154" y="15515"/>
                </a:cubicBezTo>
                <a:cubicBezTo>
                  <a:pt x="20154" y="15499"/>
                  <a:pt x="20154" y="15484"/>
                  <a:pt x="20136" y="15468"/>
                </a:cubicBezTo>
                <a:cubicBezTo>
                  <a:pt x="20117" y="15468"/>
                  <a:pt x="20126" y="15437"/>
                  <a:pt x="20126" y="15406"/>
                </a:cubicBezTo>
                <a:cubicBezTo>
                  <a:pt x="20108" y="15406"/>
                  <a:pt x="20090" y="15422"/>
                  <a:pt x="20081" y="15375"/>
                </a:cubicBezTo>
                <a:close/>
                <a:moveTo>
                  <a:pt x="17417" y="14272"/>
                </a:moveTo>
                <a:cubicBezTo>
                  <a:pt x="17426" y="14318"/>
                  <a:pt x="17426" y="14365"/>
                  <a:pt x="17436" y="14412"/>
                </a:cubicBezTo>
                <a:cubicBezTo>
                  <a:pt x="17445" y="14443"/>
                  <a:pt x="17445" y="14474"/>
                  <a:pt x="17472" y="14474"/>
                </a:cubicBezTo>
                <a:cubicBezTo>
                  <a:pt x="17472" y="14474"/>
                  <a:pt x="17481" y="14489"/>
                  <a:pt x="17481" y="14489"/>
                </a:cubicBezTo>
                <a:cubicBezTo>
                  <a:pt x="17481" y="14536"/>
                  <a:pt x="17491" y="14567"/>
                  <a:pt x="17491" y="14598"/>
                </a:cubicBezTo>
                <a:cubicBezTo>
                  <a:pt x="17500" y="14645"/>
                  <a:pt x="17509" y="14660"/>
                  <a:pt x="17527" y="14660"/>
                </a:cubicBezTo>
                <a:cubicBezTo>
                  <a:pt x="17545" y="14660"/>
                  <a:pt x="17555" y="14660"/>
                  <a:pt x="17573" y="14660"/>
                </a:cubicBezTo>
                <a:cubicBezTo>
                  <a:pt x="17582" y="14660"/>
                  <a:pt x="17591" y="14676"/>
                  <a:pt x="17600" y="14691"/>
                </a:cubicBezTo>
                <a:cubicBezTo>
                  <a:pt x="17609" y="14723"/>
                  <a:pt x="17619" y="14723"/>
                  <a:pt x="17637" y="14723"/>
                </a:cubicBezTo>
                <a:cubicBezTo>
                  <a:pt x="17646" y="14707"/>
                  <a:pt x="17664" y="14707"/>
                  <a:pt x="17683" y="14691"/>
                </a:cubicBezTo>
                <a:cubicBezTo>
                  <a:pt x="17683" y="14691"/>
                  <a:pt x="17692" y="14691"/>
                  <a:pt x="17692" y="14691"/>
                </a:cubicBezTo>
                <a:cubicBezTo>
                  <a:pt x="17719" y="14707"/>
                  <a:pt x="17738" y="14723"/>
                  <a:pt x="17765" y="14738"/>
                </a:cubicBezTo>
                <a:cubicBezTo>
                  <a:pt x="17765" y="14738"/>
                  <a:pt x="17774" y="14754"/>
                  <a:pt x="17774" y="14769"/>
                </a:cubicBezTo>
                <a:cubicBezTo>
                  <a:pt x="17783" y="14785"/>
                  <a:pt x="17793" y="14785"/>
                  <a:pt x="17802" y="14785"/>
                </a:cubicBezTo>
                <a:cubicBezTo>
                  <a:pt x="17820" y="14769"/>
                  <a:pt x="17829" y="14769"/>
                  <a:pt x="17847" y="14754"/>
                </a:cubicBezTo>
                <a:cubicBezTo>
                  <a:pt x="17857" y="14754"/>
                  <a:pt x="17866" y="14769"/>
                  <a:pt x="17875" y="14769"/>
                </a:cubicBezTo>
                <a:cubicBezTo>
                  <a:pt x="17884" y="14769"/>
                  <a:pt x="17893" y="14754"/>
                  <a:pt x="17893" y="14738"/>
                </a:cubicBezTo>
                <a:cubicBezTo>
                  <a:pt x="17893" y="14738"/>
                  <a:pt x="17893" y="14723"/>
                  <a:pt x="17893" y="14723"/>
                </a:cubicBezTo>
                <a:cubicBezTo>
                  <a:pt x="17884" y="14691"/>
                  <a:pt x="17884" y="14660"/>
                  <a:pt x="17902" y="14645"/>
                </a:cubicBezTo>
                <a:cubicBezTo>
                  <a:pt x="17902" y="14614"/>
                  <a:pt x="17912" y="14598"/>
                  <a:pt x="17902" y="14567"/>
                </a:cubicBezTo>
                <a:cubicBezTo>
                  <a:pt x="17902" y="14536"/>
                  <a:pt x="17912" y="14505"/>
                  <a:pt x="17921" y="14474"/>
                </a:cubicBezTo>
                <a:cubicBezTo>
                  <a:pt x="17948" y="14427"/>
                  <a:pt x="17957" y="14381"/>
                  <a:pt x="17966" y="14334"/>
                </a:cubicBezTo>
                <a:cubicBezTo>
                  <a:pt x="17976" y="14303"/>
                  <a:pt x="17985" y="14287"/>
                  <a:pt x="17985" y="14256"/>
                </a:cubicBezTo>
                <a:cubicBezTo>
                  <a:pt x="17994" y="14241"/>
                  <a:pt x="18003" y="14225"/>
                  <a:pt x="18012" y="14225"/>
                </a:cubicBezTo>
                <a:cubicBezTo>
                  <a:pt x="18021" y="14225"/>
                  <a:pt x="18031" y="14225"/>
                  <a:pt x="18040" y="14225"/>
                </a:cubicBezTo>
                <a:cubicBezTo>
                  <a:pt x="18040" y="14225"/>
                  <a:pt x="18049" y="14210"/>
                  <a:pt x="18049" y="14210"/>
                </a:cubicBezTo>
                <a:cubicBezTo>
                  <a:pt x="18058" y="14210"/>
                  <a:pt x="18058" y="14194"/>
                  <a:pt x="18058" y="14179"/>
                </a:cubicBezTo>
                <a:cubicBezTo>
                  <a:pt x="18049" y="14148"/>
                  <a:pt x="18021" y="14132"/>
                  <a:pt x="18012" y="14101"/>
                </a:cubicBezTo>
                <a:cubicBezTo>
                  <a:pt x="18003" y="14085"/>
                  <a:pt x="18003" y="14070"/>
                  <a:pt x="18003" y="14054"/>
                </a:cubicBezTo>
                <a:cubicBezTo>
                  <a:pt x="18012" y="14039"/>
                  <a:pt x="18012" y="14023"/>
                  <a:pt x="18003" y="14008"/>
                </a:cubicBezTo>
                <a:cubicBezTo>
                  <a:pt x="17976" y="13961"/>
                  <a:pt x="17976" y="13899"/>
                  <a:pt x="17994" y="13852"/>
                </a:cubicBezTo>
                <a:cubicBezTo>
                  <a:pt x="17994" y="13837"/>
                  <a:pt x="18003" y="13821"/>
                  <a:pt x="18012" y="13806"/>
                </a:cubicBezTo>
                <a:cubicBezTo>
                  <a:pt x="18021" y="13806"/>
                  <a:pt x="18031" y="13790"/>
                  <a:pt x="18031" y="13775"/>
                </a:cubicBezTo>
                <a:cubicBezTo>
                  <a:pt x="18031" y="13744"/>
                  <a:pt x="18040" y="13744"/>
                  <a:pt x="18049" y="13728"/>
                </a:cubicBezTo>
                <a:cubicBezTo>
                  <a:pt x="18058" y="13728"/>
                  <a:pt x="18076" y="13728"/>
                  <a:pt x="18076" y="13712"/>
                </a:cubicBezTo>
                <a:cubicBezTo>
                  <a:pt x="18076" y="13697"/>
                  <a:pt x="18076" y="13697"/>
                  <a:pt x="18085" y="13697"/>
                </a:cubicBezTo>
                <a:cubicBezTo>
                  <a:pt x="18076" y="13697"/>
                  <a:pt x="18076" y="13681"/>
                  <a:pt x="18076" y="13681"/>
                </a:cubicBezTo>
                <a:cubicBezTo>
                  <a:pt x="18058" y="13666"/>
                  <a:pt x="18040" y="13650"/>
                  <a:pt x="18021" y="13635"/>
                </a:cubicBezTo>
                <a:cubicBezTo>
                  <a:pt x="18003" y="13619"/>
                  <a:pt x="17985" y="13604"/>
                  <a:pt x="17985" y="13557"/>
                </a:cubicBezTo>
                <a:cubicBezTo>
                  <a:pt x="17976" y="13542"/>
                  <a:pt x="17957" y="13510"/>
                  <a:pt x="17948" y="13495"/>
                </a:cubicBezTo>
                <a:cubicBezTo>
                  <a:pt x="17948" y="13495"/>
                  <a:pt x="17939" y="13495"/>
                  <a:pt x="17930" y="13495"/>
                </a:cubicBezTo>
                <a:cubicBezTo>
                  <a:pt x="17912" y="13495"/>
                  <a:pt x="17902" y="13510"/>
                  <a:pt x="17893" y="13542"/>
                </a:cubicBezTo>
                <a:cubicBezTo>
                  <a:pt x="17884" y="13557"/>
                  <a:pt x="17884" y="13588"/>
                  <a:pt x="17875" y="13604"/>
                </a:cubicBezTo>
                <a:cubicBezTo>
                  <a:pt x="17866" y="13619"/>
                  <a:pt x="17866" y="13635"/>
                  <a:pt x="17857" y="13650"/>
                </a:cubicBezTo>
                <a:cubicBezTo>
                  <a:pt x="17838" y="13666"/>
                  <a:pt x="17820" y="13697"/>
                  <a:pt x="17793" y="13712"/>
                </a:cubicBezTo>
                <a:cubicBezTo>
                  <a:pt x="17765" y="13744"/>
                  <a:pt x="17738" y="13775"/>
                  <a:pt x="17728" y="13821"/>
                </a:cubicBezTo>
                <a:cubicBezTo>
                  <a:pt x="17719" y="13837"/>
                  <a:pt x="17710" y="13868"/>
                  <a:pt x="17701" y="13883"/>
                </a:cubicBezTo>
                <a:cubicBezTo>
                  <a:pt x="17683" y="13930"/>
                  <a:pt x="17655" y="13961"/>
                  <a:pt x="17628" y="13961"/>
                </a:cubicBezTo>
                <a:cubicBezTo>
                  <a:pt x="17600" y="13977"/>
                  <a:pt x="17582" y="14008"/>
                  <a:pt x="17573" y="14054"/>
                </a:cubicBezTo>
                <a:cubicBezTo>
                  <a:pt x="17564" y="14070"/>
                  <a:pt x="17564" y="14085"/>
                  <a:pt x="17555" y="14101"/>
                </a:cubicBezTo>
                <a:cubicBezTo>
                  <a:pt x="17555" y="14116"/>
                  <a:pt x="17545" y="14132"/>
                  <a:pt x="17527" y="14116"/>
                </a:cubicBezTo>
                <a:cubicBezTo>
                  <a:pt x="17518" y="14116"/>
                  <a:pt x="17500" y="14101"/>
                  <a:pt x="17481" y="14085"/>
                </a:cubicBezTo>
                <a:cubicBezTo>
                  <a:pt x="17463" y="14085"/>
                  <a:pt x="17445" y="14085"/>
                  <a:pt x="17436" y="14116"/>
                </a:cubicBezTo>
                <a:cubicBezTo>
                  <a:pt x="17436" y="14116"/>
                  <a:pt x="17426" y="14132"/>
                  <a:pt x="17426" y="14148"/>
                </a:cubicBezTo>
                <a:cubicBezTo>
                  <a:pt x="17417" y="14179"/>
                  <a:pt x="17408" y="14225"/>
                  <a:pt x="17417" y="14272"/>
                </a:cubicBezTo>
                <a:close/>
                <a:moveTo>
                  <a:pt x="13427" y="15655"/>
                </a:moveTo>
                <a:cubicBezTo>
                  <a:pt x="13418" y="15655"/>
                  <a:pt x="13418" y="15655"/>
                  <a:pt x="13408" y="15655"/>
                </a:cubicBezTo>
                <a:cubicBezTo>
                  <a:pt x="13399" y="15686"/>
                  <a:pt x="13390" y="15702"/>
                  <a:pt x="13390" y="15733"/>
                </a:cubicBezTo>
                <a:cubicBezTo>
                  <a:pt x="13390" y="15764"/>
                  <a:pt x="13381" y="15779"/>
                  <a:pt x="13363" y="15795"/>
                </a:cubicBezTo>
                <a:cubicBezTo>
                  <a:pt x="13363" y="15810"/>
                  <a:pt x="13363" y="15810"/>
                  <a:pt x="13354" y="15826"/>
                </a:cubicBezTo>
                <a:cubicBezTo>
                  <a:pt x="13344" y="15841"/>
                  <a:pt x="13326" y="15841"/>
                  <a:pt x="13326" y="15888"/>
                </a:cubicBezTo>
                <a:cubicBezTo>
                  <a:pt x="13317" y="15919"/>
                  <a:pt x="13308" y="15950"/>
                  <a:pt x="13280" y="15981"/>
                </a:cubicBezTo>
                <a:cubicBezTo>
                  <a:pt x="13262" y="15997"/>
                  <a:pt x="13244" y="16028"/>
                  <a:pt x="13225" y="16043"/>
                </a:cubicBezTo>
                <a:cubicBezTo>
                  <a:pt x="13198" y="16059"/>
                  <a:pt x="13180" y="16074"/>
                  <a:pt x="13152" y="16090"/>
                </a:cubicBezTo>
                <a:cubicBezTo>
                  <a:pt x="13152" y="16090"/>
                  <a:pt x="13152" y="16090"/>
                  <a:pt x="13143" y="16090"/>
                </a:cubicBezTo>
                <a:cubicBezTo>
                  <a:pt x="13125" y="16106"/>
                  <a:pt x="13106" y="16121"/>
                  <a:pt x="13079" y="16137"/>
                </a:cubicBezTo>
                <a:cubicBezTo>
                  <a:pt x="13070" y="16168"/>
                  <a:pt x="13070" y="16199"/>
                  <a:pt x="13061" y="16214"/>
                </a:cubicBezTo>
                <a:cubicBezTo>
                  <a:pt x="13033" y="16276"/>
                  <a:pt x="13033" y="16323"/>
                  <a:pt x="13052" y="16385"/>
                </a:cubicBezTo>
                <a:cubicBezTo>
                  <a:pt x="13052" y="16401"/>
                  <a:pt x="13052" y="16416"/>
                  <a:pt x="13061" y="16432"/>
                </a:cubicBezTo>
                <a:cubicBezTo>
                  <a:pt x="13070" y="16494"/>
                  <a:pt x="13070" y="16541"/>
                  <a:pt x="13052" y="16587"/>
                </a:cubicBezTo>
                <a:cubicBezTo>
                  <a:pt x="13033" y="16618"/>
                  <a:pt x="13015" y="16680"/>
                  <a:pt x="12997" y="16712"/>
                </a:cubicBezTo>
                <a:cubicBezTo>
                  <a:pt x="12978" y="16774"/>
                  <a:pt x="12969" y="16836"/>
                  <a:pt x="12978" y="16898"/>
                </a:cubicBezTo>
                <a:cubicBezTo>
                  <a:pt x="12987" y="16929"/>
                  <a:pt x="12987" y="16960"/>
                  <a:pt x="12987" y="16991"/>
                </a:cubicBezTo>
                <a:cubicBezTo>
                  <a:pt x="12987" y="17022"/>
                  <a:pt x="12987" y="17038"/>
                  <a:pt x="12987" y="17069"/>
                </a:cubicBezTo>
                <a:cubicBezTo>
                  <a:pt x="12997" y="17085"/>
                  <a:pt x="12997" y="17100"/>
                  <a:pt x="13006" y="17116"/>
                </a:cubicBezTo>
                <a:cubicBezTo>
                  <a:pt x="13024" y="17178"/>
                  <a:pt x="13052" y="17209"/>
                  <a:pt x="13088" y="17224"/>
                </a:cubicBezTo>
                <a:cubicBezTo>
                  <a:pt x="13106" y="17240"/>
                  <a:pt x="13116" y="17209"/>
                  <a:pt x="13134" y="17193"/>
                </a:cubicBezTo>
                <a:cubicBezTo>
                  <a:pt x="13152" y="17193"/>
                  <a:pt x="13161" y="17193"/>
                  <a:pt x="13180" y="17193"/>
                </a:cubicBezTo>
                <a:cubicBezTo>
                  <a:pt x="13207" y="17178"/>
                  <a:pt x="13225" y="17162"/>
                  <a:pt x="13235" y="17116"/>
                </a:cubicBezTo>
                <a:cubicBezTo>
                  <a:pt x="13244" y="17085"/>
                  <a:pt x="13253" y="17053"/>
                  <a:pt x="13262" y="17007"/>
                </a:cubicBezTo>
                <a:cubicBezTo>
                  <a:pt x="13280" y="16929"/>
                  <a:pt x="13299" y="16851"/>
                  <a:pt x="13317" y="16774"/>
                </a:cubicBezTo>
                <a:cubicBezTo>
                  <a:pt x="13344" y="16649"/>
                  <a:pt x="13363" y="16525"/>
                  <a:pt x="13399" y="16416"/>
                </a:cubicBezTo>
                <a:cubicBezTo>
                  <a:pt x="13408" y="16385"/>
                  <a:pt x="13408" y="16354"/>
                  <a:pt x="13418" y="16308"/>
                </a:cubicBezTo>
                <a:cubicBezTo>
                  <a:pt x="13418" y="16261"/>
                  <a:pt x="13427" y="16230"/>
                  <a:pt x="13436" y="16183"/>
                </a:cubicBezTo>
                <a:cubicBezTo>
                  <a:pt x="13445" y="16152"/>
                  <a:pt x="13445" y="16106"/>
                  <a:pt x="13473" y="16090"/>
                </a:cubicBezTo>
                <a:cubicBezTo>
                  <a:pt x="13482" y="16059"/>
                  <a:pt x="13482" y="16043"/>
                  <a:pt x="13482" y="16012"/>
                </a:cubicBezTo>
                <a:cubicBezTo>
                  <a:pt x="13482" y="15981"/>
                  <a:pt x="13473" y="15935"/>
                  <a:pt x="13473" y="15904"/>
                </a:cubicBezTo>
                <a:cubicBezTo>
                  <a:pt x="13473" y="15810"/>
                  <a:pt x="13454" y="15733"/>
                  <a:pt x="13427" y="15655"/>
                </a:cubicBezTo>
                <a:close/>
                <a:moveTo>
                  <a:pt x="12768" y="3518"/>
                </a:moveTo>
                <a:cubicBezTo>
                  <a:pt x="12749" y="3565"/>
                  <a:pt x="12759" y="3612"/>
                  <a:pt x="12740" y="3658"/>
                </a:cubicBezTo>
                <a:cubicBezTo>
                  <a:pt x="12731" y="3674"/>
                  <a:pt x="12740" y="3705"/>
                  <a:pt x="12749" y="3720"/>
                </a:cubicBezTo>
                <a:cubicBezTo>
                  <a:pt x="12749" y="3720"/>
                  <a:pt x="12759" y="3736"/>
                  <a:pt x="12759" y="3752"/>
                </a:cubicBezTo>
                <a:cubicBezTo>
                  <a:pt x="12768" y="3783"/>
                  <a:pt x="12768" y="3814"/>
                  <a:pt x="12749" y="3829"/>
                </a:cubicBezTo>
                <a:cubicBezTo>
                  <a:pt x="12740" y="3845"/>
                  <a:pt x="12722" y="3845"/>
                  <a:pt x="12722" y="3876"/>
                </a:cubicBezTo>
                <a:cubicBezTo>
                  <a:pt x="12713" y="3907"/>
                  <a:pt x="12713" y="3923"/>
                  <a:pt x="12722" y="3954"/>
                </a:cubicBezTo>
                <a:cubicBezTo>
                  <a:pt x="12731" y="3985"/>
                  <a:pt x="12740" y="4000"/>
                  <a:pt x="12759" y="4016"/>
                </a:cubicBezTo>
                <a:cubicBezTo>
                  <a:pt x="12759" y="4016"/>
                  <a:pt x="12768" y="4031"/>
                  <a:pt x="12777" y="4031"/>
                </a:cubicBezTo>
                <a:cubicBezTo>
                  <a:pt x="12786" y="4031"/>
                  <a:pt x="12795" y="4016"/>
                  <a:pt x="12804" y="4016"/>
                </a:cubicBezTo>
                <a:cubicBezTo>
                  <a:pt x="12823" y="4000"/>
                  <a:pt x="12841" y="4016"/>
                  <a:pt x="12850" y="4047"/>
                </a:cubicBezTo>
                <a:cubicBezTo>
                  <a:pt x="12859" y="4062"/>
                  <a:pt x="12859" y="4078"/>
                  <a:pt x="12859" y="4093"/>
                </a:cubicBezTo>
                <a:cubicBezTo>
                  <a:pt x="12868" y="4140"/>
                  <a:pt x="12878" y="4156"/>
                  <a:pt x="12905" y="4156"/>
                </a:cubicBezTo>
                <a:cubicBezTo>
                  <a:pt x="12914" y="4171"/>
                  <a:pt x="12933" y="4171"/>
                  <a:pt x="12942" y="4187"/>
                </a:cubicBezTo>
                <a:cubicBezTo>
                  <a:pt x="12951" y="4187"/>
                  <a:pt x="12969" y="4202"/>
                  <a:pt x="12978" y="4202"/>
                </a:cubicBezTo>
                <a:cubicBezTo>
                  <a:pt x="12987" y="4187"/>
                  <a:pt x="12997" y="4202"/>
                  <a:pt x="13015" y="4202"/>
                </a:cubicBezTo>
                <a:cubicBezTo>
                  <a:pt x="13015" y="4202"/>
                  <a:pt x="13015" y="4202"/>
                  <a:pt x="13015" y="4202"/>
                </a:cubicBezTo>
                <a:cubicBezTo>
                  <a:pt x="13024" y="4202"/>
                  <a:pt x="13042" y="4202"/>
                  <a:pt x="13061" y="4202"/>
                </a:cubicBezTo>
                <a:cubicBezTo>
                  <a:pt x="13061" y="4202"/>
                  <a:pt x="13070" y="4187"/>
                  <a:pt x="13070" y="4187"/>
                </a:cubicBezTo>
                <a:cubicBezTo>
                  <a:pt x="13079" y="4171"/>
                  <a:pt x="13079" y="4156"/>
                  <a:pt x="13079" y="4140"/>
                </a:cubicBezTo>
                <a:cubicBezTo>
                  <a:pt x="13079" y="4125"/>
                  <a:pt x="13079" y="4109"/>
                  <a:pt x="13070" y="4093"/>
                </a:cubicBezTo>
                <a:cubicBezTo>
                  <a:pt x="13052" y="4078"/>
                  <a:pt x="13033" y="4062"/>
                  <a:pt x="13024" y="4047"/>
                </a:cubicBezTo>
                <a:cubicBezTo>
                  <a:pt x="12978" y="4000"/>
                  <a:pt x="12951" y="3923"/>
                  <a:pt x="12933" y="3845"/>
                </a:cubicBezTo>
                <a:cubicBezTo>
                  <a:pt x="12923" y="3798"/>
                  <a:pt x="12923" y="3767"/>
                  <a:pt x="12914" y="3720"/>
                </a:cubicBezTo>
                <a:cubicBezTo>
                  <a:pt x="12905" y="3674"/>
                  <a:pt x="12914" y="3612"/>
                  <a:pt x="12914" y="3550"/>
                </a:cubicBezTo>
                <a:cubicBezTo>
                  <a:pt x="12914" y="3518"/>
                  <a:pt x="12923" y="3503"/>
                  <a:pt x="12933" y="3472"/>
                </a:cubicBezTo>
                <a:cubicBezTo>
                  <a:pt x="12942" y="3456"/>
                  <a:pt x="12942" y="3441"/>
                  <a:pt x="12942" y="3425"/>
                </a:cubicBezTo>
                <a:cubicBezTo>
                  <a:pt x="12951" y="3348"/>
                  <a:pt x="12960" y="3270"/>
                  <a:pt x="12969" y="3192"/>
                </a:cubicBezTo>
                <a:cubicBezTo>
                  <a:pt x="12969" y="3161"/>
                  <a:pt x="12969" y="3130"/>
                  <a:pt x="12987" y="3114"/>
                </a:cubicBezTo>
                <a:cubicBezTo>
                  <a:pt x="13015" y="3099"/>
                  <a:pt x="13024" y="3052"/>
                  <a:pt x="13042" y="3021"/>
                </a:cubicBezTo>
                <a:cubicBezTo>
                  <a:pt x="13052" y="2959"/>
                  <a:pt x="13070" y="2912"/>
                  <a:pt x="13088" y="2866"/>
                </a:cubicBezTo>
                <a:cubicBezTo>
                  <a:pt x="13106" y="2819"/>
                  <a:pt x="13125" y="2773"/>
                  <a:pt x="13152" y="2742"/>
                </a:cubicBezTo>
                <a:cubicBezTo>
                  <a:pt x="13180" y="2695"/>
                  <a:pt x="13207" y="2648"/>
                  <a:pt x="13244" y="2617"/>
                </a:cubicBezTo>
                <a:cubicBezTo>
                  <a:pt x="13253" y="2617"/>
                  <a:pt x="13262" y="2586"/>
                  <a:pt x="13280" y="2571"/>
                </a:cubicBezTo>
                <a:cubicBezTo>
                  <a:pt x="13308" y="2539"/>
                  <a:pt x="13317" y="2508"/>
                  <a:pt x="13308" y="2446"/>
                </a:cubicBezTo>
                <a:cubicBezTo>
                  <a:pt x="13299" y="2431"/>
                  <a:pt x="13299" y="2415"/>
                  <a:pt x="13299" y="2400"/>
                </a:cubicBezTo>
                <a:cubicBezTo>
                  <a:pt x="13299" y="2384"/>
                  <a:pt x="13289" y="2369"/>
                  <a:pt x="13280" y="2369"/>
                </a:cubicBezTo>
                <a:cubicBezTo>
                  <a:pt x="13271" y="2353"/>
                  <a:pt x="13262" y="2353"/>
                  <a:pt x="13262" y="2337"/>
                </a:cubicBezTo>
                <a:cubicBezTo>
                  <a:pt x="13244" y="2306"/>
                  <a:pt x="13216" y="2322"/>
                  <a:pt x="13198" y="2337"/>
                </a:cubicBezTo>
                <a:cubicBezTo>
                  <a:pt x="13171" y="2353"/>
                  <a:pt x="13143" y="2384"/>
                  <a:pt x="13143" y="2446"/>
                </a:cubicBezTo>
                <a:cubicBezTo>
                  <a:pt x="13143" y="2493"/>
                  <a:pt x="13125" y="2524"/>
                  <a:pt x="13106" y="2539"/>
                </a:cubicBezTo>
                <a:cubicBezTo>
                  <a:pt x="13079" y="2555"/>
                  <a:pt x="13052" y="2586"/>
                  <a:pt x="13024" y="2586"/>
                </a:cubicBezTo>
                <a:cubicBezTo>
                  <a:pt x="12978" y="2586"/>
                  <a:pt x="12951" y="2633"/>
                  <a:pt x="12923" y="2695"/>
                </a:cubicBezTo>
                <a:cubicBezTo>
                  <a:pt x="12923" y="2710"/>
                  <a:pt x="12914" y="2710"/>
                  <a:pt x="12914" y="2710"/>
                </a:cubicBezTo>
                <a:cubicBezTo>
                  <a:pt x="12914" y="2742"/>
                  <a:pt x="12896" y="2742"/>
                  <a:pt x="12887" y="2757"/>
                </a:cubicBezTo>
                <a:cubicBezTo>
                  <a:pt x="12878" y="2757"/>
                  <a:pt x="12868" y="2773"/>
                  <a:pt x="12868" y="2788"/>
                </a:cubicBezTo>
                <a:cubicBezTo>
                  <a:pt x="12868" y="2819"/>
                  <a:pt x="12859" y="2835"/>
                  <a:pt x="12850" y="2850"/>
                </a:cubicBezTo>
                <a:cubicBezTo>
                  <a:pt x="12850" y="2881"/>
                  <a:pt x="12841" y="2897"/>
                  <a:pt x="12850" y="2912"/>
                </a:cubicBezTo>
                <a:cubicBezTo>
                  <a:pt x="12850" y="2928"/>
                  <a:pt x="12841" y="2928"/>
                  <a:pt x="12841" y="2944"/>
                </a:cubicBezTo>
                <a:cubicBezTo>
                  <a:pt x="12841" y="2944"/>
                  <a:pt x="12841" y="2944"/>
                  <a:pt x="12832" y="2944"/>
                </a:cubicBezTo>
                <a:cubicBezTo>
                  <a:pt x="12823" y="2959"/>
                  <a:pt x="12814" y="2975"/>
                  <a:pt x="12804" y="2990"/>
                </a:cubicBezTo>
                <a:cubicBezTo>
                  <a:pt x="12795" y="3006"/>
                  <a:pt x="12786" y="3006"/>
                  <a:pt x="12777" y="3006"/>
                </a:cubicBezTo>
                <a:cubicBezTo>
                  <a:pt x="12768" y="3006"/>
                  <a:pt x="12768" y="3037"/>
                  <a:pt x="12768" y="3037"/>
                </a:cubicBezTo>
                <a:cubicBezTo>
                  <a:pt x="12777" y="3068"/>
                  <a:pt x="12795" y="3099"/>
                  <a:pt x="12795" y="3130"/>
                </a:cubicBezTo>
                <a:cubicBezTo>
                  <a:pt x="12804" y="3161"/>
                  <a:pt x="12795" y="3192"/>
                  <a:pt x="12795" y="3239"/>
                </a:cubicBezTo>
                <a:cubicBezTo>
                  <a:pt x="12795" y="3254"/>
                  <a:pt x="12786" y="3270"/>
                  <a:pt x="12777" y="3301"/>
                </a:cubicBezTo>
                <a:cubicBezTo>
                  <a:pt x="12768" y="3316"/>
                  <a:pt x="12768" y="3348"/>
                  <a:pt x="12759" y="3379"/>
                </a:cubicBezTo>
                <a:cubicBezTo>
                  <a:pt x="12749" y="3394"/>
                  <a:pt x="12749" y="3425"/>
                  <a:pt x="12759" y="3441"/>
                </a:cubicBezTo>
                <a:cubicBezTo>
                  <a:pt x="12786" y="3472"/>
                  <a:pt x="12786" y="3487"/>
                  <a:pt x="12768" y="3518"/>
                </a:cubicBezTo>
                <a:close/>
                <a:moveTo>
                  <a:pt x="18653" y="10356"/>
                </a:moveTo>
                <a:cubicBezTo>
                  <a:pt x="18653" y="10356"/>
                  <a:pt x="18662" y="10356"/>
                  <a:pt x="18662" y="10340"/>
                </a:cubicBezTo>
                <a:cubicBezTo>
                  <a:pt x="18671" y="10325"/>
                  <a:pt x="18680" y="10309"/>
                  <a:pt x="18680" y="10294"/>
                </a:cubicBezTo>
                <a:cubicBezTo>
                  <a:pt x="18689" y="10216"/>
                  <a:pt x="18689" y="10138"/>
                  <a:pt x="18689" y="10076"/>
                </a:cubicBezTo>
                <a:cubicBezTo>
                  <a:pt x="18680" y="10030"/>
                  <a:pt x="18680" y="9967"/>
                  <a:pt x="18635" y="9952"/>
                </a:cubicBezTo>
                <a:cubicBezTo>
                  <a:pt x="18635" y="9952"/>
                  <a:pt x="18635" y="9952"/>
                  <a:pt x="18635" y="9952"/>
                </a:cubicBezTo>
                <a:cubicBezTo>
                  <a:pt x="18635" y="9936"/>
                  <a:pt x="18635" y="9936"/>
                  <a:pt x="18635" y="9936"/>
                </a:cubicBezTo>
                <a:cubicBezTo>
                  <a:pt x="18644" y="9936"/>
                  <a:pt x="18653" y="9921"/>
                  <a:pt x="18653" y="9921"/>
                </a:cubicBezTo>
                <a:cubicBezTo>
                  <a:pt x="18671" y="9921"/>
                  <a:pt x="18680" y="9921"/>
                  <a:pt x="18689" y="9890"/>
                </a:cubicBezTo>
                <a:cubicBezTo>
                  <a:pt x="18699" y="9890"/>
                  <a:pt x="18708" y="9874"/>
                  <a:pt x="18708" y="9874"/>
                </a:cubicBezTo>
                <a:cubicBezTo>
                  <a:pt x="18735" y="9859"/>
                  <a:pt x="18754" y="9859"/>
                  <a:pt x="18781" y="9859"/>
                </a:cubicBezTo>
                <a:cubicBezTo>
                  <a:pt x="18781" y="9859"/>
                  <a:pt x="18781" y="9859"/>
                  <a:pt x="18781" y="9859"/>
                </a:cubicBezTo>
                <a:cubicBezTo>
                  <a:pt x="18781" y="9859"/>
                  <a:pt x="18781" y="9859"/>
                  <a:pt x="18781" y="9859"/>
                </a:cubicBezTo>
                <a:cubicBezTo>
                  <a:pt x="18781" y="9859"/>
                  <a:pt x="18781" y="9859"/>
                  <a:pt x="18781" y="9859"/>
                </a:cubicBezTo>
                <a:cubicBezTo>
                  <a:pt x="18781" y="9859"/>
                  <a:pt x="18781" y="9859"/>
                  <a:pt x="18781" y="9859"/>
                </a:cubicBezTo>
                <a:cubicBezTo>
                  <a:pt x="18772" y="9890"/>
                  <a:pt x="18763" y="9905"/>
                  <a:pt x="18744" y="9905"/>
                </a:cubicBezTo>
                <a:cubicBezTo>
                  <a:pt x="18744" y="9905"/>
                  <a:pt x="18735" y="9905"/>
                  <a:pt x="18726" y="9905"/>
                </a:cubicBezTo>
                <a:cubicBezTo>
                  <a:pt x="18717" y="9921"/>
                  <a:pt x="18699" y="9967"/>
                  <a:pt x="18708" y="9983"/>
                </a:cubicBezTo>
                <a:cubicBezTo>
                  <a:pt x="18708" y="10014"/>
                  <a:pt x="18717" y="10030"/>
                  <a:pt x="18717" y="10045"/>
                </a:cubicBezTo>
                <a:cubicBezTo>
                  <a:pt x="18726" y="10045"/>
                  <a:pt x="18726" y="10061"/>
                  <a:pt x="18726" y="10061"/>
                </a:cubicBezTo>
                <a:cubicBezTo>
                  <a:pt x="18735" y="10076"/>
                  <a:pt x="18754" y="10076"/>
                  <a:pt x="18763" y="10045"/>
                </a:cubicBezTo>
                <a:cubicBezTo>
                  <a:pt x="18763" y="10030"/>
                  <a:pt x="18772" y="9998"/>
                  <a:pt x="18781" y="9983"/>
                </a:cubicBezTo>
                <a:cubicBezTo>
                  <a:pt x="18790" y="9967"/>
                  <a:pt x="18808" y="9983"/>
                  <a:pt x="18818" y="9983"/>
                </a:cubicBezTo>
                <a:cubicBezTo>
                  <a:pt x="18818" y="9983"/>
                  <a:pt x="18827" y="9983"/>
                  <a:pt x="18827" y="9983"/>
                </a:cubicBezTo>
                <a:cubicBezTo>
                  <a:pt x="18845" y="9983"/>
                  <a:pt x="18854" y="9921"/>
                  <a:pt x="18845" y="9890"/>
                </a:cubicBezTo>
                <a:cubicBezTo>
                  <a:pt x="18836" y="9874"/>
                  <a:pt x="18827" y="9859"/>
                  <a:pt x="18818" y="9843"/>
                </a:cubicBezTo>
                <a:cubicBezTo>
                  <a:pt x="18818" y="9828"/>
                  <a:pt x="18818" y="9812"/>
                  <a:pt x="18827" y="9796"/>
                </a:cubicBezTo>
                <a:cubicBezTo>
                  <a:pt x="18836" y="9796"/>
                  <a:pt x="18836" y="9796"/>
                  <a:pt x="18845" y="9781"/>
                </a:cubicBezTo>
                <a:cubicBezTo>
                  <a:pt x="18845" y="9781"/>
                  <a:pt x="18854" y="9781"/>
                  <a:pt x="18854" y="9781"/>
                </a:cubicBezTo>
                <a:cubicBezTo>
                  <a:pt x="18863" y="9796"/>
                  <a:pt x="18863" y="9796"/>
                  <a:pt x="18854" y="9812"/>
                </a:cubicBezTo>
                <a:cubicBezTo>
                  <a:pt x="18854" y="9828"/>
                  <a:pt x="18845" y="9843"/>
                  <a:pt x="18854" y="9843"/>
                </a:cubicBezTo>
                <a:cubicBezTo>
                  <a:pt x="18854" y="9874"/>
                  <a:pt x="18863" y="9890"/>
                  <a:pt x="18873" y="9921"/>
                </a:cubicBezTo>
                <a:cubicBezTo>
                  <a:pt x="18882" y="9936"/>
                  <a:pt x="18891" y="9952"/>
                  <a:pt x="18900" y="9967"/>
                </a:cubicBezTo>
                <a:cubicBezTo>
                  <a:pt x="18909" y="9967"/>
                  <a:pt x="18927" y="9967"/>
                  <a:pt x="18927" y="9952"/>
                </a:cubicBezTo>
                <a:cubicBezTo>
                  <a:pt x="18946" y="9905"/>
                  <a:pt x="18964" y="9859"/>
                  <a:pt x="18982" y="9812"/>
                </a:cubicBezTo>
                <a:cubicBezTo>
                  <a:pt x="18982" y="9796"/>
                  <a:pt x="18992" y="9781"/>
                  <a:pt x="19001" y="9781"/>
                </a:cubicBezTo>
                <a:cubicBezTo>
                  <a:pt x="19010" y="9781"/>
                  <a:pt x="19028" y="9781"/>
                  <a:pt x="19037" y="9781"/>
                </a:cubicBezTo>
                <a:cubicBezTo>
                  <a:pt x="19056" y="9781"/>
                  <a:pt x="19065" y="9765"/>
                  <a:pt x="19074" y="9750"/>
                </a:cubicBezTo>
                <a:cubicBezTo>
                  <a:pt x="19083" y="9750"/>
                  <a:pt x="19083" y="9750"/>
                  <a:pt x="19092" y="9750"/>
                </a:cubicBezTo>
                <a:cubicBezTo>
                  <a:pt x="19101" y="9765"/>
                  <a:pt x="19111" y="9750"/>
                  <a:pt x="19111" y="9734"/>
                </a:cubicBezTo>
                <a:cubicBezTo>
                  <a:pt x="19120" y="9719"/>
                  <a:pt x="19120" y="9672"/>
                  <a:pt x="19138" y="9657"/>
                </a:cubicBezTo>
                <a:cubicBezTo>
                  <a:pt x="19138" y="9657"/>
                  <a:pt x="19138" y="9657"/>
                  <a:pt x="19138" y="9641"/>
                </a:cubicBezTo>
                <a:cubicBezTo>
                  <a:pt x="19138" y="9657"/>
                  <a:pt x="19147" y="9657"/>
                  <a:pt x="19147" y="9657"/>
                </a:cubicBezTo>
                <a:cubicBezTo>
                  <a:pt x="19147" y="9672"/>
                  <a:pt x="19147" y="9688"/>
                  <a:pt x="19147" y="9703"/>
                </a:cubicBezTo>
                <a:cubicBezTo>
                  <a:pt x="19156" y="9703"/>
                  <a:pt x="19165" y="9719"/>
                  <a:pt x="19165" y="9719"/>
                </a:cubicBezTo>
                <a:cubicBezTo>
                  <a:pt x="19202" y="9688"/>
                  <a:pt x="19220" y="9610"/>
                  <a:pt x="19202" y="9563"/>
                </a:cubicBezTo>
                <a:cubicBezTo>
                  <a:pt x="19193" y="9517"/>
                  <a:pt x="19184" y="9486"/>
                  <a:pt x="19184" y="9439"/>
                </a:cubicBezTo>
                <a:cubicBezTo>
                  <a:pt x="19193" y="9361"/>
                  <a:pt x="19184" y="9299"/>
                  <a:pt x="19165" y="9237"/>
                </a:cubicBezTo>
                <a:cubicBezTo>
                  <a:pt x="19165" y="9222"/>
                  <a:pt x="19165" y="9190"/>
                  <a:pt x="19184" y="9175"/>
                </a:cubicBezTo>
                <a:cubicBezTo>
                  <a:pt x="19193" y="9159"/>
                  <a:pt x="19202" y="9144"/>
                  <a:pt x="19193" y="9113"/>
                </a:cubicBezTo>
                <a:cubicBezTo>
                  <a:pt x="19193" y="9097"/>
                  <a:pt x="19193" y="9082"/>
                  <a:pt x="19193" y="9051"/>
                </a:cubicBezTo>
                <a:cubicBezTo>
                  <a:pt x="19193" y="8988"/>
                  <a:pt x="19184" y="8926"/>
                  <a:pt x="19165" y="8864"/>
                </a:cubicBezTo>
                <a:cubicBezTo>
                  <a:pt x="19147" y="8786"/>
                  <a:pt x="19111" y="8740"/>
                  <a:pt x="19092" y="8662"/>
                </a:cubicBezTo>
                <a:cubicBezTo>
                  <a:pt x="19092" y="8647"/>
                  <a:pt x="19074" y="8647"/>
                  <a:pt x="19065" y="8662"/>
                </a:cubicBezTo>
                <a:cubicBezTo>
                  <a:pt x="19037" y="8709"/>
                  <a:pt x="19019" y="8771"/>
                  <a:pt x="19028" y="8849"/>
                </a:cubicBezTo>
                <a:cubicBezTo>
                  <a:pt x="19028" y="8880"/>
                  <a:pt x="19019" y="8926"/>
                  <a:pt x="19046" y="8942"/>
                </a:cubicBezTo>
                <a:cubicBezTo>
                  <a:pt x="19046" y="8957"/>
                  <a:pt x="19056" y="8957"/>
                  <a:pt x="19056" y="8973"/>
                </a:cubicBezTo>
                <a:cubicBezTo>
                  <a:pt x="19056" y="9066"/>
                  <a:pt x="19065" y="9175"/>
                  <a:pt x="19028" y="9268"/>
                </a:cubicBezTo>
                <a:cubicBezTo>
                  <a:pt x="19019" y="9268"/>
                  <a:pt x="19019" y="9299"/>
                  <a:pt x="19019" y="9315"/>
                </a:cubicBezTo>
                <a:cubicBezTo>
                  <a:pt x="19010" y="9377"/>
                  <a:pt x="18982" y="9408"/>
                  <a:pt x="18955" y="9424"/>
                </a:cubicBezTo>
                <a:cubicBezTo>
                  <a:pt x="18946" y="9424"/>
                  <a:pt x="18937" y="9408"/>
                  <a:pt x="18937" y="9408"/>
                </a:cubicBezTo>
                <a:cubicBezTo>
                  <a:pt x="18937" y="9392"/>
                  <a:pt x="18937" y="9377"/>
                  <a:pt x="18927" y="9377"/>
                </a:cubicBezTo>
                <a:cubicBezTo>
                  <a:pt x="18927" y="9346"/>
                  <a:pt x="18927" y="9346"/>
                  <a:pt x="18918" y="9346"/>
                </a:cubicBezTo>
                <a:cubicBezTo>
                  <a:pt x="18909" y="9346"/>
                  <a:pt x="18909" y="9361"/>
                  <a:pt x="18900" y="9377"/>
                </a:cubicBezTo>
                <a:cubicBezTo>
                  <a:pt x="18891" y="9392"/>
                  <a:pt x="18900" y="9408"/>
                  <a:pt x="18900" y="9424"/>
                </a:cubicBezTo>
                <a:cubicBezTo>
                  <a:pt x="18900" y="9439"/>
                  <a:pt x="18900" y="9455"/>
                  <a:pt x="18900" y="9470"/>
                </a:cubicBezTo>
                <a:cubicBezTo>
                  <a:pt x="18882" y="9517"/>
                  <a:pt x="18882" y="9563"/>
                  <a:pt x="18873" y="9610"/>
                </a:cubicBezTo>
                <a:cubicBezTo>
                  <a:pt x="18873" y="9626"/>
                  <a:pt x="18863" y="9626"/>
                  <a:pt x="18863" y="9626"/>
                </a:cubicBezTo>
                <a:cubicBezTo>
                  <a:pt x="18836" y="9626"/>
                  <a:pt x="18818" y="9626"/>
                  <a:pt x="18799" y="9641"/>
                </a:cubicBezTo>
                <a:cubicBezTo>
                  <a:pt x="18772" y="9657"/>
                  <a:pt x="18744" y="9657"/>
                  <a:pt x="18717" y="9672"/>
                </a:cubicBezTo>
                <a:cubicBezTo>
                  <a:pt x="18708" y="9672"/>
                  <a:pt x="18699" y="9688"/>
                  <a:pt x="18689" y="9703"/>
                </a:cubicBezTo>
                <a:cubicBezTo>
                  <a:pt x="18662" y="9765"/>
                  <a:pt x="18635" y="9812"/>
                  <a:pt x="18598" y="9859"/>
                </a:cubicBezTo>
                <a:cubicBezTo>
                  <a:pt x="18598" y="9874"/>
                  <a:pt x="18598" y="9890"/>
                  <a:pt x="18598" y="9905"/>
                </a:cubicBezTo>
                <a:cubicBezTo>
                  <a:pt x="18598" y="9921"/>
                  <a:pt x="18598" y="9921"/>
                  <a:pt x="18589" y="9936"/>
                </a:cubicBezTo>
                <a:cubicBezTo>
                  <a:pt x="18580" y="9967"/>
                  <a:pt x="18561" y="9983"/>
                  <a:pt x="18552" y="10014"/>
                </a:cubicBezTo>
                <a:cubicBezTo>
                  <a:pt x="18543" y="10030"/>
                  <a:pt x="18534" y="10045"/>
                  <a:pt x="18543" y="10076"/>
                </a:cubicBezTo>
                <a:cubicBezTo>
                  <a:pt x="18543" y="10092"/>
                  <a:pt x="18543" y="10107"/>
                  <a:pt x="18561" y="10123"/>
                </a:cubicBezTo>
                <a:cubicBezTo>
                  <a:pt x="18552" y="10138"/>
                  <a:pt x="18552" y="10138"/>
                  <a:pt x="18552" y="10138"/>
                </a:cubicBezTo>
                <a:cubicBezTo>
                  <a:pt x="18552" y="10138"/>
                  <a:pt x="18561" y="10138"/>
                  <a:pt x="18561" y="10138"/>
                </a:cubicBezTo>
                <a:cubicBezTo>
                  <a:pt x="18561" y="10138"/>
                  <a:pt x="18561" y="10138"/>
                  <a:pt x="18561" y="10123"/>
                </a:cubicBezTo>
                <a:cubicBezTo>
                  <a:pt x="18561" y="10123"/>
                  <a:pt x="18561" y="10123"/>
                  <a:pt x="18561" y="10123"/>
                </a:cubicBezTo>
                <a:cubicBezTo>
                  <a:pt x="18571" y="10123"/>
                  <a:pt x="18580" y="10123"/>
                  <a:pt x="18580" y="10138"/>
                </a:cubicBezTo>
                <a:cubicBezTo>
                  <a:pt x="18580" y="10154"/>
                  <a:pt x="18580" y="10169"/>
                  <a:pt x="18571" y="10185"/>
                </a:cubicBezTo>
                <a:cubicBezTo>
                  <a:pt x="18571" y="10185"/>
                  <a:pt x="18571" y="10185"/>
                  <a:pt x="18571" y="10185"/>
                </a:cubicBezTo>
                <a:cubicBezTo>
                  <a:pt x="18571" y="10185"/>
                  <a:pt x="18571" y="10185"/>
                  <a:pt x="18571" y="10185"/>
                </a:cubicBezTo>
                <a:cubicBezTo>
                  <a:pt x="18571" y="10185"/>
                  <a:pt x="18571" y="10185"/>
                  <a:pt x="18571" y="10185"/>
                </a:cubicBezTo>
                <a:cubicBezTo>
                  <a:pt x="18589" y="10232"/>
                  <a:pt x="18598" y="10278"/>
                  <a:pt x="18607" y="10325"/>
                </a:cubicBezTo>
                <a:cubicBezTo>
                  <a:pt x="18607" y="10356"/>
                  <a:pt x="18644" y="10371"/>
                  <a:pt x="18653" y="10356"/>
                </a:cubicBezTo>
                <a:close/>
                <a:moveTo>
                  <a:pt x="19074" y="8709"/>
                </a:moveTo>
                <a:cubicBezTo>
                  <a:pt x="19074" y="8709"/>
                  <a:pt x="19074" y="8709"/>
                  <a:pt x="19074" y="8709"/>
                </a:cubicBezTo>
                <a:cubicBezTo>
                  <a:pt x="19074" y="8724"/>
                  <a:pt x="19074" y="8724"/>
                  <a:pt x="19074" y="8724"/>
                </a:cubicBezTo>
                <a:cubicBezTo>
                  <a:pt x="19065" y="8724"/>
                  <a:pt x="19065" y="8724"/>
                  <a:pt x="19065" y="8724"/>
                </a:cubicBezTo>
                <a:lnTo>
                  <a:pt x="19074" y="8709"/>
                </a:lnTo>
                <a:close/>
                <a:moveTo>
                  <a:pt x="6141" y="1529"/>
                </a:moveTo>
                <a:cubicBezTo>
                  <a:pt x="6141" y="1545"/>
                  <a:pt x="6160" y="1545"/>
                  <a:pt x="6169" y="1545"/>
                </a:cubicBezTo>
                <a:cubicBezTo>
                  <a:pt x="6187" y="1545"/>
                  <a:pt x="6205" y="1545"/>
                  <a:pt x="6224" y="1560"/>
                </a:cubicBezTo>
                <a:cubicBezTo>
                  <a:pt x="6233" y="1576"/>
                  <a:pt x="6242" y="1576"/>
                  <a:pt x="6251" y="1560"/>
                </a:cubicBezTo>
                <a:cubicBezTo>
                  <a:pt x="6260" y="1545"/>
                  <a:pt x="6260" y="1529"/>
                  <a:pt x="6269" y="1529"/>
                </a:cubicBezTo>
                <a:cubicBezTo>
                  <a:pt x="6269" y="1529"/>
                  <a:pt x="6269" y="1529"/>
                  <a:pt x="6269" y="1529"/>
                </a:cubicBezTo>
                <a:cubicBezTo>
                  <a:pt x="6269" y="1529"/>
                  <a:pt x="6269" y="1529"/>
                  <a:pt x="6269" y="1529"/>
                </a:cubicBezTo>
                <a:cubicBezTo>
                  <a:pt x="6269" y="1529"/>
                  <a:pt x="6269" y="1529"/>
                  <a:pt x="6269" y="1529"/>
                </a:cubicBezTo>
                <a:cubicBezTo>
                  <a:pt x="6288" y="1514"/>
                  <a:pt x="6306" y="1498"/>
                  <a:pt x="6324" y="1467"/>
                </a:cubicBezTo>
                <a:cubicBezTo>
                  <a:pt x="6334" y="1452"/>
                  <a:pt x="6352" y="1436"/>
                  <a:pt x="6370" y="1421"/>
                </a:cubicBezTo>
                <a:cubicBezTo>
                  <a:pt x="6370" y="1405"/>
                  <a:pt x="6379" y="1390"/>
                  <a:pt x="6379" y="1374"/>
                </a:cubicBezTo>
                <a:cubicBezTo>
                  <a:pt x="6388" y="1343"/>
                  <a:pt x="6398" y="1343"/>
                  <a:pt x="6416" y="1343"/>
                </a:cubicBezTo>
                <a:cubicBezTo>
                  <a:pt x="6416" y="1343"/>
                  <a:pt x="6416" y="1343"/>
                  <a:pt x="6416" y="1343"/>
                </a:cubicBezTo>
                <a:cubicBezTo>
                  <a:pt x="6416" y="1343"/>
                  <a:pt x="6416" y="1343"/>
                  <a:pt x="6416" y="1343"/>
                </a:cubicBezTo>
                <a:cubicBezTo>
                  <a:pt x="6416" y="1327"/>
                  <a:pt x="6416" y="1327"/>
                  <a:pt x="6425" y="1343"/>
                </a:cubicBezTo>
                <a:cubicBezTo>
                  <a:pt x="6416" y="1343"/>
                  <a:pt x="6416" y="1343"/>
                  <a:pt x="6416" y="1343"/>
                </a:cubicBezTo>
                <a:cubicBezTo>
                  <a:pt x="6416" y="1374"/>
                  <a:pt x="6416" y="1374"/>
                  <a:pt x="6434" y="1390"/>
                </a:cubicBezTo>
                <a:cubicBezTo>
                  <a:pt x="6443" y="1390"/>
                  <a:pt x="6443" y="1390"/>
                  <a:pt x="6453" y="1390"/>
                </a:cubicBezTo>
                <a:cubicBezTo>
                  <a:pt x="6462" y="1358"/>
                  <a:pt x="6462" y="1327"/>
                  <a:pt x="6480" y="1312"/>
                </a:cubicBezTo>
                <a:cubicBezTo>
                  <a:pt x="6498" y="1281"/>
                  <a:pt x="6517" y="1265"/>
                  <a:pt x="6517" y="1234"/>
                </a:cubicBezTo>
                <a:cubicBezTo>
                  <a:pt x="6517" y="1188"/>
                  <a:pt x="6517" y="1141"/>
                  <a:pt x="6498" y="1110"/>
                </a:cubicBezTo>
                <a:cubicBezTo>
                  <a:pt x="6498" y="1094"/>
                  <a:pt x="6489" y="1094"/>
                  <a:pt x="6489" y="1079"/>
                </a:cubicBezTo>
                <a:cubicBezTo>
                  <a:pt x="6489" y="1079"/>
                  <a:pt x="6489" y="1063"/>
                  <a:pt x="6489" y="1048"/>
                </a:cubicBezTo>
                <a:cubicBezTo>
                  <a:pt x="6498" y="1017"/>
                  <a:pt x="6507" y="1001"/>
                  <a:pt x="6526" y="986"/>
                </a:cubicBezTo>
                <a:cubicBezTo>
                  <a:pt x="6526" y="954"/>
                  <a:pt x="6517" y="923"/>
                  <a:pt x="6526" y="892"/>
                </a:cubicBezTo>
                <a:cubicBezTo>
                  <a:pt x="6535" y="877"/>
                  <a:pt x="6535" y="846"/>
                  <a:pt x="6535" y="830"/>
                </a:cubicBezTo>
                <a:cubicBezTo>
                  <a:pt x="6535" y="799"/>
                  <a:pt x="6517" y="799"/>
                  <a:pt x="6507" y="768"/>
                </a:cubicBezTo>
                <a:cubicBezTo>
                  <a:pt x="6489" y="752"/>
                  <a:pt x="6480" y="737"/>
                  <a:pt x="6462" y="721"/>
                </a:cubicBezTo>
                <a:cubicBezTo>
                  <a:pt x="6462" y="721"/>
                  <a:pt x="6453" y="706"/>
                  <a:pt x="6453" y="690"/>
                </a:cubicBezTo>
                <a:cubicBezTo>
                  <a:pt x="6453" y="659"/>
                  <a:pt x="6453" y="628"/>
                  <a:pt x="6453" y="582"/>
                </a:cubicBezTo>
                <a:cubicBezTo>
                  <a:pt x="6462" y="550"/>
                  <a:pt x="6462" y="519"/>
                  <a:pt x="6462" y="488"/>
                </a:cubicBezTo>
                <a:cubicBezTo>
                  <a:pt x="6471" y="442"/>
                  <a:pt x="6453" y="411"/>
                  <a:pt x="6434" y="379"/>
                </a:cubicBezTo>
                <a:cubicBezTo>
                  <a:pt x="6416" y="348"/>
                  <a:pt x="6398" y="348"/>
                  <a:pt x="6379" y="348"/>
                </a:cubicBezTo>
                <a:cubicBezTo>
                  <a:pt x="6370" y="364"/>
                  <a:pt x="6361" y="379"/>
                  <a:pt x="6361" y="395"/>
                </a:cubicBezTo>
                <a:cubicBezTo>
                  <a:pt x="6361" y="411"/>
                  <a:pt x="6361" y="411"/>
                  <a:pt x="6370" y="426"/>
                </a:cubicBezTo>
                <a:cubicBezTo>
                  <a:pt x="6379" y="426"/>
                  <a:pt x="6388" y="442"/>
                  <a:pt x="6398" y="442"/>
                </a:cubicBezTo>
                <a:cubicBezTo>
                  <a:pt x="6407" y="442"/>
                  <a:pt x="6407" y="457"/>
                  <a:pt x="6407" y="473"/>
                </a:cubicBezTo>
                <a:cubicBezTo>
                  <a:pt x="6407" y="473"/>
                  <a:pt x="6398" y="473"/>
                  <a:pt x="6398" y="473"/>
                </a:cubicBezTo>
                <a:cubicBezTo>
                  <a:pt x="6388" y="473"/>
                  <a:pt x="6370" y="473"/>
                  <a:pt x="6361" y="473"/>
                </a:cubicBezTo>
                <a:cubicBezTo>
                  <a:pt x="6343" y="488"/>
                  <a:pt x="6334" y="488"/>
                  <a:pt x="6324" y="488"/>
                </a:cubicBezTo>
                <a:cubicBezTo>
                  <a:pt x="6306" y="504"/>
                  <a:pt x="6297" y="535"/>
                  <a:pt x="6297" y="566"/>
                </a:cubicBezTo>
                <a:cubicBezTo>
                  <a:pt x="6297" y="582"/>
                  <a:pt x="6306" y="597"/>
                  <a:pt x="6306" y="613"/>
                </a:cubicBezTo>
                <a:cubicBezTo>
                  <a:pt x="6306" y="613"/>
                  <a:pt x="6306" y="628"/>
                  <a:pt x="6306" y="628"/>
                </a:cubicBezTo>
                <a:cubicBezTo>
                  <a:pt x="6306" y="628"/>
                  <a:pt x="6297" y="628"/>
                  <a:pt x="6297" y="628"/>
                </a:cubicBezTo>
                <a:cubicBezTo>
                  <a:pt x="6288" y="613"/>
                  <a:pt x="6269" y="613"/>
                  <a:pt x="6260" y="628"/>
                </a:cubicBezTo>
                <a:cubicBezTo>
                  <a:pt x="6251" y="644"/>
                  <a:pt x="6233" y="659"/>
                  <a:pt x="6215" y="644"/>
                </a:cubicBezTo>
                <a:cubicBezTo>
                  <a:pt x="6196" y="644"/>
                  <a:pt x="6196" y="675"/>
                  <a:pt x="6196" y="690"/>
                </a:cubicBezTo>
                <a:cubicBezTo>
                  <a:pt x="6205" y="721"/>
                  <a:pt x="6205" y="737"/>
                  <a:pt x="6215" y="752"/>
                </a:cubicBezTo>
                <a:cubicBezTo>
                  <a:pt x="6224" y="768"/>
                  <a:pt x="6233" y="799"/>
                  <a:pt x="6233" y="815"/>
                </a:cubicBezTo>
                <a:cubicBezTo>
                  <a:pt x="6233" y="815"/>
                  <a:pt x="6242" y="815"/>
                  <a:pt x="6242" y="815"/>
                </a:cubicBezTo>
                <a:cubicBezTo>
                  <a:pt x="6242" y="815"/>
                  <a:pt x="6242" y="830"/>
                  <a:pt x="6242" y="830"/>
                </a:cubicBezTo>
                <a:cubicBezTo>
                  <a:pt x="6251" y="830"/>
                  <a:pt x="6251" y="830"/>
                  <a:pt x="6251" y="830"/>
                </a:cubicBezTo>
                <a:cubicBezTo>
                  <a:pt x="6251" y="830"/>
                  <a:pt x="6251" y="830"/>
                  <a:pt x="6242" y="830"/>
                </a:cubicBezTo>
                <a:cubicBezTo>
                  <a:pt x="6242" y="830"/>
                  <a:pt x="6242" y="830"/>
                  <a:pt x="6233" y="830"/>
                </a:cubicBezTo>
                <a:cubicBezTo>
                  <a:pt x="6233" y="830"/>
                  <a:pt x="6233" y="815"/>
                  <a:pt x="6233" y="815"/>
                </a:cubicBezTo>
                <a:cubicBezTo>
                  <a:pt x="6224" y="815"/>
                  <a:pt x="6205" y="799"/>
                  <a:pt x="6196" y="784"/>
                </a:cubicBezTo>
                <a:cubicBezTo>
                  <a:pt x="6187" y="784"/>
                  <a:pt x="6178" y="784"/>
                  <a:pt x="6178" y="799"/>
                </a:cubicBezTo>
                <a:cubicBezTo>
                  <a:pt x="6151" y="861"/>
                  <a:pt x="6141" y="954"/>
                  <a:pt x="6123" y="1017"/>
                </a:cubicBezTo>
                <a:cubicBezTo>
                  <a:pt x="6114" y="1048"/>
                  <a:pt x="6123" y="1079"/>
                  <a:pt x="6132" y="1094"/>
                </a:cubicBezTo>
                <a:cubicBezTo>
                  <a:pt x="6151" y="1110"/>
                  <a:pt x="6160" y="1125"/>
                  <a:pt x="6178" y="1125"/>
                </a:cubicBezTo>
                <a:cubicBezTo>
                  <a:pt x="6187" y="1125"/>
                  <a:pt x="6196" y="1125"/>
                  <a:pt x="6196" y="1141"/>
                </a:cubicBezTo>
                <a:cubicBezTo>
                  <a:pt x="6205" y="1141"/>
                  <a:pt x="6205" y="1156"/>
                  <a:pt x="6205" y="1172"/>
                </a:cubicBezTo>
                <a:cubicBezTo>
                  <a:pt x="6205" y="1172"/>
                  <a:pt x="6196" y="1188"/>
                  <a:pt x="6196" y="1188"/>
                </a:cubicBezTo>
                <a:cubicBezTo>
                  <a:pt x="6187" y="1188"/>
                  <a:pt x="6187" y="1188"/>
                  <a:pt x="6178" y="1188"/>
                </a:cubicBezTo>
                <a:cubicBezTo>
                  <a:pt x="6141" y="1172"/>
                  <a:pt x="6123" y="1188"/>
                  <a:pt x="6114" y="1250"/>
                </a:cubicBezTo>
                <a:cubicBezTo>
                  <a:pt x="6105" y="1296"/>
                  <a:pt x="6096" y="1327"/>
                  <a:pt x="6096" y="1374"/>
                </a:cubicBezTo>
                <a:cubicBezTo>
                  <a:pt x="6086" y="1452"/>
                  <a:pt x="6105" y="1498"/>
                  <a:pt x="6141" y="1529"/>
                </a:cubicBezTo>
                <a:close/>
                <a:moveTo>
                  <a:pt x="6370" y="1421"/>
                </a:moveTo>
                <a:cubicBezTo>
                  <a:pt x="6370" y="1421"/>
                  <a:pt x="6370" y="1421"/>
                  <a:pt x="6370" y="1421"/>
                </a:cubicBezTo>
                <a:cubicBezTo>
                  <a:pt x="6370" y="1421"/>
                  <a:pt x="6370" y="1421"/>
                  <a:pt x="6370" y="1421"/>
                </a:cubicBezTo>
                <a:cubicBezTo>
                  <a:pt x="6370" y="1421"/>
                  <a:pt x="6370" y="1421"/>
                  <a:pt x="6370" y="1421"/>
                </a:cubicBezTo>
                <a:cubicBezTo>
                  <a:pt x="6370" y="1421"/>
                  <a:pt x="6370" y="1421"/>
                  <a:pt x="6370" y="1421"/>
                </a:cubicBezTo>
                <a:close/>
                <a:moveTo>
                  <a:pt x="17225" y="14660"/>
                </a:moveTo>
                <a:cubicBezTo>
                  <a:pt x="17225" y="14660"/>
                  <a:pt x="17225" y="14660"/>
                  <a:pt x="17225" y="14660"/>
                </a:cubicBezTo>
                <a:cubicBezTo>
                  <a:pt x="17216" y="14645"/>
                  <a:pt x="17216" y="14629"/>
                  <a:pt x="17207" y="14629"/>
                </a:cubicBezTo>
                <a:cubicBezTo>
                  <a:pt x="17207" y="14614"/>
                  <a:pt x="17207" y="14614"/>
                  <a:pt x="17207" y="14614"/>
                </a:cubicBezTo>
                <a:cubicBezTo>
                  <a:pt x="17207" y="14614"/>
                  <a:pt x="17207" y="14614"/>
                  <a:pt x="17198" y="14598"/>
                </a:cubicBezTo>
                <a:cubicBezTo>
                  <a:pt x="17207" y="14598"/>
                  <a:pt x="17207" y="14598"/>
                  <a:pt x="17207" y="14598"/>
                </a:cubicBezTo>
                <a:cubicBezTo>
                  <a:pt x="17207" y="14598"/>
                  <a:pt x="17207" y="14614"/>
                  <a:pt x="17207" y="14614"/>
                </a:cubicBezTo>
                <a:cubicBezTo>
                  <a:pt x="17207" y="14614"/>
                  <a:pt x="17207" y="14614"/>
                  <a:pt x="17207" y="14629"/>
                </a:cubicBezTo>
                <a:cubicBezTo>
                  <a:pt x="17216" y="14629"/>
                  <a:pt x="17225" y="14645"/>
                  <a:pt x="17225" y="14645"/>
                </a:cubicBezTo>
                <a:cubicBezTo>
                  <a:pt x="17225" y="14660"/>
                  <a:pt x="17225" y="14660"/>
                  <a:pt x="17225" y="14660"/>
                </a:cubicBezTo>
                <a:cubicBezTo>
                  <a:pt x="17234" y="14660"/>
                  <a:pt x="17243" y="14660"/>
                  <a:pt x="17253" y="14660"/>
                </a:cubicBezTo>
                <a:cubicBezTo>
                  <a:pt x="17253" y="14660"/>
                  <a:pt x="17253" y="14660"/>
                  <a:pt x="17262" y="14660"/>
                </a:cubicBezTo>
                <a:cubicBezTo>
                  <a:pt x="17262" y="14660"/>
                  <a:pt x="17271" y="14645"/>
                  <a:pt x="17271" y="14629"/>
                </a:cubicBezTo>
                <a:cubicBezTo>
                  <a:pt x="17253" y="14583"/>
                  <a:pt x="17234" y="14552"/>
                  <a:pt x="17216" y="14505"/>
                </a:cubicBezTo>
                <a:cubicBezTo>
                  <a:pt x="17216" y="14505"/>
                  <a:pt x="17207" y="14505"/>
                  <a:pt x="17207" y="14505"/>
                </a:cubicBezTo>
                <a:cubicBezTo>
                  <a:pt x="17198" y="14505"/>
                  <a:pt x="17188" y="14505"/>
                  <a:pt x="17179" y="14520"/>
                </a:cubicBezTo>
                <a:cubicBezTo>
                  <a:pt x="17179" y="14536"/>
                  <a:pt x="17170" y="14536"/>
                  <a:pt x="17170" y="14552"/>
                </a:cubicBezTo>
                <a:cubicBezTo>
                  <a:pt x="17161" y="14567"/>
                  <a:pt x="17152" y="14567"/>
                  <a:pt x="17143" y="14536"/>
                </a:cubicBezTo>
                <a:cubicBezTo>
                  <a:pt x="17134" y="14520"/>
                  <a:pt x="17134" y="14489"/>
                  <a:pt x="17124" y="14474"/>
                </a:cubicBezTo>
                <a:cubicBezTo>
                  <a:pt x="17124" y="14458"/>
                  <a:pt x="17115" y="14443"/>
                  <a:pt x="17106" y="14427"/>
                </a:cubicBezTo>
                <a:cubicBezTo>
                  <a:pt x="17097" y="14427"/>
                  <a:pt x="17088" y="14427"/>
                  <a:pt x="17079" y="14412"/>
                </a:cubicBezTo>
                <a:cubicBezTo>
                  <a:pt x="17069" y="14412"/>
                  <a:pt x="17060" y="14396"/>
                  <a:pt x="17069" y="14396"/>
                </a:cubicBezTo>
                <a:cubicBezTo>
                  <a:pt x="17079" y="14381"/>
                  <a:pt x="17060" y="14350"/>
                  <a:pt x="17069" y="14318"/>
                </a:cubicBezTo>
                <a:cubicBezTo>
                  <a:pt x="17079" y="14318"/>
                  <a:pt x="17079" y="14303"/>
                  <a:pt x="17069" y="14287"/>
                </a:cubicBezTo>
                <a:cubicBezTo>
                  <a:pt x="17060" y="14256"/>
                  <a:pt x="17033" y="14241"/>
                  <a:pt x="17024" y="14194"/>
                </a:cubicBezTo>
                <a:cubicBezTo>
                  <a:pt x="17024" y="14179"/>
                  <a:pt x="17015" y="14179"/>
                  <a:pt x="17015" y="14163"/>
                </a:cubicBezTo>
                <a:cubicBezTo>
                  <a:pt x="16996" y="14163"/>
                  <a:pt x="16978" y="14148"/>
                  <a:pt x="16969" y="14132"/>
                </a:cubicBezTo>
                <a:cubicBezTo>
                  <a:pt x="16960" y="14132"/>
                  <a:pt x="16951" y="14116"/>
                  <a:pt x="16951" y="14116"/>
                </a:cubicBezTo>
                <a:cubicBezTo>
                  <a:pt x="16941" y="14085"/>
                  <a:pt x="16923" y="14070"/>
                  <a:pt x="16905" y="14054"/>
                </a:cubicBezTo>
                <a:cubicBezTo>
                  <a:pt x="16886" y="14023"/>
                  <a:pt x="16868" y="14008"/>
                  <a:pt x="16850" y="13992"/>
                </a:cubicBezTo>
                <a:cubicBezTo>
                  <a:pt x="16841" y="13992"/>
                  <a:pt x="16832" y="13977"/>
                  <a:pt x="16822" y="13961"/>
                </a:cubicBezTo>
                <a:cubicBezTo>
                  <a:pt x="16813" y="13930"/>
                  <a:pt x="16795" y="13899"/>
                  <a:pt x="16786" y="13883"/>
                </a:cubicBezTo>
                <a:cubicBezTo>
                  <a:pt x="16740" y="13852"/>
                  <a:pt x="16703" y="13790"/>
                  <a:pt x="16676" y="13712"/>
                </a:cubicBezTo>
                <a:cubicBezTo>
                  <a:pt x="16667" y="13697"/>
                  <a:pt x="16648" y="13681"/>
                  <a:pt x="16630" y="13681"/>
                </a:cubicBezTo>
                <a:cubicBezTo>
                  <a:pt x="16594" y="13681"/>
                  <a:pt x="16566" y="13666"/>
                  <a:pt x="16529" y="13650"/>
                </a:cubicBezTo>
                <a:cubicBezTo>
                  <a:pt x="16520" y="13635"/>
                  <a:pt x="16511" y="13650"/>
                  <a:pt x="16511" y="13650"/>
                </a:cubicBezTo>
                <a:cubicBezTo>
                  <a:pt x="16502" y="13650"/>
                  <a:pt x="16493" y="13681"/>
                  <a:pt x="16502" y="13697"/>
                </a:cubicBezTo>
                <a:cubicBezTo>
                  <a:pt x="16502" y="13712"/>
                  <a:pt x="16511" y="13744"/>
                  <a:pt x="16520" y="13759"/>
                </a:cubicBezTo>
                <a:cubicBezTo>
                  <a:pt x="16539" y="13806"/>
                  <a:pt x="16566" y="13837"/>
                  <a:pt x="16594" y="13868"/>
                </a:cubicBezTo>
                <a:cubicBezTo>
                  <a:pt x="16612" y="13883"/>
                  <a:pt x="16621" y="13899"/>
                  <a:pt x="16630" y="13930"/>
                </a:cubicBezTo>
                <a:cubicBezTo>
                  <a:pt x="16639" y="13946"/>
                  <a:pt x="16658" y="13961"/>
                  <a:pt x="16658" y="13992"/>
                </a:cubicBezTo>
                <a:cubicBezTo>
                  <a:pt x="16676" y="14039"/>
                  <a:pt x="16694" y="14070"/>
                  <a:pt x="16722" y="14116"/>
                </a:cubicBezTo>
                <a:cubicBezTo>
                  <a:pt x="16731" y="14116"/>
                  <a:pt x="16740" y="14132"/>
                  <a:pt x="16740" y="14148"/>
                </a:cubicBezTo>
                <a:cubicBezTo>
                  <a:pt x="16749" y="14179"/>
                  <a:pt x="16749" y="14210"/>
                  <a:pt x="16758" y="14241"/>
                </a:cubicBezTo>
                <a:cubicBezTo>
                  <a:pt x="16767" y="14256"/>
                  <a:pt x="16767" y="14272"/>
                  <a:pt x="16777" y="14287"/>
                </a:cubicBezTo>
                <a:cubicBezTo>
                  <a:pt x="16813" y="14334"/>
                  <a:pt x="16832" y="14396"/>
                  <a:pt x="16841" y="14458"/>
                </a:cubicBezTo>
                <a:cubicBezTo>
                  <a:pt x="16850" y="14489"/>
                  <a:pt x="16859" y="14520"/>
                  <a:pt x="16859" y="14552"/>
                </a:cubicBezTo>
                <a:cubicBezTo>
                  <a:pt x="16868" y="14583"/>
                  <a:pt x="16877" y="14598"/>
                  <a:pt x="16886" y="14629"/>
                </a:cubicBezTo>
                <a:cubicBezTo>
                  <a:pt x="16914" y="14676"/>
                  <a:pt x="16941" y="14707"/>
                  <a:pt x="16960" y="14754"/>
                </a:cubicBezTo>
                <a:cubicBezTo>
                  <a:pt x="16987" y="14800"/>
                  <a:pt x="17005" y="14831"/>
                  <a:pt x="17033" y="14878"/>
                </a:cubicBezTo>
                <a:cubicBezTo>
                  <a:pt x="17060" y="14893"/>
                  <a:pt x="17079" y="14925"/>
                  <a:pt x="17097" y="14956"/>
                </a:cubicBezTo>
                <a:cubicBezTo>
                  <a:pt x="17106" y="14971"/>
                  <a:pt x="17115" y="14971"/>
                  <a:pt x="17124" y="14971"/>
                </a:cubicBezTo>
                <a:cubicBezTo>
                  <a:pt x="17152" y="14971"/>
                  <a:pt x="17179" y="14956"/>
                  <a:pt x="17207" y="14971"/>
                </a:cubicBezTo>
                <a:cubicBezTo>
                  <a:pt x="17207" y="14925"/>
                  <a:pt x="17216" y="14878"/>
                  <a:pt x="17216" y="14816"/>
                </a:cubicBezTo>
                <a:cubicBezTo>
                  <a:pt x="17216" y="14769"/>
                  <a:pt x="17225" y="14707"/>
                  <a:pt x="17225" y="14660"/>
                </a:cubicBezTo>
                <a:close/>
                <a:moveTo>
                  <a:pt x="17207" y="14971"/>
                </a:moveTo>
                <a:cubicBezTo>
                  <a:pt x="17207" y="14971"/>
                  <a:pt x="17207" y="14971"/>
                  <a:pt x="17207" y="14987"/>
                </a:cubicBezTo>
                <a:cubicBezTo>
                  <a:pt x="17207" y="14987"/>
                  <a:pt x="17207" y="14987"/>
                  <a:pt x="17207" y="14987"/>
                </a:cubicBezTo>
                <a:cubicBezTo>
                  <a:pt x="17207" y="14971"/>
                  <a:pt x="17216" y="14971"/>
                  <a:pt x="17216" y="14971"/>
                </a:cubicBezTo>
                <a:cubicBezTo>
                  <a:pt x="17207" y="14971"/>
                  <a:pt x="17207" y="14971"/>
                  <a:pt x="17207" y="14971"/>
                </a:cubicBezTo>
                <a:close/>
                <a:moveTo>
                  <a:pt x="3917" y="2664"/>
                </a:moveTo>
                <a:cubicBezTo>
                  <a:pt x="3917" y="2695"/>
                  <a:pt x="3908" y="2742"/>
                  <a:pt x="3908" y="2773"/>
                </a:cubicBezTo>
                <a:cubicBezTo>
                  <a:pt x="3908" y="2788"/>
                  <a:pt x="3926" y="2804"/>
                  <a:pt x="3926" y="2804"/>
                </a:cubicBezTo>
                <a:cubicBezTo>
                  <a:pt x="3954" y="2804"/>
                  <a:pt x="3981" y="2788"/>
                  <a:pt x="4009" y="2757"/>
                </a:cubicBezTo>
                <a:cubicBezTo>
                  <a:pt x="4009" y="2757"/>
                  <a:pt x="4009" y="2757"/>
                  <a:pt x="4009" y="2757"/>
                </a:cubicBezTo>
                <a:cubicBezTo>
                  <a:pt x="4009" y="2742"/>
                  <a:pt x="4009" y="2742"/>
                  <a:pt x="4009" y="2742"/>
                </a:cubicBezTo>
                <a:cubicBezTo>
                  <a:pt x="4009" y="2757"/>
                  <a:pt x="4009" y="2757"/>
                  <a:pt x="4009" y="2757"/>
                </a:cubicBezTo>
                <a:cubicBezTo>
                  <a:pt x="4009" y="2757"/>
                  <a:pt x="4009" y="2757"/>
                  <a:pt x="4009" y="2757"/>
                </a:cubicBezTo>
                <a:cubicBezTo>
                  <a:pt x="4018" y="2773"/>
                  <a:pt x="4027" y="2788"/>
                  <a:pt x="4045" y="2788"/>
                </a:cubicBezTo>
                <a:cubicBezTo>
                  <a:pt x="4055" y="2788"/>
                  <a:pt x="4064" y="2788"/>
                  <a:pt x="4082" y="2773"/>
                </a:cubicBezTo>
                <a:cubicBezTo>
                  <a:pt x="4082" y="2757"/>
                  <a:pt x="4091" y="2742"/>
                  <a:pt x="4100" y="2726"/>
                </a:cubicBezTo>
                <a:cubicBezTo>
                  <a:pt x="4109" y="2710"/>
                  <a:pt x="4119" y="2679"/>
                  <a:pt x="4128" y="2664"/>
                </a:cubicBezTo>
                <a:cubicBezTo>
                  <a:pt x="4146" y="2633"/>
                  <a:pt x="4155" y="2602"/>
                  <a:pt x="4183" y="2602"/>
                </a:cubicBezTo>
                <a:cubicBezTo>
                  <a:pt x="4201" y="2602"/>
                  <a:pt x="4210" y="2586"/>
                  <a:pt x="4219" y="2571"/>
                </a:cubicBezTo>
                <a:cubicBezTo>
                  <a:pt x="4228" y="2555"/>
                  <a:pt x="4238" y="2539"/>
                  <a:pt x="4256" y="2524"/>
                </a:cubicBezTo>
                <a:cubicBezTo>
                  <a:pt x="4265" y="2508"/>
                  <a:pt x="4274" y="2493"/>
                  <a:pt x="4283" y="2493"/>
                </a:cubicBezTo>
                <a:cubicBezTo>
                  <a:pt x="4311" y="2493"/>
                  <a:pt x="4338" y="2477"/>
                  <a:pt x="4366" y="2462"/>
                </a:cubicBezTo>
                <a:cubicBezTo>
                  <a:pt x="4375" y="2446"/>
                  <a:pt x="4384" y="2446"/>
                  <a:pt x="4393" y="2446"/>
                </a:cubicBezTo>
                <a:cubicBezTo>
                  <a:pt x="4393" y="2462"/>
                  <a:pt x="4393" y="2462"/>
                  <a:pt x="4393" y="2462"/>
                </a:cubicBezTo>
                <a:cubicBezTo>
                  <a:pt x="4393" y="2462"/>
                  <a:pt x="4393" y="2462"/>
                  <a:pt x="4393" y="2462"/>
                </a:cubicBezTo>
                <a:cubicBezTo>
                  <a:pt x="4393" y="2446"/>
                  <a:pt x="4393" y="2446"/>
                  <a:pt x="4393" y="2446"/>
                </a:cubicBezTo>
                <a:cubicBezTo>
                  <a:pt x="4412" y="2431"/>
                  <a:pt x="4421" y="2431"/>
                  <a:pt x="4439" y="2431"/>
                </a:cubicBezTo>
                <a:cubicBezTo>
                  <a:pt x="4457" y="2431"/>
                  <a:pt x="4466" y="2431"/>
                  <a:pt x="4476" y="2431"/>
                </a:cubicBezTo>
                <a:cubicBezTo>
                  <a:pt x="4494" y="2400"/>
                  <a:pt x="4503" y="2400"/>
                  <a:pt x="4521" y="2400"/>
                </a:cubicBezTo>
                <a:cubicBezTo>
                  <a:pt x="4531" y="2322"/>
                  <a:pt x="4521" y="2260"/>
                  <a:pt x="4521" y="2182"/>
                </a:cubicBezTo>
                <a:cubicBezTo>
                  <a:pt x="4521" y="2151"/>
                  <a:pt x="4512" y="2120"/>
                  <a:pt x="4494" y="2089"/>
                </a:cubicBezTo>
                <a:cubicBezTo>
                  <a:pt x="4485" y="2073"/>
                  <a:pt x="4466" y="2073"/>
                  <a:pt x="4457" y="2073"/>
                </a:cubicBezTo>
                <a:cubicBezTo>
                  <a:pt x="4430" y="2073"/>
                  <a:pt x="4412" y="2058"/>
                  <a:pt x="4393" y="2027"/>
                </a:cubicBezTo>
                <a:cubicBezTo>
                  <a:pt x="4384" y="2011"/>
                  <a:pt x="4375" y="2011"/>
                  <a:pt x="4366" y="1996"/>
                </a:cubicBezTo>
                <a:cubicBezTo>
                  <a:pt x="4347" y="1933"/>
                  <a:pt x="4329" y="1933"/>
                  <a:pt x="4293" y="1933"/>
                </a:cubicBezTo>
                <a:cubicBezTo>
                  <a:pt x="4265" y="1949"/>
                  <a:pt x="4247" y="1933"/>
                  <a:pt x="4219" y="1933"/>
                </a:cubicBezTo>
                <a:cubicBezTo>
                  <a:pt x="4210" y="1933"/>
                  <a:pt x="4192" y="1949"/>
                  <a:pt x="4183" y="1949"/>
                </a:cubicBezTo>
                <a:cubicBezTo>
                  <a:pt x="4174" y="1949"/>
                  <a:pt x="4164" y="1965"/>
                  <a:pt x="4155" y="1980"/>
                </a:cubicBezTo>
                <a:cubicBezTo>
                  <a:pt x="4155" y="2011"/>
                  <a:pt x="4155" y="2042"/>
                  <a:pt x="4155" y="2058"/>
                </a:cubicBezTo>
                <a:cubicBezTo>
                  <a:pt x="4155" y="2089"/>
                  <a:pt x="4146" y="2120"/>
                  <a:pt x="4128" y="2135"/>
                </a:cubicBezTo>
                <a:cubicBezTo>
                  <a:pt x="4100" y="2167"/>
                  <a:pt x="4082" y="2198"/>
                  <a:pt x="4055" y="2229"/>
                </a:cubicBezTo>
                <a:cubicBezTo>
                  <a:pt x="4045" y="2260"/>
                  <a:pt x="4036" y="2275"/>
                  <a:pt x="4036" y="2306"/>
                </a:cubicBezTo>
                <a:cubicBezTo>
                  <a:pt x="4036" y="2306"/>
                  <a:pt x="4027" y="2322"/>
                  <a:pt x="4027" y="2322"/>
                </a:cubicBezTo>
                <a:cubicBezTo>
                  <a:pt x="3981" y="2369"/>
                  <a:pt x="3945" y="2431"/>
                  <a:pt x="3908" y="2477"/>
                </a:cubicBezTo>
                <a:cubicBezTo>
                  <a:pt x="3899" y="2493"/>
                  <a:pt x="3890" y="2508"/>
                  <a:pt x="3881" y="2524"/>
                </a:cubicBezTo>
                <a:cubicBezTo>
                  <a:pt x="3881" y="2539"/>
                  <a:pt x="3890" y="2555"/>
                  <a:pt x="3899" y="2571"/>
                </a:cubicBezTo>
                <a:cubicBezTo>
                  <a:pt x="3908" y="2602"/>
                  <a:pt x="3917" y="2633"/>
                  <a:pt x="3917" y="2664"/>
                </a:cubicBezTo>
                <a:close/>
                <a:moveTo>
                  <a:pt x="9802" y="6999"/>
                </a:moveTo>
                <a:cubicBezTo>
                  <a:pt x="9821" y="7030"/>
                  <a:pt x="9821" y="7062"/>
                  <a:pt x="9812" y="7108"/>
                </a:cubicBezTo>
                <a:cubicBezTo>
                  <a:pt x="9812" y="7124"/>
                  <a:pt x="9821" y="7124"/>
                  <a:pt x="9821" y="7139"/>
                </a:cubicBezTo>
                <a:cubicBezTo>
                  <a:pt x="9839" y="7155"/>
                  <a:pt x="9839" y="7170"/>
                  <a:pt x="9830" y="7186"/>
                </a:cubicBezTo>
                <a:cubicBezTo>
                  <a:pt x="9821" y="7201"/>
                  <a:pt x="9821" y="7201"/>
                  <a:pt x="9821" y="7217"/>
                </a:cubicBezTo>
                <a:cubicBezTo>
                  <a:pt x="9821" y="7232"/>
                  <a:pt x="9821" y="7232"/>
                  <a:pt x="9830" y="7232"/>
                </a:cubicBezTo>
                <a:cubicBezTo>
                  <a:pt x="9830" y="7248"/>
                  <a:pt x="9830" y="7248"/>
                  <a:pt x="9830" y="7264"/>
                </a:cubicBezTo>
                <a:cubicBezTo>
                  <a:pt x="9848" y="7295"/>
                  <a:pt x="9848" y="7295"/>
                  <a:pt x="9866" y="7264"/>
                </a:cubicBezTo>
                <a:cubicBezTo>
                  <a:pt x="9866" y="7264"/>
                  <a:pt x="9876" y="7264"/>
                  <a:pt x="9876" y="7248"/>
                </a:cubicBezTo>
                <a:cubicBezTo>
                  <a:pt x="9876" y="7264"/>
                  <a:pt x="9876" y="7264"/>
                  <a:pt x="9876" y="7279"/>
                </a:cubicBezTo>
                <a:cubicBezTo>
                  <a:pt x="9876" y="7295"/>
                  <a:pt x="9876" y="7326"/>
                  <a:pt x="9866" y="7341"/>
                </a:cubicBezTo>
                <a:cubicBezTo>
                  <a:pt x="9866" y="7372"/>
                  <a:pt x="9876" y="7388"/>
                  <a:pt x="9894" y="7388"/>
                </a:cubicBezTo>
                <a:cubicBezTo>
                  <a:pt x="9894" y="7388"/>
                  <a:pt x="9894" y="7388"/>
                  <a:pt x="9903" y="7388"/>
                </a:cubicBezTo>
                <a:cubicBezTo>
                  <a:pt x="9912" y="7388"/>
                  <a:pt x="9931" y="7388"/>
                  <a:pt x="9940" y="7388"/>
                </a:cubicBezTo>
                <a:cubicBezTo>
                  <a:pt x="9958" y="7403"/>
                  <a:pt x="9949" y="7434"/>
                  <a:pt x="9958" y="7450"/>
                </a:cubicBezTo>
                <a:cubicBezTo>
                  <a:pt x="9958" y="7466"/>
                  <a:pt x="9967" y="7481"/>
                  <a:pt x="9967" y="7481"/>
                </a:cubicBezTo>
                <a:cubicBezTo>
                  <a:pt x="9985" y="7497"/>
                  <a:pt x="9985" y="7512"/>
                  <a:pt x="9985" y="7543"/>
                </a:cubicBezTo>
                <a:cubicBezTo>
                  <a:pt x="9976" y="7605"/>
                  <a:pt x="9967" y="7621"/>
                  <a:pt x="9921" y="7605"/>
                </a:cubicBezTo>
                <a:cubicBezTo>
                  <a:pt x="9921" y="7605"/>
                  <a:pt x="9912" y="7605"/>
                  <a:pt x="9912" y="7605"/>
                </a:cubicBezTo>
                <a:cubicBezTo>
                  <a:pt x="9903" y="7605"/>
                  <a:pt x="9903" y="7605"/>
                  <a:pt x="9903" y="7621"/>
                </a:cubicBezTo>
                <a:cubicBezTo>
                  <a:pt x="9903" y="7652"/>
                  <a:pt x="9903" y="7699"/>
                  <a:pt x="9921" y="7730"/>
                </a:cubicBezTo>
                <a:cubicBezTo>
                  <a:pt x="9921" y="7730"/>
                  <a:pt x="9921" y="7761"/>
                  <a:pt x="9912" y="7776"/>
                </a:cubicBezTo>
                <a:cubicBezTo>
                  <a:pt x="9903" y="7776"/>
                  <a:pt x="9894" y="7792"/>
                  <a:pt x="9885" y="7807"/>
                </a:cubicBezTo>
                <a:cubicBezTo>
                  <a:pt x="9885" y="7807"/>
                  <a:pt x="9876" y="7823"/>
                  <a:pt x="9866" y="7823"/>
                </a:cubicBezTo>
                <a:cubicBezTo>
                  <a:pt x="9866" y="7838"/>
                  <a:pt x="9866" y="7854"/>
                  <a:pt x="9866" y="7854"/>
                </a:cubicBezTo>
                <a:cubicBezTo>
                  <a:pt x="9866" y="7854"/>
                  <a:pt x="9876" y="7870"/>
                  <a:pt x="9876" y="7870"/>
                </a:cubicBezTo>
                <a:cubicBezTo>
                  <a:pt x="9912" y="7885"/>
                  <a:pt x="9940" y="7901"/>
                  <a:pt x="9967" y="7932"/>
                </a:cubicBezTo>
                <a:cubicBezTo>
                  <a:pt x="9967" y="7932"/>
                  <a:pt x="9967" y="7932"/>
                  <a:pt x="9976" y="7932"/>
                </a:cubicBezTo>
                <a:cubicBezTo>
                  <a:pt x="9967" y="7932"/>
                  <a:pt x="9967" y="7947"/>
                  <a:pt x="9958" y="7947"/>
                </a:cubicBezTo>
                <a:cubicBezTo>
                  <a:pt x="9931" y="7932"/>
                  <a:pt x="9912" y="7947"/>
                  <a:pt x="9903" y="7994"/>
                </a:cubicBezTo>
                <a:cubicBezTo>
                  <a:pt x="9885" y="8040"/>
                  <a:pt x="9857" y="8072"/>
                  <a:pt x="9839" y="8103"/>
                </a:cubicBezTo>
                <a:cubicBezTo>
                  <a:pt x="9839" y="8103"/>
                  <a:pt x="9839" y="8118"/>
                  <a:pt x="9848" y="8118"/>
                </a:cubicBezTo>
                <a:cubicBezTo>
                  <a:pt x="9848" y="8118"/>
                  <a:pt x="9848" y="8118"/>
                  <a:pt x="9848" y="8118"/>
                </a:cubicBezTo>
                <a:cubicBezTo>
                  <a:pt x="9857" y="8118"/>
                  <a:pt x="9866" y="8118"/>
                  <a:pt x="9876" y="8118"/>
                </a:cubicBezTo>
                <a:cubicBezTo>
                  <a:pt x="9885" y="8103"/>
                  <a:pt x="9903" y="8087"/>
                  <a:pt x="9912" y="8103"/>
                </a:cubicBezTo>
                <a:cubicBezTo>
                  <a:pt x="9940" y="8103"/>
                  <a:pt x="9958" y="8087"/>
                  <a:pt x="9976" y="8056"/>
                </a:cubicBezTo>
                <a:cubicBezTo>
                  <a:pt x="9985" y="8040"/>
                  <a:pt x="9995" y="8040"/>
                  <a:pt x="10004" y="8040"/>
                </a:cubicBezTo>
                <a:cubicBezTo>
                  <a:pt x="10031" y="8040"/>
                  <a:pt x="10059" y="8040"/>
                  <a:pt x="10086" y="8040"/>
                </a:cubicBezTo>
                <a:cubicBezTo>
                  <a:pt x="10114" y="8025"/>
                  <a:pt x="10150" y="8009"/>
                  <a:pt x="10178" y="8009"/>
                </a:cubicBezTo>
                <a:cubicBezTo>
                  <a:pt x="10214" y="8009"/>
                  <a:pt x="10233" y="7978"/>
                  <a:pt x="10260" y="7947"/>
                </a:cubicBezTo>
                <a:cubicBezTo>
                  <a:pt x="10260" y="7932"/>
                  <a:pt x="10260" y="7916"/>
                  <a:pt x="10251" y="7901"/>
                </a:cubicBezTo>
                <a:cubicBezTo>
                  <a:pt x="10251" y="7901"/>
                  <a:pt x="10242" y="7901"/>
                  <a:pt x="10242" y="7901"/>
                </a:cubicBezTo>
                <a:cubicBezTo>
                  <a:pt x="10233" y="7885"/>
                  <a:pt x="10233" y="7870"/>
                  <a:pt x="10233" y="7870"/>
                </a:cubicBezTo>
                <a:cubicBezTo>
                  <a:pt x="10242" y="7838"/>
                  <a:pt x="10260" y="7807"/>
                  <a:pt x="10269" y="7776"/>
                </a:cubicBezTo>
                <a:cubicBezTo>
                  <a:pt x="10287" y="7730"/>
                  <a:pt x="10260" y="7668"/>
                  <a:pt x="10223" y="7652"/>
                </a:cubicBezTo>
                <a:cubicBezTo>
                  <a:pt x="10214" y="7652"/>
                  <a:pt x="10196" y="7652"/>
                  <a:pt x="10187" y="7652"/>
                </a:cubicBezTo>
                <a:cubicBezTo>
                  <a:pt x="10187" y="7652"/>
                  <a:pt x="10187" y="7652"/>
                  <a:pt x="10187" y="7652"/>
                </a:cubicBezTo>
                <a:cubicBezTo>
                  <a:pt x="10187" y="7652"/>
                  <a:pt x="10187" y="7652"/>
                  <a:pt x="10187" y="7652"/>
                </a:cubicBezTo>
                <a:cubicBezTo>
                  <a:pt x="10187" y="7652"/>
                  <a:pt x="10187" y="7652"/>
                  <a:pt x="10187" y="7652"/>
                </a:cubicBezTo>
                <a:cubicBezTo>
                  <a:pt x="10187" y="7652"/>
                  <a:pt x="10187" y="7652"/>
                  <a:pt x="10187" y="7652"/>
                </a:cubicBezTo>
                <a:cubicBezTo>
                  <a:pt x="10187" y="7636"/>
                  <a:pt x="10187" y="7621"/>
                  <a:pt x="10187" y="7605"/>
                </a:cubicBezTo>
                <a:cubicBezTo>
                  <a:pt x="10168" y="7574"/>
                  <a:pt x="10159" y="7528"/>
                  <a:pt x="10150" y="7481"/>
                </a:cubicBezTo>
                <a:cubicBezTo>
                  <a:pt x="10141" y="7466"/>
                  <a:pt x="10132" y="7434"/>
                  <a:pt x="10123" y="7419"/>
                </a:cubicBezTo>
                <a:cubicBezTo>
                  <a:pt x="10095" y="7403"/>
                  <a:pt x="10086" y="7372"/>
                  <a:pt x="10077" y="7326"/>
                </a:cubicBezTo>
                <a:cubicBezTo>
                  <a:pt x="10059" y="7248"/>
                  <a:pt x="10040" y="7201"/>
                  <a:pt x="10004" y="7186"/>
                </a:cubicBezTo>
                <a:cubicBezTo>
                  <a:pt x="9995" y="7186"/>
                  <a:pt x="9995" y="7170"/>
                  <a:pt x="9995" y="7170"/>
                </a:cubicBezTo>
                <a:cubicBezTo>
                  <a:pt x="10004" y="7139"/>
                  <a:pt x="10004" y="7124"/>
                  <a:pt x="10013" y="7108"/>
                </a:cubicBezTo>
                <a:cubicBezTo>
                  <a:pt x="10022" y="7062"/>
                  <a:pt x="10031" y="7015"/>
                  <a:pt x="10040" y="6984"/>
                </a:cubicBezTo>
                <a:cubicBezTo>
                  <a:pt x="10040" y="6953"/>
                  <a:pt x="10031" y="6937"/>
                  <a:pt x="10022" y="6922"/>
                </a:cubicBezTo>
                <a:cubicBezTo>
                  <a:pt x="10013" y="6922"/>
                  <a:pt x="10013" y="6922"/>
                  <a:pt x="10004" y="6922"/>
                </a:cubicBezTo>
                <a:cubicBezTo>
                  <a:pt x="9985" y="6922"/>
                  <a:pt x="9967" y="6922"/>
                  <a:pt x="9949" y="6922"/>
                </a:cubicBezTo>
                <a:cubicBezTo>
                  <a:pt x="9949" y="6922"/>
                  <a:pt x="9940" y="6906"/>
                  <a:pt x="9940" y="6906"/>
                </a:cubicBezTo>
                <a:cubicBezTo>
                  <a:pt x="9940" y="6906"/>
                  <a:pt x="9940" y="6906"/>
                  <a:pt x="9940" y="6891"/>
                </a:cubicBezTo>
                <a:cubicBezTo>
                  <a:pt x="9949" y="6875"/>
                  <a:pt x="9958" y="6859"/>
                  <a:pt x="9967" y="6828"/>
                </a:cubicBezTo>
                <a:cubicBezTo>
                  <a:pt x="9976" y="6828"/>
                  <a:pt x="9976" y="6813"/>
                  <a:pt x="9976" y="6813"/>
                </a:cubicBezTo>
                <a:cubicBezTo>
                  <a:pt x="9976" y="6797"/>
                  <a:pt x="9967" y="6782"/>
                  <a:pt x="9958" y="6782"/>
                </a:cubicBezTo>
                <a:cubicBezTo>
                  <a:pt x="9931" y="6782"/>
                  <a:pt x="9912" y="6782"/>
                  <a:pt x="9894" y="6797"/>
                </a:cubicBezTo>
                <a:cubicBezTo>
                  <a:pt x="9876" y="6797"/>
                  <a:pt x="9876" y="6797"/>
                  <a:pt x="9866" y="6828"/>
                </a:cubicBezTo>
                <a:cubicBezTo>
                  <a:pt x="9857" y="6859"/>
                  <a:pt x="9839" y="6906"/>
                  <a:pt x="9830" y="6937"/>
                </a:cubicBezTo>
                <a:cubicBezTo>
                  <a:pt x="9830" y="6953"/>
                  <a:pt x="9821" y="6953"/>
                  <a:pt x="9812" y="6953"/>
                </a:cubicBezTo>
                <a:cubicBezTo>
                  <a:pt x="9793" y="6953"/>
                  <a:pt x="9784" y="6968"/>
                  <a:pt x="9802" y="6999"/>
                </a:cubicBezTo>
                <a:close/>
                <a:moveTo>
                  <a:pt x="10626" y="2198"/>
                </a:moveTo>
                <a:cubicBezTo>
                  <a:pt x="10626" y="2244"/>
                  <a:pt x="10644" y="2275"/>
                  <a:pt x="10654" y="2306"/>
                </a:cubicBezTo>
                <a:cubicBezTo>
                  <a:pt x="10663" y="2322"/>
                  <a:pt x="10681" y="2353"/>
                  <a:pt x="10681" y="2384"/>
                </a:cubicBezTo>
                <a:cubicBezTo>
                  <a:pt x="10699" y="2415"/>
                  <a:pt x="10718" y="2462"/>
                  <a:pt x="10745" y="2477"/>
                </a:cubicBezTo>
                <a:cubicBezTo>
                  <a:pt x="10745" y="2477"/>
                  <a:pt x="10745" y="2477"/>
                  <a:pt x="10745" y="2477"/>
                </a:cubicBezTo>
                <a:cubicBezTo>
                  <a:pt x="10745" y="2477"/>
                  <a:pt x="10745" y="2477"/>
                  <a:pt x="10745" y="2477"/>
                </a:cubicBezTo>
                <a:cubicBezTo>
                  <a:pt x="10754" y="2462"/>
                  <a:pt x="10763" y="2431"/>
                  <a:pt x="10773" y="2415"/>
                </a:cubicBezTo>
                <a:cubicBezTo>
                  <a:pt x="10782" y="2400"/>
                  <a:pt x="10782" y="2384"/>
                  <a:pt x="10782" y="2353"/>
                </a:cubicBezTo>
                <a:cubicBezTo>
                  <a:pt x="10782" y="2353"/>
                  <a:pt x="10791" y="2337"/>
                  <a:pt x="10791" y="2337"/>
                </a:cubicBezTo>
                <a:cubicBezTo>
                  <a:pt x="10800" y="2337"/>
                  <a:pt x="10800" y="2337"/>
                  <a:pt x="10800" y="2337"/>
                </a:cubicBezTo>
                <a:cubicBezTo>
                  <a:pt x="10809" y="2384"/>
                  <a:pt x="10827" y="2369"/>
                  <a:pt x="10846" y="2369"/>
                </a:cubicBezTo>
                <a:cubicBezTo>
                  <a:pt x="10846" y="2369"/>
                  <a:pt x="10846" y="2369"/>
                  <a:pt x="10846" y="2369"/>
                </a:cubicBezTo>
                <a:cubicBezTo>
                  <a:pt x="10855" y="2384"/>
                  <a:pt x="10855" y="2384"/>
                  <a:pt x="10846" y="2384"/>
                </a:cubicBezTo>
                <a:cubicBezTo>
                  <a:pt x="10827" y="2400"/>
                  <a:pt x="10818" y="2431"/>
                  <a:pt x="10800" y="2446"/>
                </a:cubicBezTo>
                <a:cubicBezTo>
                  <a:pt x="10791" y="2477"/>
                  <a:pt x="10773" y="2477"/>
                  <a:pt x="10745" y="2477"/>
                </a:cubicBezTo>
                <a:cubicBezTo>
                  <a:pt x="10745" y="2477"/>
                  <a:pt x="10745" y="2477"/>
                  <a:pt x="10745" y="2477"/>
                </a:cubicBezTo>
                <a:cubicBezTo>
                  <a:pt x="10745" y="2477"/>
                  <a:pt x="10745" y="2477"/>
                  <a:pt x="10745" y="2477"/>
                </a:cubicBezTo>
                <a:cubicBezTo>
                  <a:pt x="10745" y="2508"/>
                  <a:pt x="10745" y="2524"/>
                  <a:pt x="10745" y="2555"/>
                </a:cubicBezTo>
                <a:cubicBezTo>
                  <a:pt x="10745" y="2571"/>
                  <a:pt x="10754" y="2586"/>
                  <a:pt x="10763" y="2586"/>
                </a:cubicBezTo>
                <a:cubicBezTo>
                  <a:pt x="10773" y="2602"/>
                  <a:pt x="10791" y="2602"/>
                  <a:pt x="10791" y="2617"/>
                </a:cubicBezTo>
                <a:cubicBezTo>
                  <a:pt x="10791" y="2617"/>
                  <a:pt x="10791" y="2617"/>
                  <a:pt x="10791" y="2617"/>
                </a:cubicBezTo>
                <a:cubicBezTo>
                  <a:pt x="10791" y="2617"/>
                  <a:pt x="10800" y="2617"/>
                  <a:pt x="10800" y="2617"/>
                </a:cubicBezTo>
                <a:cubicBezTo>
                  <a:pt x="10800" y="2617"/>
                  <a:pt x="10809" y="2617"/>
                  <a:pt x="10818" y="2617"/>
                </a:cubicBezTo>
                <a:cubicBezTo>
                  <a:pt x="10827" y="2617"/>
                  <a:pt x="10827" y="2633"/>
                  <a:pt x="10818" y="2633"/>
                </a:cubicBezTo>
                <a:cubicBezTo>
                  <a:pt x="10818" y="2633"/>
                  <a:pt x="10818" y="2633"/>
                  <a:pt x="10809" y="2633"/>
                </a:cubicBezTo>
                <a:cubicBezTo>
                  <a:pt x="10809" y="2633"/>
                  <a:pt x="10800" y="2633"/>
                  <a:pt x="10800" y="2617"/>
                </a:cubicBezTo>
                <a:cubicBezTo>
                  <a:pt x="10791" y="2617"/>
                  <a:pt x="10791" y="2617"/>
                  <a:pt x="10791" y="2617"/>
                </a:cubicBezTo>
                <a:cubicBezTo>
                  <a:pt x="10791" y="2617"/>
                  <a:pt x="10791" y="2617"/>
                  <a:pt x="10791" y="2617"/>
                </a:cubicBezTo>
                <a:cubicBezTo>
                  <a:pt x="10782" y="2617"/>
                  <a:pt x="10773" y="2617"/>
                  <a:pt x="10763" y="2633"/>
                </a:cubicBezTo>
                <a:cubicBezTo>
                  <a:pt x="10763" y="2664"/>
                  <a:pt x="10763" y="2679"/>
                  <a:pt x="10763" y="2710"/>
                </a:cubicBezTo>
                <a:cubicBezTo>
                  <a:pt x="10791" y="2773"/>
                  <a:pt x="10818" y="2819"/>
                  <a:pt x="10864" y="2835"/>
                </a:cubicBezTo>
                <a:cubicBezTo>
                  <a:pt x="10864" y="2835"/>
                  <a:pt x="10864" y="2835"/>
                  <a:pt x="10864" y="2835"/>
                </a:cubicBezTo>
                <a:cubicBezTo>
                  <a:pt x="10864" y="2835"/>
                  <a:pt x="10864" y="2835"/>
                  <a:pt x="10864" y="2835"/>
                </a:cubicBezTo>
                <a:cubicBezTo>
                  <a:pt x="10864" y="2835"/>
                  <a:pt x="10864" y="2835"/>
                  <a:pt x="10864" y="2835"/>
                </a:cubicBezTo>
                <a:cubicBezTo>
                  <a:pt x="10864" y="2835"/>
                  <a:pt x="10864" y="2835"/>
                  <a:pt x="10864" y="2835"/>
                </a:cubicBezTo>
                <a:cubicBezTo>
                  <a:pt x="10855" y="2850"/>
                  <a:pt x="10855" y="2850"/>
                  <a:pt x="10855" y="2866"/>
                </a:cubicBezTo>
                <a:cubicBezTo>
                  <a:pt x="10864" y="2897"/>
                  <a:pt x="10873" y="2928"/>
                  <a:pt x="10892" y="2959"/>
                </a:cubicBezTo>
                <a:cubicBezTo>
                  <a:pt x="10901" y="2959"/>
                  <a:pt x="10919" y="2959"/>
                  <a:pt x="10919" y="2944"/>
                </a:cubicBezTo>
                <a:cubicBezTo>
                  <a:pt x="10928" y="2944"/>
                  <a:pt x="10928" y="2928"/>
                  <a:pt x="10928" y="2912"/>
                </a:cubicBezTo>
                <a:cubicBezTo>
                  <a:pt x="10928" y="2866"/>
                  <a:pt x="10937" y="2804"/>
                  <a:pt x="10937" y="2742"/>
                </a:cubicBezTo>
                <a:cubicBezTo>
                  <a:pt x="10937" y="2710"/>
                  <a:pt x="10946" y="2679"/>
                  <a:pt x="10956" y="2664"/>
                </a:cubicBezTo>
                <a:cubicBezTo>
                  <a:pt x="10965" y="2648"/>
                  <a:pt x="10974" y="2617"/>
                  <a:pt x="10974" y="2602"/>
                </a:cubicBezTo>
                <a:cubicBezTo>
                  <a:pt x="10965" y="2539"/>
                  <a:pt x="10992" y="2462"/>
                  <a:pt x="10992" y="2400"/>
                </a:cubicBezTo>
                <a:cubicBezTo>
                  <a:pt x="10992" y="2384"/>
                  <a:pt x="10992" y="2384"/>
                  <a:pt x="10992" y="2369"/>
                </a:cubicBezTo>
                <a:cubicBezTo>
                  <a:pt x="11001" y="2337"/>
                  <a:pt x="11011" y="2306"/>
                  <a:pt x="11029" y="2306"/>
                </a:cubicBezTo>
                <a:cubicBezTo>
                  <a:pt x="11029" y="2291"/>
                  <a:pt x="11038" y="2291"/>
                  <a:pt x="11038" y="2306"/>
                </a:cubicBezTo>
                <a:cubicBezTo>
                  <a:pt x="11038" y="2322"/>
                  <a:pt x="11038" y="2353"/>
                  <a:pt x="11038" y="2353"/>
                </a:cubicBezTo>
                <a:cubicBezTo>
                  <a:pt x="11056" y="2400"/>
                  <a:pt x="11065" y="2462"/>
                  <a:pt x="11075" y="2508"/>
                </a:cubicBezTo>
                <a:cubicBezTo>
                  <a:pt x="11084" y="2524"/>
                  <a:pt x="11084" y="2555"/>
                  <a:pt x="11084" y="2571"/>
                </a:cubicBezTo>
                <a:cubicBezTo>
                  <a:pt x="11075" y="2602"/>
                  <a:pt x="11075" y="2617"/>
                  <a:pt x="11075" y="2633"/>
                </a:cubicBezTo>
                <a:cubicBezTo>
                  <a:pt x="11065" y="2648"/>
                  <a:pt x="11084" y="2679"/>
                  <a:pt x="11093" y="2679"/>
                </a:cubicBezTo>
                <a:cubicBezTo>
                  <a:pt x="11102" y="2664"/>
                  <a:pt x="11120" y="2648"/>
                  <a:pt x="11129" y="2648"/>
                </a:cubicBezTo>
                <a:cubicBezTo>
                  <a:pt x="11139" y="2633"/>
                  <a:pt x="11139" y="2633"/>
                  <a:pt x="11148" y="2664"/>
                </a:cubicBezTo>
                <a:cubicBezTo>
                  <a:pt x="11148" y="2679"/>
                  <a:pt x="11148" y="2679"/>
                  <a:pt x="11148" y="2679"/>
                </a:cubicBezTo>
                <a:cubicBezTo>
                  <a:pt x="11157" y="2710"/>
                  <a:pt x="11166" y="2710"/>
                  <a:pt x="11175" y="2695"/>
                </a:cubicBezTo>
                <a:cubicBezTo>
                  <a:pt x="11203" y="2664"/>
                  <a:pt x="11221" y="2602"/>
                  <a:pt x="11230" y="2539"/>
                </a:cubicBezTo>
                <a:cubicBezTo>
                  <a:pt x="11230" y="2524"/>
                  <a:pt x="11221" y="2524"/>
                  <a:pt x="11221" y="2524"/>
                </a:cubicBezTo>
                <a:cubicBezTo>
                  <a:pt x="11212" y="2508"/>
                  <a:pt x="11212" y="2508"/>
                  <a:pt x="11203" y="2508"/>
                </a:cubicBezTo>
                <a:cubicBezTo>
                  <a:pt x="11175" y="2508"/>
                  <a:pt x="11166" y="2493"/>
                  <a:pt x="11166" y="2446"/>
                </a:cubicBezTo>
                <a:cubicBezTo>
                  <a:pt x="11166" y="2400"/>
                  <a:pt x="11157" y="2400"/>
                  <a:pt x="11129" y="2400"/>
                </a:cubicBezTo>
                <a:cubicBezTo>
                  <a:pt x="11111" y="2415"/>
                  <a:pt x="11111" y="2415"/>
                  <a:pt x="11120" y="2384"/>
                </a:cubicBezTo>
                <a:cubicBezTo>
                  <a:pt x="11120" y="2369"/>
                  <a:pt x="11120" y="2369"/>
                  <a:pt x="11120" y="2353"/>
                </a:cubicBezTo>
                <a:cubicBezTo>
                  <a:pt x="11120" y="2322"/>
                  <a:pt x="11120" y="2306"/>
                  <a:pt x="11102" y="2291"/>
                </a:cubicBezTo>
                <a:cubicBezTo>
                  <a:pt x="11093" y="2291"/>
                  <a:pt x="11075" y="2291"/>
                  <a:pt x="11065" y="2260"/>
                </a:cubicBezTo>
                <a:cubicBezTo>
                  <a:pt x="11056" y="2229"/>
                  <a:pt x="11038" y="2213"/>
                  <a:pt x="11029" y="2167"/>
                </a:cubicBezTo>
                <a:cubicBezTo>
                  <a:pt x="11029" y="2167"/>
                  <a:pt x="11020" y="2151"/>
                  <a:pt x="11020" y="2151"/>
                </a:cubicBezTo>
                <a:cubicBezTo>
                  <a:pt x="11011" y="2151"/>
                  <a:pt x="11001" y="2151"/>
                  <a:pt x="10992" y="2135"/>
                </a:cubicBezTo>
                <a:cubicBezTo>
                  <a:pt x="10965" y="2120"/>
                  <a:pt x="10946" y="2104"/>
                  <a:pt x="10946" y="2073"/>
                </a:cubicBezTo>
                <a:cubicBezTo>
                  <a:pt x="10937" y="2027"/>
                  <a:pt x="10928" y="1996"/>
                  <a:pt x="10910" y="1980"/>
                </a:cubicBezTo>
                <a:cubicBezTo>
                  <a:pt x="10901" y="1980"/>
                  <a:pt x="10901" y="1965"/>
                  <a:pt x="10892" y="1949"/>
                </a:cubicBezTo>
                <a:cubicBezTo>
                  <a:pt x="10882" y="1933"/>
                  <a:pt x="10873" y="1902"/>
                  <a:pt x="10855" y="1902"/>
                </a:cubicBezTo>
                <a:cubicBezTo>
                  <a:pt x="10846" y="1887"/>
                  <a:pt x="10837" y="1887"/>
                  <a:pt x="10827" y="1871"/>
                </a:cubicBezTo>
                <a:cubicBezTo>
                  <a:pt x="10818" y="1871"/>
                  <a:pt x="10809" y="1871"/>
                  <a:pt x="10809" y="1902"/>
                </a:cubicBezTo>
                <a:cubicBezTo>
                  <a:pt x="10800" y="1918"/>
                  <a:pt x="10800" y="1949"/>
                  <a:pt x="10800" y="1980"/>
                </a:cubicBezTo>
                <a:cubicBezTo>
                  <a:pt x="10800" y="1980"/>
                  <a:pt x="10800" y="1980"/>
                  <a:pt x="10800" y="1980"/>
                </a:cubicBezTo>
                <a:cubicBezTo>
                  <a:pt x="10800" y="1980"/>
                  <a:pt x="10800" y="1996"/>
                  <a:pt x="10800" y="1996"/>
                </a:cubicBezTo>
                <a:cubicBezTo>
                  <a:pt x="10809" y="2011"/>
                  <a:pt x="10809" y="2027"/>
                  <a:pt x="10809" y="2042"/>
                </a:cubicBezTo>
                <a:cubicBezTo>
                  <a:pt x="10809" y="2058"/>
                  <a:pt x="10809" y="2058"/>
                  <a:pt x="10809" y="2058"/>
                </a:cubicBezTo>
                <a:cubicBezTo>
                  <a:pt x="10800" y="2073"/>
                  <a:pt x="10800" y="2058"/>
                  <a:pt x="10800" y="2042"/>
                </a:cubicBezTo>
                <a:cubicBezTo>
                  <a:pt x="10800" y="2027"/>
                  <a:pt x="10800" y="2011"/>
                  <a:pt x="10800" y="1996"/>
                </a:cubicBezTo>
                <a:cubicBezTo>
                  <a:pt x="10800" y="1996"/>
                  <a:pt x="10800" y="1996"/>
                  <a:pt x="10791" y="1996"/>
                </a:cubicBezTo>
                <a:cubicBezTo>
                  <a:pt x="10800" y="1980"/>
                  <a:pt x="10800" y="1980"/>
                  <a:pt x="10800" y="1980"/>
                </a:cubicBezTo>
                <a:cubicBezTo>
                  <a:pt x="10791" y="1980"/>
                  <a:pt x="10782" y="1980"/>
                  <a:pt x="10782" y="1980"/>
                </a:cubicBezTo>
                <a:cubicBezTo>
                  <a:pt x="10763" y="1965"/>
                  <a:pt x="10745" y="1980"/>
                  <a:pt x="10727" y="1980"/>
                </a:cubicBezTo>
                <a:cubicBezTo>
                  <a:pt x="10727" y="1980"/>
                  <a:pt x="10727" y="1996"/>
                  <a:pt x="10727" y="1996"/>
                </a:cubicBezTo>
                <a:cubicBezTo>
                  <a:pt x="10727" y="1996"/>
                  <a:pt x="10727" y="1996"/>
                  <a:pt x="10727" y="1996"/>
                </a:cubicBezTo>
                <a:cubicBezTo>
                  <a:pt x="10727" y="1996"/>
                  <a:pt x="10727" y="2011"/>
                  <a:pt x="10727" y="2011"/>
                </a:cubicBezTo>
                <a:cubicBezTo>
                  <a:pt x="10727" y="2027"/>
                  <a:pt x="10727" y="2027"/>
                  <a:pt x="10718" y="2027"/>
                </a:cubicBezTo>
                <a:cubicBezTo>
                  <a:pt x="10718" y="2027"/>
                  <a:pt x="10718" y="2011"/>
                  <a:pt x="10708" y="2011"/>
                </a:cubicBezTo>
                <a:cubicBezTo>
                  <a:pt x="10708" y="2011"/>
                  <a:pt x="10708" y="1996"/>
                  <a:pt x="10718" y="1996"/>
                </a:cubicBezTo>
                <a:cubicBezTo>
                  <a:pt x="10718" y="1996"/>
                  <a:pt x="10727" y="1996"/>
                  <a:pt x="10727" y="1996"/>
                </a:cubicBezTo>
                <a:cubicBezTo>
                  <a:pt x="10727" y="1996"/>
                  <a:pt x="10727" y="1980"/>
                  <a:pt x="10727" y="1980"/>
                </a:cubicBezTo>
                <a:cubicBezTo>
                  <a:pt x="10727" y="1980"/>
                  <a:pt x="10727" y="1980"/>
                  <a:pt x="10727" y="1980"/>
                </a:cubicBezTo>
                <a:cubicBezTo>
                  <a:pt x="10727" y="1980"/>
                  <a:pt x="10727" y="1980"/>
                  <a:pt x="10727" y="1980"/>
                </a:cubicBezTo>
                <a:cubicBezTo>
                  <a:pt x="10727" y="1933"/>
                  <a:pt x="10718" y="1933"/>
                  <a:pt x="10699" y="1933"/>
                </a:cubicBezTo>
                <a:cubicBezTo>
                  <a:pt x="10681" y="1949"/>
                  <a:pt x="10654" y="1965"/>
                  <a:pt x="10635" y="1965"/>
                </a:cubicBezTo>
                <a:cubicBezTo>
                  <a:pt x="10617" y="1965"/>
                  <a:pt x="10608" y="1980"/>
                  <a:pt x="10608" y="1996"/>
                </a:cubicBezTo>
                <a:cubicBezTo>
                  <a:pt x="10608" y="2011"/>
                  <a:pt x="10599" y="2027"/>
                  <a:pt x="10599" y="2042"/>
                </a:cubicBezTo>
                <a:cubicBezTo>
                  <a:pt x="10589" y="2089"/>
                  <a:pt x="10589" y="2135"/>
                  <a:pt x="10617" y="2167"/>
                </a:cubicBezTo>
                <a:cubicBezTo>
                  <a:pt x="10626" y="2182"/>
                  <a:pt x="10626" y="2198"/>
                  <a:pt x="10626" y="2198"/>
                </a:cubicBezTo>
                <a:close/>
                <a:moveTo>
                  <a:pt x="10827" y="2586"/>
                </a:moveTo>
                <a:cubicBezTo>
                  <a:pt x="10818" y="2571"/>
                  <a:pt x="10818" y="2571"/>
                  <a:pt x="10818" y="2571"/>
                </a:cubicBezTo>
                <a:cubicBezTo>
                  <a:pt x="10827" y="2571"/>
                  <a:pt x="10827" y="2571"/>
                  <a:pt x="10827" y="2571"/>
                </a:cubicBezTo>
                <a:lnTo>
                  <a:pt x="10827" y="2586"/>
                </a:lnTo>
                <a:close/>
                <a:moveTo>
                  <a:pt x="10809" y="2151"/>
                </a:moveTo>
                <a:cubicBezTo>
                  <a:pt x="10809" y="2151"/>
                  <a:pt x="10809" y="2151"/>
                  <a:pt x="10809" y="2151"/>
                </a:cubicBezTo>
                <a:cubicBezTo>
                  <a:pt x="10809" y="2151"/>
                  <a:pt x="10809" y="2151"/>
                  <a:pt x="10809" y="2151"/>
                </a:cubicBezTo>
                <a:cubicBezTo>
                  <a:pt x="10809" y="2151"/>
                  <a:pt x="10809" y="2151"/>
                  <a:pt x="10809" y="2151"/>
                </a:cubicBezTo>
                <a:close/>
                <a:moveTo>
                  <a:pt x="6379" y="2477"/>
                </a:moveTo>
                <a:cubicBezTo>
                  <a:pt x="6370" y="2462"/>
                  <a:pt x="6361" y="2446"/>
                  <a:pt x="6361" y="2431"/>
                </a:cubicBezTo>
                <a:cubicBezTo>
                  <a:pt x="6352" y="2415"/>
                  <a:pt x="6334" y="2400"/>
                  <a:pt x="6315" y="2400"/>
                </a:cubicBezTo>
                <a:cubicBezTo>
                  <a:pt x="6297" y="2400"/>
                  <a:pt x="6269" y="2400"/>
                  <a:pt x="6251" y="2384"/>
                </a:cubicBezTo>
                <a:cubicBezTo>
                  <a:pt x="6242" y="2369"/>
                  <a:pt x="6233" y="2369"/>
                  <a:pt x="6224" y="2369"/>
                </a:cubicBezTo>
                <a:cubicBezTo>
                  <a:pt x="6196" y="2384"/>
                  <a:pt x="6160" y="2384"/>
                  <a:pt x="6123" y="2400"/>
                </a:cubicBezTo>
                <a:cubicBezTo>
                  <a:pt x="6105" y="2400"/>
                  <a:pt x="6086" y="2415"/>
                  <a:pt x="6068" y="2369"/>
                </a:cubicBezTo>
                <a:cubicBezTo>
                  <a:pt x="6068" y="2353"/>
                  <a:pt x="6050" y="2353"/>
                  <a:pt x="6041" y="2353"/>
                </a:cubicBezTo>
                <a:cubicBezTo>
                  <a:pt x="6013" y="2322"/>
                  <a:pt x="5986" y="2306"/>
                  <a:pt x="5977" y="2244"/>
                </a:cubicBezTo>
                <a:cubicBezTo>
                  <a:pt x="5967" y="2213"/>
                  <a:pt x="5958" y="2213"/>
                  <a:pt x="5949" y="2198"/>
                </a:cubicBezTo>
                <a:cubicBezTo>
                  <a:pt x="5940" y="2198"/>
                  <a:pt x="5940" y="2198"/>
                  <a:pt x="5949" y="2182"/>
                </a:cubicBezTo>
                <a:cubicBezTo>
                  <a:pt x="5958" y="2182"/>
                  <a:pt x="5958" y="2167"/>
                  <a:pt x="5967" y="2151"/>
                </a:cubicBezTo>
                <a:cubicBezTo>
                  <a:pt x="5967" y="2151"/>
                  <a:pt x="5967" y="2151"/>
                  <a:pt x="5967" y="2151"/>
                </a:cubicBezTo>
                <a:cubicBezTo>
                  <a:pt x="5967" y="2151"/>
                  <a:pt x="5967" y="2151"/>
                  <a:pt x="5967" y="2151"/>
                </a:cubicBezTo>
                <a:cubicBezTo>
                  <a:pt x="5967" y="2151"/>
                  <a:pt x="5967" y="2151"/>
                  <a:pt x="5967" y="2151"/>
                </a:cubicBezTo>
                <a:cubicBezTo>
                  <a:pt x="5967" y="2151"/>
                  <a:pt x="5967" y="2151"/>
                  <a:pt x="5967" y="2151"/>
                </a:cubicBezTo>
                <a:cubicBezTo>
                  <a:pt x="5986" y="2151"/>
                  <a:pt x="6004" y="2167"/>
                  <a:pt x="6013" y="2151"/>
                </a:cubicBezTo>
                <a:cubicBezTo>
                  <a:pt x="6022" y="2151"/>
                  <a:pt x="6032" y="2135"/>
                  <a:pt x="6022" y="2120"/>
                </a:cubicBezTo>
                <a:cubicBezTo>
                  <a:pt x="6022" y="2120"/>
                  <a:pt x="6022" y="2104"/>
                  <a:pt x="6013" y="2104"/>
                </a:cubicBezTo>
                <a:cubicBezTo>
                  <a:pt x="6004" y="2073"/>
                  <a:pt x="5995" y="2058"/>
                  <a:pt x="5995" y="2011"/>
                </a:cubicBezTo>
                <a:cubicBezTo>
                  <a:pt x="6004" y="1996"/>
                  <a:pt x="5986" y="1965"/>
                  <a:pt x="5967" y="1965"/>
                </a:cubicBezTo>
                <a:cubicBezTo>
                  <a:pt x="5958" y="1965"/>
                  <a:pt x="5940" y="1965"/>
                  <a:pt x="5931" y="1965"/>
                </a:cubicBezTo>
                <a:cubicBezTo>
                  <a:pt x="5922" y="1949"/>
                  <a:pt x="5913" y="1949"/>
                  <a:pt x="5903" y="1933"/>
                </a:cubicBezTo>
                <a:cubicBezTo>
                  <a:pt x="5903" y="1918"/>
                  <a:pt x="5903" y="1887"/>
                  <a:pt x="5894" y="1871"/>
                </a:cubicBezTo>
                <a:cubicBezTo>
                  <a:pt x="5894" y="1856"/>
                  <a:pt x="5894" y="1840"/>
                  <a:pt x="5885" y="1840"/>
                </a:cubicBezTo>
                <a:cubicBezTo>
                  <a:pt x="5867" y="1809"/>
                  <a:pt x="5848" y="1778"/>
                  <a:pt x="5821" y="1763"/>
                </a:cubicBezTo>
                <a:cubicBezTo>
                  <a:pt x="5803" y="1747"/>
                  <a:pt x="5784" y="1747"/>
                  <a:pt x="5766" y="1778"/>
                </a:cubicBezTo>
                <a:cubicBezTo>
                  <a:pt x="5757" y="1778"/>
                  <a:pt x="5748" y="1809"/>
                  <a:pt x="5748" y="1825"/>
                </a:cubicBezTo>
                <a:cubicBezTo>
                  <a:pt x="5757" y="1887"/>
                  <a:pt x="5766" y="1933"/>
                  <a:pt x="5766" y="1996"/>
                </a:cubicBezTo>
                <a:cubicBezTo>
                  <a:pt x="5766" y="1996"/>
                  <a:pt x="5775" y="2011"/>
                  <a:pt x="5775" y="2011"/>
                </a:cubicBezTo>
                <a:cubicBezTo>
                  <a:pt x="5803" y="2027"/>
                  <a:pt x="5821" y="2042"/>
                  <a:pt x="5839" y="2058"/>
                </a:cubicBezTo>
                <a:cubicBezTo>
                  <a:pt x="5867" y="2073"/>
                  <a:pt x="5867" y="2073"/>
                  <a:pt x="5867" y="2104"/>
                </a:cubicBezTo>
                <a:cubicBezTo>
                  <a:pt x="5867" y="2120"/>
                  <a:pt x="5867" y="2151"/>
                  <a:pt x="5867" y="2182"/>
                </a:cubicBezTo>
                <a:cubicBezTo>
                  <a:pt x="5867" y="2213"/>
                  <a:pt x="5858" y="2244"/>
                  <a:pt x="5839" y="2260"/>
                </a:cubicBezTo>
                <a:cubicBezTo>
                  <a:pt x="5830" y="2275"/>
                  <a:pt x="5821" y="2306"/>
                  <a:pt x="5812" y="2322"/>
                </a:cubicBezTo>
                <a:cubicBezTo>
                  <a:pt x="5784" y="2369"/>
                  <a:pt x="5784" y="2446"/>
                  <a:pt x="5784" y="2508"/>
                </a:cubicBezTo>
                <a:cubicBezTo>
                  <a:pt x="5784" y="2539"/>
                  <a:pt x="5821" y="2539"/>
                  <a:pt x="5830" y="2571"/>
                </a:cubicBezTo>
                <a:cubicBezTo>
                  <a:pt x="5830" y="2571"/>
                  <a:pt x="5839" y="2586"/>
                  <a:pt x="5839" y="2586"/>
                </a:cubicBezTo>
                <a:cubicBezTo>
                  <a:pt x="5858" y="2617"/>
                  <a:pt x="5876" y="2617"/>
                  <a:pt x="5894" y="2586"/>
                </a:cubicBezTo>
                <a:cubicBezTo>
                  <a:pt x="5903" y="2586"/>
                  <a:pt x="5903" y="2586"/>
                  <a:pt x="5913" y="2586"/>
                </a:cubicBezTo>
                <a:cubicBezTo>
                  <a:pt x="5922" y="2586"/>
                  <a:pt x="5922" y="2586"/>
                  <a:pt x="5922" y="2602"/>
                </a:cubicBezTo>
                <a:cubicBezTo>
                  <a:pt x="5922" y="2617"/>
                  <a:pt x="5913" y="2617"/>
                  <a:pt x="5913" y="2633"/>
                </a:cubicBezTo>
                <a:cubicBezTo>
                  <a:pt x="5922" y="2648"/>
                  <a:pt x="5931" y="2664"/>
                  <a:pt x="5940" y="2664"/>
                </a:cubicBezTo>
                <a:cubicBezTo>
                  <a:pt x="5967" y="2679"/>
                  <a:pt x="5986" y="2695"/>
                  <a:pt x="6013" y="2695"/>
                </a:cubicBezTo>
                <a:cubicBezTo>
                  <a:pt x="6068" y="2695"/>
                  <a:pt x="6114" y="2742"/>
                  <a:pt x="6169" y="2742"/>
                </a:cubicBezTo>
                <a:cubicBezTo>
                  <a:pt x="6178" y="2742"/>
                  <a:pt x="6187" y="2757"/>
                  <a:pt x="6196" y="2757"/>
                </a:cubicBezTo>
                <a:cubicBezTo>
                  <a:pt x="6215" y="2788"/>
                  <a:pt x="6233" y="2788"/>
                  <a:pt x="6251" y="2788"/>
                </a:cubicBezTo>
                <a:cubicBezTo>
                  <a:pt x="6269" y="2788"/>
                  <a:pt x="6288" y="2788"/>
                  <a:pt x="6306" y="2773"/>
                </a:cubicBezTo>
                <a:cubicBezTo>
                  <a:pt x="6306" y="2773"/>
                  <a:pt x="6315" y="2773"/>
                  <a:pt x="6324" y="2757"/>
                </a:cubicBezTo>
                <a:cubicBezTo>
                  <a:pt x="6334" y="2742"/>
                  <a:pt x="6352" y="2726"/>
                  <a:pt x="6370" y="2710"/>
                </a:cubicBezTo>
                <a:cubicBezTo>
                  <a:pt x="6379" y="2695"/>
                  <a:pt x="6379" y="2679"/>
                  <a:pt x="6379" y="2664"/>
                </a:cubicBezTo>
                <a:cubicBezTo>
                  <a:pt x="6379" y="2648"/>
                  <a:pt x="6388" y="2633"/>
                  <a:pt x="6388" y="2617"/>
                </a:cubicBezTo>
                <a:cubicBezTo>
                  <a:pt x="6416" y="2555"/>
                  <a:pt x="6407" y="2508"/>
                  <a:pt x="6379" y="2477"/>
                </a:cubicBezTo>
                <a:close/>
                <a:moveTo>
                  <a:pt x="5025" y="1887"/>
                </a:moveTo>
                <a:cubicBezTo>
                  <a:pt x="5006" y="1871"/>
                  <a:pt x="4979" y="1871"/>
                  <a:pt x="4961" y="1856"/>
                </a:cubicBezTo>
                <a:cubicBezTo>
                  <a:pt x="4952" y="1856"/>
                  <a:pt x="4952" y="1840"/>
                  <a:pt x="4952" y="1840"/>
                </a:cubicBezTo>
                <a:cubicBezTo>
                  <a:pt x="4970" y="1809"/>
                  <a:pt x="4952" y="1763"/>
                  <a:pt x="4952" y="1731"/>
                </a:cubicBezTo>
                <a:cubicBezTo>
                  <a:pt x="4952" y="1685"/>
                  <a:pt x="4952" y="1654"/>
                  <a:pt x="4952" y="1623"/>
                </a:cubicBezTo>
                <a:cubicBezTo>
                  <a:pt x="4952" y="1592"/>
                  <a:pt x="4933" y="1592"/>
                  <a:pt x="4915" y="1576"/>
                </a:cubicBezTo>
                <a:cubicBezTo>
                  <a:pt x="4906" y="1576"/>
                  <a:pt x="4906" y="1560"/>
                  <a:pt x="4906" y="1545"/>
                </a:cubicBezTo>
                <a:cubicBezTo>
                  <a:pt x="4906" y="1498"/>
                  <a:pt x="4897" y="1483"/>
                  <a:pt x="4878" y="1467"/>
                </a:cubicBezTo>
                <a:cubicBezTo>
                  <a:pt x="4860" y="1467"/>
                  <a:pt x="4842" y="1467"/>
                  <a:pt x="4833" y="1483"/>
                </a:cubicBezTo>
                <a:cubicBezTo>
                  <a:pt x="4805" y="1514"/>
                  <a:pt x="4778" y="1529"/>
                  <a:pt x="4759" y="1545"/>
                </a:cubicBezTo>
                <a:cubicBezTo>
                  <a:pt x="4750" y="1560"/>
                  <a:pt x="4750" y="1576"/>
                  <a:pt x="4741" y="1592"/>
                </a:cubicBezTo>
                <a:cubicBezTo>
                  <a:pt x="4741" y="1623"/>
                  <a:pt x="4732" y="1638"/>
                  <a:pt x="4714" y="1638"/>
                </a:cubicBezTo>
                <a:cubicBezTo>
                  <a:pt x="4704" y="1654"/>
                  <a:pt x="4695" y="1669"/>
                  <a:pt x="4686" y="1685"/>
                </a:cubicBezTo>
                <a:cubicBezTo>
                  <a:pt x="4677" y="1700"/>
                  <a:pt x="4677" y="1700"/>
                  <a:pt x="4686" y="1716"/>
                </a:cubicBezTo>
                <a:cubicBezTo>
                  <a:pt x="4695" y="1716"/>
                  <a:pt x="4704" y="1731"/>
                  <a:pt x="4714" y="1747"/>
                </a:cubicBezTo>
                <a:cubicBezTo>
                  <a:pt x="4714" y="1747"/>
                  <a:pt x="4723" y="1747"/>
                  <a:pt x="4714" y="1763"/>
                </a:cubicBezTo>
                <a:cubicBezTo>
                  <a:pt x="4714" y="1763"/>
                  <a:pt x="4714" y="1763"/>
                  <a:pt x="4704" y="1763"/>
                </a:cubicBezTo>
                <a:cubicBezTo>
                  <a:pt x="4686" y="1763"/>
                  <a:pt x="4668" y="1747"/>
                  <a:pt x="4649" y="1747"/>
                </a:cubicBezTo>
                <a:cubicBezTo>
                  <a:pt x="4631" y="1747"/>
                  <a:pt x="4622" y="1778"/>
                  <a:pt x="4613" y="1809"/>
                </a:cubicBezTo>
                <a:cubicBezTo>
                  <a:pt x="4613" y="1840"/>
                  <a:pt x="4613" y="1856"/>
                  <a:pt x="4622" y="1871"/>
                </a:cubicBezTo>
                <a:cubicBezTo>
                  <a:pt x="4640" y="1887"/>
                  <a:pt x="4649" y="1902"/>
                  <a:pt x="4659" y="1918"/>
                </a:cubicBezTo>
                <a:cubicBezTo>
                  <a:pt x="4686" y="1949"/>
                  <a:pt x="4714" y="1980"/>
                  <a:pt x="4741" y="1949"/>
                </a:cubicBezTo>
                <a:cubicBezTo>
                  <a:pt x="4750" y="1949"/>
                  <a:pt x="4759" y="1949"/>
                  <a:pt x="4759" y="1949"/>
                </a:cubicBezTo>
                <a:cubicBezTo>
                  <a:pt x="4778" y="1965"/>
                  <a:pt x="4796" y="1965"/>
                  <a:pt x="4823" y="1965"/>
                </a:cubicBezTo>
                <a:cubicBezTo>
                  <a:pt x="4823" y="1965"/>
                  <a:pt x="4823" y="1980"/>
                  <a:pt x="4823" y="1980"/>
                </a:cubicBezTo>
                <a:cubicBezTo>
                  <a:pt x="4823" y="1980"/>
                  <a:pt x="4823" y="1980"/>
                  <a:pt x="4823" y="1980"/>
                </a:cubicBezTo>
                <a:cubicBezTo>
                  <a:pt x="4787" y="1996"/>
                  <a:pt x="4750" y="1996"/>
                  <a:pt x="4714" y="2011"/>
                </a:cubicBezTo>
                <a:cubicBezTo>
                  <a:pt x="4704" y="2011"/>
                  <a:pt x="4695" y="2027"/>
                  <a:pt x="4695" y="2058"/>
                </a:cubicBezTo>
                <a:cubicBezTo>
                  <a:pt x="4695" y="2089"/>
                  <a:pt x="4704" y="2120"/>
                  <a:pt x="4723" y="2135"/>
                </a:cubicBezTo>
                <a:cubicBezTo>
                  <a:pt x="4732" y="2151"/>
                  <a:pt x="4741" y="2151"/>
                  <a:pt x="4759" y="2151"/>
                </a:cubicBezTo>
                <a:cubicBezTo>
                  <a:pt x="4768" y="2167"/>
                  <a:pt x="4787" y="2151"/>
                  <a:pt x="4805" y="2167"/>
                </a:cubicBezTo>
                <a:cubicBezTo>
                  <a:pt x="4833" y="2167"/>
                  <a:pt x="4860" y="2151"/>
                  <a:pt x="4887" y="2135"/>
                </a:cubicBezTo>
                <a:cubicBezTo>
                  <a:pt x="4897" y="2120"/>
                  <a:pt x="4906" y="2104"/>
                  <a:pt x="4915" y="2104"/>
                </a:cubicBezTo>
                <a:cubicBezTo>
                  <a:pt x="4942" y="2104"/>
                  <a:pt x="4961" y="2104"/>
                  <a:pt x="4988" y="2089"/>
                </a:cubicBezTo>
                <a:cubicBezTo>
                  <a:pt x="4988" y="2089"/>
                  <a:pt x="4997" y="2089"/>
                  <a:pt x="5006" y="2089"/>
                </a:cubicBezTo>
                <a:cubicBezTo>
                  <a:pt x="5016" y="2104"/>
                  <a:pt x="5034" y="2120"/>
                  <a:pt x="5052" y="2120"/>
                </a:cubicBezTo>
                <a:cubicBezTo>
                  <a:pt x="5071" y="2135"/>
                  <a:pt x="5080" y="2135"/>
                  <a:pt x="5089" y="2135"/>
                </a:cubicBezTo>
                <a:cubicBezTo>
                  <a:pt x="5098" y="2135"/>
                  <a:pt x="5116" y="2135"/>
                  <a:pt x="5125" y="2120"/>
                </a:cubicBezTo>
                <a:cubicBezTo>
                  <a:pt x="5144" y="2120"/>
                  <a:pt x="5153" y="2104"/>
                  <a:pt x="5162" y="2089"/>
                </a:cubicBezTo>
                <a:cubicBezTo>
                  <a:pt x="5189" y="2042"/>
                  <a:pt x="5208" y="2011"/>
                  <a:pt x="5235" y="1965"/>
                </a:cubicBezTo>
                <a:cubicBezTo>
                  <a:pt x="5244" y="1949"/>
                  <a:pt x="5254" y="1933"/>
                  <a:pt x="5254" y="1918"/>
                </a:cubicBezTo>
                <a:cubicBezTo>
                  <a:pt x="5263" y="1887"/>
                  <a:pt x="5254" y="1840"/>
                  <a:pt x="5235" y="1809"/>
                </a:cubicBezTo>
                <a:cubicBezTo>
                  <a:pt x="5235" y="1809"/>
                  <a:pt x="5226" y="1809"/>
                  <a:pt x="5217" y="1809"/>
                </a:cubicBezTo>
                <a:cubicBezTo>
                  <a:pt x="5208" y="1809"/>
                  <a:pt x="5199" y="1825"/>
                  <a:pt x="5199" y="1840"/>
                </a:cubicBezTo>
                <a:cubicBezTo>
                  <a:pt x="5189" y="1856"/>
                  <a:pt x="5189" y="1856"/>
                  <a:pt x="5180" y="1856"/>
                </a:cubicBezTo>
                <a:cubicBezTo>
                  <a:pt x="5171" y="1825"/>
                  <a:pt x="5153" y="1825"/>
                  <a:pt x="5162" y="1778"/>
                </a:cubicBezTo>
                <a:cubicBezTo>
                  <a:pt x="5153" y="1763"/>
                  <a:pt x="5144" y="1747"/>
                  <a:pt x="5153" y="1731"/>
                </a:cubicBezTo>
                <a:cubicBezTo>
                  <a:pt x="5162" y="1716"/>
                  <a:pt x="5171" y="1700"/>
                  <a:pt x="5171" y="1685"/>
                </a:cubicBezTo>
                <a:cubicBezTo>
                  <a:pt x="5162" y="1638"/>
                  <a:pt x="5171" y="1592"/>
                  <a:pt x="5180" y="1560"/>
                </a:cubicBezTo>
                <a:cubicBezTo>
                  <a:pt x="5189" y="1545"/>
                  <a:pt x="5180" y="1529"/>
                  <a:pt x="5171" y="1529"/>
                </a:cubicBezTo>
                <a:cubicBezTo>
                  <a:pt x="5171" y="1514"/>
                  <a:pt x="5153" y="1514"/>
                  <a:pt x="5144" y="1514"/>
                </a:cubicBezTo>
                <a:cubicBezTo>
                  <a:pt x="5125" y="1545"/>
                  <a:pt x="5107" y="1576"/>
                  <a:pt x="5080" y="1607"/>
                </a:cubicBezTo>
                <a:cubicBezTo>
                  <a:pt x="5071" y="1623"/>
                  <a:pt x="5071" y="1638"/>
                  <a:pt x="5071" y="1669"/>
                </a:cubicBezTo>
                <a:cubicBezTo>
                  <a:pt x="5071" y="1669"/>
                  <a:pt x="5071" y="1685"/>
                  <a:pt x="5071" y="1700"/>
                </a:cubicBezTo>
                <a:cubicBezTo>
                  <a:pt x="5080" y="1731"/>
                  <a:pt x="5071" y="1747"/>
                  <a:pt x="5061" y="1763"/>
                </a:cubicBezTo>
                <a:cubicBezTo>
                  <a:pt x="5052" y="1763"/>
                  <a:pt x="5052" y="1763"/>
                  <a:pt x="5052" y="1763"/>
                </a:cubicBezTo>
                <a:cubicBezTo>
                  <a:pt x="5034" y="1778"/>
                  <a:pt x="5034" y="1794"/>
                  <a:pt x="5043" y="1825"/>
                </a:cubicBezTo>
                <a:cubicBezTo>
                  <a:pt x="5043" y="1825"/>
                  <a:pt x="5043" y="1840"/>
                  <a:pt x="5043" y="1856"/>
                </a:cubicBezTo>
                <a:cubicBezTo>
                  <a:pt x="5052" y="1871"/>
                  <a:pt x="5034" y="1887"/>
                  <a:pt x="5025" y="1887"/>
                </a:cubicBezTo>
                <a:close/>
                <a:moveTo>
                  <a:pt x="21197" y="20208"/>
                </a:moveTo>
                <a:cubicBezTo>
                  <a:pt x="21188" y="20224"/>
                  <a:pt x="21170" y="20224"/>
                  <a:pt x="21161" y="20224"/>
                </a:cubicBezTo>
                <a:cubicBezTo>
                  <a:pt x="21142" y="20224"/>
                  <a:pt x="21152" y="20192"/>
                  <a:pt x="21142" y="20177"/>
                </a:cubicBezTo>
                <a:cubicBezTo>
                  <a:pt x="21142" y="20161"/>
                  <a:pt x="21142" y="20161"/>
                  <a:pt x="21133" y="20146"/>
                </a:cubicBezTo>
                <a:cubicBezTo>
                  <a:pt x="21133" y="20130"/>
                  <a:pt x="21115" y="20130"/>
                  <a:pt x="21106" y="20146"/>
                </a:cubicBezTo>
                <a:cubicBezTo>
                  <a:pt x="21106" y="20146"/>
                  <a:pt x="21097" y="20161"/>
                  <a:pt x="21087" y="20177"/>
                </a:cubicBezTo>
                <a:cubicBezTo>
                  <a:pt x="21078" y="20239"/>
                  <a:pt x="21051" y="20301"/>
                  <a:pt x="21014" y="20332"/>
                </a:cubicBezTo>
                <a:cubicBezTo>
                  <a:pt x="21005" y="20348"/>
                  <a:pt x="20996" y="20363"/>
                  <a:pt x="20996" y="20379"/>
                </a:cubicBezTo>
                <a:cubicBezTo>
                  <a:pt x="20987" y="20394"/>
                  <a:pt x="20978" y="20410"/>
                  <a:pt x="20978" y="20441"/>
                </a:cubicBezTo>
                <a:cubicBezTo>
                  <a:pt x="20959" y="20488"/>
                  <a:pt x="20941" y="20519"/>
                  <a:pt x="20914" y="20550"/>
                </a:cubicBezTo>
                <a:cubicBezTo>
                  <a:pt x="20886" y="20565"/>
                  <a:pt x="20859" y="20596"/>
                  <a:pt x="20822" y="20628"/>
                </a:cubicBezTo>
                <a:cubicBezTo>
                  <a:pt x="20804" y="20659"/>
                  <a:pt x="20785" y="20705"/>
                  <a:pt x="20749" y="20705"/>
                </a:cubicBezTo>
                <a:cubicBezTo>
                  <a:pt x="20740" y="20705"/>
                  <a:pt x="20740" y="20721"/>
                  <a:pt x="20731" y="20721"/>
                </a:cubicBezTo>
                <a:cubicBezTo>
                  <a:pt x="20694" y="20783"/>
                  <a:pt x="20648" y="20830"/>
                  <a:pt x="20621" y="20892"/>
                </a:cubicBezTo>
                <a:cubicBezTo>
                  <a:pt x="20584" y="20938"/>
                  <a:pt x="20566" y="21000"/>
                  <a:pt x="20547" y="21063"/>
                </a:cubicBezTo>
                <a:cubicBezTo>
                  <a:pt x="20547" y="21078"/>
                  <a:pt x="20557" y="21109"/>
                  <a:pt x="20566" y="21125"/>
                </a:cubicBezTo>
                <a:cubicBezTo>
                  <a:pt x="20593" y="21140"/>
                  <a:pt x="20612" y="21156"/>
                  <a:pt x="20630" y="21187"/>
                </a:cubicBezTo>
                <a:cubicBezTo>
                  <a:pt x="20630" y="21203"/>
                  <a:pt x="20639" y="21203"/>
                  <a:pt x="20639" y="21218"/>
                </a:cubicBezTo>
                <a:cubicBezTo>
                  <a:pt x="20657" y="21249"/>
                  <a:pt x="20685" y="21249"/>
                  <a:pt x="20703" y="21234"/>
                </a:cubicBezTo>
                <a:cubicBezTo>
                  <a:pt x="20749" y="21203"/>
                  <a:pt x="20776" y="21140"/>
                  <a:pt x="20813" y="21109"/>
                </a:cubicBezTo>
                <a:cubicBezTo>
                  <a:pt x="20822" y="21078"/>
                  <a:pt x="20831" y="21047"/>
                  <a:pt x="20849" y="21016"/>
                </a:cubicBezTo>
                <a:cubicBezTo>
                  <a:pt x="20849" y="21000"/>
                  <a:pt x="20859" y="20969"/>
                  <a:pt x="20868" y="20954"/>
                </a:cubicBezTo>
                <a:cubicBezTo>
                  <a:pt x="20886" y="20938"/>
                  <a:pt x="20895" y="20907"/>
                  <a:pt x="20904" y="20876"/>
                </a:cubicBezTo>
                <a:cubicBezTo>
                  <a:pt x="20932" y="20783"/>
                  <a:pt x="20923" y="20798"/>
                  <a:pt x="20978" y="20752"/>
                </a:cubicBezTo>
                <a:cubicBezTo>
                  <a:pt x="20996" y="20736"/>
                  <a:pt x="21005" y="20736"/>
                  <a:pt x="21023" y="20736"/>
                </a:cubicBezTo>
                <a:cubicBezTo>
                  <a:pt x="21042" y="20736"/>
                  <a:pt x="21051" y="20721"/>
                  <a:pt x="21051" y="20705"/>
                </a:cubicBezTo>
                <a:cubicBezTo>
                  <a:pt x="21042" y="20659"/>
                  <a:pt x="21051" y="20628"/>
                  <a:pt x="21078" y="20596"/>
                </a:cubicBezTo>
                <a:cubicBezTo>
                  <a:pt x="21087" y="20596"/>
                  <a:pt x="21097" y="20581"/>
                  <a:pt x="21097" y="20565"/>
                </a:cubicBezTo>
                <a:cubicBezTo>
                  <a:pt x="21124" y="20503"/>
                  <a:pt x="21161" y="20457"/>
                  <a:pt x="21188" y="20394"/>
                </a:cubicBezTo>
                <a:cubicBezTo>
                  <a:pt x="21197" y="20379"/>
                  <a:pt x="21197" y="20363"/>
                  <a:pt x="21206" y="20348"/>
                </a:cubicBezTo>
                <a:cubicBezTo>
                  <a:pt x="21206" y="20332"/>
                  <a:pt x="21206" y="20301"/>
                  <a:pt x="21206" y="20301"/>
                </a:cubicBezTo>
                <a:cubicBezTo>
                  <a:pt x="21206" y="20286"/>
                  <a:pt x="21206" y="20286"/>
                  <a:pt x="21206" y="20270"/>
                </a:cubicBezTo>
                <a:cubicBezTo>
                  <a:pt x="21206" y="20270"/>
                  <a:pt x="21206" y="20255"/>
                  <a:pt x="21206" y="20255"/>
                </a:cubicBezTo>
                <a:cubicBezTo>
                  <a:pt x="21216" y="20239"/>
                  <a:pt x="21206" y="20239"/>
                  <a:pt x="21216" y="20239"/>
                </a:cubicBezTo>
                <a:cubicBezTo>
                  <a:pt x="21216" y="20224"/>
                  <a:pt x="21197" y="20208"/>
                  <a:pt x="21197" y="20208"/>
                </a:cubicBezTo>
                <a:close/>
                <a:moveTo>
                  <a:pt x="9153" y="5880"/>
                </a:moveTo>
                <a:cubicBezTo>
                  <a:pt x="9189" y="5849"/>
                  <a:pt x="9226" y="5818"/>
                  <a:pt x="9262" y="5787"/>
                </a:cubicBezTo>
                <a:cubicBezTo>
                  <a:pt x="9272" y="5787"/>
                  <a:pt x="9281" y="5787"/>
                  <a:pt x="9281" y="5772"/>
                </a:cubicBezTo>
                <a:cubicBezTo>
                  <a:pt x="9308" y="5741"/>
                  <a:pt x="9326" y="5725"/>
                  <a:pt x="9354" y="5710"/>
                </a:cubicBezTo>
                <a:cubicBezTo>
                  <a:pt x="9363" y="5710"/>
                  <a:pt x="9372" y="5694"/>
                  <a:pt x="9381" y="5678"/>
                </a:cubicBezTo>
                <a:cubicBezTo>
                  <a:pt x="9391" y="5663"/>
                  <a:pt x="9400" y="5647"/>
                  <a:pt x="9409" y="5632"/>
                </a:cubicBezTo>
                <a:cubicBezTo>
                  <a:pt x="9409" y="5616"/>
                  <a:pt x="9409" y="5616"/>
                  <a:pt x="9409" y="5601"/>
                </a:cubicBezTo>
                <a:cubicBezTo>
                  <a:pt x="9400" y="5570"/>
                  <a:pt x="9409" y="5539"/>
                  <a:pt x="9418" y="5508"/>
                </a:cubicBezTo>
                <a:cubicBezTo>
                  <a:pt x="9427" y="5492"/>
                  <a:pt x="9427" y="5492"/>
                  <a:pt x="9427" y="5492"/>
                </a:cubicBezTo>
                <a:cubicBezTo>
                  <a:pt x="9418" y="5492"/>
                  <a:pt x="9418" y="5476"/>
                  <a:pt x="9418" y="5476"/>
                </a:cubicBezTo>
                <a:cubicBezTo>
                  <a:pt x="9409" y="5476"/>
                  <a:pt x="9400" y="5461"/>
                  <a:pt x="9391" y="5445"/>
                </a:cubicBezTo>
                <a:cubicBezTo>
                  <a:pt x="9381" y="5430"/>
                  <a:pt x="9381" y="5414"/>
                  <a:pt x="9381" y="5383"/>
                </a:cubicBezTo>
                <a:cubicBezTo>
                  <a:pt x="9381" y="5368"/>
                  <a:pt x="9372" y="5352"/>
                  <a:pt x="9363" y="5337"/>
                </a:cubicBezTo>
                <a:cubicBezTo>
                  <a:pt x="9363" y="5321"/>
                  <a:pt x="9354" y="5321"/>
                  <a:pt x="9354" y="5321"/>
                </a:cubicBezTo>
                <a:cubicBezTo>
                  <a:pt x="9336" y="5321"/>
                  <a:pt x="9326" y="5321"/>
                  <a:pt x="9317" y="5306"/>
                </a:cubicBezTo>
                <a:cubicBezTo>
                  <a:pt x="9308" y="5290"/>
                  <a:pt x="9290" y="5290"/>
                  <a:pt x="9281" y="5306"/>
                </a:cubicBezTo>
                <a:cubicBezTo>
                  <a:pt x="9253" y="5352"/>
                  <a:pt x="9235" y="5368"/>
                  <a:pt x="9198" y="5352"/>
                </a:cubicBezTo>
                <a:cubicBezTo>
                  <a:pt x="9189" y="5337"/>
                  <a:pt x="9180" y="5352"/>
                  <a:pt x="9171" y="5352"/>
                </a:cubicBezTo>
                <a:cubicBezTo>
                  <a:pt x="9143" y="5337"/>
                  <a:pt x="9125" y="5352"/>
                  <a:pt x="9116" y="5383"/>
                </a:cubicBezTo>
                <a:cubicBezTo>
                  <a:pt x="9116" y="5383"/>
                  <a:pt x="9107" y="5399"/>
                  <a:pt x="9107" y="5383"/>
                </a:cubicBezTo>
                <a:cubicBezTo>
                  <a:pt x="9098" y="5383"/>
                  <a:pt x="9098" y="5368"/>
                  <a:pt x="9088" y="5352"/>
                </a:cubicBezTo>
                <a:cubicBezTo>
                  <a:pt x="9088" y="5352"/>
                  <a:pt x="9070" y="5352"/>
                  <a:pt x="9070" y="5368"/>
                </a:cubicBezTo>
                <a:cubicBezTo>
                  <a:pt x="9061" y="5383"/>
                  <a:pt x="9061" y="5399"/>
                  <a:pt x="9061" y="5414"/>
                </a:cubicBezTo>
                <a:cubicBezTo>
                  <a:pt x="9070" y="5445"/>
                  <a:pt x="9061" y="5461"/>
                  <a:pt x="9043" y="5461"/>
                </a:cubicBezTo>
                <a:cubicBezTo>
                  <a:pt x="9043" y="5461"/>
                  <a:pt x="9034" y="5476"/>
                  <a:pt x="9034" y="5476"/>
                </a:cubicBezTo>
                <a:cubicBezTo>
                  <a:pt x="9034" y="5476"/>
                  <a:pt x="9034" y="5476"/>
                  <a:pt x="9034" y="5476"/>
                </a:cubicBezTo>
                <a:cubicBezTo>
                  <a:pt x="9034" y="5476"/>
                  <a:pt x="9034" y="5476"/>
                  <a:pt x="9024" y="5476"/>
                </a:cubicBezTo>
                <a:cubicBezTo>
                  <a:pt x="9034" y="5476"/>
                  <a:pt x="9034" y="5476"/>
                  <a:pt x="9034" y="5476"/>
                </a:cubicBezTo>
                <a:cubicBezTo>
                  <a:pt x="9034" y="5476"/>
                  <a:pt x="9034" y="5476"/>
                  <a:pt x="9034" y="5476"/>
                </a:cubicBezTo>
                <a:cubicBezTo>
                  <a:pt x="9024" y="5461"/>
                  <a:pt x="9015" y="5430"/>
                  <a:pt x="9024" y="5399"/>
                </a:cubicBezTo>
                <a:cubicBezTo>
                  <a:pt x="9024" y="5383"/>
                  <a:pt x="9015" y="5352"/>
                  <a:pt x="9006" y="5337"/>
                </a:cubicBezTo>
                <a:cubicBezTo>
                  <a:pt x="8997" y="5321"/>
                  <a:pt x="8988" y="5321"/>
                  <a:pt x="8988" y="5306"/>
                </a:cubicBezTo>
                <a:cubicBezTo>
                  <a:pt x="8969" y="5274"/>
                  <a:pt x="8960" y="5274"/>
                  <a:pt x="8933" y="5306"/>
                </a:cubicBezTo>
                <a:cubicBezTo>
                  <a:pt x="8933" y="5321"/>
                  <a:pt x="8933" y="5321"/>
                  <a:pt x="8933" y="5321"/>
                </a:cubicBezTo>
                <a:cubicBezTo>
                  <a:pt x="8933" y="5306"/>
                  <a:pt x="8933" y="5306"/>
                  <a:pt x="8933" y="5306"/>
                </a:cubicBezTo>
                <a:cubicBezTo>
                  <a:pt x="8933" y="5306"/>
                  <a:pt x="8933" y="5306"/>
                  <a:pt x="8933" y="5306"/>
                </a:cubicBezTo>
                <a:cubicBezTo>
                  <a:pt x="8933" y="5306"/>
                  <a:pt x="8933" y="5306"/>
                  <a:pt x="8933" y="5306"/>
                </a:cubicBezTo>
                <a:cubicBezTo>
                  <a:pt x="8924" y="5321"/>
                  <a:pt x="8905" y="5321"/>
                  <a:pt x="8896" y="5337"/>
                </a:cubicBezTo>
                <a:cubicBezTo>
                  <a:pt x="8887" y="5368"/>
                  <a:pt x="8869" y="5399"/>
                  <a:pt x="8860" y="5430"/>
                </a:cubicBezTo>
                <a:cubicBezTo>
                  <a:pt x="8851" y="5445"/>
                  <a:pt x="8869" y="5476"/>
                  <a:pt x="8878" y="5476"/>
                </a:cubicBezTo>
                <a:cubicBezTo>
                  <a:pt x="8887" y="5476"/>
                  <a:pt x="8896" y="5476"/>
                  <a:pt x="8896" y="5476"/>
                </a:cubicBezTo>
                <a:cubicBezTo>
                  <a:pt x="8915" y="5461"/>
                  <a:pt x="8933" y="5461"/>
                  <a:pt x="8951" y="5476"/>
                </a:cubicBezTo>
                <a:cubicBezTo>
                  <a:pt x="8960" y="5476"/>
                  <a:pt x="8960" y="5492"/>
                  <a:pt x="8951" y="5508"/>
                </a:cubicBezTo>
                <a:cubicBezTo>
                  <a:pt x="8951" y="5523"/>
                  <a:pt x="8942" y="5539"/>
                  <a:pt x="8924" y="5539"/>
                </a:cubicBezTo>
                <a:cubicBezTo>
                  <a:pt x="8905" y="5539"/>
                  <a:pt x="8887" y="5554"/>
                  <a:pt x="8878" y="5554"/>
                </a:cubicBezTo>
                <a:cubicBezTo>
                  <a:pt x="8869" y="5554"/>
                  <a:pt x="8869" y="5570"/>
                  <a:pt x="8869" y="5585"/>
                </a:cubicBezTo>
                <a:cubicBezTo>
                  <a:pt x="8869" y="5585"/>
                  <a:pt x="8869" y="5601"/>
                  <a:pt x="8878" y="5601"/>
                </a:cubicBezTo>
                <a:cubicBezTo>
                  <a:pt x="8887" y="5616"/>
                  <a:pt x="8905" y="5616"/>
                  <a:pt x="8915" y="5616"/>
                </a:cubicBezTo>
                <a:cubicBezTo>
                  <a:pt x="8924" y="5616"/>
                  <a:pt x="8933" y="5632"/>
                  <a:pt x="8933" y="5632"/>
                </a:cubicBezTo>
                <a:cubicBezTo>
                  <a:pt x="8942" y="5647"/>
                  <a:pt x="8951" y="5678"/>
                  <a:pt x="8951" y="5694"/>
                </a:cubicBezTo>
                <a:cubicBezTo>
                  <a:pt x="8960" y="5694"/>
                  <a:pt x="8951" y="5710"/>
                  <a:pt x="8951" y="5725"/>
                </a:cubicBezTo>
                <a:cubicBezTo>
                  <a:pt x="8951" y="5725"/>
                  <a:pt x="8942" y="5725"/>
                  <a:pt x="8933" y="5725"/>
                </a:cubicBezTo>
                <a:cubicBezTo>
                  <a:pt x="8924" y="5725"/>
                  <a:pt x="8915" y="5741"/>
                  <a:pt x="8915" y="5772"/>
                </a:cubicBezTo>
                <a:cubicBezTo>
                  <a:pt x="8924" y="5787"/>
                  <a:pt x="8924" y="5803"/>
                  <a:pt x="8942" y="5803"/>
                </a:cubicBezTo>
                <a:cubicBezTo>
                  <a:pt x="8951" y="5803"/>
                  <a:pt x="8960" y="5818"/>
                  <a:pt x="8969" y="5803"/>
                </a:cubicBezTo>
                <a:cubicBezTo>
                  <a:pt x="8997" y="5803"/>
                  <a:pt x="9024" y="5803"/>
                  <a:pt x="9043" y="5849"/>
                </a:cubicBezTo>
                <a:cubicBezTo>
                  <a:pt x="9070" y="5865"/>
                  <a:pt x="9088" y="5880"/>
                  <a:pt x="9116" y="5880"/>
                </a:cubicBezTo>
                <a:cubicBezTo>
                  <a:pt x="9125" y="5880"/>
                  <a:pt x="9143" y="5880"/>
                  <a:pt x="9153" y="5880"/>
                </a:cubicBezTo>
                <a:close/>
                <a:moveTo>
                  <a:pt x="13903" y="815"/>
                </a:moveTo>
                <a:cubicBezTo>
                  <a:pt x="13903" y="830"/>
                  <a:pt x="13903" y="830"/>
                  <a:pt x="13912" y="846"/>
                </a:cubicBezTo>
                <a:cubicBezTo>
                  <a:pt x="13921" y="846"/>
                  <a:pt x="13930" y="846"/>
                  <a:pt x="13939" y="846"/>
                </a:cubicBezTo>
                <a:cubicBezTo>
                  <a:pt x="13948" y="861"/>
                  <a:pt x="13967" y="877"/>
                  <a:pt x="13985" y="877"/>
                </a:cubicBezTo>
                <a:cubicBezTo>
                  <a:pt x="13994" y="877"/>
                  <a:pt x="13994" y="877"/>
                  <a:pt x="13994" y="877"/>
                </a:cubicBezTo>
                <a:cubicBezTo>
                  <a:pt x="13994" y="892"/>
                  <a:pt x="13994" y="892"/>
                  <a:pt x="13985" y="892"/>
                </a:cubicBezTo>
                <a:cubicBezTo>
                  <a:pt x="13976" y="892"/>
                  <a:pt x="13967" y="908"/>
                  <a:pt x="13958" y="908"/>
                </a:cubicBezTo>
                <a:cubicBezTo>
                  <a:pt x="13948" y="908"/>
                  <a:pt x="13939" y="908"/>
                  <a:pt x="13930" y="939"/>
                </a:cubicBezTo>
                <a:cubicBezTo>
                  <a:pt x="13930" y="939"/>
                  <a:pt x="13930" y="954"/>
                  <a:pt x="13939" y="970"/>
                </a:cubicBezTo>
                <a:cubicBezTo>
                  <a:pt x="13958" y="1001"/>
                  <a:pt x="13976" y="1032"/>
                  <a:pt x="13985" y="1048"/>
                </a:cubicBezTo>
                <a:cubicBezTo>
                  <a:pt x="13994" y="1048"/>
                  <a:pt x="13994" y="1063"/>
                  <a:pt x="14003" y="1063"/>
                </a:cubicBezTo>
                <a:cubicBezTo>
                  <a:pt x="14031" y="1048"/>
                  <a:pt x="14058" y="986"/>
                  <a:pt x="14049" y="939"/>
                </a:cubicBezTo>
                <a:cubicBezTo>
                  <a:pt x="14049" y="923"/>
                  <a:pt x="14040" y="908"/>
                  <a:pt x="14040" y="892"/>
                </a:cubicBezTo>
                <a:cubicBezTo>
                  <a:pt x="14049" y="892"/>
                  <a:pt x="14049" y="892"/>
                  <a:pt x="14049" y="892"/>
                </a:cubicBezTo>
                <a:cubicBezTo>
                  <a:pt x="14049" y="892"/>
                  <a:pt x="14058" y="892"/>
                  <a:pt x="14058" y="892"/>
                </a:cubicBezTo>
                <a:cubicBezTo>
                  <a:pt x="14067" y="908"/>
                  <a:pt x="14077" y="939"/>
                  <a:pt x="14077" y="970"/>
                </a:cubicBezTo>
                <a:cubicBezTo>
                  <a:pt x="14077" y="986"/>
                  <a:pt x="14077" y="1001"/>
                  <a:pt x="14077" y="1032"/>
                </a:cubicBezTo>
                <a:cubicBezTo>
                  <a:pt x="14067" y="1079"/>
                  <a:pt x="14067" y="1079"/>
                  <a:pt x="14095" y="1079"/>
                </a:cubicBezTo>
                <a:cubicBezTo>
                  <a:pt x="14113" y="1079"/>
                  <a:pt x="14132" y="1079"/>
                  <a:pt x="14141" y="1110"/>
                </a:cubicBezTo>
                <a:cubicBezTo>
                  <a:pt x="14159" y="1156"/>
                  <a:pt x="14177" y="1172"/>
                  <a:pt x="14205" y="1172"/>
                </a:cubicBezTo>
                <a:cubicBezTo>
                  <a:pt x="14251" y="1172"/>
                  <a:pt x="14296" y="1188"/>
                  <a:pt x="14342" y="1203"/>
                </a:cubicBezTo>
                <a:cubicBezTo>
                  <a:pt x="14351" y="1203"/>
                  <a:pt x="14360" y="1203"/>
                  <a:pt x="14360" y="1203"/>
                </a:cubicBezTo>
                <a:cubicBezTo>
                  <a:pt x="14388" y="1188"/>
                  <a:pt x="14406" y="1172"/>
                  <a:pt x="14415" y="1141"/>
                </a:cubicBezTo>
                <a:cubicBezTo>
                  <a:pt x="14424" y="1125"/>
                  <a:pt x="14424" y="1094"/>
                  <a:pt x="14415" y="1094"/>
                </a:cubicBezTo>
                <a:cubicBezTo>
                  <a:pt x="14415" y="1079"/>
                  <a:pt x="14415" y="1079"/>
                  <a:pt x="14406" y="1063"/>
                </a:cubicBezTo>
                <a:cubicBezTo>
                  <a:pt x="14397" y="1063"/>
                  <a:pt x="14388" y="1048"/>
                  <a:pt x="14379" y="1032"/>
                </a:cubicBezTo>
                <a:cubicBezTo>
                  <a:pt x="14369" y="1032"/>
                  <a:pt x="14369" y="1017"/>
                  <a:pt x="14369" y="986"/>
                </a:cubicBezTo>
                <a:cubicBezTo>
                  <a:pt x="14379" y="954"/>
                  <a:pt x="14351" y="923"/>
                  <a:pt x="14351" y="892"/>
                </a:cubicBezTo>
                <a:cubicBezTo>
                  <a:pt x="14342" y="830"/>
                  <a:pt x="14315" y="784"/>
                  <a:pt x="14278" y="752"/>
                </a:cubicBezTo>
                <a:cubicBezTo>
                  <a:pt x="14260" y="737"/>
                  <a:pt x="14251" y="737"/>
                  <a:pt x="14232" y="752"/>
                </a:cubicBezTo>
                <a:cubicBezTo>
                  <a:pt x="14223" y="768"/>
                  <a:pt x="14205" y="768"/>
                  <a:pt x="14196" y="752"/>
                </a:cubicBezTo>
                <a:cubicBezTo>
                  <a:pt x="14177" y="721"/>
                  <a:pt x="14159" y="737"/>
                  <a:pt x="14150" y="752"/>
                </a:cubicBezTo>
                <a:cubicBezTo>
                  <a:pt x="14141" y="752"/>
                  <a:pt x="14141" y="752"/>
                  <a:pt x="14132" y="768"/>
                </a:cubicBezTo>
                <a:cubicBezTo>
                  <a:pt x="14132" y="768"/>
                  <a:pt x="14132" y="768"/>
                  <a:pt x="14132" y="768"/>
                </a:cubicBezTo>
                <a:cubicBezTo>
                  <a:pt x="14132" y="768"/>
                  <a:pt x="14132" y="768"/>
                  <a:pt x="14132" y="768"/>
                </a:cubicBezTo>
                <a:cubicBezTo>
                  <a:pt x="14113" y="784"/>
                  <a:pt x="14104" y="815"/>
                  <a:pt x="14095" y="830"/>
                </a:cubicBezTo>
                <a:cubicBezTo>
                  <a:pt x="14086" y="830"/>
                  <a:pt x="14086" y="830"/>
                  <a:pt x="14086" y="830"/>
                </a:cubicBezTo>
                <a:cubicBezTo>
                  <a:pt x="14077" y="815"/>
                  <a:pt x="14086" y="815"/>
                  <a:pt x="14086" y="815"/>
                </a:cubicBezTo>
                <a:cubicBezTo>
                  <a:pt x="14095" y="784"/>
                  <a:pt x="14104" y="768"/>
                  <a:pt x="14132" y="768"/>
                </a:cubicBezTo>
                <a:cubicBezTo>
                  <a:pt x="14132" y="768"/>
                  <a:pt x="14132" y="768"/>
                  <a:pt x="14132" y="768"/>
                </a:cubicBezTo>
                <a:cubicBezTo>
                  <a:pt x="14132" y="768"/>
                  <a:pt x="14132" y="768"/>
                  <a:pt x="14132" y="768"/>
                </a:cubicBezTo>
                <a:cubicBezTo>
                  <a:pt x="14132" y="721"/>
                  <a:pt x="14132" y="690"/>
                  <a:pt x="14113" y="659"/>
                </a:cubicBezTo>
                <a:cubicBezTo>
                  <a:pt x="14095" y="644"/>
                  <a:pt x="14086" y="597"/>
                  <a:pt x="14086" y="566"/>
                </a:cubicBezTo>
                <a:cubicBezTo>
                  <a:pt x="14086" y="550"/>
                  <a:pt x="14077" y="535"/>
                  <a:pt x="14067" y="535"/>
                </a:cubicBezTo>
                <a:cubicBezTo>
                  <a:pt x="14031" y="519"/>
                  <a:pt x="14003" y="488"/>
                  <a:pt x="13985" y="442"/>
                </a:cubicBezTo>
                <a:cubicBezTo>
                  <a:pt x="13976" y="426"/>
                  <a:pt x="13967" y="426"/>
                  <a:pt x="13948" y="411"/>
                </a:cubicBezTo>
                <a:cubicBezTo>
                  <a:pt x="13948" y="395"/>
                  <a:pt x="13930" y="411"/>
                  <a:pt x="13921" y="426"/>
                </a:cubicBezTo>
                <a:cubicBezTo>
                  <a:pt x="13921" y="457"/>
                  <a:pt x="13912" y="504"/>
                  <a:pt x="13903" y="519"/>
                </a:cubicBezTo>
                <a:cubicBezTo>
                  <a:pt x="13884" y="582"/>
                  <a:pt x="13875" y="628"/>
                  <a:pt x="13894" y="675"/>
                </a:cubicBezTo>
                <a:cubicBezTo>
                  <a:pt x="13903" y="721"/>
                  <a:pt x="13903" y="768"/>
                  <a:pt x="13903" y="815"/>
                </a:cubicBezTo>
                <a:close/>
                <a:moveTo>
                  <a:pt x="21582" y="19649"/>
                </a:moveTo>
                <a:cubicBezTo>
                  <a:pt x="21582" y="19633"/>
                  <a:pt x="21573" y="19633"/>
                  <a:pt x="21563" y="19649"/>
                </a:cubicBezTo>
                <a:cubicBezTo>
                  <a:pt x="21563" y="19649"/>
                  <a:pt x="21554" y="19649"/>
                  <a:pt x="21554" y="19664"/>
                </a:cubicBezTo>
                <a:cubicBezTo>
                  <a:pt x="21518" y="19695"/>
                  <a:pt x="21508" y="19695"/>
                  <a:pt x="21490" y="19649"/>
                </a:cubicBezTo>
                <a:cubicBezTo>
                  <a:pt x="21472" y="19633"/>
                  <a:pt x="21463" y="19617"/>
                  <a:pt x="21463" y="19586"/>
                </a:cubicBezTo>
                <a:cubicBezTo>
                  <a:pt x="21463" y="19555"/>
                  <a:pt x="21463" y="19524"/>
                  <a:pt x="21454" y="19493"/>
                </a:cubicBezTo>
                <a:cubicBezTo>
                  <a:pt x="21454" y="19478"/>
                  <a:pt x="21454" y="19462"/>
                  <a:pt x="21444" y="19462"/>
                </a:cubicBezTo>
                <a:cubicBezTo>
                  <a:pt x="21444" y="19447"/>
                  <a:pt x="21435" y="19447"/>
                  <a:pt x="21435" y="19447"/>
                </a:cubicBezTo>
                <a:cubicBezTo>
                  <a:pt x="21435" y="19447"/>
                  <a:pt x="21426" y="19447"/>
                  <a:pt x="21426" y="19447"/>
                </a:cubicBezTo>
                <a:cubicBezTo>
                  <a:pt x="21426" y="19462"/>
                  <a:pt x="21426" y="19462"/>
                  <a:pt x="21426" y="19478"/>
                </a:cubicBezTo>
                <a:cubicBezTo>
                  <a:pt x="21417" y="19478"/>
                  <a:pt x="21417" y="19493"/>
                  <a:pt x="21417" y="19493"/>
                </a:cubicBezTo>
                <a:cubicBezTo>
                  <a:pt x="21408" y="19493"/>
                  <a:pt x="21399" y="19478"/>
                  <a:pt x="21399" y="19462"/>
                </a:cubicBezTo>
                <a:cubicBezTo>
                  <a:pt x="21408" y="19400"/>
                  <a:pt x="21399" y="19338"/>
                  <a:pt x="21408" y="19276"/>
                </a:cubicBezTo>
                <a:cubicBezTo>
                  <a:pt x="21417" y="19245"/>
                  <a:pt x="21417" y="19213"/>
                  <a:pt x="21399" y="19182"/>
                </a:cubicBezTo>
                <a:cubicBezTo>
                  <a:pt x="21380" y="19136"/>
                  <a:pt x="21371" y="19089"/>
                  <a:pt x="21344" y="19074"/>
                </a:cubicBezTo>
                <a:cubicBezTo>
                  <a:pt x="21344" y="19058"/>
                  <a:pt x="21335" y="19043"/>
                  <a:pt x="21335" y="19027"/>
                </a:cubicBezTo>
                <a:cubicBezTo>
                  <a:pt x="21335" y="19027"/>
                  <a:pt x="21335" y="19027"/>
                  <a:pt x="21325" y="19027"/>
                </a:cubicBezTo>
                <a:cubicBezTo>
                  <a:pt x="21325" y="19011"/>
                  <a:pt x="21316" y="19011"/>
                  <a:pt x="21316" y="19027"/>
                </a:cubicBezTo>
                <a:cubicBezTo>
                  <a:pt x="21316" y="19027"/>
                  <a:pt x="21316" y="19027"/>
                  <a:pt x="21316" y="19027"/>
                </a:cubicBezTo>
                <a:cubicBezTo>
                  <a:pt x="21316" y="19074"/>
                  <a:pt x="21335" y="19105"/>
                  <a:pt x="21325" y="19136"/>
                </a:cubicBezTo>
                <a:cubicBezTo>
                  <a:pt x="21316" y="19167"/>
                  <a:pt x="21316" y="19182"/>
                  <a:pt x="21325" y="19213"/>
                </a:cubicBezTo>
                <a:cubicBezTo>
                  <a:pt x="21335" y="19260"/>
                  <a:pt x="21335" y="19291"/>
                  <a:pt x="21344" y="19338"/>
                </a:cubicBezTo>
                <a:cubicBezTo>
                  <a:pt x="21344" y="19369"/>
                  <a:pt x="21362" y="19415"/>
                  <a:pt x="21353" y="19447"/>
                </a:cubicBezTo>
                <a:cubicBezTo>
                  <a:pt x="21344" y="19462"/>
                  <a:pt x="21353" y="19478"/>
                  <a:pt x="21353" y="19493"/>
                </a:cubicBezTo>
                <a:cubicBezTo>
                  <a:pt x="21362" y="19509"/>
                  <a:pt x="21362" y="19524"/>
                  <a:pt x="21362" y="19540"/>
                </a:cubicBezTo>
                <a:cubicBezTo>
                  <a:pt x="21362" y="19586"/>
                  <a:pt x="21362" y="19617"/>
                  <a:pt x="21353" y="19664"/>
                </a:cubicBezTo>
                <a:cubicBezTo>
                  <a:pt x="21335" y="19695"/>
                  <a:pt x="21325" y="19742"/>
                  <a:pt x="21316" y="19788"/>
                </a:cubicBezTo>
                <a:cubicBezTo>
                  <a:pt x="21316" y="19804"/>
                  <a:pt x="21307" y="19819"/>
                  <a:pt x="21289" y="19835"/>
                </a:cubicBezTo>
                <a:cubicBezTo>
                  <a:pt x="21280" y="19835"/>
                  <a:pt x="21271" y="19851"/>
                  <a:pt x="21252" y="19866"/>
                </a:cubicBezTo>
                <a:cubicBezTo>
                  <a:pt x="21234" y="19882"/>
                  <a:pt x="21234" y="19928"/>
                  <a:pt x="21243" y="19959"/>
                </a:cubicBezTo>
                <a:cubicBezTo>
                  <a:pt x="21261" y="19975"/>
                  <a:pt x="21271" y="20006"/>
                  <a:pt x="21289" y="20022"/>
                </a:cubicBezTo>
                <a:cubicBezTo>
                  <a:pt x="21298" y="20037"/>
                  <a:pt x="21298" y="20068"/>
                  <a:pt x="21298" y="20099"/>
                </a:cubicBezTo>
                <a:cubicBezTo>
                  <a:pt x="21298" y="20115"/>
                  <a:pt x="21298" y="20146"/>
                  <a:pt x="21289" y="20161"/>
                </a:cubicBezTo>
                <a:cubicBezTo>
                  <a:pt x="21271" y="20192"/>
                  <a:pt x="21252" y="20224"/>
                  <a:pt x="21243" y="20255"/>
                </a:cubicBezTo>
                <a:cubicBezTo>
                  <a:pt x="21234" y="20255"/>
                  <a:pt x="21234" y="20270"/>
                  <a:pt x="21243" y="20270"/>
                </a:cubicBezTo>
                <a:cubicBezTo>
                  <a:pt x="21252" y="20301"/>
                  <a:pt x="21261" y="20317"/>
                  <a:pt x="21271" y="20332"/>
                </a:cubicBezTo>
                <a:cubicBezTo>
                  <a:pt x="21271" y="20332"/>
                  <a:pt x="21280" y="20332"/>
                  <a:pt x="21280" y="20332"/>
                </a:cubicBezTo>
                <a:cubicBezTo>
                  <a:pt x="21307" y="20317"/>
                  <a:pt x="21316" y="20286"/>
                  <a:pt x="21335" y="20270"/>
                </a:cubicBezTo>
                <a:cubicBezTo>
                  <a:pt x="21362" y="20224"/>
                  <a:pt x="21389" y="20177"/>
                  <a:pt x="21408" y="20130"/>
                </a:cubicBezTo>
                <a:cubicBezTo>
                  <a:pt x="21435" y="20084"/>
                  <a:pt x="21454" y="20037"/>
                  <a:pt x="21454" y="19975"/>
                </a:cubicBezTo>
                <a:cubicBezTo>
                  <a:pt x="21454" y="19944"/>
                  <a:pt x="21472" y="19913"/>
                  <a:pt x="21490" y="19913"/>
                </a:cubicBezTo>
                <a:cubicBezTo>
                  <a:pt x="21499" y="19913"/>
                  <a:pt x="21508" y="19913"/>
                  <a:pt x="21508" y="19913"/>
                </a:cubicBezTo>
                <a:cubicBezTo>
                  <a:pt x="21518" y="19913"/>
                  <a:pt x="21527" y="19913"/>
                  <a:pt x="21527" y="19897"/>
                </a:cubicBezTo>
                <a:cubicBezTo>
                  <a:pt x="21527" y="19866"/>
                  <a:pt x="21554" y="19835"/>
                  <a:pt x="21563" y="19804"/>
                </a:cubicBezTo>
                <a:cubicBezTo>
                  <a:pt x="21573" y="19804"/>
                  <a:pt x="21582" y="19788"/>
                  <a:pt x="21582" y="19773"/>
                </a:cubicBezTo>
                <a:cubicBezTo>
                  <a:pt x="21591" y="19742"/>
                  <a:pt x="21591" y="19711"/>
                  <a:pt x="21600" y="19695"/>
                </a:cubicBezTo>
                <a:cubicBezTo>
                  <a:pt x="21600" y="19680"/>
                  <a:pt x="21600" y="19649"/>
                  <a:pt x="21582" y="19649"/>
                </a:cubicBezTo>
                <a:close/>
                <a:moveTo>
                  <a:pt x="16502" y="1156"/>
                </a:moveTo>
                <a:cubicBezTo>
                  <a:pt x="16511" y="1188"/>
                  <a:pt x="16529" y="1203"/>
                  <a:pt x="16529" y="1250"/>
                </a:cubicBezTo>
                <a:cubicBezTo>
                  <a:pt x="16529" y="1265"/>
                  <a:pt x="16539" y="1265"/>
                  <a:pt x="16548" y="1281"/>
                </a:cubicBezTo>
                <a:cubicBezTo>
                  <a:pt x="16557" y="1296"/>
                  <a:pt x="16575" y="1312"/>
                  <a:pt x="16584" y="1312"/>
                </a:cubicBezTo>
                <a:cubicBezTo>
                  <a:pt x="16603" y="1327"/>
                  <a:pt x="16621" y="1343"/>
                  <a:pt x="16639" y="1358"/>
                </a:cubicBezTo>
                <a:cubicBezTo>
                  <a:pt x="16648" y="1390"/>
                  <a:pt x="16658" y="1390"/>
                  <a:pt x="16676" y="1390"/>
                </a:cubicBezTo>
                <a:cubicBezTo>
                  <a:pt x="16694" y="1390"/>
                  <a:pt x="16703" y="1390"/>
                  <a:pt x="16722" y="1390"/>
                </a:cubicBezTo>
                <a:cubicBezTo>
                  <a:pt x="16722" y="1390"/>
                  <a:pt x="16731" y="1374"/>
                  <a:pt x="16740" y="1358"/>
                </a:cubicBezTo>
                <a:cubicBezTo>
                  <a:pt x="16740" y="1343"/>
                  <a:pt x="16740" y="1327"/>
                  <a:pt x="16758" y="1312"/>
                </a:cubicBezTo>
                <a:cubicBezTo>
                  <a:pt x="16767" y="1296"/>
                  <a:pt x="16777" y="1281"/>
                  <a:pt x="16777" y="1250"/>
                </a:cubicBezTo>
                <a:cubicBezTo>
                  <a:pt x="16795" y="1219"/>
                  <a:pt x="16813" y="1203"/>
                  <a:pt x="16841" y="1219"/>
                </a:cubicBezTo>
                <a:cubicBezTo>
                  <a:pt x="16850" y="1219"/>
                  <a:pt x="16859" y="1203"/>
                  <a:pt x="16868" y="1203"/>
                </a:cubicBezTo>
                <a:cubicBezTo>
                  <a:pt x="16868" y="1203"/>
                  <a:pt x="16877" y="1188"/>
                  <a:pt x="16877" y="1172"/>
                </a:cubicBezTo>
                <a:cubicBezTo>
                  <a:pt x="16886" y="1172"/>
                  <a:pt x="16886" y="1156"/>
                  <a:pt x="16886" y="1156"/>
                </a:cubicBezTo>
                <a:cubicBezTo>
                  <a:pt x="16886" y="1141"/>
                  <a:pt x="16896" y="1125"/>
                  <a:pt x="16896" y="1125"/>
                </a:cubicBezTo>
                <a:cubicBezTo>
                  <a:pt x="16905" y="1110"/>
                  <a:pt x="16905" y="1110"/>
                  <a:pt x="16914" y="1094"/>
                </a:cubicBezTo>
                <a:cubicBezTo>
                  <a:pt x="16914" y="1094"/>
                  <a:pt x="16923" y="1079"/>
                  <a:pt x="16923" y="1063"/>
                </a:cubicBezTo>
                <a:cubicBezTo>
                  <a:pt x="16923" y="1048"/>
                  <a:pt x="16923" y="1032"/>
                  <a:pt x="16923" y="1017"/>
                </a:cubicBezTo>
                <a:cubicBezTo>
                  <a:pt x="16914" y="986"/>
                  <a:pt x="16914" y="970"/>
                  <a:pt x="16905" y="954"/>
                </a:cubicBezTo>
                <a:cubicBezTo>
                  <a:pt x="16914" y="908"/>
                  <a:pt x="16896" y="892"/>
                  <a:pt x="16877" y="892"/>
                </a:cubicBezTo>
                <a:cubicBezTo>
                  <a:pt x="16841" y="877"/>
                  <a:pt x="16813" y="861"/>
                  <a:pt x="16777" y="846"/>
                </a:cubicBezTo>
                <a:cubicBezTo>
                  <a:pt x="16777" y="846"/>
                  <a:pt x="16767" y="846"/>
                  <a:pt x="16767" y="846"/>
                </a:cubicBezTo>
                <a:cubicBezTo>
                  <a:pt x="16758" y="861"/>
                  <a:pt x="16758" y="861"/>
                  <a:pt x="16749" y="877"/>
                </a:cubicBezTo>
                <a:cubicBezTo>
                  <a:pt x="16749" y="877"/>
                  <a:pt x="16749" y="892"/>
                  <a:pt x="16749" y="892"/>
                </a:cubicBezTo>
                <a:cubicBezTo>
                  <a:pt x="16767" y="939"/>
                  <a:pt x="16777" y="970"/>
                  <a:pt x="16767" y="1017"/>
                </a:cubicBezTo>
                <a:cubicBezTo>
                  <a:pt x="16767" y="1032"/>
                  <a:pt x="16777" y="1048"/>
                  <a:pt x="16777" y="1063"/>
                </a:cubicBezTo>
                <a:cubicBezTo>
                  <a:pt x="16777" y="1063"/>
                  <a:pt x="16777" y="1063"/>
                  <a:pt x="16777" y="1063"/>
                </a:cubicBezTo>
                <a:cubicBezTo>
                  <a:pt x="16777" y="1063"/>
                  <a:pt x="16777" y="1063"/>
                  <a:pt x="16777" y="1063"/>
                </a:cubicBezTo>
                <a:cubicBezTo>
                  <a:pt x="16777" y="1063"/>
                  <a:pt x="16777" y="1063"/>
                  <a:pt x="16777" y="1063"/>
                </a:cubicBezTo>
                <a:cubicBezTo>
                  <a:pt x="16777" y="1063"/>
                  <a:pt x="16777" y="1063"/>
                  <a:pt x="16777" y="1063"/>
                </a:cubicBezTo>
                <a:cubicBezTo>
                  <a:pt x="16767" y="1048"/>
                  <a:pt x="16767" y="1048"/>
                  <a:pt x="16767" y="1048"/>
                </a:cubicBezTo>
                <a:cubicBezTo>
                  <a:pt x="16749" y="1001"/>
                  <a:pt x="16731" y="954"/>
                  <a:pt x="16731" y="908"/>
                </a:cubicBezTo>
                <a:cubicBezTo>
                  <a:pt x="16731" y="877"/>
                  <a:pt x="16713" y="861"/>
                  <a:pt x="16703" y="861"/>
                </a:cubicBezTo>
                <a:cubicBezTo>
                  <a:pt x="16685" y="846"/>
                  <a:pt x="16667" y="846"/>
                  <a:pt x="16658" y="846"/>
                </a:cubicBezTo>
                <a:cubicBezTo>
                  <a:pt x="16648" y="846"/>
                  <a:pt x="16639" y="846"/>
                  <a:pt x="16639" y="861"/>
                </a:cubicBezTo>
                <a:cubicBezTo>
                  <a:pt x="16639" y="877"/>
                  <a:pt x="16630" y="892"/>
                  <a:pt x="16630" y="908"/>
                </a:cubicBezTo>
                <a:cubicBezTo>
                  <a:pt x="16630" y="923"/>
                  <a:pt x="16630" y="954"/>
                  <a:pt x="16630" y="986"/>
                </a:cubicBezTo>
                <a:cubicBezTo>
                  <a:pt x="16630" y="986"/>
                  <a:pt x="16630" y="986"/>
                  <a:pt x="16630" y="986"/>
                </a:cubicBezTo>
                <a:cubicBezTo>
                  <a:pt x="16630" y="986"/>
                  <a:pt x="16639" y="986"/>
                  <a:pt x="16639" y="1001"/>
                </a:cubicBezTo>
                <a:cubicBezTo>
                  <a:pt x="16639" y="986"/>
                  <a:pt x="16630" y="986"/>
                  <a:pt x="16630" y="986"/>
                </a:cubicBezTo>
                <a:cubicBezTo>
                  <a:pt x="16630" y="986"/>
                  <a:pt x="16630" y="986"/>
                  <a:pt x="16630" y="986"/>
                </a:cubicBezTo>
                <a:cubicBezTo>
                  <a:pt x="16612" y="970"/>
                  <a:pt x="16584" y="970"/>
                  <a:pt x="16566" y="923"/>
                </a:cubicBezTo>
                <a:cubicBezTo>
                  <a:pt x="16557" y="908"/>
                  <a:pt x="16529" y="892"/>
                  <a:pt x="16511" y="877"/>
                </a:cubicBezTo>
                <a:cubicBezTo>
                  <a:pt x="16502" y="877"/>
                  <a:pt x="16493" y="892"/>
                  <a:pt x="16484" y="908"/>
                </a:cubicBezTo>
                <a:cubicBezTo>
                  <a:pt x="16484" y="939"/>
                  <a:pt x="16475" y="970"/>
                  <a:pt x="16465" y="1017"/>
                </a:cubicBezTo>
                <a:cubicBezTo>
                  <a:pt x="16465" y="1017"/>
                  <a:pt x="16465" y="1032"/>
                  <a:pt x="16465" y="1048"/>
                </a:cubicBezTo>
                <a:cubicBezTo>
                  <a:pt x="16484" y="1079"/>
                  <a:pt x="16493" y="1125"/>
                  <a:pt x="16502" y="1156"/>
                </a:cubicBezTo>
                <a:close/>
                <a:moveTo>
                  <a:pt x="16795" y="1094"/>
                </a:moveTo>
                <a:cubicBezTo>
                  <a:pt x="16795" y="1094"/>
                  <a:pt x="16795" y="1094"/>
                  <a:pt x="16795" y="1094"/>
                </a:cubicBezTo>
                <a:cubicBezTo>
                  <a:pt x="16795" y="1094"/>
                  <a:pt x="16795" y="1094"/>
                  <a:pt x="16795" y="1094"/>
                </a:cubicBezTo>
                <a:cubicBezTo>
                  <a:pt x="16795" y="1094"/>
                  <a:pt x="16786" y="1094"/>
                  <a:pt x="16786" y="1079"/>
                </a:cubicBezTo>
                <a:cubicBezTo>
                  <a:pt x="16786" y="1079"/>
                  <a:pt x="16795" y="1094"/>
                  <a:pt x="16795" y="1094"/>
                </a:cubicBezTo>
                <a:close/>
                <a:moveTo>
                  <a:pt x="16648" y="1001"/>
                </a:moveTo>
                <a:cubicBezTo>
                  <a:pt x="16648" y="1017"/>
                  <a:pt x="16648" y="1017"/>
                  <a:pt x="16648" y="1017"/>
                </a:cubicBezTo>
                <a:cubicBezTo>
                  <a:pt x="16648" y="1001"/>
                  <a:pt x="16648" y="1001"/>
                  <a:pt x="16648" y="1001"/>
                </a:cubicBezTo>
                <a:cubicBezTo>
                  <a:pt x="16648" y="1001"/>
                  <a:pt x="16639" y="1001"/>
                  <a:pt x="16639" y="1001"/>
                </a:cubicBezTo>
                <a:cubicBezTo>
                  <a:pt x="16639" y="1001"/>
                  <a:pt x="16648" y="1001"/>
                  <a:pt x="16648" y="1001"/>
                </a:cubicBezTo>
                <a:close/>
                <a:moveTo>
                  <a:pt x="5437" y="2726"/>
                </a:moveTo>
                <a:cubicBezTo>
                  <a:pt x="5446" y="2710"/>
                  <a:pt x="5455" y="2695"/>
                  <a:pt x="5446" y="2679"/>
                </a:cubicBezTo>
                <a:cubicBezTo>
                  <a:pt x="5446" y="2648"/>
                  <a:pt x="5437" y="2648"/>
                  <a:pt x="5427" y="2633"/>
                </a:cubicBezTo>
                <a:cubicBezTo>
                  <a:pt x="5409" y="2633"/>
                  <a:pt x="5391" y="2633"/>
                  <a:pt x="5373" y="2633"/>
                </a:cubicBezTo>
                <a:cubicBezTo>
                  <a:pt x="5363" y="2633"/>
                  <a:pt x="5354" y="2617"/>
                  <a:pt x="5345" y="2617"/>
                </a:cubicBezTo>
                <a:cubicBezTo>
                  <a:pt x="5345" y="2617"/>
                  <a:pt x="5345" y="2617"/>
                  <a:pt x="5345" y="2617"/>
                </a:cubicBezTo>
                <a:cubicBezTo>
                  <a:pt x="5345" y="2617"/>
                  <a:pt x="5345" y="2617"/>
                  <a:pt x="5336" y="2617"/>
                </a:cubicBezTo>
                <a:cubicBezTo>
                  <a:pt x="5345" y="2617"/>
                  <a:pt x="5345" y="2617"/>
                  <a:pt x="5345" y="2617"/>
                </a:cubicBezTo>
                <a:cubicBezTo>
                  <a:pt x="5336" y="2602"/>
                  <a:pt x="5336" y="2602"/>
                  <a:pt x="5327" y="2586"/>
                </a:cubicBezTo>
                <a:cubicBezTo>
                  <a:pt x="5318" y="2586"/>
                  <a:pt x="5308" y="2571"/>
                  <a:pt x="5308" y="2571"/>
                </a:cubicBezTo>
                <a:cubicBezTo>
                  <a:pt x="5290" y="2571"/>
                  <a:pt x="5281" y="2586"/>
                  <a:pt x="5263" y="2586"/>
                </a:cubicBezTo>
                <a:cubicBezTo>
                  <a:pt x="5263" y="2602"/>
                  <a:pt x="5254" y="2602"/>
                  <a:pt x="5244" y="2617"/>
                </a:cubicBezTo>
                <a:cubicBezTo>
                  <a:pt x="5244" y="2648"/>
                  <a:pt x="5226" y="2664"/>
                  <a:pt x="5208" y="2679"/>
                </a:cubicBezTo>
                <a:cubicBezTo>
                  <a:pt x="5208" y="2695"/>
                  <a:pt x="5208" y="2710"/>
                  <a:pt x="5208" y="2710"/>
                </a:cubicBezTo>
                <a:cubicBezTo>
                  <a:pt x="5208" y="2726"/>
                  <a:pt x="5208" y="2742"/>
                  <a:pt x="5217" y="2757"/>
                </a:cubicBezTo>
                <a:cubicBezTo>
                  <a:pt x="5235" y="2804"/>
                  <a:pt x="5226" y="2835"/>
                  <a:pt x="5208" y="2881"/>
                </a:cubicBezTo>
                <a:cubicBezTo>
                  <a:pt x="5208" y="2897"/>
                  <a:pt x="5189" y="2897"/>
                  <a:pt x="5189" y="2881"/>
                </a:cubicBezTo>
                <a:cubicBezTo>
                  <a:pt x="5171" y="2866"/>
                  <a:pt x="5171" y="2835"/>
                  <a:pt x="5162" y="2804"/>
                </a:cubicBezTo>
                <a:cubicBezTo>
                  <a:pt x="5162" y="2788"/>
                  <a:pt x="5153" y="2773"/>
                  <a:pt x="5135" y="2773"/>
                </a:cubicBezTo>
                <a:cubicBezTo>
                  <a:pt x="5107" y="2773"/>
                  <a:pt x="5089" y="2804"/>
                  <a:pt x="5089" y="2866"/>
                </a:cubicBezTo>
                <a:cubicBezTo>
                  <a:pt x="5080" y="2897"/>
                  <a:pt x="5080" y="2928"/>
                  <a:pt x="5080" y="2975"/>
                </a:cubicBezTo>
                <a:cubicBezTo>
                  <a:pt x="5080" y="2990"/>
                  <a:pt x="5080" y="2990"/>
                  <a:pt x="5089" y="3006"/>
                </a:cubicBezTo>
                <a:cubicBezTo>
                  <a:pt x="5107" y="3006"/>
                  <a:pt x="5125" y="3037"/>
                  <a:pt x="5125" y="3068"/>
                </a:cubicBezTo>
                <a:cubicBezTo>
                  <a:pt x="5135" y="3130"/>
                  <a:pt x="5153" y="3177"/>
                  <a:pt x="5153" y="3239"/>
                </a:cubicBezTo>
                <a:cubicBezTo>
                  <a:pt x="5153" y="3270"/>
                  <a:pt x="5162" y="3301"/>
                  <a:pt x="5171" y="3332"/>
                </a:cubicBezTo>
                <a:cubicBezTo>
                  <a:pt x="5180" y="3332"/>
                  <a:pt x="5189" y="3348"/>
                  <a:pt x="5199" y="3332"/>
                </a:cubicBezTo>
                <a:cubicBezTo>
                  <a:pt x="5217" y="3316"/>
                  <a:pt x="5226" y="3285"/>
                  <a:pt x="5235" y="3285"/>
                </a:cubicBezTo>
                <a:cubicBezTo>
                  <a:pt x="5254" y="3270"/>
                  <a:pt x="5272" y="3254"/>
                  <a:pt x="5281" y="3254"/>
                </a:cubicBezTo>
                <a:cubicBezTo>
                  <a:pt x="5299" y="3239"/>
                  <a:pt x="5308" y="3223"/>
                  <a:pt x="5327" y="3208"/>
                </a:cubicBezTo>
                <a:cubicBezTo>
                  <a:pt x="5336" y="3208"/>
                  <a:pt x="5336" y="3192"/>
                  <a:pt x="5336" y="3192"/>
                </a:cubicBezTo>
                <a:cubicBezTo>
                  <a:pt x="5345" y="3146"/>
                  <a:pt x="5363" y="3099"/>
                  <a:pt x="5382" y="3068"/>
                </a:cubicBezTo>
                <a:cubicBezTo>
                  <a:pt x="5391" y="3052"/>
                  <a:pt x="5400" y="3021"/>
                  <a:pt x="5391" y="2975"/>
                </a:cubicBezTo>
                <a:cubicBezTo>
                  <a:pt x="5391" y="2959"/>
                  <a:pt x="5382" y="2944"/>
                  <a:pt x="5382" y="2912"/>
                </a:cubicBezTo>
                <a:cubicBezTo>
                  <a:pt x="5373" y="2881"/>
                  <a:pt x="5363" y="2866"/>
                  <a:pt x="5345" y="2850"/>
                </a:cubicBezTo>
                <a:cubicBezTo>
                  <a:pt x="5345" y="2850"/>
                  <a:pt x="5345" y="2850"/>
                  <a:pt x="5354" y="2835"/>
                </a:cubicBezTo>
                <a:cubicBezTo>
                  <a:pt x="5363" y="2835"/>
                  <a:pt x="5382" y="2819"/>
                  <a:pt x="5391" y="2804"/>
                </a:cubicBezTo>
                <a:cubicBezTo>
                  <a:pt x="5409" y="2804"/>
                  <a:pt x="5418" y="2788"/>
                  <a:pt x="5418" y="2773"/>
                </a:cubicBezTo>
                <a:cubicBezTo>
                  <a:pt x="5418" y="2742"/>
                  <a:pt x="5427" y="2742"/>
                  <a:pt x="5437" y="2726"/>
                </a:cubicBezTo>
                <a:close/>
                <a:moveTo>
                  <a:pt x="18186" y="14272"/>
                </a:moveTo>
                <a:cubicBezTo>
                  <a:pt x="18250" y="14272"/>
                  <a:pt x="18305" y="14272"/>
                  <a:pt x="18360" y="14272"/>
                </a:cubicBezTo>
                <a:cubicBezTo>
                  <a:pt x="18415" y="14287"/>
                  <a:pt x="18461" y="14256"/>
                  <a:pt x="18488" y="14163"/>
                </a:cubicBezTo>
                <a:cubicBezTo>
                  <a:pt x="18497" y="14163"/>
                  <a:pt x="18488" y="14148"/>
                  <a:pt x="18488" y="14132"/>
                </a:cubicBezTo>
                <a:cubicBezTo>
                  <a:pt x="18479" y="14116"/>
                  <a:pt x="18470" y="14116"/>
                  <a:pt x="18461" y="14132"/>
                </a:cubicBezTo>
                <a:cubicBezTo>
                  <a:pt x="18452" y="14132"/>
                  <a:pt x="18442" y="14163"/>
                  <a:pt x="18433" y="14163"/>
                </a:cubicBezTo>
                <a:cubicBezTo>
                  <a:pt x="18415" y="14194"/>
                  <a:pt x="18397" y="14210"/>
                  <a:pt x="18378" y="14194"/>
                </a:cubicBezTo>
                <a:cubicBezTo>
                  <a:pt x="18342" y="14194"/>
                  <a:pt x="18314" y="14194"/>
                  <a:pt x="18278" y="14179"/>
                </a:cubicBezTo>
                <a:cubicBezTo>
                  <a:pt x="18259" y="14179"/>
                  <a:pt x="18241" y="14163"/>
                  <a:pt x="18214" y="14163"/>
                </a:cubicBezTo>
                <a:cubicBezTo>
                  <a:pt x="18195" y="14163"/>
                  <a:pt x="18177" y="14210"/>
                  <a:pt x="18159" y="14210"/>
                </a:cubicBezTo>
                <a:cubicBezTo>
                  <a:pt x="18149" y="14210"/>
                  <a:pt x="18149" y="14225"/>
                  <a:pt x="18149" y="14225"/>
                </a:cubicBezTo>
                <a:cubicBezTo>
                  <a:pt x="18131" y="14241"/>
                  <a:pt x="18122" y="14256"/>
                  <a:pt x="18122" y="14287"/>
                </a:cubicBezTo>
                <a:cubicBezTo>
                  <a:pt x="18122" y="14303"/>
                  <a:pt x="18122" y="14318"/>
                  <a:pt x="18122" y="14334"/>
                </a:cubicBezTo>
                <a:cubicBezTo>
                  <a:pt x="18113" y="14365"/>
                  <a:pt x="18113" y="14381"/>
                  <a:pt x="18104" y="14396"/>
                </a:cubicBezTo>
                <a:cubicBezTo>
                  <a:pt x="18095" y="14412"/>
                  <a:pt x="18085" y="14458"/>
                  <a:pt x="18085" y="14489"/>
                </a:cubicBezTo>
                <a:cubicBezTo>
                  <a:pt x="18085" y="14520"/>
                  <a:pt x="18076" y="14552"/>
                  <a:pt x="18076" y="14583"/>
                </a:cubicBezTo>
                <a:cubicBezTo>
                  <a:pt x="18067" y="14598"/>
                  <a:pt x="18058" y="14629"/>
                  <a:pt x="18058" y="14645"/>
                </a:cubicBezTo>
                <a:cubicBezTo>
                  <a:pt x="18049" y="14676"/>
                  <a:pt x="18058" y="14691"/>
                  <a:pt x="18067" y="14723"/>
                </a:cubicBezTo>
                <a:cubicBezTo>
                  <a:pt x="18076" y="14723"/>
                  <a:pt x="18085" y="14738"/>
                  <a:pt x="18085" y="14738"/>
                </a:cubicBezTo>
                <a:cubicBezTo>
                  <a:pt x="18104" y="14769"/>
                  <a:pt x="18104" y="14785"/>
                  <a:pt x="18104" y="14816"/>
                </a:cubicBezTo>
                <a:cubicBezTo>
                  <a:pt x="18095" y="14847"/>
                  <a:pt x="18085" y="14878"/>
                  <a:pt x="18095" y="14909"/>
                </a:cubicBezTo>
                <a:cubicBezTo>
                  <a:pt x="18095" y="14925"/>
                  <a:pt x="18095" y="14940"/>
                  <a:pt x="18104" y="14940"/>
                </a:cubicBezTo>
                <a:cubicBezTo>
                  <a:pt x="18113" y="14971"/>
                  <a:pt x="18140" y="14956"/>
                  <a:pt x="18149" y="14956"/>
                </a:cubicBezTo>
                <a:cubicBezTo>
                  <a:pt x="18168" y="14940"/>
                  <a:pt x="18159" y="14925"/>
                  <a:pt x="18159" y="14909"/>
                </a:cubicBezTo>
                <a:cubicBezTo>
                  <a:pt x="18159" y="14816"/>
                  <a:pt x="18177" y="14738"/>
                  <a:pt x="18177" y="14660"/>
                </a:cubicBezTo>
                <a:cubicBezTo>
                  <a:pt x="18177" y="14660"/>
                  <a:pt x="18186" y="14645"/>
                  <a:pt x="18186" y="14645"/>
                </a:cubicBezTo>
                <a:cubicBezTo>
                  <a:pt x="18195" y="14645"/>
                  <a:pt x="18195" y="14660"/>
                  <a:pt x="18195" y="14660"/>
                </a:cubicBezTo>
                <a:cubicBezTo>
                  <a:pt x="18195" y="14707"/>
                  <a:pt x="18195" y="14754"/>
                  <a:pt x="18223" y="14785"/>
                </a:cubicBezTo>
                <a:cubicBezTo>
                  <a:pt x="18232" y="14800"/>
                  <a:pt x="18232" y="14816"/>
                  <a:pt x="18232" y="14831"/>
                </a:cubicBezTo>
                <a:cubicBezTo>
                  <a:pt x="18241" y="14862"/>
                  <a:pt x="18241" y="14878"/>
                  <a:pt x="18268" y="14878"/>
                </a:cubicBezTo>
                <a:cubicBezTo>
                  <a:pt x="18278" y="14878"/>
                  <a:pt x="18278" y="14878"/>
                  <a:pt x="18287" y="14878"/>
                </a:cubicBezTo>
                <a:cubicBezTo>
                  <a:pt x="18287" y="14878"/>
                  <a:pt x="18287" y="14862"/>
                  <a:pt x="18287" y="14862"/>
                </a:cubicBezTo>
                <a:cubicBezTo>
                  <a:pt x="18287" y="14862"/>
                  <a:pt x="18287" y="14862"/>
                  <a:pt x="18287" y="14862"/>
                </a:cubicBezTo>
                <a:cubicBezTo>
                  <a:pt x="18287" y="14862"/>
                  <a:pt x="18287" y="14862"/>
                  <a:pt x="18287" y="14878"/>
                </a:cubicBezTo>
                <a:cubicBezTo>
                  <a:pt x="18287" y="14878"/>
                  <a:pt x="18287" y="14878"/>
                  <a:pt x="18287" y="14878"/>
                </a:cubicBezTo>
                <a:cubicBezTo>
                  <a:pt x="18287" y="14893"/>
                  <a:pt x="18287" y="14925"/>
                  <a:pt x="18305" y="14925"/>
                </a:cubicBezTo>
                <a:cubicBezTo>
                  <a:pt x="18305" y="14940"/>
                  <a:pt x="18314" y="14940"/>
                  <a:pt x="18314" y="14940"/>
                </a:cubicBezTo>
                <a:cubicBezTo>
                  <a:pt x="18323" y="14956"/>
                  <a:pt x="18342" y="14940"/>
                  <a:pt x="18342" y="14925"/>
                </a:cubicBezTo>
                <a:cubicBezTo>
                  <a:pt x="18351" y="14878"/>
                  <a:pt x="18351" y="14847"/>
                  <a:pt x="18351" y="14816"/>
                </a:cubicBezTo>
                <a:cubicBezTo>
                  <a:pt x="18351" y="14785"/>
                  <a:pt x="18342" y="14769"/>
                  <a:pt x="18333" y="14769"/>
                </a:cubicBezTo>
                <a:cubicBezTo>
                  <a:pt x="18323" y="14769"/>
                  <a:pt x="18314" y="14754"/>
                  <a:pt x="18314" y="14754"/>
                </a:cubicBezTo>
                <a:cubicBezTo>
                  <a:pt x="18305" y="14738"/>
                  <a:pt x="18296" y="14723"/>
                  <a:pt x="18296" y="14707"/>
                </a:cubicBezTo>
                <a:cubicBezTo>
                  <a:pt x="18305" y="14676"/>
                  <a:pt x="18296" y="14660"/>
                  <a:pt x="18287" y="14645"/>
                </a:cubicBezTo>
                <a:cubicBezTo>
                  <a:pt x="18278" y="14614"/>
                  <a:pt x="18268" y="14598"/>
                  <a:pt x="18259" y="14567"/>
                </a:cubicBezTo>
                <a:cubicBezTo>
                  <a:pt x="18259" y="14567"/>
                  <a:pt x="18259" y="14536"/>
                  <a:pt x="18268" y="14536"/>
                </a:cubicBezTo>
                <a:cubicBezTo>
                  <a:pt x="18278" y="14520"/>
                  <a:pt x="18296" y="14505"/>
                  <a:pt x="18305" y="14489"/>
                </a:cubicBezTo>
                <a:cubicBezTo>
                  <a:pt x="18314" y="14474"/>
                  <a:pt x="18323" y="14489"/>
                  <a:pt x="18333" y="14489"/>
                </a:cubicBezTo>
                <a:cubicBezTo>
                  <a:pt x="18342" y="14489"/>
                  <a:pt x="18351" y="14489"/>
                  <a:pt x="18360" y="14489"/>
                </a:cubicBezTo>
                <a:cubicBezTo>
                  <a:pt x="18369" y="14489"/>
                  <a:pt x="18369" y="14489"/>
                  <a:pt x="18369" y="14474"/>
                </a:cubicBezTo>
                <a:cubicBezTo>
                  <a:pt x="18378" y="14458"/>
                  <a:pt x="18378" y="14427"/>
                  <a:pt x="18378" y="14396"/>
                </a:cubicBezTo>
                <a:cubicBezTo>
                  <a:pt x="18378" y="14396"/>
                  <a:pt x="18369" y="14381"/>
                  <a:pt x="18369" y="14381"/>
                </a:cubicBezTo>
                <a:cubicBezTo>
                  <a:pt x="18360" y="14381"/>
                  <a:pt x="18342" y="14365"/>
                  <a:pt x="18333" y="14381"/>
                </a:cubicBezTo>
                <a:cubicBezTo>
                  <a:pt x="18314" y="14381"/>
                  <a:pt x="18296" y="14396"/>
                  <a:pt x="18268" y="14396"/>
                </a:cubicBezTo>
                <a:cubicBezTo>
                  <a:pt x="18250" y="14396"/>
                  <a:pt x="18223" y="14412"/>
                  <a:pt x="18214" y="14443"/>
                </a:cubicBezTo>
                <a:cubicBezTo>
                  <a:pt x="18204" y="14458"/>
                  <a:pt x="18195" y="14458"/>
                  <a:pt x="18195" y="14443"/>
                </a:cubicBezTo>
                <a:cubicBezTo>
                  <a:pt x="18168" y="14427"/>
                  <a:pt x="18159" y="14396"/>
                  <a:pt x="18149" y="14365"/>
                </a:cubicBezTo>
                <a:cubicBezTo>
                  <a:pt x="18140" y="14318"/>
                  <a:pt x="18168" y="14272"/>
                  <a:pt x="18186" y="14272"/>
                </a:cubicBezTo>
                <a:close/>
                <a:moveTo>
                  <a:pt x="18296" y="14847"/>
                </a:moveTo>
                <a:cubicBezTo>
                  <a:pt x="18305" y="14847"/>
                  <a:pt x="18305" y="14847"/>
                  <a:pt x="18305" y="14847"/>
                </a:cubicBezTo>
                <a:cubicBezTo>
                  <a:pt x="18305" y="14831"/>
                  <a:pt x="18314" y="14831"/>
                  <a:pt x="18314" y="14831"/>
                </a:cubicBezTo>
                <a:cubicBezTo>
                  <a:pt x="18323" y="14831"/>
                  <a:pt x="18323" y="14831"/>
                  <a:pt x="18323" y="14847"/>
                </a:cubicBezTo>
                <a:cubicBezTo>
                  <a:pt x="18323" y="14847"/>
                  <a:pt x="18323" y="14847"/>
                  <a:pt x="18323" y="14847"/>
                </a:cubicBezTo>
                <a:cubicBezTo>
                  <a:pt x="18314" y="14847"/>
                  <a:pt x="18305" y="14847"/>
                  <a:pt x="18305" y="14847"/>
                </a:cubicBezTo>
                <a:cubicBezTo>
                  <a:pt x="18305" y="14847"/>
                  <a:pt x="18305" y="14847"/>
                  <a:pt x="18305" y="14847"/>
                </a:cubicBezTo>
                <a:cubicBezTo>
                  <a:pt x="18296" y="14847"/>
                  <a:pt x="18296" y="14847"/>
                  <a:pt x="18296" y="14847"/>
                </a:cubicBezTo>
                <a:cubicBezTo>
                  <a:pt x="18296" y="14847"/>
                  <a:pt x="18296" y="14847"/>
                  <a:pt x="18296" y="14847"/>
                </a:cubicBezTo>
                <a:close/>
                <a:moveTo>
                  <a:pt x="6965" y="8305"/>
                </a:moveTo>
                <a:cubicBezTo>
                  <a:pt x="6965" y="8305"/>
                  <a:pt x="6965" y="8305"/>
                  <a:pt x="6965" y="8305"/>
                </a:cubicBezTo>
                <a:cubicBezTo>
                  <a:pt x="6965" y="8305"/>
                  <a:pt x="6965" y="8305"/>
                  <a:pt x="6965" y="8305"/>
                </a:cubicBezTo>
                <a:cubicBezTo>
                  <a:pt x="6965" y="8305"/>
                  <a:pt x="6965" y="8305"/>
                  <a:pt x="6965" y="8305"/>
                </a:cubicBezTo>
                <a:close/>
                <a:moveTo>
                  <a:pt x="6938" y="8103"/>
                </a:moveTo>
                <a:cubicBezTo>
                  <a:pt x="6938" y="8087"/>
                  <a:pt x="6938" y="8072"/>
                  <a:pt x="6938" y="8072"/>
                </a:cubicBezTo>
                <a:cubicBezTo>
                  <a:pt x="6928" y="8056"/>
                  <a:pt x="6928" y="8040"/>
                  <a:pt x="6919" y="8040"/>
                </a:cubicBezTo>
                <a:cubicBezTo>
                  <a:pt x="6910" y="8025"/>
                  <a:pt x="6910" y="8025"/>
                  <a:pt x="6901" y="8025"/>
                </a:cubicBezTo>
                <a:cubicBezTo>
                  <a:pt x="6892" y="8040"/>
                  <a:pt x="6883" y="8040"/>
                  <a:pt x="6874" y="8040"/>
                </a:cubicBezTo>
                <a:cubicBezTo>
                  <a:pt x="6864" y="8056"/>
                  <a:pt x="6846" y="8056"/>
                  <a:pt x="6828" y="8056"/>
                </a:cubicBezTo>
                <a:cubicBezTo>
                  <a:pt x="6809" y="8040"/>
                  <a:pt x="6809" y="8040"/>
                  <a:pt x="6809" y="8009"/>
                </a:cubicBezTo>
                <a:cubicBezTo>
                  <a:pt x="6809" y="8009"/>
                  <a:pt x="6809" y="7994"/>
                  <a:pt x="6809" y="7994"/>
                </a:cubicBezTo>
                <a:cubicBezTo>
                  <a:pt x="6809" y="7978"/>
                  <a:pt x="6809" y="7947"/>
                  <a:pt x="6791" y="7947"/>
                </a:cubicBezTo>
                <a:cubicBezTo>
                  <a:pt x="6782" y="7947"/>
                  <a:pt x="6782" y="7947"/>
                  <a:pt x="6773" y="7947"/>
                </a:cubicBezTo>
                <a:cubicBezTo>
                  <a:pt x="6773" y="7947"/>
                  <a:pt x="6773" y="7947"/>
                  <a:pt x="6773" y="7947"/>
                </a:cubicBezTo>
                <a:cubicBezTo>
                  <a:pt x="6764" y="7963"/>
                  <a:pt x="6764" y="7963"/>
                  <a:pt x="6764" y="7963"/>
                </a:cubicBezTo>
                <a:cubicBezTo>
                  <a:pt x="6773" y="7947"/>
                  <a:pt x="6773" y="7947"/>
                  <a:pt x="6773" y="7947"/>
                </a:cubicBezTo>
                <a:cubicBezTo>
                  <a:pt x="6773" y="7947"/>
                  <a:pt x="6773" y="7947"/>
                  <a:pt x="6773" y="7947"/>
                </a:cubicBezTo>
                <a:cubicBezTo>
                  <a:pt x="6782" y="7916"/>
                  <a:pt x="6791" y="7885"/>
                  <a:pt x="6809" y="7854"/>
                </a:cubicBezTo>
                <a:cubicBezTo>
                  <a:pt x="6828" y="7823"/>
                  <a:pt x="6837" y="7792"/>
                  <a:pt x="6846" y="7761"/>
                </a:cubicBezTo>
                <a:cubicBezTo>
                  <a:pt x="6846" y="7761"/>
                  <a:pt x="6846" y="7745"/>
                  <a:pt x="6846" y="7745"/>
                </a:cubicBezTo>
                <a:cubicBezTo>
                  <a:pt x="6846" y="7730"/>
                  <a:pt x="6837" y="7730"/>
                  <a:pt x="6828" y="7730"/>
                </a:cubicBezTo>
                <a:cubicBezTo>
                  <a:pt x="6800" y="7745"/>
                  <a:pt x="6782" y="7761"/>
                  <a:pt x="6764" y="7792"/>
                </a:cubicBezTo>
                <a:cubicBezTo>
                  <a:pt x="6718" y="7870"/>
                  <a:pt x="6691" y="7963"/>
                  <a:pt x="6663" y="8040"/>
                </a:cubicBezTo>
                <a:cubicBezTo>
                  <a:pt x="6645" y="8087"/>
                  <a:pt x="6626" y="8118"/>
                  <a:pt x="6599" y="8149"/>
                </a:cubicBezTo>
                <a:cubicBezTo>
                  <a:pt x="6590" y="8149"/>
                  <a:pt x="6590" y="8165"/>
                  <a:pt x="6599" y="8180"/>
                </a:cubicBezTo>
                <a:cubicBezTo>
                  <a:pt x="6608" y="8196"/>
                  <a:pt x="6599" y="8211"/>
                  <a:pt x="6590" y="8227"/>
                </a:cubicBezTo>
                <a:cubicBezTo>
                  <a:pt x="6581" y="8243"/>
                  <a:pt x="6572" y="8258"/>
                  <a:pt x="6572" y="8274"/>
                </a:cubicBezTo>
                <a:cubicBezTo>
                  <a:pt x="6562" y="8274"/>
                  <a:pt x="6572" y="8305"/>
                  <a:pt x="6572" y="8305"/>
                </a:cubicBezTo>
                <a:cubicBezTo>
                  <a:pt x="6581" y="8305"/>
                  <a:pt x="6590" y="8320"/>
                  <a:pt x="6599" y="8320"/>
                </a:cubicBezTo>
                <a:cubicBezTo>
                  <a:pt x="6626" y="8305"/>
                  <a:pt x="6654" y="8305"/>
                  <a:pt x="6672" y="8320"/>
                </a:cubicBezTo>
                <a:cubicBezTo>
                  <a:pt x="6700" y="8336"/>
                  <a:pt x="6718" y="8336"/>
                  <a:pt x="6736" y="8320"/>
                </a:cubicBezTo>
                <a:cubicBezTo>
                  <a:pt x="6764" y="8305"/>
                  <a:pt x="6782" y="8336"/>
                  <a:pt x="6800" y="8351"/>
                </a:cubicBezTo>
                <a:cubicBezTo>
                  <a:pt x="6800" y="8351"/>
                  <a:pt x="6800" y="8351"/>
                  <a:pt x="6800" y="8367"/>
                </a:cubicBezTo>
                <a:cubicBezTo>
                  <a:pt x="6791" y="8367"/>
                  <a:pt x="6782" y="8382"/>
                  <a:pt x="6773" y="8398"/>
                </a:cubicBezTo>
                <a:cubicBezTo>
                  <a:pt x="6773" y="8398"/>
                  <a:pt x="6773" y="8413"/>
                  <a:pt x="6773" y="8429"/>
                </a:cubicBezTo>
                <a:cubicBezTo>
                  <a:pt x="6782" y="8429"/>
                  <a:pt x="6782" y="8429"/>
                  <a:pt x="6791" y="8429"/>
                </a:cubicBezTo>
                <a:cubicBezTo>
                  <a:pt x="6800" y="8429"/>
                  <a:pt x="6809" y="8429"/>
                  <a:pt x="6819" y="8413"/>
                </a:cubicBezTo>
                <a:cubicBezTo>
                  <a:pt x="6828" y="8367"/>
                  <a:pt x="6855" y="8367"/>
                  <a:pt x="6874" y="8336"/>
                </a:cubicBezTo>
                <a:cubicBezTo>
                  <a:pt x="6874" y="8336"/>
                  <a:pt x="6883" y="8336"/>
                  <a:pt x="6883" y="8351"/>
                </a:cubicBezTo>
                <a:cubicBezTo>
                  <a:pt x="6874" y="8367"/>
                  <a:pt x="6874" y="8382"/>
                  <a:pt x="6874" y="8413"/>
                </a:cubicBezTo>
                <a:cubicBezTo>
                  <a:pt x="6874" y="8413"/>
                  <a:pt x="6874" y="8429"/>
                  <a:pt x="6874" y="8429"/>
                </a:cubicBezTo>
                <a:cubicBezTo>
                  <a:pt x="6892" y="8445"/>
                  <a:pt x="6910" y="8476"/>
                  <a:pt x="6928" y="8476"/>
                </a:cubicBezTo>
                <a:cubicBezTo>
                  <a:pt x="6938" y="8476"/>
                  <a:pt x="6947" y="8460"/>
                  <a:pt x="6956" y="8460"/>
                </a:cubicBezTo>
                <a:cubicBezTo>
                  <a:pt x="6956" y="8429"/>
                  <a:pt x="6965" y="8398"/>
                  <a:pt x="6974" y="8367"/>
                </a:cubicBezTo>
                <a:cubicBezTo>
                  <a:pt x="6974" y="8336"/>
                  <a:pt x="6974" y="8320"/>
                  <a:pt x="6965" y="8305"/>
                </a:cubicBezTo>
                <a:cubicBezTo>
                  <a:pt x="6965" y="8305"/>
                  <a:pt x="6965" y="8305"/>
                  <a:pt x="6956" y="8305"/>
                </a:cubicBezTo>
                <a:cubicBezTo>
                  <a:pt x="6956" y="8305"/>
                  <a:pt x="6956" y="8320"/>
                  <a:pt x="6956" y="8320"/>
                </a:cubicBezTo>
                <a:cubicBezTo>
                  <a:pt x="6956" y="8320"/>
                  <a:pt x="6956" y="8305"/>
                  <a:pt x="6956" y="8305"/>
                </a:cubicBezTo>
                <a:cubicBezTo>
                  <a:pt x="6956" y="8305"/>
                  <a:pt x="6956" y="8305"/>
                  <a:pt x="6956" y="8305"/>
                </a:cubicBezTo>
                <a:cubicBezTo>
                  <a:pt x="6956" y="8305"/>
                  <a:pt x="6965" y="8305"/>
                  <a:pt x="6965" y="8305"/>
                </a:cubicBezTo>
                <a:cubicBezTo>
                  <a:pt x="6956" y="8289"/>
                  <a:pt x="6938" y="8289"/>
                  <a:pt x="6928" y="8289"/>
                </a:cubicBezTo>
                <a:cubicBezTo>
                  <a:pt x="6919" y="8289"/>
                  <a:pt x="6919" y="8274"/>
                  <a:pt x="6919" y="8274"/>
                </a:cubicBezTo>
                <a:cubicBezTo>
                  <a:pt x="6928" y="8258"/>
                  <a:pt x="6928" y="8243"/>
                  <a:pt x="6928" y="8243"/>
                </a:cubicBezTo>
                <a:cubicBezTo>
                  <a:pt x="6938" y="8227"/>
                  <a:pt x="6947" y="8211"/>
                  <a:pt x="6956" y="8196"/>
                </a:cubicBezTo>
                <a:cubicBezTo>
                  <a:pt x="6956" y="8196"/>
                  <a:pt x="6956" y="8196"/>
                  <a:pt x="6956" y="8180"/>
                </a:cubicBezTo>
                <a:cubicBezTo>
                  <a:pt x="6956" y="8180"/>
                  <a:pt x="6947" y="8180"/>
                  <a:pt x="6947" y="8180"/>
                </a:cubicBezTo>
                <a:cubicBezTo>
                  <a:pt x="6938" y="8180"/>
                  <a:pt x="6928" y="8180"/>
                  <a:pt x="6919" y="8165"/>
                </a:cubicBezTo>
                <a:cubicBezTo>
                  <a:pt x="6919" y="8165"/>
                  <a:pt x="6919" y="8149"/>
                  <a:pt x="6928" y="8134"/>
                </a:cubicBezTo>
                <a:cubicBezTo>
                  <a:pt x="6928" y="8118"/>
                  <a:pt x="6938" y="8118"/>
                  <a:pt x="6938" y="8103"/>
                </a:cubicBezTo>
                <a:close/>
                <a:moveTo>
                  <a:pt x="4476" y="1436"/>
                </a:moveTo>
                <a:cubicBezTo>
                  <a:pt x="4503" y="1452"/>
                  <a:pt x="4521" y="1467"/>
                  <a:pt x="4531" y="1467"/>
                </a:cubicBezTo>
                <a:cubicBezTo>
                  <a:pt x="4549" y="1483"/>
                  <a:pt x="4549" y="1498"/>
                  <a:pt x="4558" y="1514"/>
                </a:cubicBezTo>
                <a:cubicBezTo>
                  <a:pt x="4567" y="1529"/>
                  <a:pt x="4585" y="1529"/>
                  <a:pt x="4595" y="1529"/>
                </a:cubicBezTo>
                <a:cubicBezTo>
                  <a:pt x="4613" y="1514"/>
                  <a:pt x="4622" y="1483"/>
                  <a:pt x="4640" y="1467"/>
                </a:cubicBezTo>
                <a:cubicBezTo>
                  <a:pt x="4640" y="1467"/>
                  <a:pt x="4649" y="1467"/>
                  <a:pt x="4649" y="1467"/>
                </a:cubicBezTo>
                <a:cubicBezTo>
                  <a:pt x="4659" y="1483"/>
                  <a:pt x="4668" y="1483"/>
                  <a:pt x="4668" y="1467"/>
                </a:cubicBezTo>
                <a:cubicBezTo>
                  <a:pt x="4686" y="1436"/>
                  <a:pt x="4695" y="1405"/>
                  <a:pt x="4704" y="1374"/>
                </a:cubicBezTo>
                <a:cubicBezTo>
                  <a:pt x="4723" y="1358"/>
                  <a:pt x="4741" y="1327"/>
                  <a:pt x="4750" y="1296"/>
                </a:cubicBezTo>
                <a:cubicBezTo>
                  <a:pt x="4759" y="1296"/>
                  <a:pt x="4759" y="1296"/>
                  <a:pt x="4768" y="1296"/>
                </a:cubicBezTo>
                <a:cubicBezTo>
                  <a:pt x="4768" y="1296"/>
                  <a:pt x="4768" y="1312"/>
                  <a:pt x="4768" y="1327"/>
                </a:cubicBezTo>
                <a:cubicBezTo>
                  <a:pt x="4759" y="1358"/>
                  <a:pt x="4741" y="1390"/>
                  <a:pt x="4732" y="1421"/>
                </a:cubicBezTo>
                <a:cubicBezTo>
                  <a:pt x="4723" y="1436"/>
                  <a:pt x="4732" y="1452"/>
                  <a:pt x="4732" y="1483"/>
                </a:cubicBezTo>
                <a:cubicBezTo>
                  <a:pt x="4732" y="1498"/>
                  <a:pt x="4750" y="1498"/>
                  <a:pt x="4759" y="1498"/>
                </a:cubicBezTo>
                <a:cubicBezTo>
                  <a:pt x="4768" y="1483"/>
                  <a:pt x="4778" y="1483"/>
                  <a:pt x="4778" y="1467"/>
                </a:cubicBezTo>
                <a:cubicBezTo>
                  <a:pt x="4787" y="1436"/>
                  <a:pt x="4805" y="1421"/>
                  <a:pt x="4823" y="1421"/>
                </a:cubicBezTo>
                <a:cubicBezTo>
                  <a:pt x="4833" y="1421"/>
                  <a:pt x="4833" y="1405"/>
                  <a:pt x="4842" y="1405"/>
                </a:cubicBezTo>
                <a:cubicBezTo>
                  <a:pt x="4851" y="1390"/>
                  <a:pt x="4860" y="1390"/>
                  <a:pt x="4860" y="1374"/>
                </a:cubicBezTo>
                <a:cubicBezTo>
                  <a:pt x="4878" y="1327"/>
                  <a:pt x="4906" y="1312"/>
                  <a:pt x="4915" y="1250"/>
                </a:cubicBezTo>
                <a:cubicBezTo>
                  <a:pt x="4915" y="1234"/>
                  <a:pt x="4924" y="1219"/>
                  <a:pt x="4933" y="1219"/>
                </a:cubicBezTo>
                <a:cubicBezTo>
                  <a:pt x="4933" y="1219"/>
                  <a:pt x="4942" y="1203"/>
                  <a:pt x="4952" y="1203"/>
                </a:cubicBezTo>
                <a:cubicBezTo>
                  <a:pt x="4961" y="1188"/>
                  <a:pt x="4961" y="1188"/>
                  <a:pt x="4961" y="1172"/>
                </a:cubicBezTo>
                <a:cubicBezTo>
                  <a:pt x="4961" y="1156"/>
                  <a:pt x="4961" y="1125"/>
                  <a:pt x="4961" y="1110"/>
                </a:cubicBezTo>
                <a:cubicBezTo>
                  <a:pt x="4961" y="1094"/>
                  <a:pt x="4952" y="1063"/>
                  <a:pt x="4952" y="1079"/>
                </a:cubicBezTo>
                <a:cubicBezTo>
                  <a:pt x="4942" y="1079"/>
                  <a:pt x="4933" y="1079"/>
                  <a:pt x="4924" y="1094"/>
                </a:cubicBezTo>
                <a:cubicBezTo>
                  <a:pt x="4915" y="1110"/>
                  <a:pt x="4906" y="1125"/>
                  <a:pt x="4897" y="1110"/>
                </a:cubicBezTo>
                <a:cubicBezTo>
                  <a:pt x="4878" y="1079"/>
                  <a:pt x="4851" y="1079"/>
                  <a:pt x="4833" y="1063"/>
                </a:cubicBezTo>
                <a:cubicBezTo>
                  <a:pt x="4814" y="1063"/>
                  <a:pt x="4805" y="1079"/>
                  <a:pt x="4787" y="1094"/>
                </a:cubicBezTo>
                <a:cubicBezTo>
                  <a:pt x="4732" y="1156"/>
                  <a:pt x="4677" y="1219"/>
                  <a:pt x="4613" y="1250"/>
                </a:cubicBezTo>
                <a:cubicBezTo>
                  <a:pt x="4595" y="1250"/>
                  <a:pt x="4585" y="1265"/>
                  <a:pt x="4567" y="1281"/>
                </a:cubicBezTo>
                <a:cubicBezTo>
                  <a:pt x="4540" y="1281"/>
                  <a:pt x="4521" y="1296"/>
                  <a:pt x="4494" y="1327"/>
                </a:cubicBezTo>
                <a:cubicBezTo>
                  <a:pt x="4476" y="1343"/>
                  <a:pt x="4466" y="1390"/>
                  <a:pt x="4466" y="1421"/>
                </a:cubicBezTo>
                <a:cubicBezTo>
                  <a:pt x="4466" y="1421"/>
                  <a:pt x="4476" y="1436"/>
                  <a:pt x="4476" y="1436"/>
                </a:cubicBezTo>
                <a:close/>
                <a:moveTo>
                  <a:pt x="10901" y="1887"/>
                </a:moveTo>
                <a:cubicBezTo>
                  <a:pt x="10910" y="1949"/>
                  <a:pt x="10928" y="1965"/>
                  <a:pt x="10965" y="1965"/>
                </a:cubicBezTo>
                <a:cubicBezTo>
                  <a:pt x="10974" y="1965"/>
                  <a:pt x="10983" y="1965"/>
                  <a:pt x="11001" y="1965"/>
                </a:cubicBezTo>
                <a:cubicBezTo>
                  <a:pt x="11001" y="1965"/>
                  <a:pt x="11001" y="1965"/>
                  <a:pt x="11001" y="1965"/>
                </a:cubicBezTo>
                <a:cubicBezTo>
                  <a:pt x="11001" y="1965"/>
                  <a:pt x="11001" y="1965"/>
                  <a:pt x="11011" y="1965"/>
                </a:cubicBezTo>
                <a:cubicBezTo>
                  <a:pt x="11011" y="1949"/>
                  <a:pt x="11020" y="1949"/>
                  <a:pt x="11020" y="1949"/>
                </a:cubicBezTo>
                <a:cubicBezTo>
                  <a:pt x="11029" y="1949"/>
                  <a:pt x="11029" y="1949"/>
                  <a:pt x="11029" y="1949"/>
                </a:cubicBezTo>
                <a:cubicBezTo>
                  <a:pt x="11029" y="1949"/>
                  <a:pt x="11029" y="1965"/>
                  <a:pt x="11020" y="1965"/>
                </a:cubicBezTo>
                <a:cubicBezTo>
                  <a:pt x="11020" y="1965"/>
                  <a:pt x="11011" y="1965"/>
                  <a:pt x="11011" y="1965"/>
                </a:cubicBezTo>
                <a:cubicBezTo>
                  <a:pt x="11001" y="1965"/>
                  <a:pt x="11001" y="1965"/>
                  <a:pt x="11001" y="1965"/>
                </a:cubicBezTo>
                <a:cubicBezTo>
                  <a:pt x="11001" y="1965"/>
                  <a:pt x="11001" y="1965"/>
                  <a:pt x="11001" y="1965"/>
                </a:cubicBezTo>
                <a:cubicBezTo>
                  <a:pt x="10992" y="1965"/>
                  <a:pt x="10992" y="1980"/>
                  <a:pt x="10983" y="1980"/>
                </a:cubicBezTo>
                <a:cubicBezTo>
                  <a:pt x="10974" y="1996"/>
                  <a:pt x="10974" y="2027"/>
                  <a:pt x="10983" y="2027"/>
                </a:cubicBezTo>
                <a:cubicBezTo>
                  <a:pt x="11001" y="2042"/>
                  <a:pt x="11011" y="2058"/>
                  <a:pt x="11029" y="2073"/>
                </a:cubicBezTo>
                <a:cubicBezTo>
                  <a:pt x="11038" y="2089"/>
                  <a:pt x="11056" y="2089"/>
                  <a:pt x="11065" y="2089"/>
                </a:cubicBezTo>
                <a:cubicBezTo>
                  <a:pt x="11093" y="2073"/>
                  <a:pt x="11102" y="2073"/>
                  <a:pt x="11120" y="2104"/>
                </a:cubicBezTo>
                <a:cubicBezTo>
                  <a:pt x="11139" y="2135"/>
                  <a:pt x="11148" y="2135"/>
                  <a:pt x="11175" y="2104"/>
                </a:cubicBezTo>
                <a:cubicBezTo>
                  <a:pt x="11184" y="2089"/>
                  <a:pt x="11184" y="2073"/>
                  <a:pt x="11203" y="2073"/>
                </a:cubicBezTo>
                <a:cubicBezTo>
                  <a:pt x="11230" y="2073"/>
                  <a:pt x="11239" y="2058"/>
                  <a:pt x="11248" y="2011"/>
                </a:cubicBezTo>
                <a:cubicBezTo>
                  <a:pt x="11248" y="1980"/>
                  <a:pt x="11258" y="1965"/>
                  <a:pt x="11267" y="1933"/>
                </a:cubicBezTo>
                <a:cubicBezTo>
                  <a:pt x="11294" y="1902"/>
                  <a:pt x="11294" y="1856"/>
                  <a:pt x="11294" y="1809"/>
                </a:cubicBezTo>
                <a:cubicBezTo>
                  <a:pt x="11276" y="1794"/>
                  <a:pt x="11267" y="1778"/>
                  <a:pt x="11248" y="1778"/>
                </a:cubicBezTo>
                <a:cubicBezTo>
                  <a:pt x="11221" y="1763"/>
                  <a:pt x="11194" y="1747"/>
                  <a:pt x="11166" y="1731"/>
                </a:cubicBezTo>
                <a:cubicBezTo>
                  <a:pt x="11148" y="1716"/>
                  <a:pt x="11139" y="1731"/>
                  <a:pt x="11129" y="1747"/>
                </a:cubicBezTo>
                <a:cubicBezTo>
                  <a:pt x="11120" y="1763"/>
                  <a:pt x="11120" y="1763"/>
                  <a:pt x="11111" y="1731"/>
                </a:cubicBezTo>
                <a:cubicBezTo>
                  <a:pt x="11111" y="1731"/>
                  <a:pt x="11102" y="1716"/>
                  <a:pt x="11102" y="1716"/>
                </a:cubicBezTo>
                <a:cubicBezTo>
                  <a:pt x="11102" y="1700"/>
                  <a:pt x="11093" y="1685"/>
                  <a:pt x="11084" y="1700"/>
                </a:cubicBezTo>
                <a:cubicBezTo>
                  <a:pt x="11075" y="1700"/>
                  <a:pt x="11075" y="1700"/>
                  <a:pt x="11075" y="1716"/>
                </a:cubicBezTo>
                <a:cubicBezTo>
                  <a:pt x="11065" y="1731"/>
                  <a:pt x="11065" y="1747"/>
                  <a:pt x="11065" y="1747"/>
                </a:cubicBezTo>
                <a:cubicBezTo>
                  <a:pt x="11065" y="1763"/>
                  <a:pt x="11065" y="1778"/>
                  <a:pt x="11065" y="1794"/>
                </a:cubicBezTo>
                <a:cubicBezTo>
                  <a:pt x="11056" y="1809"/>
                  <a:pt x="11047" y="1778"/>
                  <a:pt x="11047" y="1778"/>
                </a:cubicBezTo>
                <a:cubicBezTo>
                  <a:pt x="11047" y="1778"/>
                  <a:pt x="11038" y="1778"/>
                  <a:pt x="11038" y="1778"/>
                </a:cubicBezTo>
                <a:cubicBezTo>
                  <a:pt x="11011" y="1778"/>
                  <a:pt x="10992" y="1747"/>
                  <a:pt x="10974" y="1716"/>
                </a:cubicBezTo>
                <a:cubicBezTo>
                  <a:pt x="10974" y="1716"/>
                  <a:pt x="10965" y="1716"/>
                  <a:pt x="10965" y="1700"/>
                </a:cubicBezTo>
                <a:cubicBezTo>
                  <a:pt x="10956" y="1700"/>
                  <a:pt x="10946" y="1700"/>
                  <a:pt x="10946" y="1731"/>
                </a:cubicBezTo>
                <a:cubicBezTo>
                  <a:pt x="10946" y="1731"/>
                  <a:pt x="10946" y="1747"/>
                  <a:pt x="10946" y="1747"/>
                </a:cubicBezTo>
                <a:cubicBezTo>
                  <a:pt x="10946" y="1763"/>
                  <a:pt x="10937" y="1778"/>
                  <a:pt x="10937" y="1778"/>
                </a:cubicBezTo>
                <a:cubicBezTo>
                  <a:pt x="10928" y="1778"/>
                  <a:pt x="10928" y="1763"/>
                  <a:pt x="10919" y="1763"/>
                </a:cubicBezTo>
                <a:cubicBezTo>
                  <a:pt x="10919" y="1763"/>
                  <a:pt x="10910" y="1763"/>
                  <a:pt x="10910" y="1763"/>
                </a:cubicBezTo>
                <a:cubicBezTo>
                  <a:pt x="10901" y="1794"/>
                  <a:pt x="10892" y="1809"/>
                  <a:pt x="10901" y="1825"/>
                </a:cubicBezTo>
                <a:cubicBezTo>
                  <a:pt x="10901" y="1840"/>
                  <a:pt x="10901" y="1871"/>
                  <a:pt x="10901" y="1887"/>
                </a:cubicBezTo>
                <a:close/>
                <a:moveTo>
                  <a:pt x="5373" y="1685"/>
                </a:moveTo>
                <a:cubicBezTo>
                  <a:pt x="5363" y="1700"/>
                  <a:pt x="5363" y="1716"/>
                  <a:pt x="5363" y="1731"/>
                </a:cubicBezTo>
                <a:cubicBezTo>
                  <a:pt x="5354" y="1763"/>
                  <a:pt x="5354" y="1794"/>
                  <a:pt x="5345" y="1825"/>
                </a:cubicBezTo>
                <a:cubicBezTo>
                  <a:pt x="5336" y="1825"/>
                  <a:pt x="5336" y="1840"/>
                  <a:pt x="5336" y="1840"/>
                </a:cubicBezTo>
                <a:cubicBezTo>
                  <a:pt x="5345" y="1887"/>
                  <a:pt x="5354" y="1933"/>
                  <a:pt x="5345" y="1980"/>
                </a:cubicBezTo>
                <a:cubicBezTo>
                  <a:pt x="5336" y="1980"/>
                  <a:pt x="5345" y="1980"/>
                  <a:pt x="5354" y="1996"/>
                </a:cubicBezTo>
                <a:cubicBezTo>
                  <a:pt x="5354" y="1996"/>
                  <a:pt x="5363" y="2011"/>
                  <a:pt x="5363" y="2011"/>
                </a:cubicBezTo>
                <a:cubicBezTo>
                  <a:pt x="5354" y="2058"/>
                  <a:pt x="5373" y="2058"/>
                  <a:pt x="5391" y="2073"/>
                </a:cubicBezTo>
                <a:cubicBezTo>
                  <a:pt x="5418" y="2073"/>
                  <a:pt x="5437" y="2073"/>
                  <a:pt x="5464" y="2089"/>
                </a:cubicBezTo>
                <a:cubicBezTo>
                  <a:pt x="5464" y="2089"/>
                  <a:pt x="5473" y="2089"/>
                  <a:pt x="5473" y="2089"/>
                </a:cubicBezTo>
                <a:cubicBezTo>
                  <a:pt x="5464" y="2089"/>
                  <a:pt x="5464" y="2104"/>
                  <a:pt x="5464" y="2104"/>
                </a:cubicBezTo>
                <a:cubicBezTo>
                  <a:pt x="5455" y="2120"/>
                  <a:pt x="5446" y="2120"/>
                  <a:pt x="5437" y="2120"/>
                </a:cubicBezTo>
                <a:cubicBezTo>
                  <a:pt x="5418" y="2135"/>
                  <a:pt x="5409" y="2151"/>
                  <a:pt x="5409" y="2182"/>
                </a:cubicBezTo>
                <a:cubicBezTo>
                  <a:pt x="5409" y="2198"/>
                  <a:pt x="5409" y="2213"/>
                  <a:pt x="5400" y="2229"/>
                </a:cubicBezTo>
                <a:cubicBezTo>
                  <a:pt x="5400" y="2244"/>
                  <a:pt x="5409" y="2260"/>
                  <a:pt x="5418" y="2275"/>
                </a:cubicBezTo>
                <a:cubicBezTo>
                  <a:pt x="5437" y="2275"/>
                  <a:pt x="5464" y="2291"/>
                  <a:pt x="5482" y="2306"/>
                </a:cubicBezTo>
                <a:cubicBezTo>
                  <a:pt x="5501" y="2306"/>
                  <a:pt x="5528" y="2291"/>
                  <a:pt x="5537" y="2260"/>
                </a:cubicBezTo>
                <a:cubicBezTo>
                  <a:pt x="5537" y="2244"/>
                  <a:pt x="5537" y="2244"/>
                  <a:pt x="5537" y="2229"/>
                </a:cubicBezTo>
                <a:cubicBezTo>
                  <a:pt x="5546" y="2198"/>
                  <a:pt x="5565" y="2182"/>
                  <a:pt x="5583" y="2182"/>
                </a:cubicBezTo>
                <a:cubicBezTo>
                  <a:pt x="5583" y="2151"/>
                  <a:pt x="5592" y="2120"/>
                  <a:pt x="5601" y="2104"/>
                </a:cubicBezTo>
                <a:cubicBezTo>
                  <a:pt x="5611" y="2073"/>
                  <a:pt x="5620" y="2042"/>
                  <a:pt x="5629" y="2027"/>
                </a:cubicBezTo>
                <a:cubicBezTo>
                  <a:pt x="5638" y="2027"/>
                  <a:pt x="5638" y="2011"/>
                  <a:pt x="5638" y="2011"/>
                </a:cubicBezTo>
                <a:cubicBezTo>
                  <a:pt x="5647" y="1980"/>
                  <a:pt x="5665" y="1933"/>
                  <a:pt x="5675" y="1902"/>
                </a:cubicBezTo>
                <a:cubicBezTo>
                  <a:pt x="5675" y="1887"/>
                  <a:pt x="5675" y="1887"/>
                  <a:pt x="5675" y="1871"/>
                </a:cubicBezTo>
                <a:cubicBezTo>
                  <a:pt x="5675" y="1856"/>
                  <a:pt x="5665" y="1840"/>
                  <a:pt x="5665" y="1825"/>
                </a:cubicBezTo>
                <a:cubicBezTo>
                  <a:pt x="5656" y="1809"/>
                  <a:pt x="5647" y="1809"/>
                  <a:pt x="5638" y="1809"/>
                </a:cubicBezTo>
                <a:cubicBezTo>
                  <a:pt x="5620" y="1809"/>
                  <a:pt x="5611" y="1794"/>
                  <a:pt x="5601" y="1778"/>
                </a:cubicBezTo>
                <a:cubicBezTo>
                  <a:pt x="5574" y="1763"/>
                  <a:pt x="5556" y="1763"/>
                  <a:pt x="5537" y="1778"/>
                </a:cubicBezTo>
                <a:cubicBezTo>
                  <a:pt x="5528" y="1794"/>
                  <a:pt x="5519" y="1825"/>
                  <a:pt x="5519" y="1840"/>
                </a:cubicBezTo>
                <a:cubicBezTo>
                  <a:pt x="5519" y="1871"/>
                  <a:pt x="5519" y="1902"/>
                  <a:pt x="5519" y="1933"/>
                </a:cubicBezTo>
                <a:cubicBezTo>
                  <a:pt x="5519" y="1949"/>
                  <a:pt x="5519" y="1949"/>
                  <a:pt x="5510" y="1949"/>
                </a:cubicBezTo>
                <a:cubicBezTo>
                  <a:pt x="5510" y="1949"/>
                  <a:pt x="5510" y="1949"/>
                  <a:pt x="5510" y="1933"/>
                </a:cubicBezTo>
                <a:cubicBezTo>
                  <a:pt x="5501" y="1902"/>
                  <a:pt x="5492" y="1871"/>
                  <a:pt x="5482" y="1840"/>
                </a:cubicBezTo>
                <a:cubicBezTo>
                  <a:pt x="5482" y="1840"/>
                  <a:pt x="5473" y="1825"/>
                  <a:pt x="5473" y="1825"/>
                </a:cubicBezTo>
                <a:cubicBezTo>
                  <a:pt x="5464" y="1825"/>
                  <a:pt x="5455" y="1840"/>
                  <a:pt x="5455" y="1840"/>
                </a:cubicBezTo>
                <a:cubicBezTo>
                  <a:pt x="5446" y="1887"/>
                  <a:pt x="5437" y="1918"/>
                  <a:pt x="5427" y="1965"/>
                </a:cubicBezTo>
                <a:cubicBezTo>
                  <a:pt x="5427" y="1965"/>
                  <a:pt x="5427" y="1965"/>
                  <a:pt x="5427" y="1965"/>
                </a:cubicBezTo>
                <a:cubicBezTo>
                  <a:pt x="5418" y="1965"/>
                  <a:pt x="5418" y="1965"/>
                  <a:pt x="5418" y="1965"/>
                </a:cubicBezTo>
                <a:cubicBezTo>
                  <a:pt x="5427" y="1965"/>
                  <a:pt x="5427" y="1965"/>
                  <a:pt x="5427" y="1965"/>
                </a:cubicBezTo>
                <a:cubicBezTo>
                  <a:pt x="5427" y="1965"/>
                  <a:pt x="5427" y="1965"/>
                  <a:pt x="5427" y="1965"/>
                </a:cubicBezTo>
                <a:cubicBezTo>
                  <a:pt x="5418" y="1933"/>
                  <a:pt x="5409" y="1918"/>
                  <a:pt x="5418" y="1887"/>
                </a:cubicBezTo>
                <a:cubicBezTo>
                  <a:pt x="5418" y="1871"/>
                  <a:pt x="5427" y="1856"/>
                  <a:pt x="5418" y="1856"/>
                </a:cubicBezTo>
                <a:cubicBezTo>
                  <a:pt x="5409" y="1825"/>
                  <a:pt x="5409" y="1778"/>
                  <a:pt x="5409" y="1747"/>
                </a:cubicBezTo>
                <a:cubicBezTo>
                  <a:pt x="5409" y="1731"/>
                  <a:pt x="5409" y="1731"/>
                  <a:pt x="5409" y="1716"/>
                </a:cubicBezTo>
                <a:cubicBezTo>
                  <a:pt x="5409" y="1716"/>
                  <a:pt x="5400" y="1700"/>
                  <a:pt x="5400" y="1685"/>
                </a:cubicBezTo>
                <a:cubicBezTo>
                  <a:pt x="5391" y="1669"/>
                  <a:pt x="5373" y="1669"/>
                  <a:pt x="5373" y="1685"/>
                </a:cubicBezTo>
                <a:close/>
                <a:moveTo>
                  <a:pt x="9674" y="7357"/>
                </a:moveTo>
                <a:cubicBezTo>
                  <a:pt x="9674" y="7372"/>
                  <a:pt x="9674" y="7403"/>
                  <a:pt x="9665" y="7419"/>
                </a:cubicBezTo>
                <a:cubicBezTo>
                  <a:pt x="9665" y="7419"/>
                  <a:pt x="9656" y="7434"/>
                  <a:pt x="9656" y="7434"/>
                </a:cubicBezTo>
                <a:cubicBezTo>
                  <a:pt x="9638" y="7434"/>
                  <a:pt x="9619" y="7434"/>
                  <a:pt x="9601" y="7434"/>
                </a:cubicBezTo>
                <a:cubicBezTo>
                  <a:pt x="9592" y="7434"/>
                  <a:pt x="9592" y="7450"/>
                  <a:pt x="9592" y="7466"/>
                </a:cubicBezTo>
                <a:cubicBezTo>
                  <a:pt x="9583" y="7481"/>
                  <a:pt x="9592" y="7512"/>
                  <a:pt x="9583" y="7543"/>
                </a:cubicBezTo>
                <a:cubicBezTo>
                  <a:pt x="9583" y="7574"/>
                  <a:pt x="9592" y="7590"/>
                  <a:pt x="9601" y="7605"/>
                </a:cubicBezTo>
                <a:cubicBezTo>
                  <a:pt x="9610" y="7621"/>
                  <a:pt x="9610" y="7652"/>
                  <a:pt x="9601" y="7668"/>
                </a:cubicBezTo>
                <a:cubicBezTo>
                  <a:pt x="9592" y="7699"/>
                  <a:pt x="9583" y="7714"/>
                  <a:pt x="9574" y="7745"/>
                </a:cubicBezTo>
                <a:cubicBezTo>
                  <a:pt x="9574" y="7745"/>
                  <a:pt x="9564" y="7761"/>
                  <a:pt x="9564" y="7761"/>
                </a:cubicBezTo>
                <a:cubicBezTo>
                  <a:pt x="9546" y="7792"/>
                  <a:pt x="9555" y="7838"/>
                  <a:pt x="9574" y="7854"/>
                </a:cubicBezTo>
                <a:cubicBezTo>
                  <a:pt x="9601" y="7885"/>
                  <a:pt x="9628" y="7885"/>
                  <a:pt x="9656" y="7870"/>
                </a:cubicBezTo>
                <a:cubicBezTo>
                  <a:pt x="9665" y="7870"/>
                  <a:pt x="9683" y="7854"/>
                  <a:pt x="9693" y="7838"/>
                </a:cubicBezTo>
                <a:cubicBezTo>
                  <a:pt x="9720" y="7807"/>
                  <a:pt x="9738" y="7792"/>
                  <a:pt x="9766" y="7792"/>
                </a:cubicBezTo>
                <a:cubicBezTo>
                  <a:pt x="9784" y="7792"/>
                  <a:pt x="9784" y="7776"/>
                  <a:pt x="9793" y="7761"/>
                </a:cubicBezTo>
                <a:cubicBezTo>
                  <a:pt x="9812" y="7714"/>
                  <a:pt x="9821" y="7652"/>
                  <a:pt x="9812" y="7590"/>
                </a:cubicBezTo>
                <a:cubicBezTo>
                  <a:pt x="9812" y="7574"/>
                  <a:pt x="9812" y="7559"/>
                  <a:pt x="9812" y="7559"/>
                </a:cubicBezTo>
                <a:cubicBezTo>
                  <a:pt x="9802" y="7528"/>
                  <a:pt x="9812" y="7512"/>
                  <a:pt x="9821" y="7497"/>
                </a:cubicBezTo>
                <a:cubicBezTo>
                  <a:pt x="9821" y="7497"/>
                  <a:pt x="9821" y="7497"/>
                  <a:pt x="9830" y="7481"/>
                </a:cubicBezTo>
                <a:cubicBezTo>
                  <a:pt x="9848" y="7450"/>
                  <a:pt x="9848" y="7419"/>
                  <a:pt x="9839" y="7388"/>
                </a:cubicBezTo>
                <a:cubicBezTo>
                  <a:pt x="9830" y="7372"/>
                  <a:pt x="9830" y="7357"/>
                  <a:pt x="9821" y="7341"/>
                </a:cubicBezTo>
                <a:cubicBezTo>
                  <a:pt x="9812" y="7326"/>
                  <a:pt x="9812" y="7310"/>
                  <a:pt x="9802" y="7310"/>
                </a:cubicBezTo>
                <a:cubicBezTo>
                  <a:pt x="9775" y="7310"/>
                  <a:pt x="9757" y="7310"/>
                  <a:pt x="9738" y="7295"/>
                </a:cubicBezTo>
                <a:cubicBezTo>
                  <a:pt x="9729" y="7295"/>
                  <a:pt x="9729" y="7295"/>
                  <a:pt x="9720" y="7310"/>
                </a:cubicBezTo>
                <a:cubicBezTo>
                  <a:pt x="9702" y="7310"/>
                  <a:pt x="9683" y="7326"/>
                  <a:pt x="9674" y="7357"/>
                </a:cubicBezTo>
                <a:close/>
                <a:moveTo>
                  <a:pt x="18955" y="8476"/>
                </a:moveTo>
                <a:cubicBezTo>
                  <a:pt x="18955" y="8522"/>
                  <a:pt x="18982" y="8538"/>
                  <a:pt x="18992" y="8569"/>
                </a:cubicBezTo>
                <a:cubicBezTo>
                  <a:pt x="18992" y="8600"/>
                  <a:pt x="19001" y="8615"/>
                  <a:pt x="19010" y="8647"/>
                </a:cubicBezTo>
                <a:cubicBezTo>
                  <a:pt x="19010" y="8647"/>
                  <a:pt x="19019" y="8662"/>
                  <a:pt x="19019" y="8647"/>
                </a:cubicBezTo>
                <a:cubicBezTo>
                  <a:pt x="19037" y="8631"/>
                  <a:pt x="19056" y="8615"/>
                  <a:pt x="19074" y="8584"/>
                </a:cubicBezTo>
                <a:cubicBezTo>
                  <a:pt x="19074" y="8584"/>
                  <a:pt x="19074" y="8569"/>
                  <a:pt x="19074" y="8553"/>
                </a:cubicBezTo>
                <a:cubicBezTo>
                  <a:pt x="19056" y="8538"/>
                  <a:pt x="19037" y="8522"/>
                  <a:pt x="19019" y="8507"/>
                </a:cubicBezTo>
                <a:cubicBezTo>
                  <a:pt x="19019" y="8507"/>
                  <a:pt x="19019" y="8491"/>
                  <a:pt x="19019" y="8491"/>
                </a:cubicBezTo>
                <a:cubicBezTo>
                  <a:pt x="19028" y="8476"/>
                  <a:pt x="19037" y="8476"/>
                  <a:pt x="19046" y="8476"/>
                </a:cubicBezTo>
                <a:cubicBezTo>
                  <a:pt x="19074" y="8429"/>
                  <a:pt x="19101" y="8445"/>
                  <a:pt x="19129" y="8491"/>
                </a:cubicBezTo>
                <a:cubicBezTo>
                  <a:pt x="19147" y="8507"/>
                  <a:pt x="19165" y="8522"/>
                  <a:pt x="19184" y="8522"/>
                </a:cubicBezTo>
                <a:cubicBezTo>
                  <a:pt x="19193" y="8522"/>
                  <a:pt x="19193" y="8522"/>
                  <a:pt x="19193" y="8507"/>
                </a:cubicBezTo>
                <a:cubicBezTo>
                  <a:pt x="19202" y="8476"/>
                  <a:pt x="19202" y="8460"/>
                  <a:pt x="19202" y="8429"/>
                </a:cubicBezTo>
                <a:cubicBezTo>
                  <a:pt x="19211" y="8398"/>
                  <a:pt x="19220" y="8367"/>
                  <a:pt x="19239" y="8367"/>
                </a:cubicBezTo>
                <a:cubicBezTo>
                  <a:pt x="19257" y="8351"/>
                  <a:pt x="19275" y="8336"/>
                  <a:pt x="19294" y="8320"/>
                </a:cubicBezTo>
                <a:cubicBezTo>
                  <a:pt x="19303" y="8305"/>
                  <a:pt x="19312" y="8274"/>
                  <a:pt x="19303" y="8258"/>
                </a:cubicBezTo>
                <a:cubicBezTo>
                  <a:pt x="19294" y="8243"/>
                  <a:pt x="19284" y="8211"/>
                  <a:pt x="19275" y="8196"/>
                </a:cubicBezTo>
                <a:cubicBezTo>
                  <a:pt x="19266" y="8196"/>
                  <a:pt x="19266" y="8180"/>
                  <a:pt x="19266" y="8165"/>
                </a:cubicBezTo>
                <a:cubicBezTo>
                  <a:pt x="19257" y="8134"/>
                  <a:pt x="19257" y="8134"/>
                  <a:pt x="19248" y="8149"/>
                </a:cubicBezTo>
                <a:cubicBezTo>
                  <a:pt x="19220" y="8180"/>
                  <a:pt x="19202" y="8165"/>
                  <a:pt x="19175" y="8149"/>
                </a:cubicBezTo>
                <a:cubicBezTo>
                  <a:pt x="19138" y="8118"/>
                  <a:pt x="19111" y="8087"/>
                  <a:pt x="19083" y="8040"/>
                </a:cubicBezTo>
                <a:cubicBezTo>
                  <a:pt x="19065" y="8009"/>
                  <a:pt x="19046" y="7978"/>
                  <a:pt x="19019" y="7963"/>
                </a:cubicBezTo>
                <a:cubicBezTo>
                  <a:pt x="19010" y="7947"/>
                  <a:pt x="19001" y="7963"/>
                  <a:pt x="19001" y="7963"/>
                </a:cubicBezTo>
                <a:cubicBezTo>
                  <a:pt x="18992" y="7978"/>
                  <a:pt x="18992" y="7994"/>
                  <a:pt x="18992" y="8009"/>
                </a:cubicBezTo>
                <a:cubicBezTo>
                  <a:pt x="18992" y="8025"/>
                  <a:pt x="19001" y="8040"/>
                  <a:pt x="19010" y="8072"/>
                </a:cubicBezTo>
                <a:cubicBezTo>
                  <a:pt x="19010" y="8087"/>
                  <a:pt x="19019" y="8103"/>
                  <a:pt x="19019" y="8134"/>
                </a:cubicBezTo>
                <a:cubicBezTo>
                  <a:pt x="19019" y="8196"/>
                  <a:pt x="19019" y="8258"/>
                  <a:pt x="19019" y="8320"/>
                </a:cubicBezTo>
                <a:cubicBezTo>
                  <a:pt x="19019" y="8320"/>
                  <a:pt x="19019" y="8336"/>
                  <a:pt x="19010" y="8336"/>
                </a:cubicBezTo>
                <a:cubicBezTo>
                  <a:pt x="19010" y="8336"/>
                  <a:pt x="19001" y="8336"/>
                  <a:pt x="19001" y="8336"/>
                </a:cubicBezTo>
                <a:cubicBezTo>
                  <a:pt x="18982" y="8336"/>
                  <a:pt x="18982" y="8336"/>
                  <a:pt x="18982" y="8367"/>
                </a:cubicBezTo>
                <a:cubicBezTo>
                  <a:pt x="18982" y="8382"/>
                  <a:pt x="18982" y="8382"/>
                  <a:pt x="18982" y="8398"/>
                </a:cubicBezTo>
                <a:cubicBezTo>
                  <a:pt x="18973" y="8429"/>
                  <a:pt x="18964" y="8445"/>
                  <a:pt x="18955" y="8476"/>
                </a:cubicBezTo>
                <a:close/>
                <a:moveTo>
                  <a:pt x="5601" y="1172"/>
                </a:moveTo>
                <a:cubicBezTo>
                  <a:pt x="5620" y="1188"/>
                  <a:pt x="5629" y="1188"/>
                  <a:pt x="5647" y="1203"/>
                </a:cubicBezTo>
                <a:cubicBezTo>
                  <a:pt x="5647" y="1203"/>
                  <a:pt x="5647" y="1203"/>
                  <a:pt x="5647" y="1203"/>
                </a:cubicBezTo>
                <a:cubicBezTo>
                  <a:pt x="5647" y="1203"/>
                  <a:pt x="5647" y="1203"/>
                  <a:pt x="5647" y="1203"/>
                </a:cubicBezTo>
                <a:cubicBezTo>
                  <a:pt x="5656" y="1219"/>
                  <a:pt x="5665" y="1219"/>
                  <a:pt x="5665" y="1234"/>
                </a:cubicBezTo>
                <a:cubicBezTo>
                  <a:pt x="5702" y="1281"/>
                  <a:pt x="5720" y="1327"/>
                  <a:pt x="5702" y="1390"/>
                </a:cubicBezTo>
                <a:cubicBezTo>
                  <a:pt x="5693" y="1421"/>
                  <a:pt x="5702" y="1436"/>
                  <a:pt x="5711" y="1452"/>
                </a:cubicBezTo>
                <a:cubicBezTo>
                  <a:pt x="5720" y="1467"/>
                  <a:pt x="5739" y="1467"/>
                  <a:pt x="5757" y="1452"/>
                </a:cubicBezTo>
                <a:cubicBezTo>
                  <a:pt x="5775" y="1436"/>
                  <a:pt x="5784" y="1405"/>
                  <a:pt x="5794" y="1358"/>
                </a:cubicBezTo>
                <a:cubicBezTo>
                  <a:pt x="5803" y="1312"/>
                  <a:pt x="5812" y="1265"/>
                  <a:pt x="5839" y="1219"/>
                </a:cubicBezTo>
                <a:cubicBezTo>
                  <a:pt x="5839" y="1219"/>
                  <a:pt x="5848" y="1188"/>
                  <a:pt x="5848" y="1172"/>
                </a:cubicBezTo>
                <a:cubicBezTo>
                  <a:pt x="5858" y="1141"/>
                  <a:pt x="5858" y="1110"/>
                  <a:pt x="5848" y="1079"/>
                </a:cubicBezTo>
                <a:cubicBezTo>
                  <a:pt x="5839" y="1063"/>
                  <a:pt x="5830" y="1048"/>
                  <a:pt x="5839" y="1032"/>
                </a:cubicBezTo>
                <a:cubicBezTo>
                  <a:pt x="5839" y="1017"/>
                  <a:pt x="5839" y="1017"/>
                  <a:pt x="5839" y="1001"/>
                </a:cubicBezTo>
                <a:cubicBezTo>
                  <a:pt x="5839" y="939"/>
                  <a:pt x="5821" y="923"/>
                  <a:pt x="5794" y="939"/>
                </a:cubicBezTo>
                <a:cubicBezTo>
                  <a:pt x="5784" y="939"/>
                  <a:pt x="5784" y="954"/>
                  <a:pt x="5775" y="954"/>
                </a:cubicBezTo>
                <a:cubicBezTo>
                  <a:pt x="5775" y="954"/>
                  <a:pt x="5775" y="954"/>
                  <a:pt x="5775" y="954"/>
                </a:cubicBezTo>
                <a:cubicBezTo>
                  <a:pt x="5775" y="970"/>
                  <a:pt x="5775" y="970"/>
                  <a:pt x="5766" y="954"/>
                </a:cubicBezTo>
                <a:cubicBezTo>
                  <a:pt x="5775" y="954"/>
                  <a:pt x="5775" y="954"/>
                  <a:pt x="5775" y="954"/>
                </a:cubicBezTo>
                <a:cubicBezTo>
                  <a:pt x="5775" y="923"/>
                  <a:pt x="5775" y="892"/>
                  <a:pt x="5775" y="877"/>
                </a:cubicBezTo>
                <a:cubicBezTo>
                  <a:pt x="5775" y="830"/>
                  <a:pt x="5757" y="799"/>
                  <a:pt x="5729" y="799"/>
                </a:cubicBezTo>
                <a:cubicBezTo>
                  <a:pt x="5720" y="799"/>
                  <a:pt x="5702" y="799"/>
                  <a:pt x="5684" y="799"/>
                </a:cubicBezTo>
                <a:cubicBezTo>
                  <a:pt x="5684" y="799"/>
                  <a:pt x="5675" y="799"/>
                  <a:pt x="5675" y="815"/>
                </a:cubicBezTo>
                <a:cubicBezTo>
                  <a:pt x="5656" y="830"/>
                  <a:pt x="5638" y="861"/>
                  <a:pt x="5647" y="908"/>
                </a:cubicBezTo>
                <a:cubicBezTo>
                  <a:pt x="5647" y="908"/>
                  <a:pt x="5647" y="923"/>
                  <a:pt x="5647" y="939"/>
                </a:cubicBezTo>
                <a:cubicBezTo>
                  <a:pt x="5638" y="970"/>
                  <a:pt x="5638" y="970"/>
                  <a:pt x="5665" y="986"/>
                </a:cubicBezTo>
                <a:cubicBezTo>
                  <a:pt x="5665" y="986"/>
                  <a:pt x="5665" y="986"/>
                  <a:pt x="5665" y="986"/>
                </a:cubicBezTo>
                <a:cubicBezTo>
                  <a:pt x="5665" y="986"/>
                  <a:pt x="5665" y="986"/>
                  <a:pt x="5665" y="986"/>
                </a:cubicBezTo>
                <a:cubicBezTo>
                  <a:pt x="5665" y="970"/>
                  <a:pt x="5665" y="970"/>
                  <a:pt x="5665" y="970"/>
                </a:cubicBezTo>
                <a:cubicBezTo>
                  <a:pt x="5675" y="970"/>
                  <a:pt x="5665" y="970"/>
                  <a:pt x="5665" y="986"/>
                </a:cubicBezTo>
                <a:cubicBezTo>
                  <a:pt x="5665" y="986"/>
                  <a:pt x="5665" y="986"/>
                  <a:pt x="5665" y="986"/>
                </a:cubicBezTo>
                <a:cubicBezTo>
                  <a:pt x="5665" y="986"/>
                  <a:pt x="5665" y="986"/>
                  <a:pt x="5665" y="986"/>
                </a:cubicBezTo>
                <a:cubicBezTo>
                  <a:pt x="5665" y="1001"/>
                  <a:pt x="5665" y="1017"/>
                  <a:pt x="5665" y="1032"/>
                </a:cubicBezTo>
                <a:cubicBezTo>
                  <a:pt x="5665" y="1048"/>
                  <a:pt x="5665" y="1063"/>
                  <a:pt x="5665" y="1079"/>
                </a:cubicBezTo>
                <a:cubicBezTo>
                  <a:pt x="5656" y="1094"/>
                  <a:pt x="5647" y="1094"/>
                  <a:pt x="5647" y="1094"/>
                </a:cubicBezTo>
                <a:cubicBezTo>
                  <a:pt x="5629" y="1079"/>
                  <a:pt x="5629" y="1079"/>
                  <a:pt x="5611" y="1063"/>
                </a:cubicBezTo>
                <a:cubicBezTo>
                  <a:pt x="5611" y="1063"/>
                  <a:pt x="5601" y="1063"/>
                  <a:pt x="5592" y="1079"/>
                </a:cubicBezTo>
                <a:cubicBezTo>
                  <a:pt x="5592" y="1079"/>
                  <a:pt x="5583" y="1094"/>
                  <a:pt x="5583" y="1110"/>
                </a:cubicBezTo>
                <a:cubicBezTo>
                  <a:pt x="5574" y="1141"/>
                  <a:pt x="5583" y="1172"/>
                  <a:pt x="5601" y="1172"/>
                </a:cubicBezTo>
                <a:close/>
                <a:moveTo>
                  <a:pt x="17637" y="15282"/>
                </a:moveTo>
                <a:cubicBezTo>
                  <a:pt x="17664" y="15282"/>
                  <a:pt x="17692" y="15282"/>
                  <a:pt x="17728" y="15313"/>
                </a:cubicBezTo>
                <a:cubicBezTo>
                  <a:pt x="17738" y="15329"/>
                  <a:pt x="17747" y="15329"/>
                  <a:pt x="17756" y="15313"/>
                </a:cubicBezTo>
                <a:cubicBezTo>
                  <a:pt x="17765" y="15297"/>
                  <a:pt x="17774" y="15297"/>
                  <a:pt x="17783" y="15297"/>
                </a:cubicBezTo>
                <a:cubicBezTo>
                  <a:pt x="17793" y="15297"/>
                  <a:pt x="17802" y="15313"/>
                  <a:pt x="17811" y="15313"/>
                </a:cubicBezTo>
                <a:cubicBezTo>
                  <a:pt x="17820" y="15313"/>
                  <a:pt x="17838" y="15282"/>
                  <a:pt x="17838" y="15266"/>
                </a:cubicBezTo>
                <a:cubicBezTo>
                  <a:pt x="17838" y="15266"/>
                  <a:pt x="17829" y="15251"/>
                  <a:pt x="17820" y="15251"/>
                </a:cubicBezTo>
                <a:cubicBezTo>
                  <a:pt x="17793" y="15251"/>
                  <a:pt x="17765" y="15235"/>
                  <a:pt x="17738" y="15204"/>
                </a:cubicBezTo>
                <a:cubicBezTo>
                  <a:pt x="17738" y="15189"/>
                  <a:pt x="17728" y="15189"/>
                  <a:pt x="17728" y="15189"/>
                </a:cubicBezTo>
                <a:cubicBezTo>
                  <a:pt x="17710" y="15189"/>
                  <a:pt x="17701" y="15189"/>
                  <a:pt x="17692" y="15189"/>
                </a:cubicBezTo>
                <a:cubicBezTo>
                  <a:pt x="17683" y="15189"/>
                  <a:pt x="17674" y="15189"/>
                  <a:pt x="17674" y="15173"/>
                </a:cubicBezTo>
                <a:cubicBezTo>
                  <a:pt x="17674" y="15158"/>
                  <a:pt x="17674" y="15158"/>
                  <a:pt x="17692" y="15158"/>
                </a:cubicBezTo>
                <a:cubicBezTo>
                  <a:pt x="17692" y="15142"/>
                  <a:pt x="17701" y="15142"/>
                  <a:pt x="17701" y="15142"/>
                </a:cubicBezTo>
                <a:cubicBezTo>
                  <a:pt x="17710" y="15142"/>
                  <a:pt x="17719" y="15142"/>
                  <a:pt x="17719" y="15127"/>
                </a:cubicBezTo>
                <a:cubicBezTo>
                  <a:pt x="17719" y="15127"/>
                  <a:pt x="17710" y="15111"/>
                  <a:pt x="17701" y="15111"/>
                </a:cubicBezTo>
                <a:cubicBezTo>
                  <a:pt x="17674" y="15111"/>
                  <a:pt x="17637" y="15095"/>
                  <a:pt x="17609" y="15080"/>
                </a:cubicBezTo>
                <a:cubicBezTo>
                  <a:pt x="17591" y="15080"/>
                  <a:pt x="17573" y="15064"/>
                  <a:pt x="17564" y="15049"/>
                </a:cubicBezTo>
                <a:cubicBezTo>
                  <a:pt x="17536" y="15033"/>
                  <a:pt x="17518" y="15033"/>
                  <a:pt x="17509" y="15080"/>
                </a:cubicBezTo>
                <a:cubicBezTo>
                  <a:pt x="17500" y="15095"/>
                  <a:pt x="17491" y="15095"/>
                  <a:pt x="17481" y="15095"/>
                </a:cubicBezTo>
                <a:cubicBezTo>
                  <a:pt x="17463" y="15095"/>
                  <a:pt x="17454" y="15095"/>
                  <a:pt x="17436" y="15095"/>
                </a:cubicBezTo>
                <a:cubicBezTo>
                  <a:pt x="17417" y="15080"/>
                  <a:pt x="17399" y="15080"/>
                  <a:pt x="17381" y="15049"/>
                </a:cubicBezTo>
                <a:cubicBezTo>
                  <a:pt x="17353" y="15002"/>
                  <a:pt x="17326" y="15002"/>
                  <a:pt x="17298" y="15002"/>
                </a:cubicBezTo>
                <a:cubicBezTo>
                  <a:pt x="17271" y="15002"/>
                  <a:pt x="17243" y="14987"/>
                  <a:pt x="17207" y="14987"/>
                </a:cubicBezTo>
                <a:cubicBezTo>
                  <a:pt x="17207" y="15018"/>
                  <a:pt x="17198" y="15049"/>
                  <a:pt x="17188" y="15080"/>
                </a:cubicBezTo>
                <a:cubicBezTo>
                  <a:pt x="17179" y="15080"/>
                  <a:pt x="17188" y="15111"/>
                  <a:pt x="17198" y="15111"/>
                </a:cubicBezTo>
                <a:cubicBezTo>
                  <a:pt x="17216" y="15111"/>
                  <a:pt x="17234" y="15127"/>
                  <a:pt x="17243" y="15158"/>
                </a:cubicBezTo>
                <a:cubicBezTo>
                  <a:pt x="17243" y="15173"/>
                  <a:pt x="17262" y="15173"/>
                  <a:pt x="17271" y="15173"/>
                </a:cubicBezTo>
                <a:cubicBezTo>
                  <a:pt x="17289" y="15173"/>
                  <a:pt x="17307" y="15189"/>
                  <a:pt x="17326" y="15204"/>
                </a:cubicBezTo>
                <a:cubicBezTo>
                  <a:pt x="17344" y="15220"/>
                  <a:pt x="17362" y="15220"/>
                  <a:pt x="17381" y="15204"/>
                </a:cubicBezTo>
                <a:cubicBezTo>
                  <a:pt x="17408" y="15204"/>
                  <a:pt x="17445" y="15204"/>
                  <a:pt x="17481" y="15235"/>
                </a:cubicBezTo>
                <a:cubicBezTo>
                  <a:pt x="17509" y="15266"/>
                  <a:pt x="17545" y="15282"/>
                  <a:pt x="17573" y="15282"/>
                </a:cubicBezTo>
                <a:cubicBezTo>
                  <a:pt x="17591" y="15282"/>
                  <a:pt x="17609" y="15282"/>
                  <a:pt x="17637" y="15282"/>
                </a:cubicBezTo>
                <a:close/>
                <a:moveTo>
                  <a:pt x="18214" y="12081"/>
                </a:moveTo>
                <a:cubicBezTo>
                  <a:pt x="18195" y="12081"/>
                  <a:pt x="18186" y="12081"/>
                  <a:pt x="18168" y="12081"/>
                </a:cubicBezTo>
                <a:cubicBezTo>
                  <a:pt x="18140" y="12050"/>
                  <a:pt x="18122" y="12081"/>
                  <a:pt x="18113" y="12127"/>
                </a:cubicBezTo>
                <a:cubicBezTo>
                  <a:pt x="18113" y="12143"/>
                  <a:pt x="18104" y="12158"/>
                  <a:pt x="18104" y="12174"/>
                </a:cubicBezTo>
                <a:cubicBezTo>
                  <a:pt x="18104" y="12221"/>
                  <a:pt x="18104" y="12267"/>
                  <a:pt x="18095" y="12314"/>
                </a:cubicBezTo>
                <a:cubicBezTo>
                  <a:pt x="18095" y="12345"/>
                  <a:pt x="18095" y="12360"/>
                  <a:pt x="18085" y="12360"/>
                </a:cubicBezTo>
                <a:cubicBezTo>
                  <a:pt x="18085" y="12376"/>
                  <a:pt x="18076" y="12392"/>
                  <a:pt x="18076" y="12392"/>
                </a:cubicBezTo>
                <a:cubicBezTo>
                  <a:pt x="18085" y="12438"/>
                  <a:pt x="18095" y="12485"/>
                  <a:pt x="18104" y="12516"/>
                </a:cubicBezTo>
                <a:cubicBezTo>
                  <a:pt x="18104" y="12547"/>
                  <a:pt x="18122" y="12578"/>
                  <a:pt x="18140" y="12578"/>
                </a:cubicBezTo>
                <a:cubicBezTo>
                  <a:pt x="18140" y="12578"/>
                  <a:pt x="18140" y="12578"/>
                  <a:pt x="18140" y="12578"/>
                </a:cubicBezTo>
                <a:cubicBezTo>
                  <a:pt x="18140" y="12578"/>
                  <a:pt x="18140" y="12578"/>
                  <a:pt x="18140" y="12578"/>
                </a:cubicBezTo>
                <a:cubicBezTo>
                  <a:pt x="18140" y="12578"/>
                  <a:pt x="18140" y="12578"/>
                  <a:pt x="18140" y="12578"/>
                </a:cubicBezTo>
                <a:cubicBezTo>
                  <a:pt x="18140" y="12578"/>
                  <a:pt x="18140" y="12578"/>
                  <a:pt x="18140" y="12578"/>
                </a:cubicBezTo>
                <a:cubicBezTo>
                  <a:pt x="18140" y="12625"/>
                  <a:pt x="18140" y="12656"/>
                  <a:pt x="18168" y="12671"/>
                </a:cubicBezTo>
                <a:cubicBezTo>
                  <a:pt x="18177" y="12671"/>
                  <a:pt x="18186" y="12687"/>
                  <a:pt x="18186" y="12687"/>
                </a:cubicBezTo>
                <a:cubicBezTo>
                  <a:pt x="18186" y="12687"/>
                  <a:pt x="18186" y="12687"/>
                  <a:pt x="18186" y="12687"/>
                </a:cubicBezTo>
                <a:cubicBezTo>
                  <a:pt x="18186" y="12687"/>
                  <a:pt x="18186" y="12687"/>
                  <a:pt x="18186" y="12687"/>
                </a:cubicBezTo>
                <a:cubicBezTo>
                  <a:pt x="18186" y="12687"/>
                  <a:pt x="18186" y="12687"/>
                  <a:pt x="18186" y="12687"/>
                </a:cubicBezTo>
                <a:cubicBezTo>
                  <a:pt x="18195" y="12687"/>
                  <a:pt x="18204" y="12671"/>
                  <a:pt x="18223" y="12656"/>
                </a:cubicBezTo>
                <a:cubicBezTo>
                  <a:pt x="18223" y="12656"/>
                  <a:pt x="18232" y="12656"/>
                  <a:pt x="18241" y="12671"/>
                </a:cubicBezTo>
                <a:cubicBezTo>
                  <a:pt x="18241" y="12671"/>
                  <a:pt x="18250" y="12687"/>
                  <a:pt x="18250" y="12687"/>
                </a:cubicBezTo>
                <a:cubicBezTo>
                  <a:pt x="18268" y="12702"/>
                  <a:pt x="18287" y="12718"/>
                  <a:pt x="18305" y="12687"/>
                </a:cubicBezTo>
                <a:cubicBezTo>
                  <a:pt x="18296" y="12687"/>
                  <a:pt x="18296" y="12687"/>
                  <a:pt x="18296" y="12687"/>
                </a:cubicBezTo>
                <a:cubicBezTo>
                  <a:pt x="18305" y="12687"/>
                  <a:pt x="18305" y="12687"/>
                  <a:pt x="18305" y="12687"/>
                </a:cubicBezTo>
                <a:cubicBezTo>
                  <a:pt x="18305" y="12687"/>
                  <a:pt x="18305" y="12687"/>
                  <a:pt x="18305" y="12687"/>
                </a:cubicBezTo>
                <a:cubicBezTo>
                  <a:pt x="18305" y="12687"/>
                  <a:pt x="18305" y="12687"/>
                  <a:pt x="18305" y="12687"/>
                </a:cubicBezTo>
                <a:cubicBezTo>
                  <a:pt x="18305" y="12702"/>
                  <a:pt x="18314" y="12702"/>
                  <a:pt x="18323" y="12718"/>
                </a:cubicBezTo>
                <a:cubicBezTo>
                  <a:pt x="18323" y="12749"/>
                  <a:pt x="18333" y="12765"/>
                  <a:pt x="18351" y="12780"/>
                </a:cubicBezTo>
                <a:cubicBezTo>
                  <a:pt x="18360" y="12780"/>
                  <a:pt x="18360" y="12796"/>
                  <a:pt x="18351" y="12811"/>
                </a:cubicBezTo>
                <a:cubicBezTo>
                  <a:pt x="18333" y="12842"/>
                  <a:pt x="18333" y="12858"/>
                  <a:pt x="18351" y="12873"/>
                </a:cubicBezTo>
                <a:cubicBezTo>
                  <a:pt x="18360" y="12873"/>
                  <a:pt x="18369" y="12889"/>
                  <a:pt x="18378" y="12889"/>
                </a:cubicBezTo>
                <a:cubicBezTo>
                  <a:pt x="18378" y="12889"/>
                  <a:pt x="18387" y="12889"/>
                  <a:pt x="18387" y="12873"/>
                </a:cubicBezTo>
                <a:cubicBezTo>
                  <a:pt x="18387" y="12842"/>
                  <a:pt x="18397" y="12811"/>
                  <a:pt x="18397" y="12796"/>
                </a:cubicBezTo>
                <a:cubicBezTo>
                  <a:pt x="18397" y="12780"/>
                  <a:pt x="18397" y="12765"/>
                  <a:pt x="18387" y="12749"/>
                </a:cubicBezTo>
                <a:cubicBezTo>
                  <a:pt x="18378" y="12733"/>
                  <a:pt x="18369" y="12718"/>
                  <a:pt x="18360" y="12702"/>
                </a:cubicBezTo>
                <a:cubicBezTo>
                  <a:pt x="18360" y="12656"/>
                  <a:pt x="18351" y="12640"/>
                  <a:pt x="18323" y="12625"/>
                </a:cubicBezTo>
                <a:cubicBezTo>
                  <a:pt x="18314" y="12625"/>
                  <a:pt x="18305" y="12609"/>
                  <a:pt x="18296" y="12594"/>
                </a:cubicBezTo>
                <a:cubicBezTo>
                  <a:pt x="18287" y="12578"/>
                  <a:pt x="18278" y="12578"/>
                  <a:pt x="18268" y="12578"/>
                </a:cubicBezTo>
                <a:cubicBezTo>
                  <a:pt x="18268" y="12594"/>
                  <a:pt x="18259" y="12594"/>
                  <a:pt x="18250" y="12594"/>
                </a:cubicBezTo>
                <a:cubicBezTo>
                  <a:pt x="18250" y="12594"/>
                  <a:pt x="18250" y="12594"/>
                  <a:pt x="18250" y="12594"/>
                </a:cubicBezTo>
                <a:cubicBezTo>
                  <a:pt x="18241" y="12594"/>
                  <a:pt x="18241" y="12594"/>
                  <a:pt x="18232" y="12594"/>
                </a:cubicBezTo>
                <a:cubicBezTo>
                  <a:pt x="18223" y="12594"/>
                  <a:pt x="18223" y="12578"/>
                  <a:pt x="18232" y="12563"/>
                </a:cubicBezTo>
                <a:cubicBezTo>
                  <a:pt x="18250" y="12516"/>
                  <a:pt x="18250" y="12516"/>
                  <a:pt x="18223" y="12516"/>
                </a:cubicBezTo>
                <a:cubicBezTo>
                  <a:pt x="18214" y="12500"/>
                  <a:pt x="18204" y="12500"/>
                  <a:pt x="18204" y="12485"/>
                </a:cubicBezTo>
                <a:cubicBezTo>
                  <a:pt x="18204" y="12454"/>
                  <a:pt x="18204" y="12423"/>
                  <a:pt x="18223" y="12407"/>
                </a:cubicBezTo>
                <a:cubicBezTo>
                  <a:pt x="18223" y="12392"/>
                  <a:pt x="18232" y="12392"/>
                  <a:pt x="18232" y="12376"/>
                </a:cubicBezTo>
                <a:cubicBezTo>
                  <a:pt x="18250" y="12329"/>
                  <a:pt x="18268" y="12267"/>
                  <a:pt x="18250" y="12205"/>
                </a:cubicBezTo>
                <a:cubicBezTo>
                  <a:pt x="18232" y="12174"/>
                  <a:pt x="18232" y="12143"/>
                  <a:pt x="18232" y="12112"/>
                </a:cubicBezTo>
                <a:cubicBezTo>
                  <a:pt x="18232" y="12096"/>
                  <a:pt x="18232" y="12081"/>
                  <a:pt x="18214" y="12081"/>
                </a:cubicBezTo>
                <a:close/>
                <a:moveTo>
                  <a:pt x="19541" y="19897"/>
                </a:moveTo>
                <a:cubicBezTo>
                  <a:pt x="19513" y="19897"/>
                  <a:pt x="19486" y="19897"/>
                  <a:pt x="19458" y="19913"/>
                </a:cubicBezTo>
                <a:cubicBezTo>
                  <a:pt x="19440" y="19928"/>
                  <a:pt x="19422" y="19913"/>
                  <a:pt x="19403" y="19897"/>
                </a:cubicBezTo>
                <a:cubicBezTo>
                  <a:pt x="19385" y="19882"/>
                  <a:pt x="19376" y="19866"/>
                  <a:pt x="19367" y="19851"/>
                </a:cubicBezTo>
                <a:cubicBezTo>
                  <a:pt x="19358" y="19835"/>
                  <a:pt x="19348" y="19835"/>
                  <a:pt x="19339" y="19835"/>
                </a:cubicBezTo>
                <a:cubicBezTo>
                  <a:pt x="19330" y="19835"/>
                  <a:pt x="19321" y="19851"/>
                  <a:pt x="19321" y="19882"/>
                </a:cubicBezTo>
                <a:cubicBezTo>
                  <a:pt x="19321" y="19882"/>
                  <a:pt x="19321" y="19897"/>
                  <a:pt x="19321" y="19897"/>
                </a:cubicBezTo>
                <a:cubicBezTo>
                  <a:pt x="19321" y="19990"/>
                  <a:pt x="19330" y="20068"/>
                  <a:pt x="19312" y="20146"/>
                </a:cubicBezTo>
                <a:cubicBezTo>
                  <a:pt x="19312" y="20146"/>
                  <a:pt x="19312" y="20146"/>
                  <a:pt x="19312" y="20177"/>
                </a:cubicBezTo>
                <a:cubicBezTo>
                  <a:pt x="19312" y="20208"/>
                  <a:pt x="19321" y="20239"/>
                  <a:pt x="19321" y="20286"/>
                </a:cubicBezTo>
                <a:cubicBezTo>
                  <a:pt x="19330" y="20332"/>
                  <a:pt x="19348" y="20363"/>
                  <a:pt x="19376" y="20363"/>
                </a:cubicBezTo>
                <a:cubicBezTo>
                  <a:pt x="19376" y="20363"/>
                  <a:pt x="19385" y="20363"/>
                  <a:pt x="19385" y="20363"/>
                </a:cubicBezTo>
                <a:cubicBezTo>
                  <a:pt x="19394" y="20348"/>
                  <a:pt x="19413" y="20332"/>
                  <a:pt x="19422" y="20317"/>
                </a:cubicBezTo>
                <a:cubicBezTo>
                  <a:pt x="19431" y="20301"/>
                  <a:pt x="19440" y="20286"/>
                  <a:pt x="19458" y="20301"/>
                </a:cubicBezTo>
                <a:cubicBezTo>
                  <a:pt x="19467" y="20301"/>
                  <a:pt x="19477" y="20286"/>
                  <a:pt x="19486" y="20270"/>
                </a:cubicBezTo>
                <a:cubicBezTo>
                  <a:pt x="19495" y="20208"/>
                  <a:pt x="19504" y="20161"/>
                  <a:pt x="19532" y="20115"/>
                </a:cubicBezTo>
                <a:cubicBezTo>
                  <a:pt x="19532" y="20115"/>
                  <a:pt x="19532" y="20099"/>
                  <a:pt x="19532" y="20084"/>
                </a:cubicBezTo>
                <a:cubicBezTo>
                  <a:pt x="19541" y="20053"/>
                  <a:pt x="19550" y="20006"/>
                  <a:pt x="19559" y="19959"/>
                </a:cubicBezTo>
                <a:cubicBezTo>
                  <a:pt x="19559" y="19944"/>
                  <a:pt x="19559" y="19944"/>
                  <a:pt x="19559" y="19928"/>
                </a:cubicBezTo>
                <a:cubicBezTo>
                  <a:pt x="19559" y="19913"/>
                  <a:pt x="19550" y="19882"/>
                  <a:pt x="19541" y="19897"/>
                </a:cubicBezTo>
                <a:close/>
                <a:moveTo>
                  <a:pt x="5345" y="11956"/>
                </a:moveTo>
                <a:cubicBezTo>
                  <a:pt x="5354" y="11956"/>
                  <a:pt x="5354" y="11925"/>
                  <a:pt x="5345" y="11910"/>
                </a:cubicBezTo>
                <a:cubicBezTo>
                  <a:pt x="5345" y="11894"/>
                  <a:pt x="5336" y="11879"/>
                  <a:pt x="5327" y="11879"/>
                </a:cubicBezTo>
                <a:cubicBezTo>
                  <a:pt x="5272" y="11832"/>
                  <a:pt x="5217" y="11786"/>
                  <a:pt x="5162" y="11754"/>
                </a:cubicBezTo>
                <a:cubicBezTo>
                  <a:pt x="5144" y="11739"/>
                  <a:pt x="5135" y="11723"/>
                  <a:pt x="5116" y="11708"/>
                </a:cubicBezTo>
                <a:cubicBezTo>
                  <a:pt x="5098" y="11692"/>
                  <a:pt x="5080" y="11677"/>
                  <a:pt x="5061" y="11661"/>
                </a:cubicBezTo>
                <a:cubicBezTo>
                  <a:pt x="5052" y="11661"/>
                  <a:pt x="5034" y="11646"/>
                  <a:pt x="5034" y="11646"/>
                </a:cubicBezTo>
                <a:cubicBezTo>
                  <a:pt x="5006" y="11599"/>
                  <a:pt x="4979" y="11584"/>
                  <a:pt x="4952" y="11584"/>
                </a:cubicBezTo>
                <a:cubicBezTo>
                  <a:pt x="4924" y="11584"/>
                  <a:pt x="4906" y="11584"/>
                  <a:pt x="4887" y="11568"/>
                </a:cubicBezTo>
                <a:cubicBezTo>
                  <a:pt x="4878" y="11552"/>
                  <a:pt x="4860" y="11552"/>
                  <a:pt x="4851" y="11552"/>
                </a:cubicBezTo>
                <a:cubicBezTo>
                  <a:pt x="4814" y="11568"/>
                  <a:pt x="4778" y="11568"/>
                  <a:pt x="4741" y="11599"/>
                </a:cubicBezTo>
                <a:cubicBezTo>
                  <a:pt x="4704" y="11630"/>
                  <a:pt x="4695" y="11677"/>
                  <a:pt x="4668" y="11723"/>
                </a:cubicBezTo>
                <a:cubicBezTo>
                  <a:pt x="4668" y="11723"/>
                  <a:pt x="4677" y="11739"/>
                  <a:pt x="4677" y="11739"/>
                </a:cubicBezTo>
                <a:cubicBezTo>
                  <a:pt x="4686" y="11739"/>
                  <a:pt x="4695" y="11739"/>
                  <a:pt x="4704" y="11723"/>
                </a:cubicBezTo>
                <a:cubicBezTo>
                  <a:pt x="4741" y="11692"/>
                  <a:pt x="4787" y="11677"/>
                  <a:pt x="4823" y="11646"/>
                </a:cubicBezTo>
                <a:cubicBezTo>
                  <a:pt x="4833" y="11630"/>
                  <a:pt x="4842" y="11646"/>
                  <a:pt x="4851" y="11661"/>
                </a:cubicBezTo>
                <a:cubicBezTo>
                  <a:pt x="4860" y="11677"/>
                  <a:pt x="4869" y="11692"/>
                  <a:pt x="4878" y="11692"/>
                </a:cubicBezTo>
                <a:cubicBezTo>
                  <a:pt x="4897" y="11708"/>
                  <a:pt x="4915" y="11708"/>
                  <a:pt x="4933" y="11708"/>
                </a:cubicBezTo>
                <a:cubicBezTo>
                  <a:pt x="4952" y="11723"/>
                  <a:pt x="4961" y="11723"/>
                  <a:pt x="4970" y="11739"/>
                </a:cubicBezTo>
                <a:cubicBezTo>
                  <a:pt x="4997" y="11754"/>
                  <a:pt x="5025" y="11770"/>
                  <a:pt x="5052" y="11770"/>
                </a:cubicBezTo>
                <a:cubicBezTo>
                  <a:pt x="5061" y="11770"/>
                  <a:pt x="5071" y="11786"/>
                  <a:pt x="5080" y="11817"/>
                </a:cubicBezTo>
                <a:cubicBezTo>
                  <a:pt x="5089" y="11863"/>
                  <a:pt x="5116" y="11879"/>
                  <a:pt x="5144" y="11879"/>
                </a:cubicBezTo>
                <a:cubicBezTo>
                  <a:pt x="5144" y="11879"/>
                  <a:pt x="5144" y="11894"/>
                  <a:pt x="5144" y="11894"/>
                </a:cubicBezTo>
                <a:cubicBezTo>
                  <a:pt x="5153" y="11894"/>
                  <a:pt x="5162" y="11910"/>
                  <a:pt x="5153" y="11925"/>
                </a:cubicBezTo>
                <a:cubicBezTo>
                  <a:pt x="5153" y="11925"/>
                  <a:pt x="5144" y="11941"/>
                  <a:pt x="5144" y="11941"/>
                </a:cubicBezTo>
                <a:cubicBezTo>
                  <a:pt x="5135" y="11956"/>
                  <a:pt x="5144" y="11988"/>
                  <a:pt x="5153" y="11988"/>
                </a:cubicBezTo>
                <a:cubicBezTo>
                  <a:pt x="5171" y="11988"/>
                  <a:pt x="5189" y="11988"/>
                  <a:pt x="5226" y="11988"/>
                </a:cubicBezTo>
                <a:cubicBezTo>
                  <a:pt x="5263" y="12003"/>
                  <a:pt x="5299" y="11972"/>
                  <a:pt x="5345" y="11956"/>
                </a:cubicBezTo>
                <a:close/>
                <a:moveTo>
                  <a:pt x="14488" y="1110"/>
                </a:moveTo>
                <a:cubicBezTo>
                  <a:pt x="14488" y="1125"/>
                  <a:pt x="14488" y="1141"/>
                  <a:pt x="14488" y="1125"/>
                </a:cubicBezTo>
                <a:cubicBezTo>
                  <a:pt x="14488" y="1156"/>
                  <a:pt x="14479" y="1172"/>
                  <a:pt x="14488" y="1188"/>
                </a:cubicBezTo>
                <a:cubicBezTo>
                  <a:pt x="14488" y="1234"/>
                  <a:pt x="14498" y="1281"/>
                  <a:pt x="14507" y="1343"/>
                </a:cubicBezTo>
                <a:cubicBezTo>
                  <a:pt x="14507" y="1374"/>
                  <a:pt x="14516" y="1405"/>
                  <a:pt x="14534" y="1421"/>
                </a:cubicBezTo>
                <a:cubicBezTo>
                  <a:pt x="14543" y="1436"/>
                  <a:pt x="14543" y="1436"/>
                  <a:pt x="14553" y="1436"/>
                </a:cubicBezTo>
                <a:cubicBezTo>
                  <a:pt x="14553" y="1436"/>
                  <a:pt x="14562" y="1421"/>
                  <a:pt x="14562" y="1421"/>
                </a:cubicBezTo>
                <a:cubicBezTo>
                  <a:pt x="14598" y="1343"/>
                  <a:pt x="14598" y="1343"/>
                  <a:pt x="14653" y="1281"/>
                </a:cubicBezTo>
                <a:cubicBezTo>
                  <a:pt x="14662" y="1265"/>
                  <a:pt x="14681" y="1250"/>
                  <a:pt x="14690" y="1234"/>
                </a:cubicBezTo>
                <a:cubicBezTo>
                  <a:pt x="14699" y="1203"/>
                  <a:pt x="14708" y="1188"/>
                  <a:pt x="14717" y="1172"/>
                </a:cubicBezTo>
                <a:cubicBezTo>
                  <a:pt x="14717" y="1156"/>
                  <a:pt x="14717" y="1141"/>
                  <a:pt x="14717" y="1125"/>
                </a:cubicBezTo>
                <a:cubicBezTo>
                  <a:pt x="14708" y="1110"/>
                  <a:pt x="14699" y="1094"/>
                  <a:pt x="14699" y="1079"/>
                </a:cubicBezTo>
                <a:cubicBezTo>
                  <a:pt x="14690" y="1048"/>
                  <a:pt x="14681" y="1017"/>
                  <a:pt x="14653" y="1017"/>
                </a:cubicBezTo>
                <a:cubicBezTo>
                  <a:pt x="14635" y="1001"/>
                  <a:pt x="14607" y="970"/>
                  <a:pt x="14589" y="954"/>
                </a:cubicBezTo>
                <a:cubicBezTo>
                  <a:pt x="14562" y="939"/>
                  <a:pt x="14534" y="923"/>
                  <a:pt x="14516" y="908"/>
                </a:cubicBezTo>
                <a:cubicBezTo>
                  <a:pt x="14507" y="892"/>
                  <a:pt x="14498" y="892"/>
                  <a:pt x="14479" y="892"/>
                </a:cubicBezTo>
                <a:cubicBezTo>
                  <a:pt x="14479" y="892"/>
                  <a:pt x="14470" y="892"/>
                  <a:pt x="14470" y="892"/>
                </a:cubicBezTo>
                <a:cubicBezTo>
                  <a:pt x="14461" y="939"/>
                  <a:pt x="14443" y="970"/>
                  <a:pt x="14461" y="1017"/>
                </a:cubicBezTo>
                <a:cubicBezTo>
                  <a:pt x="14470" y="1048"/>
                  <a:pt x="14479" y="1079"/>
                  <a:pt x="14488" y="1110"/>
                </a:cubicBezTo>
                <a:close/>
                <a:moveTo>
                  <a:pt x="18497" y="13106"/>
                </a:moveTo>
                <a:cubicBezTo>
                  <a:pt x="18497" y="13122"/>
                  <a:pt x="18497" y="13122"/>
                  <a:pt x="18497" y="13122"/>
                </a:cubicBezTo>
                <a:cubicBezTo>
                  <a:pt x="18488" y="13153"/>
                  <a:pt x="18488" y="13184"/>
                  <a:pt x="18479" y="13200"/>
                </a:cubicBezTo>
                <a:cubicBezTo>
                  <a:pt x="18470" y="13231"/>
                  <a:pt x="18461" y="13231"/>
                  <a:pt x="18442" y="13262"/>
                </a:cubicBezTo>
                <a:cubicBezTo>
                  <a:pt x="18442" y="13262"/>
                  <a:pt x="18433" y="13277"/>
                  <a:pt x="18433" y="13277"/>
                </a:cubicBezTo>
                <a:cubicBezTo>
                  <a:pt x="18424" y="13293"/>
                  <a:pt x="18415" y="13308"/>
                  <a:pt x="18415" y="13308"/>
                </a:cubicBezTo>
                <a:cubicBezTo>
                  <a:pt x="18406" y="13324"/>
                  <a:pt x="18397" y="13308"/>
                  <a:pt x="18397" y="13308"/>
                </a:cubicBezTo>
                <a:cubicBezTo>
                  <a:pt x="18378" y="13277"/>
                  <a:pt x="18360" y="13262"/>
                  <a:pt x="18342" y="13293"/>
                </a:cubicBezTo>
                <a:cubicBezTo>
                  <a:pt x="18323" y="13324"/>
                  <a:pt x="18314" y="13339"/>
                  <a:pt x="18296" y="13355"/>
                </a:cubicBezTo>
                <a:cubicBezTo>
                  <a:pt x="18278" y="13371"/>
                  <a:pt x="18268" y="13402"/>
                  <a:pt x="18268" y="13433"/>
                </a:cubicBezTo>
                <a:cubicBezTo>
                  <a:pt x="18268" y="13433"/>
                  <a:pt x="18268" y="13433"/>
                  <a:pt x="18268" y="13448"/>
                </a:cubicBezTo>
                <a:cubicBezTo>
                  <a:pt x="18268" y="13448"/>
                  <a:pt x="18268" y="13464"/>
                  <a:pt x="18278" y="13464"/>
                </a:cubicBezTo>
                <a:cubicBezTo>
                  <a:pt x="18278" y="13464"/>
                  <a:pt x="18287" y="13464"/>
                  <a:pt x="18287" y="13464"/>
                </a:cubicBezTo>
                <a:cubicBezTo>
                  <a:pt x="18296" y="13448"/>
                  <a:pt x="18305" y="13433"/>
                  <a:pt x="18314" y="13417"/>
                </a:cubicBezTo>
                <a:cubicBezTo>
                  <a:pt x="18333" y="13433"/>
                  <a:pt x="18360" y="13433"/>
                  <a:pt x="18378" y="13417"/>
                </a:cubicBezTo>
                <a:cubicBezTo>
                  <a:pt x="18387" y="13417"/>
                  <a:pt x="18406" y="13433"/>
                  <a:pt x="18406" y="13448"/>
                </a:cubicBezTo>
                <a:cubicBezTo>
                  <a:pt x="18406" y="13464"/>
                  <a:pt x="18406" y="13479"/>
                  <a:pt x="18406" y="13495"/>
                </a:cubicBezTo>
                <a:cubicBezTo>
                  <a:pt x="18406" y="13557"/>
                  <a:pt x="18424" y="13604"/>
                  <a:pt x="18461" y="13619"/>
                </a:cubicBezTo>
                <a:cubicBezTo>
                  <a:pt x="18470" y="13619"/>
                  <a:pt x="18488" y="13635"/>
                  <a:pt x="18497" y="13635"/>
                </a:cubicBezTo>
                <a:cubicBezTo>
                  <a:pt x="18506" y="13635"/>
                  <a:pt x="18516" y="13619"/>
                  <a:pt x="18516" y="13619"/>
                </a:cubicBezTo>
                <a:cubicBezTo>
                  <a:pt x="18525" y="13604"/>
                  <a:pt x="18525" y="13588"/>
                  <a:pt x="18525" y="13557"/>
                </a:cubicBezTo>
                <a:cubicBezTo>
                  <a:pt x="18525" y="13542"/>
                  <a:pt x="18506" y="13510"/>
                  <a:pt x="18516" y="13479"/>
                </a:cubicBezTo>
                <a:cubicBezTo>
                  <a:pt x="18516" y="13479"/>
                  <a:pt x="18525" y="13479"/>
                  <a:pt x="18525" y="13479"/>
                </a:cubicBezTo>
                <a:cubicBezTo>
                  <a:pt x="18534" y="13479"/>
                  <a:pt x="18534" y="13479"/>
                  <a:pt x="18543" y="13495"/>
                </a:cubicBezTo>
                <a:cubicBezTo>
                  <a:pt x="18552" y="13510"/>
                  <a:pt x="18552" y="13510"/>
                  <a:pt x="18561" y="13495"/>
                </a:cubicBezTo>
                <a:cubicBezTo>
                  <a:pt x="18580" y="13479"/>
                  <a:pt x="18589" y="13448"/>
                  <a:pt x="18580" y="13402"/>
                </a:cubicBezTo>
                <a:cubicBezTo>
                  <a:pt x="18571" y="13355"/>
                  <a:pt x="18561" y="13308"/>
                  <a:pt x="18561" y="13277"/>
                </a:cubicBezTo>
                <a:cubicBezTo>
                  <a:pt x="18552" y="13246"/>
                  <a:pt x="18552" y="13215"/>
                  <a:pt x="18543" y="13200"/>
                </a:cubicBezTo>
                <a:cubicBezTo>
                  <a:pt x="18525" y="13184"/>
                  <a:pt x="18516" y="13153"/>
                  <a:pt x="18506" y="13122"/>
                </a:cubicBezTo>
                <a:cubicBezTo>
                  <a:pt x="18506" y="13106"/>
                  <a:pt x="18506" y="13106"/>
                  <a:pt x="18497" y="13106"/>
                </a:cubicBezTo>
                <a:close/>
                <a:moveTo>
                  <a:pt x="5373" y="12190"/>
                </a:moveTo>
                <a:cubicBezTo>
                  <a:pt x="5391" y="12190"/>
                  <a:pt x="5409" y="12190"/>
                  <a:pt x="5418" y="12190"/>
                </a:cubicBezTo>
                <a:cubicBezTo>
                  <a:pt x="5437" y="12190"/>
                  <a:pt x="5455" y="12190"/>
                  <a:pt x="5473" y="12190"/>
                </a:cubicBezTo>
                <a:cubicBezTo>
                  <a:pt x="5492" y="12205"/>
                  <a:pt x="5501" y="12236"/>
                  <a:pt x="5519" y="12236"/>
                </a:cubicBezTo>
                <a:cubicBezTo>
                  <a:pt x="5519" y="12252"/>
                  <a:pt x="5528" y="12236"/>
                  <a:pt x="5528" y="12236"/>
                </a:cubicBezTo>
                <a:cubicBezTo>
                  <a:pt x="5537" y="12236"/>
                  <a:pt x="5537" y="12236"/>
                  <a:pt x="5537" y="12221"/>
                </a:cubicBezTo>
                <a:cubicBezTo>
                  <a:pt x="5556" y="12190"/>
                  <a:pt x="5574" y="12174"/>
                  <a:pt x="5592" y="12174"/>
                </a:cubicBezTo>
                <a:cubicBezTo>
                  <a:pt x="5601" y="12190"/>
                  <a:pt x="5611" y="12174"/>
                  <a:pt x="5620" y="12174"/>
                </a:cubicBezTo>
                <a:cubicBezTo>
                  <a:pt x="5647" y="12143"/>
                  <a:pt x="5684" y="12158"/>
                  <a:pt x="5711" y="12158"/>
                </a:cubicBezTo>
                <a:cubicBezTo>
                  <a:pt x="5720" y="12158"/>
                  <a:pt x="5720" y="12158"/>
                  <a:pt x="5729" y="12158"/>
                </a:cubicBezTo>
                <a:cubicBezTo>
                  <a:pt x="5729" y="12158"/>
                  <a:pt x="5739" y="12143"/>
                  <a:pt x="5739" y="12127"/>
                </a:cubicBezTo>
                <a:cubicBezTo>
                  <a:pt x="5739" y="12127"/>
                  <a:pt x="5739" y="12112"/>
                  <a:pt x="5739" y="12112"/>
                </a:cubicBezTo>
                <a:cubicBezTo>
                  <a:pt x="5702" y="12081"/>
                  <a:pt x="5675" y="12034"/>
                  <a:pt x="5647" y="12003"/>
                </a:cubicBezTo>
                <a:cubicBezTo>
                  <a:pt x="5647" y="11988"/>
                  <a:pt x="5629" y="11988"/>
                  <a:pt x="5620" y="11988"/>
                </a:cubicBezTo>
                <a:cubicBezTo>
                  <a:pt x="5583" y="11972"/>
                  <a:pt x="5546" y="11956"/>
                  <a:pt x="5510" y="11972"/>
                </a:cubicBezTo>
                <a:cubicBezTo>
                  <a:pt x="5501" y="11988"/>
                  <a:pt x="5492" y="11972"/>
                  <a:pt x="5473" y="11956"/>
                </a:cubicBezTo>
                <a:cubicBezTo>
                  <a:pt x="5473" y="11956"/>
                  <a:pt x="5464" y="11956"/>
                  <a:pt x="5464" y="11941"/>
                </a:cubicBezTo>
                <a:cubicBezTo>
                  <a:pt x="5455" y="11941"/>
                  <a:pt x="5437" y="11956"/>
                  <a:pt x="5427" y="11972"/>
                </a:cubicBezTo>
                <a:cubicBezTo>
                  <a:pt x="5427" y="11988"/>
                  <a:pt x="5427" y="12003"/>
                  <a:pt x="5437" y="12003"/>
                </a:cubicBezTo>
                <a:cubicBezTo>
                  <a:pt x="5455" y="12034"/>
                  <a:pt x="5446" y="12065"/>
                  <a:pt x="5455" y="12096"/>
                </a:cubicBezTo>
                <a:cubicBezTo>
                  <a:pt x="5455" y="12112"/>
                  <a:pt x="5455" y="12112"/>
                  <a:pt x="5437" y="12096"/>
                </a:cubicBezTo>
                <a:cubicBezTo>
                  <a:pt x="5427" y="12096"/>
                  <a:pt x="5418" y="12112"/>
                  <a:pt x="5409" y="12112"/>
                </a:cubicBezTo>
                <a:cubicBezTo>
                  <a:pt x="5391" y="12127"/>
                  <a:pt x="5373" y="12127"/>
                  <a:pt x="5354" y="12127"/>
                </a:cubicBezTo>
                <a:cubicBezTo>
                  <a:pt x="5345" y="12127"/>
                  <a:pt x="5345" y="12143"/>
                  <a:pt x="5345" y="12143"/>
                </a:cubicBezTo>
                <a:cubicBezTo>
                  <a:pt x="5345" y="12174"/>
                  <a:pt x="5363" y="12190"/>
                  <a:pt x="5373" y="12190"/>
                </a:cubicBezTo>
                <a:close/>
                <a:moveTo>
                  <a:pt x="6205" y="3130"/>
                </a:moveTo>
                <a:cubicBezTo>
                  <a:pt x="6215" y="3161"/>
                  <a:pt x="6215" y="3192"/>
                  <a:pt x="6205" y="3223"/>
                </a:cubicBezTo>
                <a:cubicBezTo>
                  <a:pt x="6196" y="3270"/>
                  <a:pt x="6233" y="3316"/>
                  <a:pt x="6260" y="3316"/>
                </a:cubicBezTo>
                <a:cubicBezTo>
                  <a:pt x="6269" y="3316"/>
                  <a:pt x="6288" y="3301"/>
                  <a:pt x="6306" y="3301"/>
                </a:cubicBezTo>
                <a:cubicBezTo>
                  <a:pt x="6315" y="3301"/>
                  <a:pt x="6324" y="3301"/>
                  <a:pt x="6334" y="3316"/>
                </a:cubicBezTo>
                <a:cubicBezTo>
                  <a:pt x="6352" y="3332"/>
                  <a:pt x="6370" y="3332"/>
                  <a:pt x="6388" y="3332"/>
                </a:cubicBezTo>
                <a:cubicBezTo>
                  <a:pt x="6398" y="3332"/>
                  <a:pt x="6407" y="3316"/>
                  <a:pt x="6407" y="3301"/>
                </a:cubicBezTo>
                <a:cubicBezTo>
                  <a:pt x="6407" y="3254"/>
                  <a:pt x="6407" y="3208"/>
                  <a:pt x="6398" y="3161"/>
                </a:cubicBezTo>
                <a:cubicBezTo>
                  <a:pt x="6388" y="3099"/>
                  <a:pt x="6370" y="3068"/>
                  <a:pt x="6334" y="3052"/>
                </a:cubicBezTo>
                <a:cubicBezTo>
                  <a:pt x="6306" y="3052"/>
                  <a:pt x="6279" y="3037"/>
                  <a:pt x="6251" y="3006"/>
                </a:cubicBezTo>
                <a:cubicBezTo>
                  <a:pt x="6242" y="3006"/>
                  <a:pt x="6233" y="3006"/>
                  <a:pt x="6224" y="3021"/>
                </a:cubicBezTo>
                <a:cubicBezTo>
                  <a:pt x="6224" y="3037"/>
                  <a:pt x="6215" y="3052"/>
                  <a:pt x="6205" y="3083"/>
                </a:cubicBezTo>
                <a:cubicBezTo>
                  <a:pt x="6205" y="3099"/>
                  <a:pt x="6205" y="3114"/>
                  <a:pt x="6205" y="3130"/>
                </a:cubicBezTo>
                <a:close/>
                <a:moveTo>
                  <a:pt x="6205" y="3083"/>
                </a:moveTo>
                <a:cubicBezTo>
                  <a:pt x="6205" y="3083"/>
                  <a:pt x="6205" y="3083"/>
                  <a:pt x="6205" y="3083"/>
                </a:cubicBezTo>
                <a:cubicBezTo>
                  <a:pt x="6205" y="3083"/>
                  <a:pt x="6205" y="3083"/>
                  <a:pt x="6205" y="3083"/>
                </a:cubicBezTo>
                <a:cubicBezTo>
                  <a:pt x="6205" y="3083"/>
                  <a:pt x="6205" y="3083"/>
                  <a:pt x="6205" y="3083"/>
                </a:cubicBezTo>
                <a:cubicBezTo>
                  <a:pt x="6205" y="3083"/>
                  <a:pt x="6205" y="3083"/>
                  <a:pt x="6205" y="3083"/>
                </a:cubicBezTo>
                <a:close/>
                <a:moveTo>
                  <a:pt x="15504" y="13169"/>
                </a:moveTo>
                <a:cubicBezTo>
                  <a:pt x="15504" y="13169"/>
                  <a:pt x="15495" y="13169"/>
                  <a:pt x="15486" y="13153"/>
                </a:cubicBezTo>
                <a:cubicBezTo>
                  <a:pt x="15486" y="13153"/>
                  <a:pt x="15477" y="13169"/>
                  <a:pt x="15477" y="13169"/>
                </a:cubicBezTo>
                <a:cubicBezTo>
                  <a:pt x="15477" y="13184"/>
                  <a:pt x="15486" y="13200"/>
                  <a:pt x="15486" y="13215"/>
                </a:cubicBezTo>
                <a:cubicBezTo>
                  <a:pt x="15459" y="13262"/>
                  <a:pt x="15468" y="13324"/>
                  <a:pt x="15459" y="13371"/>
                </a:cubicBezTo>
                <a:cubicBezTo>
                  <a:pt x="15459" y="13448"/>
                  <a:pt x="15468" y="13510"/>
                  <a:pt x="15486" y="13573"/>
                </a:cubicBezTo>
                <a:cubicBezTo>
                  <a:pt x="15495" y="13604"/>
                  <a:pt x="15514" y="13619"/>
                  <a:pt x="15532" y="13619"/>
                </a:cubicBezTo>
                <a:cubicBezTo>
                  <a:pt x="15587" y="13604"/>
                  <a:pt x="15623" y="13510"/>
                  <a:pt x="15605" y="13417"/>
                </a:cubicBezTo>
                <a:cubicBezTo>
                  <a:pt x="15587" y="13324"/>
                  <a:pt x="15550" y="13246"/>
                  <a:pt x="15504" y="13169"/>
                </a:cubicBezTo>
                <a:close/>
                <a:moveTo>
                  <a:pt x="5858" y="1467"/>
                </a:moveTo>
                <a:cubicBezTo>
                  <a:pt x="5858" y="1498"/>
                  <a:pt x="5867" y="1498"/>
                  <a:pt x="5876" y="1498"/>
                </a:cubicBezTo>
                <a:cubicBezTo>
                  <a:pt x="5903" y="1514"/>
                  <a:pt x="5931" y="1514"/>
                  <a:pt x="5967" y="1514"/>
                </a:cubicBezTo>
                <a:cubicBezTo>
                  <a:pt x="5967" y="1514"/>
                  <a:pt x="5977" y="1498"/>
                  <a:pt x="5986" y="1483"/>
                </a:cubicBezTo>
                <a:cubicBezTo>
                  <a:pt x="5986" y="1467"/>
                  <a:pt x="5986" y="1436"/>
                  <a:pt x="6004" y="1421"/>
                </a:cubicBezTo>
                <a:cubicBezTo>
                  <a:pt x="6004" y="1421"/>
                  <a:pt x="6004" y="1421"/>
                  <a:pt x="6004" y="1421"/>
                </a:cubicBezTo>
                <a:cubicBezTo>
                  <a:pt x="6004" y="1421"/>
                  <a:pt x="6004" y="1421"/>
                  <a:pt x="6004" y="1421"/>
                </a:cubicBezTo>
                <a:cubicBezTo>
                  <a:pt x="5995" y="1421"/>
                  <a:pt x="5995" y="1421"/>
                  <a:pt x="5995" y="1421"/>
                </a:cubicBezTo>
                <a:cubicBezTo>
                  <a:pt x="6013" y="1390"/>
                  <a:pt x="6013" y="1343"/>
                  <a:pt x="6004" y="1312"/>
                </a:cubicBezTo>
                <a:cubicBezTo>
                  <a:pt x="5986" y="1281"/>
                  <a:pt x="5977" y="1234"/>
                  <a:pt x="5958" y="1203"/>
                </a:cubicBezTo>
                <a:cubicBezTo>
                  <a:pt x="5958" y="1188"/>
                  <a:pt x="5958" y="1172"/>
                  <a:pt x="5949" y="1156"/>
                </a:cubicBezTo>
                <a:cubicBezTo>
                  <a:pt x="5940" y="1141"/>
                  <a:pt x="5922" y="1141"/>
                  <a:pt x="5913" y="1156"/>
                </a:cubicBezTo>
                <a:cubicBezTo>
                  <a:pt x="5885" y="1203"/>
                  <a:pt x="5867" y="1265"/>
                  <a:pt x="5867" y="1327"/>
                </a:cubicBezTo>
                <a:cubicBezTo>
                  <a:pt x="5867" y="1358"/>
                  <a:pt x="5858" y="1374"/>
                  <a:pt x="5848" y="1405"/>
                </a:cubicBezTo>
                <a:cubicBezTo>
                  <a:pt x="5848" y="1421"/>
                  <a:pt x="5858" y="1452"/>
                  <a:pt x="5858" y="1467"/>
                </a:cubicBezTo>
                <a:close/>
                <a:moveTo>
                  <a:pt x="12091" y="1436"/>
                </a:moveTo>
                <a:cubicBezTo>
                  <a:pt x="12072" y="1436"/>
                  <a:pt x="12063" y="1467"/>
                  <a:pt x="12063" y="1498"/>
                </a:cubicBezTo>
                <a:cubicBezTo>
                  <a:pt x="12081" y="1514"/>
                  <a:pt x="12081" y="1514"/>
                  <a:pt x="12081" y="1529"/>
                </a:cubicBezTo>
                <a:cubicBezTo>
                  <a:pt x="12081" y="1545"/>
                  <a:pt x="12081" y="1560"/>
                  <a:pt x="12081" y="1576"/>
                </a:cubicBezTo>
                <a:cubicBezTo>
                  <a:pt x="12081" y="1607"/>
                  <a:pt x="12091" y="1638"/>
                  <a:pt x="12109" y="1638"/>
                </a:cubicBezTo>
                <a:cubicBezTo>
                  <a:pt x="12118" y="1638"/>
                  <a:pt x="12127" y="1654"/>
                  <a:pt x="12136" y="1654"/>
                </a:cubicBezTo>
                <a:cubicBezTo>
                  <a:pt x="12145" y="1654"/>
                  <a:pt x="12155" y="1638"/>
                  <a:pt x="12164" y="1623"/>
                </a:cubicBezTo>
                <a:cubicBezTo>
                  <a:pt x="12173" y="1607"/>
                  <a:pt x="12173" y="1592"/>
                  <a:pt x="12182" y="1560"/>
                </a:cubicBezTo>
                <a:cubicBezTo>
                  <a:pt x="12182" y="1545"/>
                  <a:pt x="12182" y="1529"/>
                  <a:pt x="12191" y="1514"/>
                </a:cubicBezTo>
                <a:cubicBezTo>
                  <a:pt x="12209" y="1498"/>
                  <a:pt x="12209" y="1452"/>
                  <a:pt x="12228" y="1421"/>
                </a:cubicBezTo>
                <a:cubicBezTo>
                  <a:pt x="12246" y="1405"/>
                  <a:pt x="12246" y="1374"/>
                  <a:pt x="12237" y="1358"/>
                </a:cubicBezTo>
                <a:cubicBezTo>
                  <a:pt x="12228" y="1327"/>
                  <a:pt x="12209" y="1312"/>
                  <a:pt x="12200" y="1281"/>
                </a:cubicBezTo>
                <a:cubicBezTo>
                  <a:pt x="12200" y="1281"/>
                  <a:pt x="12191" y="1281"/>
                  <a:pt x="12182" y="1281"/>
                </a:cubicBezTo>
                <a:cubicBezTo>
                  <a:pt x="12164" y="1296"/>
                  <a:pt x="12155" y="1296"/>
                  <a:pt x="12155" y="1343"/>
                </a:cubicBezTo>
                <a:cubicBezTo>
                  <a:pt x="12155" y="1374"/>
                  <a:pt x="12145" y="1405"/>
                  <a:pt x="12127" y="1421"/>
                </a:cubicBezTo>
                <a:cubicBezTo>
                  <a:pt x="12127" y="1421"/>
                  <a:pt x="12127" y="1421"/>
                  <a:pt x="12127" y="1421"/>
                </a:cubicBezTo>
                <a:cubicBezTo>
                  <a:pt x="12127" y="1421"/>
                  <a:pt x="12127" y="1421"/>
                  <a:pt x="12127" y="1421"/>
                </a:cubicBezTo>
                <a:cubicBezTo>
                  <a:pt x="12127" y="1421"/>
                  <a:pt x="12127" y="1421"/>
                  <a:pt x="12127" y="1421"/>
                </a:cubicBezTo>
                <a:cubicBezTo>
                  <a:pt x="12118" y="1436"/>
                  <a:pt x="12109" y="1436"/>
                  <a:pt x="12091" y="1436"/>
                </a:cubicBezTo>
                <a:close/>
                <a:moveTo>
                  <a:pt x="18122" y="11195"/>
                </a:moveTo>
                <a:cubicBezTo>
                  <a:pt x="18113" y="11179"/>
                  <a:pt x="18113" y="11179"/>
                  <a:pt x="18104" y="11195"/>
                </a:cubicBezTo>
                <a:cubicBezTo>
                  <a:pt x="18095" y="11211"/>
                  <a:pt x="18085" y="11226"/>
                  <a:pt x="18076" y="11242"/>
                </a:cubicBezTo>
                <a:cubicBezTo>
                  <a:pt x="18067" y="11273"/>
                  <a:pt x="18058" y="11304"/>
                  <a:pt x="18049" y="11335"/>
                </a:cubicBezTo>
                <a:cubicBezTo>
                  <a:pt x="18040" y="11366"/>
                  <a:pt x="18040" y="11397"/>
                  <a:pt x="18040" y="11444"/>
                </a:cubicBezTo>
                <a:cubicBezTo>
                  <a:pt x="18040" y="11506"/>
                  <a:pt x="18040" y="11552"/>
                  <a:pt x="18076" y="11599"/>
                </a:cubicBezTo>
                <a:cubicBezTo>
                  <a:pt x="18085" y="11615"/>
                  <a:pt x="18085" y="11630"/>
                  <a:pt x="18095" y="11630"/>
                </a:cubicBezTo>
                <a:cubicBezTo>
                  <a:pt x="18104" y="11646"/>
                  <a:pt x="18104" y="11646"/>
                  <a:pt x="18113" y="11630"/>
                </a:cubicBezTo>
                <a:cubicBezTo>
                  <a:pt x="18113" y="11615"/>
                  <a:pt x="18113" y="11584"/>
                  <a:pt x="18122" y="11568"/>
                </a:cubicBezTo>
                <a:cubicBezTo>
                  <a:pt x="18140" y="11506"/>
                  <a:pt x="18140" y="11459"/>
                  <a:pt x="18140" y="11397"/>
                </a:cubicBezTo>
                <a:cubicBezTo>
                  <a:pt x="18140" y="11350"/>
                  <a:pt x="18149" y="11304"/>
                  <a:pt x="18149" y="11257"/>
                </a:cubicBezTo>
                <a:cubicBezTo>
                  <a:pt x="18149" y="11226"/>
                  <a:pt x="18140" y="11195"/>
                  <a:pt x="18122" y="11195"/>
                </a:cubicBezTo>
                <a:close/>
                <a:moveTo>
                  <a:pt x="12365" y="1234"/>
                </a:moveTo>
                <a:cubicBezTo>
                  <a:pt x="12374" y="1234"/>
                  <a:pt x="12374" y="1250"/>
                  <a:pt x="12383" y="1250"/>
                </a:cubicBezTo>
                <a:cubicBezTo>
                  <a:pt x="12383" y="1250"/>
                  <a:pt x="12383" y="1250"/>
                  <a:pt x="12383" y="1250"/>
                </a:cubicBezTo>
                <a:cubicBezTo>
                  <a:pt x="12383" y="1250"/>
                  <a:pt x="12383" y="1250"/>
                  <a:pt x="12383" y="1250"/>
                </a:cubicBezTo>
                <a:cubicBezTo>
                  <a:pt x="12383" y="1250"/>
                  <a:pt x="12383" y="1250"/>
                  <a:pt x="12383" y="1250"/>
                </a:cubicBezTo>
                <a:cubicBezTo>
                  <a:pt x="12383" y="1250"/>
                  <a:pt x="12383" y="1250"/>
                  <a:pt x="12383" y="1250"/>
                </a:cubicBezTo>
                <a:cubicBezTo>
                  <a:pt x="12374" y="1250"/>
                  <a:pt x="12365" y="1265"/>
                  <a:pt x="12356" y="1265"/>
                </a:cubicBezTo>
                <a:cubicBezTo>
                  <a:pt x="12347" y="1265"/>
                  <a:pt x="12347" y="1281"/>
                  <a:pt x="12347" y="1296"/>
                </a:cubicBezTo>
                <a:cubicBezTo>
                  <a:pt x="12347" y="1296"/>
                  <a:pt x="12347" y="1312"/>
                  <a:pt x="12356" y="1312"/>
                </a:cubicBezTo>
                <a:cubicBezTo>
                  <a:pt x="12374" y="1327"/>
                  <a:pt x="12402" y="1327"/>
                  <a:pt x="12420" y="1343"/>
                </a:cubicBezTo>
                <a:cubicBezTo>
                  <a:pt x="12429" y="1358"/>
                  <a:pt x="12438" y="1343"/>
                  <a:pt x="12447" y="1343"/>
                </a:cubicBezTo>
                <a:cubicBezTo>
                  <a:pt x="12447" y="1343"/>
                  <a:pt x="12457" y="1343"/>
                  <a:pt x="12457" y="1327"/>
                </a:cubicBezTo>
                <a:cubicBezTo>
                  <a:pt x="12466" y="1281"/>
                  <a:pt x="12484" y="1265"/>
                  <a:pt x="12502" y="1234"/>
                </a:cubicBezTo>
                <a:cubicBezTo>
                  <a:pt x="12512" y="1219"/>
                  <a:pt x="12512" y="1203"/>
                  <a:pt x="12502" y="1188"/>
                </a:cubicBezTo>
                <a:cubicBezTo>
                  <a:pt x="12502" y="1188"/>
                  <a:pt x="12493" y="1172"/>
                  <a:pt x="12493" y="1172"/>
                </a:cubicBezTo>
                <a:cubicBezTo>
                  <a:pt x="12493" y="1172"/>
                  <a:pt x="12493" y="1172"/>
                  <a:pt x="12493" y="1172"/>
                </a:cubicBezTo>
                <a:cubicBezTo>
                  <a:pt x="12493" y="1172"/>
                  <a:pt x="12493" y="1172"/>
                  <a:pt x="12493" y="1172"/>
                </a:cubicBezTo>
                <a:cubicBezTo>
                  <a:pt x="12493" y="1172"/>
                  <a:pt x="12493" y="1172"/>
                  <a:pt x="12493" y="1172"/>
                </a:cubicBezTo>
                <a:cubicBezTo>
                  <a:pt x="12493" y="1188"/>
                  <a:pt x="12484" y="1172"/>
                  <a:pt x="12484" y="1172"/>
                </a:cubicBezTo>
                <a:cubicBezTo>
                  <a:pt x="12484" y="1172"/>
                  <a:pt x="12475" y="1172"/>
                  <a:pt x="12475" y="1172"/>
                </a:cubicBezTo>
                <a:cubicBezTo>
                  <a:pt x="12475" y="1172"/>
                  <a:pt x="12475" y="1172"/>
                  <a:pt x="12475" y="1172"/>
                </a:cubicBezTo>
                <a:cubicBezTo>
                  <a:pt x="12484" y="1172"/>
                  <a:pt x="12484" y="1172"/>
                  <a:pt x="12484" y="1172"/>
                </a:cubicBezTo>
                <a:cubicBezTo>
                  <a:pt x="12475" y="1172"/>
                  <a:pt x="12457" y="1156"/>
                  <a:pt x="12447" y="1156"/>
                </a:cubicBezTo>
                <a:cubicBezTo>
                  <a:pt x="12447" y="1141"/>
                  <a:pt x="12438" y="1141"/>
                  <a:pt x="12447" y="1125"/>
                </a:cubicBezTo>
                <a:cubicBezTo>
                  <a:pt x="12447" y="1079"/>
                  <a:pt x="12420" y="1032"/>
                  <a:pt x="12438" y="970"/>
                </a:cubicBezTo>
                <a:cubicBezTo>
                  <a:pt x="12438" y="970"/>
                  <a:pt x="12438" y="954"/>
                  <a:pt x="12429" y="954"/>
                </a:cubicBezTo>
                <a:cubicBezTo>
                  <a:pt x="12411" y="923"/>
                  <a:pt x="12383" y="939"/>
                  <a:pt x="12383" y="986"/>
                </a:cubicBezTo>
                <a:cubicBezTo>
                  <a:pt x="12383" y="1032"/>
                  <a:pt x="12383" y="1079"/>
                  <a:pt x="12365" y="1110"/>
                </a:cubicBezTo>
                <a:cubicBezTo>
                  <a:pt x="12356" y="1125"/>
                  <a:pt x="12365" y="1141"/>
                  <a:pt x="12374" y="1141"/>
                </a:cubicBezTo>
                <a:cubicBezTo>
                  <a:pt x="12374" y="1156"/>
                  <a:pt x="12374" y="1156"/>
                  <a:pt x="12383" y="1156"/>
                </a:cubicBezTo>
                <a:cubicBezTo>
                  <a:pt x="12383" y="1156"/>
                  <a:pt x="12374" y="1172"/>
                  <a:pt x="12374" y="1172"/>
                </a:cubicBezTo>
                <a:cubicBezTo>
                  <a:pt x="12356" y="1172"/>
                  <a:pt x="12338" y="1172"/>
                  <a:pt x="12338" y="1188"/>
                </a:cubicBezTo>
                <a:cubicBezTo>
                  <a:pt x="12338" y="1234"/>
                  <a:pt x="12356" y="1234"/>
                  <a:pt x="12365" y="1234"/>
                </a:cubicBezTo>
                <a:close/>
                <a:moveTo>
                  <a:pt x="12429" y="1203"/>
                </a:moveTo>
                <a:cubicBezTo>
                  <a:pt x="12429" y="1203"/>
                  <a:pt x="12429" y="1203"/>
                  <a:pt x="12429" y="1203"/>
                </a:cubicBezTo>
                <a:cubicBezTo>
                  <a:pt x="12429" y="1203"/>
                  <a:pt x="12429" y="1203"/>
                  <a:pt x="12429" y="1203"/>
                </a:cubicBezTo>
                <a:cubicBezTo>
                  <a:pt x="12429" y="1188"/>
                  <a:pt x="12429" y="1188"/>
                  <a:pt x="12429" y="1188"/>
                </a:cubicBezTo>
                <a:lnTo>
                  <a:pt x="12429" y="1203"/>
                </a:lnTo>
                <a:close/>
                <a:moveTo>
                  <a:pt x="5592" y="2306"/>
                </a:moveTo>
                <a:cubicBezTo>
                  <a:pt x="5583" y="2337"/>
                  <a:pt x="5574" y="2369"/>
                  <a:pt x="5592" y="2400"/>
                </a:cubicBezTo>
                <a:cubicBezTo>
                  <a:pt x="5611" y="2431"/>
                  <a:pt x="5629" y="2462"/>
                  <a:pt x="5656" y="2477"/>
                </a:cubicBezTo>
                <a:cubicBezTo>
                  <a:pt x="5656" y="2493"/>
                  <a:pt x="5665" y="2493"/>
                  <a:pt x="5665" y="2493"/>
                </a:cubicBezTo>
                <a:cubicBezTo>
                  <a:pt x="5684" y="2508"/>
                  <a:pt x="5702" y="2493"/>
                  <a:pt x="5711" y="2477"/>
                </a:cubicBezTo>
                <a:cubicBezTo>
                  <a:pt x="5711" y="2431"/>
                  <a:pt x="5720" y="2400"/>
                  <a:pt x="5729" y="2369"/>
                </a:cubicBezTo>
                <a:cubicBezTo>
                  <a:pt x="5729" y="2353"/>
                  <a:pt x="5729" y="2337"/>
                  <a:pt x="5729" y="2322"/>
                </a:cubicBezTo>
                <a:cubicBezTo>
                  <a:pt x="5729" y="2275"/>
                  <a:pt x="5720" y="2244"/>
                  <a:pt x="5711" y="2213"/>
                </a:cubicBezTo>
                <a:cubicBezTo>
                  <a:pt x="5702" y="2198"/>
                  <a:pt x="5684" y="2198"/>
                  <a:pt x="5675" y="2213"/>
                </a:cubicBezTo>
                <a:cubicBezTo>
                  <a:pt x="5665" y="2213"/>
                  <a:pt x="5656" y="2213"/>
                  <a:pt x="5647" y="2213"/>
                </a:cubicBezTo>
                <a:cubicBezTo>
                  <a:pt x="5638" y="2244"/>
                  <a:pt x="5611" y="2275"/>
                  <a:pt x="5592" y="2306"/>
                </a:cubicBezTo>
                <a:close/>
                <a:moveTo>
                  <a:pt x="5647" y="2213"/>
                </a:moveTo>
                <a:cubicBezTo>
                  <a:pt x="5647" y="2213"/>
                  <a:pt x="5647" y="2198"/>
                  <a:pt x="5647" y="2198"/>
                </a:cubicBezTo>
                <a:cubicBezTo>
                  <a:pt x="5647" y="2198"/>
                  <a:pt x="5647" y="2198"/>
                  <a:pt x="5647" y="2198"/>
                </a:cubicBezTo>
                <a:cubicBezTo>
                  <a:pt x="5647" y="2213"/>
                  <a:pt x="5647" y="2213"/>
                  <a:pt x="5647" y="2213"/>
                </a:cubicBezTo>
                <a:cubicBezTo>
                  <a:pt x="5647" y="2213"/>
                  <a:pt x="5647" y="2213"/>
                  <a:pt x="5647" y="2213"/>
                </a:cubicBezTo>
                <a:close/>
                <a:moveTo>
                  <a:pt x="17024" y="986"/>
                </a:moveTo>
                <a:cubicBezTo>
                  <a:pt x="17069" y="1017"/>
                  <a:pt x="17106" y="1032"/>
                  <a:pt x="17152" y="1032"/>
                </a:cubicBezTo>
                <a:cubicBezTo>
                  <a:pt x="17161" y="1032"/>
                  <a:pt x="17170" y="1032"/>
                  <a:pt x="17179" y="1032"/>
                </a:cubicBezTo>
                <a:cubicBezTo>
                  <a:pt x="17207" y="1017"/>
                  <a:pt x="17216" y="1001"/>
                  <a:pt x="17225" y="954"/>
                </a:cubicBezTo>
                <a:cubicBezTo>
                  <a:pt x="17225" y="939"/>
                  <a:pt x="17225" y="923"/>
                  <a:pt x="17225" y="923"/>
                </a:cubicBezTo>
                <a:cubicBezTo>
                  <a:pt x="17216" y="877"/>
                  <a:pt x="17198" y="861"/>
                  <a:pt x="17170" y="861"/>
                </a:cubicBezTo>
                <a:cubicBezTo>
                  <a:pt x="17152" y="861"/>
                  <a:pt x="17134" y="877"/>
                  <a:pt x="17115" y="877"/>
                </a:cubicBezTo>
                <a:cubicBezTo>
                  <a:pt x="17097" y="877"/>
                  <a:pt x="17069" y="877"/>
                  <a:pt x="17051" y="877"/>
                </a:cubicBezTo>
                <a:cubicBezTo>
                  <a:pt x="17051" y="877"/>
                  <a:pt x="17042" y="877"/>
                  <a:pt x="17033" y="877"/>
                </a:cubicBezTo>
                <a:cubicBezTo>
                  <a:pt x="17024" y="892"/>
                  <a:pt x="17015" y="892"/>
                  <a:pt x="16996" y="892"/>
                </a:cubicBezTo>
                <a:cubicBezTo>
                  <a:pt x="16996" y="892"/>
                  <a:pt x="16987" y="908"/>
                  <a:pt x="16987" y="923"/>
                </a:cubicBezTo>
                <a:cubicBezTo>
                  <a:pt x="16996" y="939"/>
                  <a:pt x="17015" y="970"/>
                  <a:pt x="17024" y="986"/>
                </a:cubicBezTo>
                <a:close/>
                <a:moveTo>
                  <a:pt x="20282" y="14785"/>
                </a:moveTo>
                <a:cubicBezTo>
                  <a:pt x="20264" y="14785"/>
                  <a:pt x="20245" y="14785"/>
                  <a:pt x="20245" y="14831"/>
                </a:cubicBezTo>
                <a:cubicBezTo>
                  <a:pt x="20236" y="14878"/>
                  <a:pt x="20209" y="14909"/>
                  <a:pt x="20191" y="14925"/>
                </a:cubicBezTo>
                <a:cubicBezTo>
                  <a:pt x="20172" y="14925"/>
                  <a:pt x="20154" y="14925"/>
                  <a:pt x="20145" y="14909"/>
                </a:cubicBezTo>
                <a:cubicBezTo>
                  <a:pt x="20145" y="14893"/>
                  <a:pt x="20145" y="14893"/>
                  <a:pt x="20145" y="14893"/>
                </a:cubicBezTo>
                <a:cubicBezTo>
                  <a:pt x="20145" y="14893"/>
                  <a:pt x="20145" y="14893"/>
                  <a:pt x="20145" y="14893"/>
                </a:cubicBezTo>
                <a:cubicBezTo>
                  <a:pt x="20145" y="14909"/>
                  <a:pt x="20145" y="14909"/>
                  <a:pt x="20145" y="14909"/>
                </a:cubicBezTo>
                <a:cubicBezTo>
                  <a:pt x="20117" y="14909"/>
                  <a:pt x="20099" y="14925"/>
                  <a:pt x="20072" y="14925"/>
                </a:cubicBezTo>
                <a:cubicBezTo>
                  <a:pt x="20062" y="14925"/>
                  <a:pt x="20062" y="14925"/>
                  <a:pt x="20053" y="14925"/>
                </a:cubicBezTo>
                <a:cubicBezTo>
                  <a:pt x="20044" y="14925"/>
                  <a:pt x="20044" y="14925"/>
                  <a:pt x="20035" y="14925"/>
                </a:cubicBezTo>
                <a:cubicBezTo>
                  <a:pt x="20035" y="14925"/>
                  <a:pt x="20026" y="14940"/>
                  <a:pt x="20026" y="14940"/>
                </a:cubicBezTo>
                <a:cubicBezTo>
                  <a:pt x="20026" y="14956"/>
                  <a:pt x="20026" y="14971"/>
                  <a:pt x="20026" y="14971"/>
                </a:cubicBezTo>
                <a:cubicBezTo>
                  <a:pt x="20081" y="15033"/>
                  <a:pt x="20136" y="15049"/>
                  <a:pt x="20191" y="15033"/>
                </a:cubicBezTo>
                <a:cubicBezTo>
                  <a:pt x="20200" y="15033"/>
                  <a:pt x="20200" y="15018"/>
                  <a:pt x="20209" y="15018"/>
                </a:cubicBezTo>
                <a:cubicBezTo>
                  <a:pt x="20236" y="15002"/>
                  <a:pt x="20245" y="14956"/>
                  <a:pt x="20273" y="14940"/>
                </a:cubicBezTo>
                <a:cubicBezTo>
                  <a:pt x="20273" y="14940"/>
                  <a:pt x="20282" y="14925"/>
                  <a:pt x="20282" y="14925"/>
                </a:cubicBezTo>
                <a:cubicBezTo>
                  <a:pt x="20282" y="14893"/>
                  <a:pt x="20291" y="14878"/>
                  <a:pt x="20300" y="14847"/>
                </a:cubicBezTo>
                <a:cubicBezTo>
                  <a:pt x="20309" y="14816"/>
                  <a:pt x="20300" y="14785"/>
                  <a:pt x="20282" y="14785"/>
                </a:cubicBezTo>
                <a:close/>
                <a:moveTo>
                  <a:pt x="5217" y="939"/>
                </a:moveTo>
                <a:cubicBezTo>
                  <a:pt x="5235" y="954"/>
                  <a:pt x="5254" y="970"/>
                  <a:pt x="5272" y="1001"/>
                </a:cubicBezTo>
                <a:cubicBezTo>
                  <a:pt x="5290" y="1001"/>
                  <a:pt x="5299" y="1032"/>
                  <a:pt x="5318" y="1048"/>
                </a:cubicBezTo>
                <a:cubicBezTo>
                  <a:pt x="5345" y="1079"/>
                  <a:pt x="5391" y="1048"/>
                  <a:pt x="5391" y="986"/>
                </a:cubicBezTo>
                <a:cubicBezTo>
                  <a:pt x="5391" y="970"/>
                  <a:pt x="5391" y="954"/>
                  <a:pt x="5400" y="939"/>
                </a:cubicBezTo>
                <a:cubicBezTo>
                  <a:pt x="5400" y="939"/>
                  <a:pt x="5400" y="923"/>
                  <a:pt x="5400" y="923"/>
                </a:cubicBezTo>
                <a:cubicBezTo>
                  <a:pt x="5400" y="877"/>
                  <a:pt x="5382" y="846"/>
                  <a:pt x="5363" y="861"/>
                </a:cubicBezTo>
                <a:cubicBezTo>
                  <a:pt x="5336" y="861"/>
                  <a:pt x="5318" y="877"/>
                  <a:pt x="5290" y="877"/>
                </a:cubicBezTo>
                <a:cubicBezTo>
                  <a:pt x="5272" y="861"/>
                  <a:pt x="5254" y="877"/>
                  <a:pt x="5235" y="877"/>
                </a:cubicBezTo>
                <a:cubicBezTo>
                  <a:pt x="5226" y="877"/>
                  <a:pt x="5217" y="892"/>
                  <a:pt x="5217" y="908"/>
                </a:cubicBezTo>
                <a:cubicBezTo>
                  <a:pt x="5208" y="908"/>
                  <a:pt x="5208" y="923"/>
                  <a:pt x="5208" y="923"/>
                </a:cubicBezTo>
                <a:cubicBezTo>
                  <a:pt x="5208" y="939"/>
                  <a:pt x="5217" y="939"/>
                  <a:pt x="5217" y="939"/>
                </a:cubicBezTo>
                <a:close/>
                <a:moveTo>
                  <a:pt x="16932" y="1731"/>
                </a:moveTo>
                <a:cubicBezTo>
                  <a:pt x="16941" y="1731"/>
                  <a:pt x="16941" y="1731"/>
                  <a:pt x="16941" y="1731"/>
                </a:cubicBezTo>
                <a:cubicBezTo>
                  <a:pt x="16969" y="1700"/>
                  <a:pt x="16987" y="1700"/>
                  <a:pt x="17015" y="1700"/>
                </a:cubicBezTo>
                <a:cubicBezTo>
                  <a:pt x="17051" y="1700"/>
                  <a:pt x="17079" y="1685"/>
                  <a:pt x="17106" y="1685"/>
                </a:cubicBezTo>
                <a:cubicBezTo>
                  <a:pt x="17115" y="1685"/>
                  <a:pt x="17124" y="1654"/>
                  <a:pt x="17115" y="1638"/>
                </a:cubicBezTo>
                <a:cubicBezTo>
                  <a:pt x="17106" y="1592"/>
                  <a:pt x="17088" y="1560"/>
                  <a:pt x="17060" y="1545"/>
                </a:cubicBezTo>
                <a:cubicBezTo>
                  <a:pt x="17042" y="1545"/>
                  <a:pt x="17033" y="1529"/>
                  <a:pt x="17024" y="1529"/>
                </a:cubicBezTo>
                <a:cubicBezTo>
                  <a:pt x="17005" y="1514"/>
                  <a:pt x="16996" y="1529"/>
                  <a:pt x="16978" y="1529"/>
                </a:cubicBezTo>
                <a:cubicBezTo>
                  <a:pt x="16969" y="1529"/>
                  <a:pt x="16951" y="1545"/>
                  <a:pt x="16951" y="1560"/>
                </a:cubicBezTo>
                <a:cubicBezTo>
                  <a:pt x="16951" y="1592"/>
                  <a:pt x="16941" y="1623"/>
                  <a:pt x="16941" y="1669"/>
                </a:cubicBezTo>
                <a:cubicBezTo>
                  <a:pt x="16941" y="1669"/>
                  <a:pt x="16932" y="1700"/>
                  <a:pt x="16932" y="1716"/>
                </a:cubicBezTo>
                <a:cubicBezTo>
                  <a:pt x="16932" y="1731"/>
                  <a:pt x="16932" y="1731"/>
                  <a:pt x="16932" y="1731"/>
                </a:cubicBezTo>
                <a:close/>
                <a:moveTo>
                  <a:pt x="17472" y="11941"/>
                </a:moveTo>
                <a:cubicBezTo>
                  <a:pt x="17481" y="11925"/>
                  <a:pt x="17472" y="11910"/>
                  <a:pt x="17463" y="11910"/>
                </a:cubicBezTo>
                <a:cubicBezTo>
                  <a:pt x="17454" y="11894"/>
                  <a:pt x="17445" y="11894"/>
                  <a:pt x="17436" y="11894"/>
                </a:cubicBezTo>
                <a:cubicBezTo>
                  <a:pt x="17436" y="11894"/>
                  <a:pt x="17426" y="11894"/>
                  <a:pt x="17426" y="11894"/>
                </a:cubicBezTo>
                <a:cubicBezTo>
                  <a:pt x="17390" y="11894"/>
                  <a:pt x="17353" y="11925"/>
                  <a:pt x="17335" y="11972"/>
                </a:cubicBezTo>
                <a:cubicBezTo>
                  <a:pt x="17326" y="11972"/>
                  <a:pt x="17326" y="11988"/>
                  <a:pt x="17326" y="12003"/>
                </a:cubicBezTo>
                <a:cubicBezTo>
                  <a:pt x="17317" y="12050"/>
                  <a:pt x="17335" y="12096"/>
                  <a:pt x="17362" y="12112"/>
                </a:cubicBezTo>
                <a:cubicBezTo>
                  <a:pt x="17390" y="12127"/>
                  <a:pt x="17426" y="12112"/>
                  <a:pt x="17445" y="12065"/>
                </a:cubicBezTo>
                <a:cubicBezTo>
                  <a:pt x="17463" y="12034"/>
                  <a:pt x="17472" y="11988"/>
                  <a:pt x="17472" y="11941"/>
                </a:cubicBezTo>
                <a:close/>
                <a:moveTo>
                  <a:pt x="10672" y="9424"/>
                </a:moveTo>
                <a:cubicBezTo>
                  <a:pt x="10681" y="9470"/>
                  <a:pt x="10681" y="9532"/>
                  <a:pt x="10681" y="9579"/>
                </a:cubicBezTo>
                <a:cubicBezTo>
                  <a:pt x="10681" y="9657"/>
                  <a:pt x="10708" y="9672"/>
                  <a:pt x="10745" y="9626"/>
                </a:cubicBezTo>
                <a:cubicBezTo>
                  <a:pt x="10754" y="9626"/>
                  <a:pt x="10763" y="9610"/>
                  <a:pt x="10763" y="9594"/>
                </a:cubicBezTo>
                <a:cubicBezTo>
                  <a:pt x="10763" y="9563"/>
                  <a:pt x="10763" y="9532"/>
                  <a:pt x="10763" y="9501"/>
                </a:cubicBezTo>
                <a:cubicBezTo>
                  <a:pt x="10763" y="9501"/>
                  <a:pt x="10763" y="9501"/>
                  <a:pt x="10763" y="9501"/>
                </a:cubicBezTo>
                <a:cubicBezTo>
                  <a:pt x="10763" y="9486"/>
                  <a:pt x="10763" y="9470"/>
                  <a:pt x="10763" y="9455"/>
                </a:cubicBezTo>
                <a:cubicBezTo>
                  <a:pt x="10763" y="9439"/>
                  <a:pt x="10763" y="9424"/>
                  <a:pt x="10763" y="9408"/>
                </a:cubicBezTo>
                <a:cubicBezTo>
                  <a:pt x="10763" y="9377"/>
                  <a:pt x="10736" y="9315"/>
                  <a:pt x="10699" y="9361"/>
                </a:cubicBezTo>
                <a:cubicBezTo>
                  <a:pt x="10690" y="9361"/>
                  <a:pt x="10681" y="9377"/>
                  <a:pt x="10672" y="9392"/>
                </a:cubicBezTo>
                <a:cubicBezTo>
                  <a:pt x="10672" y="9392"/>
                  <a:pt x="10663" y="9408"/>
                  <a:pt x="10672" y="9424"/>
                </a:cubicBezTo>
                <a:close/>
                <a:moveTo>
                  <a:pt x="6068" y="4560"/>
                </a:moveTo>
                <a:cubicBezTo>
                  <a:pt x="6059" y="4606"/>
                  <a:pt x="6077" y="4637"/>
                  <a:pt x="6096" y="4637"/>
                </a:cubicBezTo>
                <a:cubicBezTo>
                  <a:pt x="6141" y="4637"/>
                  <a:pt x="6178" y="4606"/>
                  <a:pt x="6196" y="4544"/>
                </a:cubicBezTo>
                <a:cubicBezTo>
                  <a:pt x="6196" y="4529"/>
                  <a:pt x="6205" y="4497"/>
                  <a:pt x="6205" y="4482"/>
                </a:cubicBezTo>
                <a:cubicBezTo>
                  <a:pt x="6215" y="4466"/>
                  <a:pt x="6205" y="4435"/>
                  <a:pt x="6187" y="4420"/>
                </a:cubicBezTo>
                <a:cubicBezTo>
                  <a:pt x="6169" y="4404"/>
                  <a:pt x="6151" y="4404"/>
                  <a:pt x="6132" y="4420"/>
                </a:cubicBezTo>
                <a:cubicBezTo>
                  <a:pt x="6105" y="4451"/>
                  <a:pt x="6077" y="4497"/>
                  <a:pt x="6068" y="4560"/>
                </a:cubicBezTo>
                <a:cubicBezTo>
                  <a:pt x="6068" y="4560"/>
                  <a:pt x="6068" y="4560"/>
                  <a:pt x="6068" y="4560"/>
                </a:cubicBezTo>
                <a:close/>
                <a:moveTo>
                  <a:pt x="2261" y="6487"/>
                </a:moveTo>
                <a:cubicBezTo>
                  <a:pt x="2252" y="6471"/>
                  <a:pt x="2233" y="6487"/>
                  <a:pt x="2233" y="6502"/>
                </a:cubicBezTo>
                <a:cubicBezTo>
                  <a:pt x="2224" y="6518"/>
                  <a:pt x="2215" y="6549"/>
                  <a:pt x="2215" y="6564"/>
                </a:cubicBezTo>
                <a:cubicBezTo>
                  <a:pt x="2215" y="6595"/>
                  <a:pt x="2215" y="6611"/>
                  <a:pt x="2224" y="6642"/>
                </a:cubicBezTo>
                <a:cubicBezTo>
                  <a:pt x="2224" y="6642"/>
                  <a:pt x="2215" y="6642"/>
                  <a:pt x="2215" y="6642"/>
                </a:cubicBezTo>
                <a:cubicBezTo>
                  <a:pt x="2224" y="6673"/>
                  <a:pt x="2224" y="6689"/>
                  <a:pt x="2224" y="6704"/>
                </a:cubicBezTo>
                <a:cubicBezTo>
                  <a:pt x="2224" y="6766"/>
                  <a:pt x="2233" y="6813"/>
                  <a:pt x="2252" y="6859"/>
                </a:cubicBezTo>
                <a:cubicBezTo>
                  <a:pt x="2252" y="6875"/>
                  <a:pt x="2252" y="6875"/>
                  <a:pt x="2261" y="6875"/>
                </a:cubicBezTo>
                <a:cubicBezTo>
                  <a:pt x="2261" y="6875"/>
                  <a:pt x="2270" y="6875"/>
                  <a:pt x="2270" y="6875"/>
                </a:cubicBezTo>
                <a:cubicBezTo>
                  <a:pt x="2270" y="6875"/>
                  <a:pt x="2270" y="6875"/>
                  <a:pt x="2270" y="6875"/>
                </a:cubicBezTo>
                <a:cubicBezTo>
                  <a:pt x="2261" y="6797"/>
                  <a:pt x="2270" y="6735"/>
                  <a:pt x="2279" y="6657"/>
                </a:cubicBezTo>
                <a:cubicBezTo>
                  <a:pt x="2288" y="6626"/>
                  <a:pt x="2297" y="6580"/>
                  <a:pt x="2306" y="6549"/>
                </a:cubicBezTo>
                <a:cubicBezTo>
                  <a:pt x="2306" y="6533"/>
                  <a:pt x="2306" y="6533"/>
                  <a:pt x="2297" y="6518"/>
                </a:cubicBezTo>
                <a:cubicBezTo>
                  <a:pt x="2288" y="6502"/>
                  <a:pt x="2270" y="6502"/>
                  <a:pt x="2261" y="6487"/>
                </a:cubicBezTo>
                <a:close/>
                <a:moveTo>
                  <a:pt x="18369" y="15531"/>
                </a:moveTo>
                <a:cubicBezTo>
                  <a:pt x="18397" y="15515"/>
                  <a:pt x="18424" y="15499"/>
                  <a:pt x="18452" y="15453"/>
                </a:cubicBezTo>
                <a:cubicBezTo>
                  <a:pt x="18470" y="15422"/>
                  <a:pt x="18497" y="15391"/>
                  <a:pt x="18534" y="15375"/>
                </a:cubicBezTo>
                <a:cubicBezTo>
                  <a:pt x="18543" y="15375"/>
                  <a:pt x="18561" y="15360"/>
                  <a:pt x="18571" y="15360"/>
                </a:cubicBezTo>
                <a:cubicBezTo>
                  <a:pt x="18580" y="15344"/>
                  <a:pt x="18589" y="15344"/>
                  <a:pt x="18589" y="15313"/>
                </a:cubicBezTo>
                <a:cubicBezTo>
                  <a:pt x="18589" y="15313"/>
                  <a:pt x="18580" y="15297"/>
                  <a:pt x="18561" y="15297"/>
                </a:cubicBezTo>
                <a:cubicBezTo>
                  <a:pt x="18525" y="15297"/>
                  <a:pt x="18479" y="15297"/>
                  <a:pt x="18442" y="15344"/>
                </a:cubicBezTo>
                <a:cubicBezTo>
                  <a:pt x="18433" y="15360"/>
                  <a:pt x="18415" y="15360"/>
                  <a:pt x="18406" y="15375"/>
                </a:cubicBezTo>
                <a:cubicBezTo>
                  <a:pt x="18397" y="15375"/>
                  <a:pt x="18387" y="15391"/>
                  <a:pt x="18378" y="15406"/>
                </a:cubicBezTo>
                <a:cubicBezTo>
                  <a:pt x="18360" y="15437"/>
                  <a:pt x="18351" y="15484"/>
                  <a:pt x="18351" y="15515"/>
                </a:cubicBezTo>
                <a:cubicBezTo>
                  <a:pt x="18360" y="15531"/>
                  <a:pt x="18369" y="15531"/>
                  <a:pt x="18369" y="15531"/>
                </a:cubicBezTo>
                <a:close/>
                <a:moveTo>
                  <a:pt x="586" y="3534"/>
                </a:moveTo>
                <a:cubicBezTo>
                  <a:pt x="595" y="3534"/>
                  <a:pt x="604" y="3534"/>
                  <a:pt x="613" y="3534"/>
                </a:cubicBezTo>
                <a:cubicBezTo>
                  <a:pt x="632" y="3550"/>
                  <a:pt x="641" y="3550"/>
                  <a:pt x="650" y="3581"/>
                </a:cubicBezTo>
                <a:cubicBezTo>
                  <a:pt x="650" y="3612"/>
                  <a:pt x="659" y="3627"/>
                  <a:pt x="659" y="3658"/>
                </a:cubicBezTo>
                <a:cubicBezTo>
                  <a:pt x="668" y="3674"/>
                  <a:pt x="677" y="3674"/>
                  <a:pt x="686" y="3674"/>
                </a:cubicBezTo>
                <a:cubicBezTo>
                  <a:pt x="696" y="3658"/>
                  <a:pt x="714" y="3658"/>
                  <a:pt x="732" y="3643"/>
                </a:cubicBezTo>
                <a:cubicBezTo>
                  <a:pt x="732" y="3643"/>
                  <a:pt x="732" y="3643"/>
                  <a:pt x="732" y="3643"/>
                </a:cubicBezTo>
                <a:cubicBezTo>
                  <a:pt x="732" y="3627"/>
                  <a:pt x="732" y="3627"/>
                  <a:pt x="732" y="3627"/>
                </a:cubicBezTo>
                <a:cubicBezTo>
                  <a:pt x="723" y="3596"/>
                  <a:pt x="714" y="3565"/>
                  <a:pt x="705" y="3534"/>
                </a:cubicBezTo>
                <a:cubicBezTo>
                  <a:pt x="696" y="3487"/>
                  <a:pt x="686" y="3472"/>
                  <a:pt x="659" y="3456"/>
                </a:cubicBezTo>
                <a:cubicBezTo>
                  <a:pt x="650" y="3456"/>
                  <a:pt x="632" y="3441"/>
                  <a:pt x="622" y="3425"/>
                </a:cubicBezTo>
                <a:cubicBezTo>
                  <a:pt x="622" y="3425"/>
                  <a:pt x="613" y="3425"/>
                  <a:pt x="613" y="3425"/>
                </a:cubicBezTo>
                <a:cubicBezTo>
                  <a:pt x="604" y="3441"/>
                  <a:pt x="586" y="3456"/>
                  <a:pt x="586" y="3487"/>
                </a:cubicBezTo>
                <a:cubicBezTo>
                  <a:pt x="577" y="3503"/>
                  <a:pt x="586" y="3518"/>
                  <a:pt x="586" y="3534"/>
                </a:cubicBezTo>
                <a:close/>
                <a:moveTo>
                  <a:pt x="5958" y="1716"/>
                </a:moveTo>
                <a:cubicBezTo>
                  <a:pt x="5977" y="1716"/>
                  <a:pt x="5986" y="1700"/>
                  <a:pt x="5995" y="1685"/>
                </a:cubicBezTo>
                <a:cubicBezTo>
                  <a:pt x="5995" y="1685"/>
                  <a:pt x="6004" y="1654"/>
                  <a:pt x="5995" y="1654"/>
                </a:cubicBezTo>
                <a:cubicBezTo>
                  <a:pt x="5967" y="1607"/>
                  <a:pt x="5931" y="1560"/>
                  <a:pt x="5885" y="1560"/>
                </a:cubicBezTo>
                <a:cubicBezTo>
                  <a:pt x="5867" y="1545"/>
                  <a:pt x="5848" y="1576"/>
                  <a:pt x="5848" y="1607"/>
                </a:cubicBezTo>
                <a:cubicBezTo>
                  <a:pt x="5839" y="1623"/>
                  <a:pt x="5848" y="1638"/>
                  <a:pt x="5848" y="1654"/>
                </a:cubicBezTo>
                <a:cubicBezTo>
                  <a:pt x="5885" y="1685"/>
                  <a:pt x="5922" y="1700"/>
                  <a:pt x="5949" y="1716"/>
                </a:cubicBezTo>
                <a:cubicBezTo>
                  <a:pt x="5958" y="1716"/>
                  <a:pt x="5958" y="1716"/>
                  <a:pt x="5958" y="1716"/>
                </a:cubicBezTo>
                <a:close/>
                <a:moveTo>
                  <a:pt x="18424" y="12811"/>
                </a:moveTo>
                <a:cubicBezTo>
                  <a:pt x="18415" y="12811"/>
                  <a:pt x="18406" y="12827"/>
                  <a:pt x="18415" y="12842"/>
                </a:cubicBezTo>
                <a:cubicBezTo>
                  <a:pt x="18415" y="12873"/>
                  <a:pt x="18424" y="12889"/>
                  <a:pt x="18433" y="12904"/>
                </a:cubicBezTo>
                <a:cubicBezTo>
                  <a:pt x="18433" y="12904"/>
                  <a:pt x="18433" y="12904"/>
                  <a:pt x="18433" y="12904"/>
                </a:cubicBezTo>
                <a:cubicBezTo>
                  <a:pt x="18433" y="12904"/>
                  <a:pt x="18433" y="12904"/>
                  <a:pt x="18433" y="12904"/>
                </a:cubicBezTo>
                <a:cubicBezTo>
                  <a:pt x="18433" y="12904"/>
                  <a:pt x="18433" y="12904"/>
                  <a:pt x="18433" y="12904"/>
                </a:cubicBezTo>
                <a:cubicBezTo>
                  <a:pt x="18433" y="12920"/>
                  <a:pt x="18433" y="12920"/>
                  <a:pt x="18442" y="12920"/>
                </a:cubicBezTo>
                <a:cubicBezTo>
                  <a:pt x="18442" y="12920"/>
                  <a:pt x="18442" y="12935"/>
                  <a:pt x="18442" y="12935"/>
                </a:cubicBezTo>
                <a:cubicBezTo>
                  <a:pt x="18433" y="12935"/>
                  <a:pt x="18433" y="12935"/>
                  <a:pt x="18433" y="12935"/>
                </a:cubicBezTo>
                <a:cubicBezTo>
                  <a:pt x="18433" y="12920"/>
                  <a:pt x="18433" y="12920"/>
                  <a:pt x="18433" y="12904"/>
                </a:cubicBezTo>
                <a:cubicBezTo>
                  <a:pt x="18433" y="12904"/>
                  <a:pt x="18433" y="12904"/>
                  <a:pt x="18433" y="12904"/>
                </a:cubicBezTo>
                <a:cubicBezTo>
                  <a:pt x="18424" y="12904"/>
                  <a:pt x="18424" y="12920"/>
                  <a:pt x="18424" y="12920"/>
                </a:cubicBezTo>
                <a:cubicBezTo>
                  <a:pt x="18415" y="12951"/>
                  <a:pt x="18406" y="12982"/>
                  <a:pt x="18424" y="13013"/>
                </a:cubicBezTo>
                <a:cubicBezTo>
                  <a:pt x="18433" y="13044"/>
                  <a:pt x="18442" y="13060"/>
                  <a:pt x="18452" y="13091"/>
                </a:cubicBezTo>
                <a:cubicBezTo>
                  <a:pt x="18452" y="13091"/>
                  <a:pt x="18461" y="13091"/>
                  <a:pt x="18461" y="13091"/>
                </a:cubicBezTo>
                <a:cubicBezTo>
                  <a:pt x="18470" y="13091"/>
                  <a:pt x="18479" y="13075"/>
                  <a:pt x="18479" y="13060"/>
                </a:cubicBezTo>
                <a:cubicBezTo>
                  <a:pt x="18470" y="13044"/>
                  <a:pt x="18470" y="13044"/>
                  <a:pt x="18470" y="13029"/>
                </a:cubicBezTo>
                <a:cubicBezTo>
                  <a:pt x="18470" y="13013"/>
                  <a:pt x="18470" y="12998"/>
                  <a:pt x="18470" y="12998"/>
                </a:cubicBezTo>
                <a:cubicBezTo>
                  <a:pt x="18497" y="12982"/>
                  <a:pt x="18497" y="12951"/>
                  <a:pt x="18497" y="12920"/>
                </a:cubicBezTo>
                <a:cubicBezTo>
                  <a:pt x="18488" y="12889"/>
                  <a:pt x="18488" y="12858"/>
                  <a:pt x="18479" y="12842"/>
                </a:cubicBezTo>
                <a:cubicBezTo>
                  <a:pt x="18470" y="12811"/>
                  <a:pt x="18452" y="12796"/>
                  <a:pt x="18424" y="12811"/>
                </a:cubicBezTo>
                <a:close/>
                <a:moveTo>
                  <a:pt x="12576" y="1203"/>
                </a:moveTo>
                <a:cubicBezTo>
                  <a:pt x="12576" y="1203"/>
                  <a:pt x="12566" y="1203"/>
                  <a:pt x="12566" y="1219"/>
                </a:cubicBezTo>
                <a:cubicBezTo>
                  <a:pt x="12566" y="1250"/>
                  <a:pt x="12566" y="1296"/>
                  <a:pt x="12576" y="1343"/>
                </a:cubicBezTo>
                <a:cubicBezTo>
                  <a:pt x="12585" y="1343"/>
                  <a:pt x="12594" y="1374"/>
                  <a:pt x="12603" y="1374"/>
                </a:cubicBezTo>
                <a:cubicBezTo>
                  <a:pt x="12621" y="1374"/>
                  <a:pt x="12649" y="1374"/>
                  <a:pt x="12667" y="1343"/>
                </a:cubicBezTo>
                <a:cubicBezTo>
                  <a:pt x="12667" y="1327"/>
                  <a:pt x="12676" y="1312"/>
                  <a:pt x="12667" y="1296"/>
                </a:cubicBezTo>
                <a:cubicBezTo>
                  <a:pt x="12667" y="1296"/>
                  <a:pt x="12667" y="1296"/>
                  <a:pt x="12667" y="1296"/>
                </a:cubicBezTo>
                <a:cubicBezTo>
                  <a:pt x="12658" y="1281"/>
                  <a:pt x="12658" y="1281"/>
                  <a:pt x="12658" y="1265"/>
                </a:cubicBezTo>
                <a:cubicBezTo>
                  <a:pt x="12649" y="1250"/>
                  <a:pt x="12649" y="1250"/>
                  <a:pt x="12658" y="1219"/>
                </a:cubicBezTo>
                <a:cubicBezTo>
                  <a:pt x="12667" y="1203"/>
                  <a:pt x="12676" y="1188"/>
                  <a:pt x="12667" y="1172"/>
                </a:cubicBezTo>
                <a:cubicBezTo>
                  <a:pt x="12658" y="1141"/>
                  <a:pt x="12640" y="1156"/>
                  <a:pt x="12631" y="1156"/>
                </a:cubicBezTo>
                <a:cubicBezTo>
                  <a:pt x="12621" y="1172"/>
                  <a:pt x="12612" y="1172"/>
                  <a:pt x="12603" y="1172"/>
                </a:cubicBezTo>
                <a:cubicBezTo>
                  <a:pt x="12603" y="1172"/>
                  <a:pt x="12603" y="1172"/>
                  <a:pt x="12603" y="1172"/>
                </a:cubicBezTo>
                <a:cubicBezTo>
                  <a:pt x="12603" y="1172"/>
                  <a:pt x="12603" y="1172"/>
                  <a:pt x="12603" y="1172"/>
                </a:cubicBezTo>
                <a:cubicBezTo>
                  <a:pt x="12603" y="1172"/>
                  <a:pt x="12603" y="1172"/>
                  <a:pt x="12603" y="1172"/>
                </a:cubicBezTo>
                <a:cubicBezTo>
                  <a:pt x="12594" y="1188"/>
                  <a:pt x="12585" y="1188"/>
                  <a:pt x="12576" y="1203"/>
                </a:cubicBezTo>
                <a:close/>
                <a:moveTo>
                  <a:pt x="11981" y="1514"/>
                </a:moveTo>
                <a:cubicBezTo>
                  <a:pt x="11999" y="1529"/>
                  <a:pt x="12026" y="1529"/>
                  <a:pt x="12045" y="1529"/>
                </a:cubicBezTo>
                <a:cubicBezTo>
                  <a:pt x="12063" y="1545"/>
                  <a:pt x="12054" y="1514"/>
                  <a:pt x="12063" y="1498"/>
                </a:cubicBezTo>
                <a:cubicBezTo>
                  <a:pt x="12054" y="1498"/>
                  <a:pt x="12054" y="1483"/>
                  <a:pt x="12054" y="1483"/>
                </a:cubicBezTo>
                <a:cubicBezTo>
                  <a:pt x="12045" y="1452"/>
                  <a:pt x="12045" y="1436"/>
                  <a:pt x="12054" y="1421"/>
                </a:cubicBezTo>
                <a:cubicBezTo>
                  <a:pt x="12063" y="1405"/>
                  <a:pt x="12072" y="1405"/>
                  <a:pt x="12091" y="1405"/>
                </a:cubicBezTo>
                <a:cubicBezTo>
                  <a:pt x="12100" y="1421"/>
                  <a:pt x="12109" y="1421"/>
                  <a:pt x="12127" y="1421"/>
                </a:cubicBezTo>
                <a:cubicBezTo>
                  <a:pt x="12127" y="1405"/>
                  <a:pt x="12127" y="1405"/>
                  <a:pt x="12118" y="1390"/>
                </a:cubicBezTo>
                <a:cubicBezTo>
                  <a:pt x="12109" y="1358"/>
                  <a:pt x="12081" y="1343"/>
                  <a:pt x="12063" y="1343"/>
                </a:cubicBezTo>
                <a:cubicBezTo>
                  <a:pt x="12054" y="1343"/>
                  <a:pt x="12036" y="1343"/>
                  <a:pt x="12026" y="1343"/>
                </a:cubicBezTo>
                <a:cubicBezTo>
                  <a:pt x="12008" y="1374"/>
                  <a:pt x="11981" y="1405"/>
                  <a:pt x="11962" y="1452"/>
                </a:cubicBezTo>
                <a:cubicBezTo>
                  <a:pt x="11953" y="1467"/>
                  <a:pt x="11962" y="1514"/>
                  <a:pt x="11981" y="1514"/>
                </a:cubicBezTo>
                <a:close/>
                <a:moveTo>
                  <a:pt x="12063" y="1498"/>
                </a:moveTo>
                <a:cubicBezTo>
                  <a:pt x="12063" y="1498"/>
                  <a:pt x="12063" y="1498"/>
                  <a:pt x="12063" y="1498"/>
                </a:cubicBezTo>
                <a:cubicBezTo>
                  <a:pt x="12063" y="1498"/>
                  <a:pt x="12063" y="1498"/>
                  <a:pt x="12063" y="1498"/>
                </a:cubicBezTo>
                <a:cubicBezTo>
                  <a:pt x="12063" y="1498"/>
                  <a:pt x="12063" y="1498"/>
                  <a:pt x="12063" y="1498"/>
                </a:cubicBezTo>
                <a:close/>
                <a:moveTo>
                  <a:pt x="12447" y="1421"/>
                </a:moveTo>
                <a:cubicBezTo>
                  <a:pt x="12447" y="1436"/>
                  <a:pt x="12438" y="1436"/>
                  <a:pt x="12438" y="1452"/>
                </a:cubicBezTo>
                <a:cubicBezTo>
                  <a:pt x="12438" y="1483"/>
                  <a:pt x="12447" y="1514"/>
                  <a:pt x="12466" y="1529"/>
                </a:cubicBezTo>
                <a:cubicBezTo>
                  <a:pt x="12466" y="1545"/>
                  <a:pt x="12484" y="1560"/>
                  <a:pt x="12493" y="1545"/>
                </a:cubicBezTo>
                <a:cubicBezTo>
                  <a:pt x="12502" y="1545"/>
                  <a:pt x="12512" y="1529"/>
                  <a:pt x="12521" y="1529"/>
                </a:cubicBezTo>
                <a:cubicBezTo>
                  <a:pt x="12539" y="1514"/>
                  <a:pt x="12539" y="1498"/>
                  <a:pt x="12548" y="1483"/>
                </a:cubicBezTo>
                <a:cubicBezTo>
                  <a:pt x="12548" y="1467"/>
                  <a:pt x="12557" y="1452"/>
                  <a:pt x="12557" y="1436"/>
                </a:cubicBezTo>
                <a:cubicBezTo>
                  <a:pt x="12566" y="1421"/>
                  <a:pt x="12566" y="1405"/>
                  <a:pt x="12557" y="1390"/>
                </a:cubicBezTo>
                <a:cubicBezTo>
                  <a:pt x="12548" y="1374"/>
                  <a:pt x="12539" y="1374"/>
                  <a:pt x="12521" y="1374"/>
                </a:cubicBezTo>
                <a:cubicBezTo>
                  <a:pt x="12521" y="1358"/>
                  <a:pt x="12512" y="1358"/>
                  <a:pt x="12512" y="1374"/>
                </a:cubicBezTo>
                <a:cubicBezTo>
                  <a:pt x="12493" y="1405"/>
                  <a:pt x="12475" y="1421"/>
                  <a:pt x="12447" y="1421"/>
                </a:cubicBezTo>
                <a:close/>
                <a:moveTo>
                  <a:pt x="12695" y="1156"/>
                </a:moveTo>
                <a:cubicBezTo>
                  <a:pt x="12704" y="1156"/>
                  <a:pt x="12713" y="1156"/>
                  <a:pt x="12713" y="1156"/>
                </a:cubicBezTo>
                <a:cubicBezTo>
                  <a:pt x="12722" y="1125"/>
                  <a:pt x="12731" y="1079"/>
                  <a:pt x="12749" y="1063"/>
                </a:cubicBezTo>
                <a:cubicBezTo>
                  <a:pt x="12749" y="1063"/>
                  <a:pt x="12749" y="1048"/>
                  <a:pt x="12749" y="1032"/>
                </a:cubicBezTo>
                <a:cubicBezTo>
                  <a:pt x="12731" y="1001"/>
                  <a:pt x="12731" y="954"/>
                  <a:pt x="12713" y="923"/>
                </a:cubicBezTo>
                <a:cubicBezTo>
                  <a:pt x="12704" y="923"/>
                  <a:pt x="12695" y="923"/>
                  <a:pt x="12685" y="923"/>
                </a:cubicBezTo>
                <a:cubicBezTo>
                  <a:pt x="12676" y="954"/>
                  <a:pt x="12667" y="970"/>
                  <a:pt x="12658" y="986"/>
                </a:cubicBezTo>
                <a:cubicBezTo>
                  <a:pt x="12658" y="1001"/>
                  <a:pt x="12658" y="1017"/>
                  <a:pt x="12658" y="1017"/>
                </a:cubicBezTo>
                <a:cubicBezTo>
                  <a:pt x="12649" y="1094"/>
                  <a:pt x="12667" y="1125"/>
                  <a:pt x="12695" y="1156"/>
                </a:cubicBezTo>
                <a:close/>
                <a:moveTo>
                  <a:pt x="18689" y="14723"/>
                </a:moveTo>
                <a:cubicBezTo>
                  <a:pt x="18735" y="14707"/>
                  <a:pt x="18790" y="14707"/>
                  <a:pt x="18836" y="14738"/>
                </a:cubicBezTo>
                <a:cubicBezTo>
                  <a:pt x="18836" y="14754"/>
                  <a:pt x="18845" y="14754"/>
                  <a:pt x="18845" y="14754"/>
                </a:cubicBezTo>
                <a:cubicBezTo>
                  <a:pt x="18854" y="14754"/>
                  <a:pt x="18863" y="14738"/>
                  <a:pt x="18863" y="14723"/>
                </a:cubicBezTo>
                <a:cubicBezTo>
                  <a:pt x="18863" y="14723"/>
                  <a:pt x="18863" y="14707"/>
                  <a:pt x="18854" y="14691"/>
                </a:cubicBezTo>
                <a:cubicBezTo>
                  <a:pt x="18854" y="14676"/>
                  <a:pt x="18845" y="14676"/>
                  <a:pt x="18836" y="14660"/>
                </a:cubicBezTo>
                <a:cubicBezTo>
                  <a:pt x="18790" y="14629"/>
                  <a:pt x="18744" y="14614"/>
                  <a:pt x="18699" y="14629"/>
                </a:cubicBezTo>
                <a:cubicBezTo>
                  <a:pt x="18680" y="14645"/>
                  <a:pt x="18671" y="14660"/>
                  <a:pt x="18671" y="14676"/>
                </a:cubicBezTo>
                <a:cubicBezTo>
                  <a:pt x="18671" y="14707"/>
                  <a:pt x="18680" y="14723"/>
                  <a:pt x="18689" y="14723"/>
                </a:cubicBezTo>
                <a:close/>
                <a:moveTo>
                  <a:pt x="21124" y="17100"/>
                </a:moveTo>
                <a:cubicBezTo>
                  <a:pt x="21124" y="17100"/>
                  <a:pt x="21133" y="17100"/>
                  <a:pt x="21142" y="17085"/>
                </a:cubicBezTo>
                <a:cubicBezTo>
                  <a:pt x="21142" y="17085"/>
                  <a:pt x="21142" y="17085"/>
                  <a:pt x="21142" y="17085"/>
                </a:cubicBezTo>
                <a:cubicBezTo>
                  <a:pt x="21142" y="17069"/>
                  <a:pt x="21142" y="17069"/>
                  <a:pt x="21142" y="17053"/>
                </a:cubicBezTo>
                <a:cubicBezTo>
                  <a:pt x="21115" y="16991"/>
                  <a:pt x="21078" y="16945"/>
                  <a:pt x="21051" y="16883"/>
                </a:cubicBezTo>
                <a:cubicBezTo>
                  <a:pt x="21042" y="16867"/>
                  <a:pt x="21033" y="16851"/>
                  <a:pt x="21014" y="16820"/>
                </a:cubicBezTo>
                <a:cubicBezTo>
                  <a:pt x="21014" y="16820"/>
                  <a:pt x="21005" y="16820"/>
                  <a:pt x="21005" y="16820"/>
                </a:cubicBezTo>
                <a:cubicBezTo>
                  <a:pt x="20996" y="16805"/>
                  <a:pt x="20996" y="16805"/>
                  <a:pt x="20987" y="16820"/>
                </a:cubicBezTo>
                <a:cubicBezTo>
                  <a:pt x="20987" y="16820"/>
                  <a:pt x="20987" y="16836"/>
                  <a:pt x="20987" y="16836"/>
                </a:cubicBezTo>
                <a:cubicBezTo>
                  <a:pt x="20996" y="16898"/>
                  <a:pt x="21014" y="16945"/>
                  <a:pt x="21042" y="16976"/>
                </a:cubicBezTo>
                <a:cubicBezTo>
                  <a:pt x="21069" y="17022"/>
                  <a:pt x="21087" y="17069"/>
                  <a:pt x="21124" y="17100"/>
                </a:cubicBezTo>
                <a:close/>
                <a:moveTo>
                  <a:pt x="17866" y="15329"/>
                </a:moveTo>
                <a:cubicBezTo>
                  <a:pt x="17884" y="15344"/>
                  <a:pt x="17893" y="15344"/>
                  <a:pt x="17912" y="15360"/>
                </a:cubicBezTo>
                <a:cubicBezTo>
                  <a:pt x="17921" y="15360"/>
                  <a:pt x="17930" y="15360"/>
                  <a:pt x="17939" y="15375"/>
                </a:cubicBezTo>
                <a:cubicBezTo>
                  <a:pt x="17985" y="15360"/>
                  <a:pt x="18031" y="15344"/>
                  <a:pt x="18067" y="15329"/>
                </a:cubicBezTo>
                <a:cubicBezTo>
                  <a:pt x="18076" y="15329"/>
                  <a:pt x="18076" y="15313"/>
                  <a:pt x="18067" y="15297"/>
                </a:cubicBezTo>
                <a:cubicBezTo>
                  <a:pt x="18049" y="15266"/>
                  <a:pt x="18021" y="15251"/>
                  <a:pt x="17994" y="15251"/>
                </a:cubicBezTo>
                <a:cubicBezTo>
                  <a:pt x="17985" y="15251"/>
                  <a:pt x="17985" y="15266"/>
                  <a:pt x="17985" y="15266"/>
                </a:cubicBezTo>
                <a:cubicBezTo>
                  <a:pt x="17976" y="15282"/>
                  <a:pt x="17976" y="15282"/>
                  <a:pt x="17976" y="15297"/>
                </a:cubicBezTo>
                <a:cubicBezTo>
                  <a:pt x="17948" y="15266"/>
                  <a:pt x="17921" y="15297"/>
                  <a:pt x="17893" y="15282"/>
                </a:cubicBezTo>
                <a:cubicBezTo>
                  <a:pt x="17875" y="15266"/>
                  <a:pt x="17866" y="15282"/>
                  <a:pt x="17866" y="15297"/>
                </a:cubicBezTo>
                <a:cubicBezTo>
                  <a:pt x="17857" y="15313"/>
                  <a:pt x="17857" y="15329"/>
                  <a:pt x="17866" y="15329"/>
                </a:cubicBezTo>
                <a:close/>
                <a:moveTo>
                  <a:pt x="18296" y="15329"/>
                </a:moveTo>
                <a:cubicBezTo>
                  <a:pt x="18305" y="15329"/>
                  <a:pt x="18314" y="15313"/>
                  <a:pt x="18314" y="15297"/>
                </a:cubicBezTo>
                <a:cubicBezTo>
                  <a:pt x="18323" y="15297"/>
                  <a:pt x="18323" y="15297"/>
                  <a:pt x="18323" y="15282"/>
                </a:cubicBezTo>
                <a:cubicBezTo>
                  <a:pt x="18333" y="15282"/>
                  <a:pt x="18333" y="15266"/>
                  <a:pt x="18323" y="15266"/>
                </a:cubicBezTo>
                <a:cubicBezTo>
                  <a:pt x="18323" y="15266"/>
                  <a:pt x="18314" y="15251"/>
                  <a:pt x="18314" y="15251"/>
                </a:cubicBezTo>
                <a:cubicBezTo>
                  <a:pt x="18296" y="15266"/>
                  <a:pt x="18268" y="15282"/>
                  <a:pt x="18250" y="15282"/>
                </a:cubicBezTo>
                <a:cubicBezTo>
                  <a:pt x="18223" y="15266"/>
                  <a:pt x="18204" y="15266"/>
                  <a:pt x="18177" y="15266"/>
                </a:cubicBezTo>
                <a:cubicBezTo>
                  <a:pt x="18177" y="15266"/>
                  <a:pt x="18168" y="15251"/>
                  <a:pt x="18168" y="15251"/>
                </a:cubicBezTo>
                <a:cubicBezTo>
                  <a:pt x="18149" y="15251"/>
                  <a:pt x="18131" y="15266"/>
                  <a:pt x="18122" y="15282"/>
                </a:cubicBezTo>
                <a:cubicBezTo>
                  <a:pt x="18113" y="15297"/>
                  <a:pt x="18113" y="15297"/>
                  <a:pt x="18113" y="15313"/>
                </a:cubicBezTo>
                <a:cubicBezTo>
                  <a:pt x="18113" y="15313"/>
                  <a:pt x="18122" y="15329"/>
                  <a:pt x="18122" y="15329"/>
                </a:cubicBezTo>
                <a:cubicBezTo>
                  <a:pt x="18140" y="15344"/>
                  <a:pt x="18168" y="15344"/>
                  <a:pt x="18186" y="15344"/>
                </a:cubicBezTo>
                <a:cubicBezTo>
                  <a:pt x="18223" y="15344"/>
                  <a:pt x="18259" y="15329"/>
                  <a:pt x="18296" y="15329"/>
                </a:cubicBezTo>
                <a:close/>
                <a:moveTo>
                  <a:pt x="12658" y="4529"/>
                </a:moveTo>
                <a:cubicBezTo>
                  <a:pt x="12649" y="4544"/>
                  <a:pt x="12649" y="4560"/>
                  <a:pt x="12649" y="4575"/>
                </a:cubicBezTo>
                <a:cubicBezTo>
                  <a:pt x="12649" y="4591"/>
                  <a:pt x="12658" y="4622"/>
                  <a:pt x="12658" y="4637"/>
                </a:cubicBezTo>
                <a:cubicBezTo>
                  <a:pt x="12667" y="4668"/>
                  <a:pt x="12685" y="4668"/>
                  <a:pt x="12695" y="4668"/>
                </a:cubicBezTo>
                <a:cubicBezTo>
                  <a:pt x="12731" y="4653"/>
                  <a:pt x="12740" y="4606"/>
                  <a:pt x="12749" y="4560"/>
                </a:cubicBezTo>
                <a:cubicBezTo>
                  <a:pt x="12749" y="4544"/>
                  <a:pt x="12749" y="4544"/>
                  <a:pt x="12749" y="4529"/>
                </a:cubicBezTo>
                <a:cubicBezTo>
                  <a:pt x="12731" y="4497"/>
                  <a:pt x="12704" y="4482"/>
                  <a:pt x="12685" y="4497"/>
                </a:cubicBezTo>
                <a:cubicBezTo>
                  <a:pt x="12667" y="4497"/>
                  <a:pt x="12658" y="4513"/>
                  <a:pt x="12658" y="4529"/>
                </a:cubicBezTo>
                <a:close/>
                <a:moveTo>
                  <a:pt x="5601" y="5523"/>
                </a:moveTo>
                <a:cubicBezTo>
                  <a:pt x="5601" y="5523"/>
                  <a:pt x="5601" y="5508"/>
                  <a:pt x="5601" y="5492"/>
                </a:cubicBezTo>
                <a:cubicBezTo>
                  <a:pt x="5601" y="5492"/>
                  <a:pt x="5592" y="5476"/>
                  <a:pt x="5592" y="5476"/>
                </a:cubicBezTo>
                <a:cubicBezTo>
                  <a:pt x="5583" y="5476"/>
                  <a:pt x="5574" y="5476"/>
                  <a:pt x="5574" y="5476"/>
                </a:cubicBezTo>
                <a:cubicBezTo>
                  <a:pt x="5556" y="5476"/>
                  <a:pt x="5546" y="5476"/>
                  <a:pt x="5537" y="5476"/>
                </a:cubicBezTo>
                <a:cubicBezTo>
                  <a:pt x="5528" y="5476"/>
                  <a:pt x="5519" y="5492"/>
                  <a:pt x="5519" y="5492"/>
                </a:cubicBezTo>
                <a:cubicBezTo>
                  <a:pt x="5501" y="5508"/>
                  <a:pt x="5492" y="5523"/>
                  <a:pt x="5482" y="5554"/>
                </a:cubicBezTo>
                <a:cubicBezTo>
                  <a:pt x="5473" y="5554"/>
                  <a:pt x="5473" y="5570"/>
                  <a:pt x="5482" y="5585"/>
                </a:cubicBezTo>
                <a:cubicBezTo>
                  <a:pt x="5482" y="5601"/>
                  <a:pt x="5482" y="5616"/>
                  <a:pt x="5492" y="5616"/>
                </a:cubicBezTo>
                <a:cubicBezTo>
                  <a:pt x="5501" y="5616"/>
                  <a:pt x="5519" y="5616"/>
                  <a:pt x="5528" y="5616"/>
                </a:cubicBezTo>
                <a:cubicBezTo>
                  <a:pt x="5556" y="5601"/>
                  <a:pt x="5583" y="5570"/>
                  <a:pt x="5601" y="5523"/>
                </a:cubicBezTo>
                <a:close/>
                <a:moveTo>
                  <a:pt x="15504" y="2198"/>
                </a:moveTo>
                <a:cubicBezTo>
                  <a:pt x="15504" y="2229"/>
                  <a:pt x="15514" y="2244"/>
                  <a:pt x="15532" y="2260"/>
                </a:cubicBezTo>
                <a:cubicBezTo>
                  <a:pt x="15532" y="2260"/>
                  <a:pt x="15541" y="2260"/>
                  <a:pt x="15550" y="2260"/>
                </a:cubicBezTo>
                <a:cubicBezTo>
                  <a:pt x="15550" y="2260"/>
                  <a:pt x="15559" y="2260"/>
                  <a:pt x="15559" y="2260"/>
                </a:cubicBezTo>
                <a:cubicBezTo>
                  <a:pt x="15578" y="2260"/>
                  <a:pt x="15596" y="2244"/>
                  <a:pt x="15596" y="2213"/>
                </a:cubicBezTo>
                <a:cubicBezTo>
                  <a:pt x="15587" y="2182"/>
                  <a:pt x="15587" y="2151"/>
                  <a:pt x="15578" y="2135"/>
                </a:cubicBezTo>
                <a:cubicBezTo>
                  <a:pt x="15568" y="2120"/>
                  <a:pt x="15559" y="2104"/>
                  <a:pt x="15550" y="2120"/>
                </a:cubicBezTo>
                <a:cubicBezTo>
                  <a:pt x="15532" y="2120"/>
                  <a:pt x="15523" y="2135"/>
                  <a:pt x="15514" y="2135"/>
                </a:cubicBezTo>
                <a:cubicBezTo>
                  <a:pt x="15504" y="2151"/>
                  <a:pt x="15495" y="2167"/>
                  <a:pt x="15504" y="2182"/>
                </a:cubicBezTo>
                <a:cubicBezTo>
                  <a:pt x="15504" y="2198"/>
                  <a:pt x="15504" y="2198"/>
                  <a:pt x="15504" y="2198"/>
                </a:cubicBezTo>
                <a:close/>
                <a:moveTo>
                  <a:pt x="6315" y="7932"/>
                </a:moveTo>
                <a:cubicBezTo>
                  <a:pt x="6306" y="7932"/>
                  <a:pt x="6306" y="7932"/>
                  <a:pt x="6297" y="7947"/>
                </a:cubicBezTo>
                <a:cubicBezTo>
                  <a:pt x="6297" y="7947"/>
                  <a:pt x="6297" y="7963"/>
                  <a:pt x="6297" y="7978"/>
                </a:cubicBezTo>
                <a:cubicBezTo>
                  <a:pt x="6306" y="7978"/>
                  <a:pt x="6306" y="7994"/>
                  <a:pt x="6315" y="7994"/>
                </a:cubicBezTo>
                <a:cubicBezTo>
                  <a:pt x="6324" y="8025"/>
                  <a:pt x="6343" y="8040"/>
                  <a:pt x="6361" y="8056"/>
                </a:cubicBezTo>
                <a:cubicBezTo>
                  <a:pt x="6379" y="8072"/>
                  <a:pt x="6398" y="8087"/>
                  <a:pt x="6425" y="8087"/>
                </a:cubicBezTo>
                <a:cubicBezTo>
                  <a:pt x="6425" y="8087"/>
                  <a:pt x="6425" y="8087"/>
                  <a:pt x="6425" y="8087"/>
                </a:cubicBezTo>
                <a:cubicBezTo>
                  <a:pt x="6434" y="8087"/>
                  <a:pt x="6434" y="8072"/>
                  <a:pt x="6443" y="8072"/>
                </a:cubicBezTo>
                <a:cubicBezTo>
                  <a:pt x="6443" y="8072"/>
                  <a:pt x="6443" y="8056"/>
                  <a:pt x="6434" y="8056"/>
                </a:cubicBezTo>
                <a:cubicBezTo>
                  <a:pt x="6407" y="7978"/>
                  <a:pt x="6361" y="7947"/>
                  <a:pt x="6315" y="7932"/>
                </a:cubicBezTo>
                <a:close/>
                <a:moveTo>
                  <a:pt x="12274" y="10216"/>
                </a:moveTo>
                <a:cubicBezTo>
                  <a:pt x="12292" y="10200"/>
                  <a:pt x="12301" y="10200"/>
                  <a:pt x="12319" y="10185"/>
                </a:cubicBezTo>
                <a:cubicBezTo>
                  <a:pt x="12338" y="10169"/>
                  <a:pt x="12347" y="10123"/>
                  <a:pt x="12356" y="10092"/>
                </a:cubicBezTo>
                <a:cubicBezTo>
                  <a:pt x="12347" y="10092"/>
                  <a:pt x="12347" y="10092"/>
                  <a:pt x="12347" y="10092"/>
                </a:cubicBezTo>
                <a:cubicBezTo>
                  <a:pt x="12328" y="10092"/>
                  <a:pt x="12301" y="10092"/>
                  <a:pt x="12283" y="10107"/>
                </a:cubicBezTo>
                <a:cubicBezTo>
                  <a:pt x="12264" y="10107"/>
                  <a:pt x="12246" y="10123"/>
                  <a:pt x="12237" y="10138"/>
                </a:cubicBezTo>
                <a:cubicBezTo>
                  <a:pt x="12228" y="10154"/>
                  <a:pt x="12228" y="10169"/>
                  <a:pt x="12228" y="10185"/>
                </a:cubicBezTo>
                <a:cubicBezTo>
                  <a:pt x="12237" y="10216"/>
                  <a:pt x="12255" y="10216"/>
                  <a:pt x="12274" y="10216"/>
                </a:cubicBezTo>
                <a:close/>
                <a:moveTo>
                  <a:pt x="4704" y="1545"/>
                </a:moveTo>
                <a:cubicBezTo>
                  <a:pt x="4704" y="1545"/>
                  <a:pt x="4704" y="1529"/>
                  <a:pt x="4704" y="1529"/>
                </a:cubicBezTo>
                <a:cubicBezTo>
                  <a:pt x="4695" y="1529"/>
                  <a:pt x="4695" y="1529"/>
                  <a:pt x="4686" y="1529"/>
                </a:cubicBezTo>
                <a:cubicBezTo>
                  <a:pt x="4649" y="1545"/>
                  <a:pt x="4613" y="1576"/>
                  <a:pt x="4576" y="1623"/>
                </a:cubicBezTo>
                <a:cubicBezTo>
                  <a:pt x="4567" y="1638"/>
                  <a:pt x="4567" y="1654"/>
                  <a:pt x="4585" y="1669"/>
                </a:cubicBezTo>
                <a:cubicBezTo>
                  <a:pt x="4595" y="1685"/>
                  <a:pt x="4604" y="1685"/>
                  <a:pt x="4613" y="1685"/>
                </a:cubicBezTo>
                <a:cubicBezTo>
                  <a:pt x="4640" y="1638"/>
                  <a:pt x="4668" y="1592"/>
                  <a:pt x="4704" y="1560"/>
                </a:cubicBezTo>
                <a:cubicBezTo>
                  <a:pt x="4704" y="1560"/>
                  <a:pt x="4704" y="1545"/>
                  <a:pt x="4704" y="1545"/>
                </a:cubicBezTo>
                <a:close/>
                <a:moveTo>
                  <a:pt x="10736" y="9299"/>
                </a:moveTo>
                <a:cubicBezTo>
                  <a:pt x="10736" y="9284"/>
                  <a:pt x="10745" y="9284"/>
                  <a:pt x="10745" y="9268"/>
                </a:cubicBezTo>
                <a:cubicBezTo>
                  <a:pt x="10745" y="9237"/>
                  <a:pt x="10745" y="9206"/>
                  <a:pt x="10754" y="9190"/>
                </a:cubicBezTo>
                <a:cubicBezTo>
                  <a:pt x="10745" y="9175"/>
                  <a:pt x="10745" y="9159"/>
                  <a:pt x="10745" y="9159"/>
                </a:cubicBezTo>
                <a:cubicBezTo>
                  <a:pt x="10745" y="9159"/>
                  <a:pt x="10745" y="9144"/>
                  <a:pt x="10745" y="9144"/>
                </a:cubicBezTo>
                <a:cubicBezTo>
                  <a:pt x="10745" y="9128"/>
                  <a:pt x="10736" y="9113"/>
                  <a:pt x="10727" y="9113"/>
                </a:cubicBezTo>
                <a:cubicBezTo>
                  <a:pt x="10718" y="9128"/>
                  <a:pt x="10708" y="9128"/>
                  <a:pt x="10699" y="9144"/>
                </a:cubicBezTo>
                <a:cubicBezTo>
                  <a:pt x="10681" y="9159"/>
                  <a:pt x="10681" y="9175"/>
                  <a:pt x="10681" y="9206"/>
                </a:cubicBezTo>
                <a:cubicBezTo>
                  <a:pt x="10681" y="9237"/>
                  <a:pt x="10690" y="9268"/>
                  <a:pt x="10708" y="9299"/>
                </a:cubicBezTo>
                <a:cubicBezTo>
                  <a:pt x="10708" y="9315"/>
                  <a:pt x="10727" y="9315"/>
                  <a:pt x="10736" y="9299"/>
                </a:cubicBezTo>
                <a:close/>
                <a:moveTo>
                  <a:pt x="17957" y="13262"/>
                </a:moveTo>
                <a:cubicBezTo>
                  <a:pt x="17957" y="13262"/>
                  <a:pt x="17957" y="13277"/>
                  <a:pt x="17957" y="13277"/>
                </a:cubicBezTo>
                <a:cubicBezTo>
                  <a:pt x="17957" y="13277"/>
                  <a:pt x="17966" y="13277"/>
                  <a:pt x="17966" y="13277"/>
                </a:cubicBezTo>
                <a:cubicBezTo>
                  <a:pt x="17966" y="13277"/>
                  <a:pt x="17966" y="13277"/>
                  <a:pt x="17976" y="13277"/>
                </a:cubicBezTo>
                <a:cubicBezTo>
                  <a:pt x="17994" y="13262"/>
                  <a:pt x="18021" y="13231"/>
                  <a:pt x="18040" y="13184"/>
                </a:cubicBezTo>
                <a:cubicBezTo>
                  <a:pt x="18058" y="13137"/>
                  <a:pt x="18076" y="13091"/>
                  <a:pt x="18104" y="13075"/>
                </a:cubicBezTo>
                <a:cubicBezTo>
                  <a:pt x="18113" y="13060"/>
                  <a:pt x="18113" y="13060"/>
                  <a:pt x="18104" y="13044"/>
                </a:cubicBezTo>
                <a:cubicBezTo>
                  <a:pt x="18085" y="12998"/>
                  <a:pt x="18076" y="13013"/>
                  <a:pt x="18067" y="13029"/>
                </a:cubicBezTo>
                <a:cubicBezTo>
                  <a:pt x="18031" y="13106"/>
                  <a:pt x="18003" y="13184"/>
                  <a:pt x="17966" y="13246"/>
                </a:cubicBezTo>
                <a:cubicBezTo>
                  <a:pt x="17957" y="13246"/>
                  <a:pt x="17957" y="13262"/>
                  <a:pt x="17957" y="13262"/>
                </a:cubicBezTo>
                <a:close/>
                <a:moveTo>
                  <a:pt x="18360" y="13044"/>
                </a:moveTo>
                <a:cubicBezTo>
                  <a:pt x="18360" y="13013"/>
                  <a:pt x="18342" y="13013"/>
                  <a:pt x="18333" y="12998"/>
                </a:cubicBezTo>
                <a:cubicBezTo>
                  <a:pt x="18333" y="12982"/>
                  <a:pt x="18333" y="12982"/>
                  <a:pt x="18333" y="12982"/>
                </a:cubicBezTo>
                <a:cubicBezTo>
                  <a:pt x="18333" y="12982"/>
                  <a:pt x="18333" y="12998"/>
                  <a:pt x="18333" y="12998"/>
                </a:cubicBezTo>
                <a:cubicBezTo>
                  <a:pt x="18333" y="12998"/>
                  <a:pt x="18333" y="12998"/>
                  <a:pt x="18333" y="12998"/>
                </a:cubicBezTo>
                <a:cubicBezTo>
                  <a:pt x="18323" y="12998"/>
                  <a:pt x="18323" y="13013"/>
                  <a:pt x="18314" y="13013"/>
                </a:cubicBezTo>
                <a:cubicBezTo>
                  <a:pt x="18314" y="13044"/>
                  <a:pt x="18314" y="13091"/>
                  <a:pt x="18296" y="13122"/>
                </a:cubicBezTo>
                <a:cubicBezTo>
                  <a:pt x="18287" y="13153"/>
                  <a:pt x="18287" y="13169"/>
                  <a:pt x="18305" y="13184"/>
                </a:cubicBezTo>
                <a:cubicBezTo>
                  <a:pt x="18314" y="13200"/>
                  <a:pt x="18323" y="13200"/>
                  <a:pt x="18333" y="13215"/>
                </a:cubicBezTo>
                <a:cubicBezTo>
                  <a:pt x="18342" y="13215"/>
                  <a:pt x="18351" y="13215"/>
                  <a:pt x="18351" y="13200"/>
                </a:cubicBezTo>
                <a:cubicBezTo>
                  <a:pt x="18360" y="13184"/>
                  <a:pt x="18369" y="13153"/>
                  <a:pt x="18360" y="13122"/>
                </a:cubicBezTo>
                <a:cubicBezTo>
                  <a:pt x="18369" y="13122"/>
                  <a:pt x="18369" y="13122"/>
                  <a:pt x="18369" y="13122"/>
                </a:cubicBezTo>
                <a:cubicBezTo>
                  <a:pt x="18369" y="13122"/>
                  <a:pt x="18369" y="13122"/>
                  <a:pt x="18369" y="13122"/>
                </a:cubicBezTo>
                <a:cubicBezTo>
                  <a:pt x="18369" y="13122"/>
                  <a:pt x="18360" y="13122"/>
                  <a:pt x="18360" y="13122"/>
                </a:cubicBezTo>
                <a:cubicBezTo>
                  <a:pt x="18351" y="13106"/>
                  <a:pt x="18351" y="13075"/>
                  <a:pt x="18360" y="13044"/>
                </a:cubicBezTo>
                <a:close/>
                <a:moveTo>
                  <a:pt x="5135" y="12127"/>
                </a:moveTo>
                <a:cubicBezTo>
                  <a:pt x="5116" y="12143"/>
                  <a:pt x="5107" y="12143"/>
                  <a:pt x="5089" y="12143"/>
                </a:cubicBezTo>
                <a:cubicBezTo>
                  <a:pt x="5080" y="12143"/>
                  <a:pt x="5080" y="12158"/>
                  <a:pt x="5089" y="12174"/>
                </a:cubicBezTo>
                <a:cubicBezTo>
                  <a:pt x="5107" y="12221"/>
                  <a:pt x="5135" y="12252"/>
                  <a:pt x="5180" y="12236"/>
                </a:cubicBezTo>
                <a:cubicBezTo>
                  <a:pt x="5189" y="12221"/>
                  <a:pt x="5199" y="12221"/>
                  <a:pt x="5199" y="12221"/>
                </a:cubicBezTo>
                <a:cubicBezTo>
                  <a:pt x="5208" y="12205"/>
                  <a:pt x="5208" y="12190"/>
                  <a:pt x="5208" y="12174"/>
                </a:cubicBezTo>
                <a:cubicBezTo>
                  <a:pt x="5189" y="12143"/>
                  <a:pt x="5162" y="12127"/>
                  <a:pt x="5135" y="12127"/>
                </a:cubicBezTo>
                <a:close/>
                <a:moveTo>
                  <a:pt x="18333" y="12998"/>
                </a:moveTo>
                <a:cubicBezTo>
                  <a:pt x="18333" y="12982"/>
                  <a:pt x="18333" y="12967"/>
                  <a:pt x="18333" y="12967"/>
                </a:cubicBezTo>
                <a:cubicBezTo>
                  <a:pt x="18333" y="12951"/>
                  <a:pt x="18333" y="12951"/>
                  <a:pt x="18323" y="12935"/>
                </a:cubicBezTo>
                <a:cubicBezTo>
                  <a:pt x="18305" y="12920"/>
                  <a:pt x="18278" y="12904"/>
                  <a:pt x="18259" y="12889"/>
                </a:cubicBezTo>
                <a:cubicBezTo>
                  <a:pt x="18259" y="12889"/>
                  <a:pt x="18250" y="12889"/>
                  <a:pt x="18250" y="12904"/>
                </a:cubicBezTo>
                <a:cubicBezTo>
                  <a:pt x="18250" y="12935"/>
                  <a:pt x="18250" y="12982"/>
                  <a:pt x="18259" y="13029"/>
                </a:cubicBezTo>
                <a:cubicBezTo>
                  <a:pt x="18259" y="13044"/>
                  <a:pt x="18268" y="13044"/>
                  <a:pt x="18278" y="13044"/>
                </a:cubicBezTo>
                <a:cubicBezTo>
                  <a:pt x="18287" y="13060"/>
                  <a:pt x="18296" y="13060"/>
                  <a:pt x="18305" y="13044"/>
                </a:cubicBezTo>
                <a:cubicBezTo>
                  <a:pt x="18305" y="13029"/>
                  <a:pt x="18314" y="13029"/>
                  <a:pt x="18314" y="13013"/>
                </a:cubicBezTo>
                <a:cubicBezTo>
                  <a:pt x="18314" y="13013"/>
                  <a:pt x="18314" y="13013"/>
                  <a:pt x="18314" y="13013"/>
                </a:cubicBezTo>
                <a:cubicBezTo>
                  <a:pt x="18314" y="13013"/>
                  <a:pt x="18314" y="13013"/>
                  <a:pt x="18314" y="13013"/>
                </a:cubicBezTo>
                <a:cubicBezTo>
                  <a:pt x="18314" y="13013"/>
                  <a:pt x="18314" y="13013"/>
                  <a:pt x="18314" y="13013"/>
                </a:cubicBezTo>
                <a:cubicBezTo>
                  <a:pt x="18323" y="13013"/>
                  <a:pt x="18323" y="12998"/>
                  <a:pt x="18333" y="12998"/>
                </a:cubicBezTo>
                <a:close/>
                <a:moveTo>
                  <a:pt x="650" y="4529"/>
                </a:moveTo>
                <a:cubicBezTo>
                  <a:pt x="659" y="4529"/>
                  <a:pt x="677" y="4482"/>
                  <a:pt x="668" y="4466"/>
                </a:cubicBezTo>
                <a:cubicBezTo>
                  <a:pt x="668" y="4451"/>
                  <a:pt x="659" y="4420"/>
                  <a:pt x="641" y="4420"/>
                </a:cubicBezTo>
                <a:cubicBezTo>
                  <a:pt x="622" y="4435"/>
                  <a:pt x="604" y="4435"/>
                  <a:pt x="577" y="4451"/>
                </a:cubicBezTo>
                <a:cubicBezTo>
                  <a:pt x="577" y="4451"/>
                  <a:pt x="577" y="4466"/>
                  <a:pt x="577" y="4466"/>
                </a:cubicBezTo>
                <a:cubicBezTo>
                  <a:pt x="577" y="4482"/>
                  <a:pt x="577" y="4497"/>
                  <a:pt x="586" y="4513"/>
                </a:cubicBezTo>
                <a:cubicBezTo>
                  <a:pt x="604" y="4544"/>
                  <a:pt x="622" y="4544"/>
                  <a:pt x="650" y="4529"/>
                </a:cubicBezTo>
                <a:close/>
                <a:moveTo>
                  <a:pt x="13582" y="3379"/>
                </a:moveTo>
                <a:cubicBezTo>
                  <a:pt x="13601" y="3394"/>
                  <a:pt x="13637" y="3379"/>
                  <a:pt x="13646" y="3332"/>
                </a:cubicBezTo>
                <a:cubicBezTo>
                  <a:pt x="13646" y="3332"/>
                  <a:pt x="13646" y="3332"/>
                  <a:pt x="13646" y="3316"/>
                </a:cubicBezTo>
                <a:cubicBezTo>
                  <a:pt x="13637" y="3285"/>
                  <a:pt x="13628" y="3270"/>
                  <a:pt x="13610" y="3254"/>
                </a:cubicBezTo>
                <a:cubicBezTo>
                  <a:pt x="13610" y="3239"/>
                  <a:pt x="13601" y="3239"/>
                  <a:pt x="13601" y="3239"/>
                </a:cubicBezTo>
                <a:cubicBezTo>
                  <a:pt x="13564" y="3254"/>
                  <a:pt x="13555" y="3285"/>
                  <a:pt x="13564" y="3348"/>
                </a:cubicBezTo>
                <a:cubicBezTo>
                  <a:pt x="13564" y="3363"/>
                  <a:pt x="13573" y="3363"/>
                  <a:pt x="13582" y="3379"/>
                </a:cubicBezTo>
                <a:close/>
                <a:moveTo>
                  <a:pt x="11688" y="10092"/>
                </a:moveTo>
                <a:cubicBezTo>
                  <a:pt x="11688" y="10092"/>
                  <a:pt x="11679" y="10092"/>
                  <a:pt x="11669" y="10107"/>
                </a:cubicBezTo>
                <a:cubicBezTo>
                  <a:pt x="11669" y="10107"/>
                  <a:pt x="11669" y="10107"/>
                  <a:pt x="11669" y="10123"/>
                </a:cubicBezTo>
                <a:cubicBezTo>
                  <a:pt x="11660" y="10123"/>
                  <a:pt x="11669" y="10138"/>
                  <a:pt x="11669" y="10138"/>
                </a:cubicBezTo>
                <a:cubicBezTo>
                  <a:pt x="11697" y="10154"/>
                  <a:pt x="11724" y="10169"/>
                  <a:pt x="11743" y="10169"/>
                </a:cubicBezTo>
                <a:cubicBezTo>
                  <a:pt x="11752" y="10169"/>
                  <a:pt x="11752" y="10169"/>
                  <a:pt x="11752" y="10169"/>
                </a:cubicBezTo>
                <a:cubicBezTo>
                  <a:pt x="11779" y="10169"/>
                  <a:pt x="11798" y="10169"/>
                  <a:pt x="11816" y="10154"/>
                </a:cubicBezTo>
                <a:cubicBezTo>
                  <a:pt x="11816" y="10154"/>
                  <a:pt x="11825" y="10154"/>
                  <a:pt x="11825" y="10154"/>
                </a:cubicBezTo>
                <a:cubicBezTo>
                  <a:pt x="11825" y="10138"/>
                  <a:pt x="11825" y="10138"/>
                  <a:pt x="11816" y="10123"/>
                </a:cubicBezTo>
                <a:cubicBezTo>
                  <a:pt x="11798" y="10107"/>
                  <a:pt x="11779" y="10092"/>
                  <a:pt x="11761" y="10092"/>
                </a:cubicBezTo>
                <a:cubicBezTo>
                  <a:pt x="11734" y="10107"/>
                  <a:pt x="11715" y="10107"/>
                  <a:pt x="11688" y="10092"/>
                </a:cubicBezTo>
                <a:close/>
                <a:moveTo>
                  <a:pt x="5903" y="12143"/>
                </a:moveTo>
                <a:cubicBezTo>
                  <a:pt x="5894" y="12143"/>
                  <a:pt x="5876" y="12143"/>
                  <a:pt x="5867" y="12143"/>
                </a:cubicBezTo>
                <a:cubicBezTo>
                  <a:pt x="5848" y="12143"/>
                  <a:pt x="5839" y="12143"/>
                  <a:pt x="5821" y="12143"/>
                </a:cubicBezTo>
                <a:cubicBezTo>
                  <a:pt x="5821" y="12158"/>
                  <a:pt x="5812" y="12174"/>
                  <a:pt x="5812" y="12174"/>
                </a:cubicBezTo>
                <a:cubicBezTo>
                  <a:pt x="5803" y="12190"/>
                  <a:pt x="5812" y="12205"/>
                  <a:pt x="5821" y="12205"/>
                </a:cubicBezTo>
                <a:cubicBezTo>
                  <a:pt x="5821" y="12221"/>
                  <a:pt x="5830" y="12221"/>
                  <a:pt x="5830" y="12221"/>
                </a:cubicBezTo>
                <a:cubicBezTo>
                  <a:pt x="5867" y="12236"/>
                  <a:pt x="5894" y="12221"/>
                  <a:pt x="5913" y="12190"/>
                </a:cubicBezTo>
                <a:cubicBezTo>
                  <a:pt x="5922" y="12190"/>
                  <a:pt x="5922" y="12174"/>
                  <a:pt x="5913" y="12174"/>
                </a:cubicBezTo>
                <a:cubicBezTo>
                  <a:pt x="5913" y="12158"/>
                  <a:pt x="5903" y="12143"/>
                  <a:pt x="5903" y="12143"/>
                </a:cubicBezTo>
                <a:close/>
                <a:moveTo>
                  <a:pt x="18149" y="12702"/>
                </a:moveTo>
                <a:cubicBezTo>
                  <a:pt x="18149" y="12702"/>
                  <a:pt x="18140" y="12718"/>
                  <a:pt x="18140" y="12718"/>
                </a:cubicBezTo>
                <a:cubicBezTo>
                  <a:pt x="18149" y="12765"/>
                  <a:pt x="18159" y="12796"/>
                  <a:pt x="18177" y="12842"/>
                </a:cubicBezTo>
                <a:cubicBezTo>
                  <a:pt x="18186" y="12858"/>
                  <a:pt x="18204" y="12858"/>
                  <a:pt x="18214" y="12827"/>
                </a:cubicBezTo>
                <a:cubicBezTo>
                  <a:pt x="18223" y="12796"/>
                  <a:pt x="18223" y="12765"/>
                  <a:pt x="18214" y="12749"/>
                </a:cubicBezTo>
                <a:cubicBezTo>
                  <a:pt x="18204" y="12718"/>
                  <a:pt x="18195" y="12702"/>
                  <a:pt x="18186" y="12687"/>
                </a:cubicBezTo>
                <a:cubicBezTo>
                  <a:pt x="18177" y="12687"/>
                  <a:pt x="18159" y="12687"/>
                  <a:pt x="18149" y="12702"/>
                </a:cubicBezTo>
                <a:close/>
                <a:moveTo>
                  <a:pt x="18067" y="15437"/>
                </a:moveTo>
                <a:cubicBezTo>
                  <a:pt x="18085" y="15453"/>
                  <a:pt x="18113" y="15484"/>
                  <a:pt x="18131" y="15499"/>
                </a:cubicBezTo>
                <a:cubicBezTo>
                  <a:pt x="18140" y="15499"/>
                  <a:pt x="18149" y="15499"/>
                  <a:pt x="18159" y="15499"/>
                </a:cubicBezTo>
                <a:cubicBezTo>
                  <a:pt x="18168" y="15499"/>
                  <a:pt x="18177" y="15468"/>
                  <a:pt x="18168" y="15453"/>
                </a:cubicBezTo>
                <a:cubicBezTo>
                  <a:pt x="18168" y="15453"/>
                  <a:pt x="18168" y="15437"/>
                  <a:pt x="18159" y="15437"/>
                </a:cubicBezTo>
                <a:cubicBezTo>
                  <a:pt x="18140" y="15391"/>
                  <a:pt x="18113" y="15391"/>
                  <a:pt x="18085" y="15391"/>
                </a:cubicBezTo>
                <a:cubicBezTo>
                  <a:pt x="18085" y="15391"/>
                  <a:pt x="18076" y="15391"/>
                  <a:pt x="18067" y="15391"/>
                </a:cubicBezTo>
                <a:cubicBezTo>
                  <a:pt x="18058" y="15391"/>
                  <a:pt x="18058" y="15406"/>
                  <a:pt x="18058" y="15422"/>
                </a:cubicBezTo>
                <a:cubicBezTo>
                  <a:pt x="18058" y="15422"/>
                  <a:pt x="18058" y="15437"/>
                  <a:pt x="18067" y="15437"/>
                </a:cubicBezTo>
                <a:close/>
                <a:moveTo>
                  <a:pt x="5437" y="1529"/>
                </a:moveTo>
                <a:cubicBezTo>
                  <a:pt x="5437" y="1545"/>
                  <a:pt x="5455" y="1529"/>
                  <a:pt x="5455" y="1529"/>
                </a:cubicBezTo>
                <a:cubicBezTo>
                  <a:pt x="5473" y="1483"/>
                  <a:pt x="5473" y="1436"/>
                  <a:pt x="5473" y="1374"/>
                </a:cubicBezTo>
                <a:cubicBezTo>
                  <a:pt x="5473" y="1374"/>
                  <a:pt x="5473" y="1358"/>
                  <a:pt x="5473" y="1343"/>
                </a:cubicBezTo>
                <a:cubicBezTo>
                  <a:pt x="5473" y="1343"/>
                  <a:pt x="5464" y="1327"/>
                  <a:pt x="5464" y="1327"/>
                </a:cubicBezTo>
                <a:cubicBezTo>
                  <a:pt x="5455" y="1327"/>
                  <a:pt x="5455" y="1327"/>
                  <a:pt x="5446" y="1343"/>
                </a:cubicBezTo>
                <a:cubicBezTo>
                  <a:pt x="5437" y="1374"/>
                  <a:pt x="5427" y="1405"/>
                  <a:pt x="5418" y="1452"/>
                </a:cubicBezTo>
                <a:cubicBezTo>
                  <a:pt x="5418" y="1467"/>
                  <a:pt x="5418" y="1483"/>
                  <a:pt x="5418" y="1498"/>
                </a:cubicBezTo>
                <a:cubicBezTo>
                  <a:pt x="5418" y="1514"/>
                  <a:pt x="5427" y="1529"/>
                  <a:pt x="5437" y="1529"/>
                </a:cubicBezTo>
                <a:close/>
                <a:moveTo>
                  <a:pt x="20465" y="14940"/>
                </a:moveTo>
                <a:cubicBezTo>
                  <a:pt x="20465" y="14940"/>
                  <a:pt x="20456" y="14940"/>
                  <a:pt x="20456" y="14940"/>
                </a:cubicBezTo>
                <a:cubicBezTo>
                  <a:pt x="20456" y="14956"/>
                  <a:pt x="20447" y="14956"/>
                  <a:pt x="20447" y="14971"/>
                </a:cubicBezTo>
                <a:cubicBezTo>
                  <a:pt x="20456" y="15018"/>
                  <a:pt x="20465" y="15049"/>
                  <a:pt x="20483" y="15080"/>
                </a:cubicBezTo>
                <a:cubicBezTo>
                  <a:pt x="20483" y="15095"/>
                  <a:pt x="20511" y="15095"/>
                  <a:pt x="20520" y="15080"/>
                </a:cubicBezTo>
                <a:cubicBezTo>
                  <a:pt x="20529" y="15064"/>
                  <a:pt x="20529" y="15033"/>
                  <a:pt x="20520" y="15018"/>
                </a:cubicBezTo>
                <a:cubicBezTo>
                  <a:pt x="20511" y="14987"/>
                  <a:pt x="20483" y="14956"/>
                  <a:pt x="20465" y="14940"/>
                </a:cubicBezTo>
                <a:close/>
                <a:moveTo>
                  <a:pt x="5693" y="5601"/>
                </a:moveTo>
                <a:cubicBezTo>
                  <a:pt x="5665" y="5632"/>
                  <a:pt x="5656" y="5678"/>
                  <a:pt x="5665" y="5725"/>
                </a:cubicBezTo>
                <a:cubicBezTo>
                  <a:pt x="5665" y="5741"/>
                  <a:pt x="5675" y="5756"/>
                  <a:pt x="5675" y="5756"/>
                </a:cubicBezTo>
                <a:cubicBezTo>
                  <a:pt x="5684" y="5756"/>
                  <a:pt x="5693" y="5756"/>
                  <a:pt x="5693" y="5741"/>
                </a:cubicBezTo>
                <a:cubicBezTo>
                  <a:pt x="5702" y="5725"/>
                  <a:pt x="5711" y="5710"/>
                  <a:pt x="5720" y="5678"/>
                </a:cubicBezTo>
                <a:cubicBezTo>
                  <a:pt x="5720" y="5678"/>
                  <a:pt x="5729" y="5663"/>
                  <a:pt x="5729" y="5663"/>
                </a:cubicBezTo>
                <a:cubicBezTo>
                  <a:pt x="5729" y="5647"/>
                  <a:pt x="5729" y="5616"/>
                  <a:pt x="5720" y="5616"/>
                </a:cubicBezTo>
                <a:cubicBezTo>
                  <a:pt x="5711" y="5601"/>
                  <a:pt x="5702" y="5601"/>
                  <a:pt x="5693" y="5601"/>
                </a:cubicBezTo>
                <a:close/>
                <a:moveTo>
                  <a:pt x="19678" y="4746"/>
                </a:moveTo>
                <a:cubicBezTo>
                  <a:pt x="19678" y="4762"/>
                  <a:pt x="19669" y="4762"/>
                  <a:pt x="19660" y="4777"/>
                </a:cubicBezTo>
                <a:cubicBezTo>
                  <a:pt x="19651" y="4793"/>
                  <a:pt x="19651" y="4808"/>
                  <a:pt x="19651" y="4839"/>
                </a:cubicBezTo>
                <a:cubicBezTo>
                  <a:pt x="19660" y="4870"/>
                  <a:pt x="19660" y="4902"/>
                  <a:pt x="19669" y="4917"/>
                </a:cubicBezTo>
                <a:cubicBezTo>
                  <a:pt x="19669" y="4933"/>
                  <a:pt x="19669" y="4933"/>
                  <a:pt x="19678" y="4933"/>
                </a:cubicBezTo>
                <a:cubicBezTo>
                  <a:pt x="19678" y="4933"/>
                  <a:pt x="19678" y="4917"/>
                  <a:pt x="19678" y="4917"/>
                </a:cubicBezTo>
                <a:cubicBezTo>
                  <a:pt x="19687" y="4886"/>
                  <a:pt x="19696" y="4855"/>
                  <a:pt x="19715" y="4824"/>
                </a:cubicBezTo>
                <a:cubicBezTo>
                  <a:pt x="19715" y="4808"/>
                  <a:pt x="19715" y="4777"/>
                  <a:pt x="19705" y="4762"/>
                </a:cubicBezTo>
                <a:cubicBezTo>
                  <a:pt x="19696" y="4746"/>
                  <a:pt x="19687" y="4746"/>
                  <a:pt x="19678" y="4746"/>
                </a:cubicBezTo>
                <a:close/>
                <a:moveTo>
                  <a:pt x="6269" y="8491"/>
                </a:moveTo>
                <a:cubicBezTo>
                  <a:pt x="6269" y="8491"/>
                  <a:pt x="6269" y="8491"/>
                  <a:pt x="6269" y="8491"/>
                </a:cubicBezTo>
                <a:cubicBezTo>
                  <a:pt x="6269" y="8491"/>
                  <a:pt x="6269" y="8491"/>
                  <a:pt x="6269" y="8491"/>
                </a:cubicBezTo>
                <a:cubicBezTo>
                  <a:pt x="6269" y="8491"/>
                  <a:pt x="6269" y="8507"/>
                  <a:pt x="6279" y="8507"/>
                </a:cubicBezTo>
                <a:cubicBezTo>
                  <a:pt x="6269" y="8491"/>
                  <a:pt x="6269" y="8491"/>
                  <a:pt x="6269" y="8491"/>
                </a:cubicBezTo>
                <a:close/>
                <a:moveTo>
                  <a:pt x="6324" y="8553"/>
                </a:moveTo>
                <a:cubicBezTo>
                  <a:pt x="6334" y="8553"/>
                  <a:pt x="6343" y="8553"/>
                  <a:pt x="6352" y="8553"/>
                </a:cubicBezTo>
                <a:cubicBezTo>
                  <a:pt x="6352" y="8476"/>
                  <a:pt x="6361" y="8491"/>
                  <a:pt x="6324" y="8460"/>
                </a:cubicBezTo>
                <a:cubicBezTo>
                  <a:pt x="6297" y="8445"/>
                  <a:pt x="6279" y="8429"/>
                  <a:pt x="6260" y="8398"/>
                </a:cubicBezTo>
                <a:cubicBezTo>
                  <a:pt x="6260" y="8398"/>
                  <a:pt x="6251" y="8398"/>
                  <a:pt x="6251" y="8413"/>
                </a:cubicBezTo>
                <a:cubicBezTo>
                  <a:pt x="6242" y="8413"/>
                  <a:pt x="6242" y="8413"/>
                  <a:pt x="6251" y="8413"/>
                </a:cubicBezTo>
                <a:cubicBezTo>
                  <a:pt x="6251" y="8445"/>
                  <a:pt x="6260" y="8476"/>
                  <a:pt x="6269" y="8491"/>
                </a:cubicBezTo>
                <a:cubicBezTo>
                  <a:pt x="6279" y="8507"/>
                  <a:pt x="6288" y="8507"/>
                  <a:pt x="6297" y="8507"/>
                </a:cubicBezTo>
                <a:cubicBezTo>
                  <a:pt x="6306" y="8522"/>
                  <a:pt x="6315" y="8538"/>
                  <a:pt x="6324" y="8553"/>
                </a:cubicBezTo>
                <a:close/>
                <a:moveTo>
                  <a:pt x="6324" y="8553"/>
                </a:moveTo>
                <a:cubicBezTo>
                  <a:pt x="6324" y="8553"/>
                  <a:pt x="6315" y="8553"/>
                  <a:pt x="6315" y="8553"/>
                </a:cubicBezTo>
                <a:cubicBezTo>
                  <a:pt x="6315" y="8553"/>
                  <a:pt x="6324" y="8553"/>
                  <a:pt x="6324" y="8553"/>
                </a:cubicBezTo>
                <a:cubicBezTo>
                  <a:pt x="6324" y="8553"/>
                  <a:pt x="6324" y="8553"/>
                  <a:pt x="6324" y="8553"/>
                </a:cubicBezTo>
                <a:cubicBezTo>
                  <a:pt x="6324" y="8553"/>
                  <a:pt x="6324" y="8553"/>
                  <a:pt x="6324" y="8553"/>
                </a:cubicBezTo>
                <a:close/>
                <a:moveTo>
                  <a:pt x="19358" y="8040"/>
                </a:moveTo>
                <a:cubicBezTo>
                  <a:pt x="19385" y="7978"/>
                  <a:pt x="19413" y="7932"/>
                  <a:pt x="19440" y="7885"/>
                </a:cubicBezTo>
                <a:cubicBezTo>
                  <a:pt x="19440" y="7885"/>
                  <a:pt x="19440" y="7870"/>
                  <a:pt x="19440" y="7870"/>
                </a:cubicBezTo>
                <a:cubicBezTo>
                  <a:pt x="19431" y="7854"/>
                  <a:pt x="19431" y="7854"/>
                  <a:pt x="19431" y="7854"/>
                </a:cubicBezTo>
                <a:cubicBezTo>
                  <a:pt x="19422" y="7854"/>
                  <a:pt x="19413" y="7870"/>
                  <a:pt x="19403" y="7870"/>
                </a:cubicBezTo>
                <a:cubicBezTo>
                  <a:pt x="19385" y="7885"/>
                  <a:pt x="19376" y="7901"/>
                  <a:pt x="19367" y="7932"/>
                </a:cubicBezTo>
                <a:cubicBezTo>
                  <a:pt x="19367" y="7947"/>
                  <a:pt x="19358" y="7978"/>
                  <a:pt x="19348" y="7994"/>
                </a:cubicBezTo>
                <a:cubicBezTo>
                  <a:pt x="19348" y="8009"/>
                  <a:pt x="19348" y="8009"/>
                  <a:pt x="19348" y="8025"/>
                </a:cubicBezTo>
                <a:cubicBezTo>
                  <a:pt x="19348" y="8025"/>
                  <a:pt x="19348" y="8040"/>
                  <a:pt x="19358" y="8040"/>
                </a:cubicBezTo>
                <a:cubicBezTo>
                  <a:pt x="19358" y="8040"/>
                  <a:pt x="19358" y="8040"/>
                  <a:pt x="19358" y="8040"/>
                </a:cubicBezTo>
                <a:close/>
                <a:moveTo>
                  <a:pt x="18616" y="14738"/>
                </a:moveTo>
                <a:cubicBezTo>
                  <a:pt x="18616" y="14723"/>
                  <a:pt x="18616" y="14723"/>
                  <a:pt x="18616" y="14707"/>
                </a:cubicBezTo>
                <a:cubicBezTo>
                  <a:pt x="18616" y="14707"/>
                  <a:pt x="18616" y="14691"/>
                  <a:pt x="18616" y="14691"/>
                </a:cubicBezTo>
                <a:cubicBezTo>
                  <a:pt x="18598" y="14645"/>
                  <a:pt x="18561" y="14645"/>
                  <a:pt x="18543" y="14691"/>
                </a:cubicBezTo>
                <a:cubicBezTo>
                  <a:pt x="18534" y="14691"/>
                  <a:pt x="18534" y="14723"/>
                  <a:pt x="18543" y="14723"/>
                </a:cubicBezTo>
                <a:cubicBezTo>
                  <a:pt x="18552" y="14754"/>
                  <a:pt x="18571" y="14769"/>
                  <a:pt x="18598" y="14754"/>
                </a:cubicBezTo>
                <a:cubicBezTo>
                  <a:pt x="18598" y="14754"/>
                  <a:pt x="18607" y="14738"/>
                  <a:pt x="18616" y="14738"/>
                </a:cubicBezTo>
                <a:close/>
                <a:moveTo>
                  <a:pt x="9272" y="3239"/>
                </a:moveTo>
                <a:cubicBezTo>
                  <a:pt x="9272" y="3254"/>
                  <a:pt x="9272" y="3270"/>
                  <a:pt x="9272" y="3285"/>
                </a:cubicBezTo>
                <a:cubicBezTo>
                  <a:pt x="9262" y="3301"/>
                  <a:pt x="9272" y="3332"/>
                  <a:pt x="9281" y="3332"/>
                </a:cubicBezTo>
                <a:cubicBezTo>
                  <a:pt x="9299" y="3348"/>
                  <a:pt x="9308" y="3348"/>
                  <a:pt x="9326" y="3332"/>
                </a:cubicBezTo>
                <a:cubicBezTo>
                  <a:pt x="9326" y="3332"/>
                  <a:pt x="9326" y="3332"/>
                  <a:pt x="9336" y="3332"/>
                </a:cubicBezTo>
                <a:cubicBezTo>
                  <a:pt x="9336" y="3316"/>
                  <a:pt x="9336" y="3316"/>
                  <a:pt x="9336" y="3316"/>
                </a:cubicBezTo>
                <a:cubicBezTo>
                  <a:pt x="9326" y="3285"/>
                  <a:pt x="9317" y="3270"/>
                  <a:pt x="9317" y="3239"/>
                </a:cubicBezTo>
                <a:cubicBezTo>
                  <a:pt x="9308" y="3223"/>
                  <a:pt x="9281" y="3223"/>
                  <a:pt x="9272" y="3239"/>
                </a:cubicBezTo>
                <a:close/>
                <a:moveTo>
                  <a:pt x="201" y="5896"/>
                </a:moveTo>
                <a:cubicBezTo>
                  <a:pt x="192" y="5896"/>
                  <a:pt x="183" y="5896"/>
                  <a:pt x="183" y="5896"/>
                </a:cubicBezTo>
                <a:cubicBezTo>
                  <a:pt x="165" y="5927"/>
                  <a:pt x="146" y="5974"/>
                  <a:pt x="128" y="6005"/>
                </a:cubicBezTo>
                <a:cubicBezTo>
                  <a:pt x="128" y="6005"/>
                  <a:pt x="128" y="6005"/>
                  <a:pt x="128" y="6020"/>
                </a:cubicBezTo>
                <a:cubicBezTo>
                  <a:pt x="128" y="6020"/>
                  <a:pt x="128" y="6020"/>
                  <a:pt x="137" y="6020"/>
                </a:cubicBezTo>
                <a:cubicBezTo>
                  <a:pt x="165" y="6020"/>
                  <a:pt x="192" y="5989"/>
                  <a:pt x="211" y="5958"/>
                </a:cubicBezTo>
                <a:cubicBezTo>
                  <a:pt x="220" y="5958"/>
                  <a:pt x="220" y="5943"/>
                  <a:pt x="220" y="5927"/>
                </a:cubicBezTo>
                <a:cubicBezTo>
                  <a:pt x="220" y="5912"/>
                  <a:pt x="211" y="5896"/>
                  <a:pt x="201" y="5896"/>
                </a:cubicBezTo>
                <a:close/>
                <a:moveTo>
                  <a:pt x="6022" y="799"/>
                </a:moveTo>
                <a:cubicBezTo>
                  <a:pt x="6022" y="815"/>
                  <a:pt x="6041" y="815"/>
                  <a:pt x="6041" y="815"/>
                </a:cubicBezTo>
                <a:cubicBezTo>
                  <a:pt x="6050" y="784"/>
                  <a:pt x="6068" y="768"/>
                  <a:pt x="6068" y="721"/>
                </a:cubicBezTo>
                <a:cubicBezTo>
                  <a:pt x="6068" y="721"/>
                  <a:pt x="6068" y="706"/>
                  <a:pt x="6068" y="706"/>
                </a:cubicBezTo>
                <a:cubicBezTo>
                  <a:pt x="6059" y="690"/>
                  <a:pt x="6050" y="690"/>
                  <a:pt x="6041" y="675"/>
                </a:cubicBezTo>
                <a:cubicBezTo>
                  <a:pt x="6013" y="690"/>
                  <a:pt x="5995" y="721"/>
                  <a:pt x="6013" y="768"/>
                </a:cubicBezTo>
                <a:cubicBezTo>
                  <a:pt x="6013" y="784"/>
                  <a:pt x="6013" y="799"/>
                  <a:pt x="6022" y="799"/>
                </a:cubicBezTo>
                <a:close/>
                <a:moveTo>
                  <a:pt x="6050" y="1840"/>
                </a:moveTo>
                <a:cubicBezTo>
                  <a:pt x="6050" y="1840"/>
                  <a:pt x="6050" y="1840"/>
                  <a:pt x="6050" y="1840"/>
                </a:cubicBezTo>
                <a:cubicBezTo>
                  <a:pt x="6059" y="1856"/>
                  <a:pt x="6077" y="1856"/>
                  <a:pt x="6086" y="1840"/>
                </a:cubicBezTo>
                <a:cubicBezTo>
                  <a:pt x="6105" y="1840"/>
                  <a:pt x="6105" y="1825"/>
                  <a:pt x="6114" y="1794"/>
                </a:cubicBezTo>
                <a:cubicBezTo>
                  <a:pt x="6114" y="1763"/>
                  <a:pt x="6096" y="1731"/>
                  <a:pt x="6077" y="1731"/>
                </a:cubicBezTo>
                <a:cubicBezTo>
                  <a:pt x="6068" y="1731"/>
                  <a:pt x="6068" y="1747"/>
                  <a:pt x="6059" y="1747"/>
                </a:cubicBezTo>
                <a:cubicBezTo>
                  <a:pt x="6050" y="1778"/>
                  <a:pt x="6050" y="1794"/>
                  <a:pt x="6050" y="1840"/>
                </a:cubicBezTo>
                <a:close/>
                <a:moveTo>
                  <a:pt x="82" y="5974"/>
                </a:moveTo>
                <a:cubicBezTo>
                  <a:pt x="73" y="5974"/>
                  <a:pt x="64" y="5974"/>
                  <a:pt x="64" y="5974"/>
                </a:cubicBezTo>
                <a:cubicBezTo>
                  <a:pt x="37" y="6005"/>
                  <a:pt x="18" y="6036"/>
                  <a:pt x="0" y="6067"/>
                </a:cubicBezTo>
                <a:cubicBezTo>
                  <a:pt x="0" y="6083"/>
                  <a:pt x="0" y="6083"/>
                  <a:pt x="9" y="6098"/>
                </a:cubicBezTo>
                <a:cubicBezTo>
                  <a:pt x="9" y="6098"/>
                  <a:pt x="9" y="6098"/>
                  <a:pt x="9" y="6098"/>
                </a:cubicBezTo>
                <a:cubicBezTo>
                  <a:pt x="46" y="6067"/>
                  <a:pt x="73" y="6051"/>
                  <a:pt x="92" y="6005"/>
                </a:cubicBezTo>
                <a:cubicBezTo>
                  <a:pt x="92" y="6005"/>
                  <a:pt x="92" y="5989"/>
                  <a:pt x="92" y="5989"/>
                </a:cubicBezTo>
                <a:cubicBezTo>
                  <a:pt x="92" y="5989"/>
                  <a:pt x="82" y="5974"/>
                  <a:pt x="82" y="5974"/>
                </a:cubicBezTo>
                <a:close/>
                <a:moveTo>
                  <a:pt x="16877" y="1452"/>
                </a:moveTo>
                <a:cubicBezTo>
                  <a:pt x="16877" y="1436"/>
                  <a:pt x="16868" y="1452"/>
                  <a:pt x="16859" y="1452"/>
                </a:cubicBezTo>
                <a:cubicBezTo>
                  <a:pt x="16850" y="1452"/>
                  <a:pt x="16850" y="1467"/>
                  <a:pt x="16850" y="1483"/>
                </a:cubicBezTo>
                <a:cubicBezTo>
                  <a:pt x="16850" y="1529"/>
                  <a:pt x="16868" y="1545"/>
                  <a:pt x="16886" y="1560"/>
                </a:cubicBezTo>
                <a:cubicBezTo>
                  <a:pt x="16896" y="1576"/>
                  <a:pt x="16905" y="1560"/>
                  <a:pt x="16905" y="1560"/>
                </a:cubicBezTo>
                <a:cubicBezTo>
                  <a:pt x="16905" y="1545"/>
                  <a:pt x="16914" y="1529"/>
                  <a:pt x="16914" y="1514"/>
                </a:cubicBezTo>
                <a:cubicBezTo>
                  <a:pt x="16914" y="1483"/>
                  <a:pt x="16896" y="1452"/>
                  <a:pt x="16877" y="1452"/>
                </a:cubicBezTo>
                <a:close/>
                <a:moveTo>
                  <a:pt x="5601" y="1390"/>
                </a:moveTo>
                <a:cubicBezTo>
                  <a:pt x="5611" y="1421"/>
                  <a:pt x="5620" y="1436"/>
                  <a:pt x="5638" y="1452"/>
                </a:cubicBezTo>
                <a:cubicBezTo>
                  <a:pt x="5656" y="1452"/>
                  <a:pt x="5665" y="1421"/>
                  <a:pt x="5665" y="1405"/>
                </a:cubicBezTo>
                <a:cubicBezTo>
                  <a:pt x="5665" y="1358"/>
                  <a:pt x="5647" y="1343"/>
                  <a:pt x="5620" y="1343"/>
                </a:cubicBezTo>
                <a:cubicBezTo>
                  <a:pt x="5611" y="1343"/>
                  <a:pt x="5592" y="1374"/>
                  <a:pt x="5601" y="1390"/>
                </a:cubicBezTo>
                <a:close/>
                <a:moveTo>
                  <a:pt x="5098" y="1125"/>
                </a:moveTo>
                <a:cubicBezTo>
                  <a:pt x="5098" y="1125"/>
                  <a:pt x="5098" y="1125"/>
                  <a:pt x="5098" y="1125"/>
                </a:cubicBezTo>
                <a:cubicBezTo>
                  <a:pt x="5098" y="1125"/>
                  <a:pt x="5098" y="1125"/>
                  <a:pt x="5098" y="1125"/>
                </a:cubicBezTo>
                <a:cubicBezTo>
                  <a:pt x="5098" y="1141"/>
                  <a:pt x="5098" y="1156"/>
                  <a:pt x="5089" y="1172"/>
                </a:cubicBezTo>
                <a:cubicBezTo>
                  <a:pt x="5089" y="1188"/>
                  <a:pt x="5089" y="1219"/>
                  <a:pt x="5098" y="1234"/>
                </a:cubicBezTo>
                <a:cubicBezTo>
                  <a:pt x="5107" y="1250"/>
                  <a:pt x="5116" y="1265"/>
                  <a:pt x="5116" y="1281"/>
                </a:cubicBezTo>
                <a:cubicBezTo>
                  <a:pt x="5125" y="1296"/>
                  <a:pt x="5135" y="1312"/>
                  <a:pt x="5144" y="1312"/>
                </a:cubicBezTo>
                <a:cubicBezTo>
                  <a:pt x="5162" y="1312"/>
                  <a:pt x="5171" y="1312"/>
                  <a:pt x="5180" y="1312"/>
                </a:cubicBezTo>
                <a:cubicBezTo>
                  <a:pt x="5199" y="1312"/>
                  <a:pt x="5217" y="1312"/>
                  <a:pt x="5226" y="1281"/>
                </a:cubicBezTo>
                <a:cubicBezTo>
                  <a:pt x="5235" y="1265"/>
                  <a:pt x="5244" y="1234"/>
                  <a:pt x="5254" y="1219"/>
                </a:cubicBezTo>
                <a:cubicBezTo>
                  <a:pt x="5254" y="1188"/>
                  <a:pt x="5263" y="1188"/>
                  <a:pt x="5272" y="1172"/>
                </a:cubicBezTo>
                <a:cubicBezTo>
                  <a:pt x="5281" y="1156"/>
                  <a:pt x="5290" y="1156"/>
                  <a:pt x="5299" y="1141"/>
                </a:cubicBezTo>
                <a:cubicBezTo>
                  <a:pt x="5308" y="1141"/>
                  <a:pt x="5308" y="1125"/>
                  <a:pt x="5308" y="1110"/>
                </a:cubicBezTo>
                <a:cubicBezTo>
                  <a:pt x="5299" y="1110"/>
                  <a:pt x="5299" y="1094"/>
                  <a:pt x="5290" y="1094"/>
                </a:cubicBezTo>
                <a:cubicBezTo>
                  <a:pt x="5263" y="1079"/>
                  <a:pt x="5226" y="1063"/>
                  <a:pt x="5189" y="1063"/>
                </a:cubicBezTo>
                <a:cubicBezTo>
                  <a:pt x="5162" y="1063"/>
                  <a:pt x="5144" y="1063"/>
                  <a:pt x="5116" y="1094"/>
                </a:cubicBezTo>
                <a:cubicBezTo>
                  <a:pt x="5116" y="1094"/>
                  <a:pt x="5116" y="1094"/>
                  <a:pt x="5116" y="1094"/>
                </a:cubicBezTo>
                <a:cubicBezTo>
                  <a:pt x="5116" y="1094"/>
                  <a:pt x="5116" y="1094"/>
                  <a:pt x="5116" y="1094"/>
                </a:cubicBezTo>
                <a:cubicBezTo>
                  <a:pt x="5116" y="1094"/>
                  <a:pt x="5116" y="1094"/>
                  <a:pt x="5116" y="1094"/>
                </a:cubicBezTo>
                <a:cubicBezTo>
                  <a:pt x="5116" y="1094"/>
                  <a:pt x="5116" y="1094"/>
                  <a:pt x="5107" y="1110"/>
                </a:cubicBezTo>
                <a:cubicBezTo>
                  <a:pt x="5116" y="1094"/>
                  <a:pt x="5116" y="1094"/>
                  <a:pt x="5116" y="1094"/>
                </a:cubicBezTo>
                <a:cubicBezTo>
                  <a:pt x="5116" y="1063"/>
                  <a:pt x="5116" y="1048"/>
                  <a:pt x="5116" y="1017"/>
                </a:cubicBezTo>
                <a:cubicBezTo>
                  <a:pt x="5116" y="1001"/>
                  <a:pt x="5098" y="986"/>
                  <a:pt x="5089" y="986"/>
                </a:cubicBezTo>
                <a:cubicBezTo>
                  <a:pt x="5080" y="1001"/>
                  <a:pt x="5071" y="1017"/>
                  <a:pt x="5071" y="1032"/>
                </a:cubicBezTo>
                <a:cubicBezTo>
                  <a:pt x="5061" y="1048"/>
                  <a:pt x="5061" y="1063"/>
                  <a:pt x="5071" y="1094"/>
                </a:cubicBezTo>
                <a:cubicBezTo>
                  <a:pt x="5080" y="1110"/>
                  <a:pt x="5089" y="1110"/>
                  <a:pt x="5098" y="1125"/>
                </a:cubicBezTo>
                <a:close/>
                <a:moveTo>
                  <a:pt x="19669" y="6906"/>
                </a:moveTo>
                <a:cubicBezTo>
                  <a:pt x="19687" y="6859"/>
                  <a:pt x="19696" y="6813"/>
                  <a:pt x="19696" y="6766"/>
                </a:cubicBezTo>
                <a:cubicBezTo>
                  <a:pt x="19696" y="6766"/>
                  <a:pt x="19687" y="6751"/>
                  <a:pt x="19687" y="6751"/>
                </a:cubicBezTo>
                <a:cubicBezTo>
                  <a:pt x="19687" y="6751"/>
                  <a:pt x="19678" y="6751"/>
                  <a:pt x="19678" y="6751"/>
                </a:cubicBezTo>
                <a:cubicBezTo>
                  <a:pt x="19678" y="6766"/>
                  <a:pt x="19669" y="6766"/>
                  <a:pt x="19669" y="6766"/>
                </a:cubicBezTo>
                <a:cubicBezTo>
                  <a:pt x="19660" y="6797"/>
                  <a:pt x="19651" y="6844"/>
                  <a:pt x="19641" y="6875"/>
                </a:cubicBezTo>
                <a:cubicBezTo>
                  <a:pt x="19641" y="6891"/>
                  <a:pt x="19651" y="6891"/>
                  <a:pt x="19651" y="6906"/>
                </a:cubicBezTo>
                <a:cubicBezTo>
                  <a:pt x="19651" y="6906"/>
                  <a:pt x="19651" y="6906"/>
                  <a:pt x="19660" y="6906"/>
                </a:cubicBezTo>
                <a:cubicBezTo>
                  <a:pt x="19660" y="6906"/>
                  <a:pt x="19669" y="6906"/>
                  <a:pt x="19669" y="6906"/>
                </a:cubicBezTo>
                <a:close/>
                <a:moveTo>
                  <a:pt x="5519" y="6844"/>
                </a:moveTo>
                <a:cubicBezTo>
                  <a:pt x="5537" y="6828"/>
                  <a:pt x="5546" y="6813"/>
                  <a:pt x="5565" y="6782"/>
                </a:cubicBezTo>
                <a:cubicBezTo>
                  <a:pt x="5565" y="6782"/>
                  <a:pt x="5565" y="6766"/>
                  <a:pt x="5556" y="6766"/>
                </a:cubicBezTo>
                <a:cubicBezTo>
                  <a:pt x="5556" y="6735"/>
                  <a:pt x="5546" y="6735"/>
                  <a:pt x="5537" y="6735"/>
                </a:cubicBezTo>
                <a:cubicBezTo>
                  <a:pt x="5528" y="6751"/>
                  <a:pt x="5519" y="6751"/>
                  <a:pt x="5501" y="6751"/>
                </a:cubicBezTo>
                <a:cubicBezTo>
                  <a:pt x="5492" y="6766"/>
                  <a:pt x="5492" y="6782"/>
                  <a:pt x="5492" y="6797"/>
                </a:cubicBezTo>
                <a:cubicBezTo>
                  <a:pt x="5492" y="6797"/>
                  <a:pt x="5492" y="6813"/>
                  <a:pt x="5492" y="6813"/>
                </a:cubicBezTo>
                <a:cubicBezTo>
                  <a:pt x="5492" y="6828"/>
                  <a:pt x="5510" y="6844"/>
                  <a:pt x="5519" y="6844"/>
                </a:cubicBezTo>
                <a:close/>
                <a:moveTo>
                  <a:pt x="16456" y="1265"/>
                </a:moveTo>
                <a:cubicBezTo>
                  <a:pt x="16456" y="1265"/>
                  <a:pt x="16465" y="1265"/>
                  <a:pt x="16465" y="1265"/>
                </a:cubicBezTo>
                <a:cubicBezTo>
                  <a:pt x="16465" y="1265"/>
                  <a:pt x="16465" y="1250"/>
                  <a:pt x="16475" y="1250"/>
                </a:cubicBezTo>
                <a:cubicBezTo>
                  <a:pt x="16475" y="1234"/>
                  <a:pt x="16465" y="1219"/>
                  <a:pt x="16465" y="1203"/>
                </a:cubicBezTo>
                <a:cubicBezTo>
                  <a:pt x="16456" y="1172"/>
                  <a:pt x="16447" y="1141"/>
                  <a:pt x="16429" y="1141"/>
                </a:cubicBezTo>
                <a:cubicBezTo>
                  <a:pt x="16420" y="1125"/>
                  <a:pt x="16420" y="1125"/>
                  <a:pt x="16411" y="1125"/>
                </a:cubicBezTo>
                <a:cubicBezTo>
                  <a:pt x="16411" y="1110"/>
                  <a:pt x="16401" y="1110"/>
                  <a:pt x="16401" y="1125"/>
                </a:cubicBezTo>
                <a:cubicBezTo>
                  <a:pt x="16401" y="1125"/>
                  <a:pt x="16401" y="1141"/>
                  <a:pt x="16401" y="1141"/>
                </a:cubicBezTo>
                <a:cubicBezTo>
                  <a:pt x="16420" y="1188"/>
                  <a:pt x="16438" y="1219"/>
                  <a:pt x="16456" y="1265"/>
                </a:cubicBezTo>
                <a:close/>
                <a:moveTo>
                  <a:pt x="5409" y="2617"/>
                </a:moveTo>
                <a:cubicBezTo>
                  <a:pt x="5418" y="2617"/>
                  <a:pt x="5427" y="2602"/>
                  <a:pt x="5437" y="2602"/>
                </a:cubicBezTo>
                <a:cubicBezTo>
                  <a:pt x="5437" y="2602"/>
                  <a:pt x="5437" y="2586"/>
                  <a:pt x="5446" y="2571"/>
                </a:cubicBezTo>
                <a:cubicBezTo>
                  <a:pt x="5446" y="2571"/>
                  <a:pt x="5437" y="2571"/>
                  <a:pt x="5437" y="2571"/>
                </a:cubicBezTo>
                <a:cubicBezTo>
                  <a:pt x="5418" y="2555"/>
                  <a:pt x="5391" y="2555"/>
                  <a:pt x="5373" y="2571"/>
                </a:cubicBezTo>
                <a:cubicBezTo>
                  <a:pt x="5354" y="2571"/>
                  <a:pt x="5345" y="2586"/>
                  <a:pt x="5345" y="2617"/>
                </a:cubicBezTo>
                <a:cubicBezTo>
                  <a:pt x="5363" y="2617"/>
                  <a:pt x="5391" y="2633"/>
                  <a:pt x="5409" y="2617"/>
                </a:cubicBezTo>
                <a:close/>
                <a:moveTo>
                  <a:pt x="5226" y="2151"/>
                </a:moveTo>
                <a:cubicBezTo>
                  <a:pt x="5235" y="2151"/>
                  <a:pt x="5254" y="2151"/>
                  <a:pt x="5263" y="2120"/>
                </a:cubicBezTo>
                <a:cubicBezTo>
                  <a:pt x="5263" y="2104"/>
                  <a:pt x="5263" y="2089"/>
                  <a:pt x="5263" y="2058"/>
                </a:cubicBezTo>
                <a:cubicBezTo>
                  <a:pt x="5254" y="2058"/>
                  <a:pt x="5254" y="2058"/>
                  <a:pt x="5244" y="2058"/>
                </a:cubicBezTo>
                <a:cubicBezTo>
                  <a:pt x="5226" y="2058"/>
                  <a:pt x="5217" y="2089"/>
                  <a:pt x="5208" y="2104"/>
                </a:cubicBezTo>
                <a:cubicBezTo>
                  <a:pt x="5208" y="2120"/>
                  <a:pt x="5217" y="2151"/>
                  <a:pt x="5226" y="2151"/>
                </a:cubicBezTo>
                <a:close/>
                <a:moveTo>
                  <a:pt x="10608" y="2275"/>
                </a:moveTo>
                <a:cubicBezTo>
                  <a:pt x="10608" y="2275"/>
                  <a:pt x="10608" y="2291"/>
                  <a:pt x="10608" y="2291"/>
                </a:cubicBezTo>
                <a:cubicBezTo>
                  <a:pt x="10608" y="2353"/>
                  <a:pt x="10626" y="2400"/>
                  <a:pt x="10654" y="2431"/>
                </a:cubicBezTo>
                <a:cubicBezTo>
                  <a:pt x="10663" y="2431"/>
                  <a:pt x="10663" y="2431"/>
                  <a:pt x="10663" y="2431"/>
                </a:cubicBezTo>
                <a:cubicBezTo>
                  <a:pt x="10663" y="2431"/>
                  <a:pt x="10663" y="2415"/>
                  <a:pt x="10663" y="2415"/>
                </a:cubicBezTo>
                <a:cubicBezTo>
                  <a:pt x="10654" y="2369"/>
                  <a:pt x="10635" y="2322"/>
                  <a:pt x="10617" y="2275"/>
                </a:cubicBezTo>
                <a:cubicBezTo>
                  <a:pt x="10617" y="2275"/>
                  <a:pt x="10617" y="2275"/>
                  <a:pt x="10608" y="2275"/>
                </a:cubicBezTo>
                <a:close/>
                <a:moveTo>
                  <a:pt x="5821" y="5414"/>
                </a:moveTo>
                <a:cubicBezTo>
                  <a:pt x="5812" y="5430"/>
                  <a:pt x="5812" y="5445"/>
                  <a:pt x="5821" y="5476"/>
                </a:cubicBezTo>
                <a:cubicBezTo>
                  <a:pt x="5830" y="5476"/>
                  <a:pt x="5830" y="5492"/>
                  <a:pt x="5830" y="5492"/>
                </a:cubicBezTo>
                <a:cubicBezTo>
                  <a:pt x="5839" y="5508"/>
                  <a:pt x="5848" y="5508"/>
                  <a:pt x="5858" y="5492"/>
                </a:cubicBezTo>
                <a:cubicBezTo>
                  <a:pt x="5858" y="5492"/>
                  <a:pt x="5867" y="5476"/>
                  <a:pt x="5867" y="5476"/>
                </a:cubicBezTo>
                <a:cubicBezTo>
                  <a:pt x="5867" y="5445"/>
                  <a:pt x="5867" y="5430"/>
                  <a:pt x="5858" y="5430"/>
                </a:cubicBezTo>
                <a:cubicBezTo>
                  <a:pt x="5839" y="5414"/>
                  <a:pt x="5830" y="5399"/>
                  <a:pt x="5821" y="5414"/>
                </a:cubicBezTo>
                <a:close/>
                <a:moveTo>
                  <a:pt x="5308" y="7295"/>
                </a:moveTo>
                <a:cubicBezTo>
                  <a:pt x="5308" y="7295"/>
                  <a:pt x="5299" y="7310"/>
                  <a:pt x="5299" y="7326"/>
                </a:cubicBezTo>
                <a:cubicBezTo>
                  <a:pt x="5299" y="7326"/>
                  <a:pt x="5299" y="7341"/>
                  <a:pt x="5299" y="7341"/>
                </a:cubicBezTo>
                <a:cubicBezTo>
                  <a:pt x="5318" y="7357"/>
                  <a:pt x="5327" y="7357"/>
                  <a:pt x="5336" y="7357"/>
                </a:cubicBezTo>
                <a:cubicBezTo>
                  <a:pt x="5345" y="7357"/>
                  <a:pt x="5345" y="7372"/>
                  <a:pt x="5345" y="7357"/>
                </a:cubicBezTo>
                <a:cubicBezTo>
                  <a:pt x="5354" y="7357"/>
                  <a:pt x="5354" y="7357"/>
                  <a:pt x="5363" y="7357"/>
                </a:cubicBezTo>
                <a:cubicBezTo>
                  <a:pt x="5363" y="7341"/>
                  <a:pt x="5363" y="7326"/>
                  <a:pt x="5363" y="7310"/>
                </a:cubicBezTo>
                <a:cubicBezTo>
                  <a:pt x="5345" y="7295"/>
                  <a:pt x="5327" y="7279"/>
                  <a:pt x="5308" y="7295"/>
                </a:cubicBezTo>
                <a:close/>
                <a:moveTo>
                  <a:pt x="18360" y="6207"/>
                </a:moveTo>
                <a:cubicBezTo>
                  <a:pt x="18342" y="6191"/>
                  <a:pt x="18333" y="6207"/>
                  <a:pt x="18323" y="6222"/>
                </a:cubicBezTo>
                <a:cubicBezTo>
                  <a:pt x="18314" y="6253"/>
                  <a:pt x="18323" y="6269"/>
                  <a:pt x="18342" y="6269"/>
                </a:cubicBezTo>
                <a:cubicBezTo>
                  <a:pt x="18342" y="6285"/>
                  <a:pt x="18351" y="6285"/>
                  <a:pt x="18351" y="6285"/>
                </a:cubicBezTo>
                <a:cubicBezTo>
                  <a:pt x="18360" y="6285"/>
                  <a:pt x="18369" y="6269"/>
                  <a:pt x="18369" y="6269"/>
                </a:cubicBezTo>
                <a:cubicBezTo>
                  <a:pt x="18378" y="6238"/>
                  <a:pt x="18369" y="6207"/>
                  <a:pt x="18360" y="6207"/>
                </a:cubicBezTo>
                <a:close/>
                <a:moveTo>
                  <a:pt x="18955" y="18949"/>
                </a:moveTo>
                <a:cubicBezTo>
                  <a:pt x="18946" y="18949"/>
                  <a:pt x="18946" y="18965"/>
                  <a:pt x="18946" y="18965"/>
                </a:cubicBezTo>
                <a:cubicBezTo>
                  <a:pt x="18946" y="18965"/>
                  <a:pt x="18955" y="18980"/>
                  <a:pt x="18955" y="18980"/>
                </a:cubicBezTo>
                <a:cubicBezTo>
                  <a:pt x="18964" y="18980"/>
                  <a:pt x="18973" y="18980"/>
                  <a:pt x="18982" y="18980"/>
                </a:cubicBezTo>
                <a:cubicBezTo>
                  <a:pt x="18992" y="18980"/>
                  <a:pt x="18992" y="18980"/>
                  <a:pt x="19001" y="18980"/>
                </a:cubicBezTo>
                <a:cubicBezTo>
                  <a:pt x="19001" y="18980"/>
                  <a:pt x="19010" y="18980"/>
                  <a:pt x="19010" y="18980"/>
                </a:cubicBezTo>
                <a:cubicBezTo>
                  <a:pt x="19010" y="18980"/>
                  <a:pt x="19019" y="18965"/>
                  <a:pt x="19019" y="18965"/>
                </a:cubicBezTo>
                <a:cubicBezTo>
                  <a:pt x="19019" y="18949"/>
                  <a:pt x="19019" y="18949"/>
                  <a:pt x="19010" y="18934"/>
                </a:cubicBezTo>
                <a:cubicBezTo>
                  <a:pt x="18992" y="18918"/>
                  <a:pt x="18973" y="18918"/>
                  <a:pt x="18955" y="18949"/>
                </a:cubicBezTo>
                <a:close/>
                <a:moveTo>
                  <a:pt x="14040" y="3223"/>
                </a:moveTo>
                <a:cubicBezTo>
                  <a:pt x="14040" y="3223"/>
                  <a:pt x="14031" y="3223"/>
                  <a:pt x="14031" y="3223"/>
                </a:cubicBezTo>
                <a:cubicBezTo>
                  <a:pt x="14013" y="3239"/>
                  <a:pt x="14003" y="3285"/>
                  <a:pt x="14022" y="3301"/>
                </a:cubicBezTo>
                <a:cubicBezTo>
                  <a:pt x="14031" y="3316"/>
                  <a:pt x="14040" y="3332"/>
                  <a:pt x="14049" y="3316"/>
                </a:cubicBezTo>
                <a:cubicBezTo>
                  <a:pt x="14058" y="3316"/>
                  <a:pt x="14058" y="3316"/>
                  <a:pt x="14067" y="3301"/>
                </a:cubicBezTo>
                <a:cubicBezTo>
                  <a:pt x="14067" y="3270"/>
                  <a:pt x="14058" y="3239"/>
                  <a:pt x="14040" y="3223"/>
                </a:cubicBezTo>
                <a:close/>
                <a:moveTo>
                  <a:pt x="19101" y="14956"/>
                </a:moveTo>
                <a:cubicBezTo>
                  <a:pt x="19101" y="14956"/>
                  <a:pt x="19092" y="14956"/>
                  <a:pt x="19092" y="14956"/>
                </a:cubicBezTo>
                <a:cubicBezTo>
                  <a:pt x="19083" y="14987"/>
                  <a:pt x="19074" y="15018"/>
                  <a:pt x="19074" y="15064"/>
                </a:cubicBezTo>
                <a:cubicBezTo>
                  <a:pt x="19074" y="15064"/>
                  <a:pt x="19083" y="15080"/>
                  <a:pt x="19083" y="15080"/>
                </a:cubicBezTo>
                <a:cubicBezTo>
                  <a:pt x="19083" y="15080"/>
                  <a:pt x="19083" y="15080"/>
                  <a:pt x="19092" y="15080"/>
                </a:cubicBezTo>
                <a:cubicBezTo>
                  <a:pt x="19111" y="15064"/>
                  <a:pt x="19120" y="15018"/>
                  <a:pt x="19111" y="14971"/>
                </a:cubicBezTo>
                <a:cubicBezTo>
                  <a:pt x="19111" y="14956"/>
                  <a:pt x="19111" y="14956"/>
                  <a:pt x="19101" y="14956"/>
                </a:cubicBezTo>
                <a:close/>
                <a:moveTo>
                  <a:pt x="18845" y="15702"/>
                </a:moveTo>
                <a:cubicBezTo>
                  <a:pt x="18854" y="15702"/>
                  <a:pt x="18863" y="15686"/>
                  <a:pt x="18873" y="15670"/>
                </a:cubicBezTo>
                <a:cubicBezTo>
                  <a:pt x="18882" y="15655"/>
                  <a:pt x="18873" y="15639"/>
                  <a:pt x="18863" y="15639"/>
                </a:cubicBezTo>
                <a:cubicBezTo>
                  <a:pt x="18863" y="15624"/>
                  <a:pt x="18854" y="15624"/>
                  <a:pt x="18845" y="15624"/>
                </a:cubicBezTo>
                <a:cubicBezTo>
                  <a:pt x="18836" y="15624"/>
                  <a:pt x="18827" y="15624"/>
                  <a:pt x="18818" y="15639"/>
                </a:cubicBezTo>
                <a:cubicBezTo>
                  <a:pt x="18808" y="15639"/>
                  <a:pt x="18808" y="15639"/>
                  <a:pt x="18808" y="15655"/>
                </a:cubicBezTo>
                <a:cubicBezTo>
                  <a:pt x="18808" y="15655"/>
                  <a:pt x="18808" y="15670"/>
                  <a:pt x="18808" y="15670"/>
                </a:cubicBezTo>
                <a:cubicBezTo>
                  <a:pt x="18818" y="15686"/>
                  <a:pt x="18836" y="15686"/>
                  <a:pt x="18845" y="15702"/>
                </a:cubicBezTo>
                <a:close/>
                <a:moveTo>
                  <a:pt x="1291" y="5181"/>
                </a:moveTo>
                <a:cubicBezTo>
                  <a:pt x="1272" y="5212"/>
                  <a:pt x="1254" y="5228"/>
                  <a:pt x="1254" y="5259"/>
                </a:cubicBezTo>
                <a:cubicBezTo>
                  <a:pt x="1272" y="5259"/>
                  <a:pt x="1291" y="5274"/>
                  <a:pt x="1309" y="5259"/>
                </a:cubicBezTo>
                <a:cubicBezTo>
                  <a:pt x="1309" y="5259"/>
                  <a:pt x="1318" y="5243"/>
                  <a:pt x="1318" y="5243"/>
                </a:cubicBezTo>
                <a:cubicBezTo>
                  <a:pt x="1327" y="5228"/>
                  <a:pt x="1318" y="5212"/>
                  <a:pt x="1318" y="5197"/>
                </a:cubicBezTo>
                <a:cubicBezTo>
                  <a:pt x="1309" y="5181"/>
                  <a:pt x="1291" y="5181"/>
                  <a:pt x="1291" y="5181"/>
                </a:cubicBezTo>
                <a:close/>
                <a:moveTo>
                  <a:pt x="1254" y="5259"/>
                </a:moveTo>
                <a:cubicBezTo>
                  <a:pt x="1245" y="5274"/>
                  <a:pt x="1226" y="5290"/>
                  <a:pt x="1217" y="5274"/>
                </a:cubicBezTo>
                <a:cubicBezTo>
                  <a:pt x="1199" y="5274"/>
                  <a:pt x="1190" y="5274"/>
                  <a:pt x="1181" y="5306"/>
                </a:cubicBezTo>
                <a:cubicBezTo>
                  <a:pt x="1181" y="5306"/>
                  <a:pt x="1181" y="5321"/>
                  <a:pt x="1172" y="5321"/>
                </a:cubicBezTo>
                <a:cubicBezTo>
                  <a:pt x="1172" y="5321"/>
                  <a:pt x="1172" y="5321"/>
                  <a:pt x="1162" y="5321"/>
                </a:cubicBezTo>
                <a:cubicBezTo>
                  <a:pt x="1107" y="5337"/>
                  <a:pt x="1098" y="5352"/>
                  <a:pt x="1098" y="5445"/>
                </a:cubicBezTo>
                <a:cubicBezTo>
                  <a:pt x="1098" y="5461"/>
                  <a:pt x="1098" y="5476"/>
                  <a:pt x="1107" y="5476"/>
                </a:cubicBezTo>
                <a:cubicBezTo>
                  <a:pt x="1117" y="5492"/>
                  <a:pt x="1117" y="5508"/>
                  <a:pt x="1117" y="5508"/>
                </a:cubicBezTo>
                <a:cubicBezTo>
                  <a:pt x="1126" y="5523"/>
                  <a:pt x="1135" y="5523"/>
                  <a:pt x="1135" y="5523"/>
                </a:cubicBezTo>
                <a:cubicBezTo>
                  <a:pt x="1162" y="5476"/>
                  <a:pt x="1190" y="5445"/>
                  <a:pt x="1226" y="5414"/>
                </a:cubicBezTo>
                <a:cubicBezTo>
                  <a:pt x="1245" y="5414"/>
                  <a:pt x="1254" y="5383"/>
                  <a:pt x="1272" y="5368"/>
                </a:cubicBezTo>
                <a:cubicBezTo>
                  <a:pt x="1281" y="5352"/>
                  <a:pt x="1281" y="5337"/>
                  <a:pt x="1281" y="5306"/>
                </a:cubicBezTo>
                <a:cubicBezTo>
                  <a:pt x="1281" y="5290"/>
                  <a:pt x="1272" y="5290"/>
                  <a:pt x="1263" y="5274"/>
                </a:cubicBezTo>
                <a:cubicBezTo>
                  <a:pt x="1263" y="5274"/>
                  <a:pt x="1254" y="5259"/>
                  <a:pt x="1254" y="5259"/>
                </a:cubicBezTo>
                <a:cubicBezTo>
                  <a:pt x="1254" y="5259"/>
                  <a:pt x="1254" y="5259"/>
                  <a:pt x="1254" y="5259"/>
                </a:cubicBezTo>
                <a:cubicBezTo>
                  <a:pt x="1254" y="5259"/>
                  <a:pt x="1254" y="5259"/>
                  <a:pt x="1254" y="5259"/>
                </a:cubicBezTo>
                <a:close/>
                <a:moveTo>
                  <a:pt x="20584" y="21218"/>
                </a:moveTo>
                <a:cubicBezTo>
                  <a:pt x="20575" y="21249"/>
                  <a:pt x="20566" y="21265"/>
                  <a:pt x="20566" y="21311"/>
                </a:cubicBezTo>
                <a:cubicBezTo>
                  <a:pt x="20566" y="21311"/>
                  <a:pt x="20566" y="21311"/>
                  <a:pt x="20566" y="21311"/>
                </a:cubicBezTo>
                <a:cubicBezTo>
                  <a:pt x="20575" y="21311"/>
                  <a:pt x="20593" y="21311"/>
                  <a:pt x="20602" y="21296"/>
                </a:cubicBezTo>
                <a:cubicBezTo>
                  <a:pt x="20612" y="21296"/>
                  <a:pt x="20612" y="21265"/>
                  <a:pt x="20602" y="21234"/>
                </a:cubicBezTo>
                <a:cubicBezTo>
                  <a:pt x="20602" y="21218"/>
                  <a:pt x="20593" y="21218"/>
                  <a:pt x="20584" y="21218"/>
                </a:cubicBezTo>
                <a:close/>
                <a:moveTo>
                  <a:pt x="6160" y="13091"/>
                </a:moveTo>
                <a:cubicBezTo>
                  <a:pt x="6160" y="13122"/>
                  <a:pt x="6160" y="13137"/>
                  <a:pt x="6178" y="13137"/>
                </a:cubicBezTo>
                <a:cubicBezTo>
                  <a:pt x="6187" y="13137"/>
                  <a:pt x="6196" y="13122"/>
                  <a:pt x="6205" y="13091"/>
                </a:cubicBezTo>
                <a:cubicBezTo>
                  <a:pt x="6205" y="13075"/>
                  <a:pt x="6196" y="13044"/>
                  <a:pt x="6178" y="13044"/>
                </a:cubicBezTo>
                <a:cubicBezTo>
                  <a:pt x="6169" y="13044"/>
                  <a:pt x="6160" y="13060"/>
                  <a:pt x="6160" y="13075"/>
                </a:cubicBezTo>
                <a:cubicBezTo>
                  <a:pt x="6160" y="13075"/>
                  <a:pt x="6160" y="13091"/>
                  <a:pt x="6160" y="13091"/>
                </a:cubicBezTo>
                <a:close/>
                <a:moveTo>
                  <a:pt x="12603" y="1172"/>
                </a:moveTo>
                <a:cubicBezTo>
                  <a:pt x="12612" y="1156"/>
                  <a:pt x="12621" y="1156"/>
                  <a:pt x="12621" y="1141"/>
                </a:cubicBezTo>
                <a:cubicBezTo>
                  <a:pt x="12621" y="1125"/>
                  <a:pt x="12621" y="1094"/>
                  <a:pt x="12603" y="1094"/>
                </a:cubicBezTo>
                <a:cubicBezTo>
                  <a:pt x="12594" y="1079"/>
                  <a:pt x="12585" y="1094"/>
                  <a:pt x="12576" y="1094"/>
                </a:cubicBezTo>
                <a:cubicBezTo>
                  <a:pt x="12557" y="1110"/>
                  <a:pt x="12557" y="1141"/>
                  <a:pt x="12576" y="1156"/>
                </a:cubicBezTo>
                <a:cubicBezTo>
                  <a:pt x="12585" y="1172"/>
                  <a:pt x="12594" y="1172"/>
                  <a:pt x="12603" y="1172"/>
                </a:cubicBezTo>
                <a:close/>
                <a:moveTo>
                  <a:pt x="13738" y="12827"/>
                </a:moveTo>
                <a:cubicBezTo>
                  <a:pt x="13729" y="12827"/>
                  <a:pt x="13729" y="12827"/>
                  <a:pt x="13729" y="12827"/>
                </a:cubicBezTo>
                <a:cubicBezTo>
                  <a:pt x="13720" y="12827"/>
                  <a:pt x="13711" y="12842"/>
                  <a:pt x="13711" y="12842"/>
                </a:cubicBezTo>
                <a:cubicBezTo>
                  <a:pt x="13701" y="12858"/>
                  <a:pt x="13720" y="12889"/>
                  <a:pt x="13729" y="12889"/>
                </a:cubicBezTo>
                <a:cubicBezTo>
                  <a:pt x="13738" y="12889"/>
                  <a:pt x="13756" y="12889"/>
                  <a:pt x="13765" y="12858"/>
                </a:cubicBezTo>
                <a:cubicBezTo>
                  <a:pt x="13765" y="12842"/>
                  <a:pt x="13765" y="12842"/>
                  <a:pt x="13765" y="12827"/>
                </a:cubicBezTo>
                <a:cubicBezTo>
                  <a:pt x="13756" y="12827"/>
                  <a:pt x="13738" y="12827"/>
                  <a:pt x="13738" y="12827"/>
                </a:cubicBezTo>
                <a:close/>
                <a:moveTo>
                  <a:pt x="6077" y="4156"/>
                </a:moveTo>
                <a:cubicBezTo>
                  <a:pt x="6077" y="4171"/>
                  <a:pt x="6068" y="4171"/>
                  <a:pt x="6068" y="4171"/>
                </a:cubicBezTo>
                <a:cubicBezTo>
                  <a:pt x="6050" y="4187"/>
                  <a:pt x="6032" y="4187"/>
                  <a:pt x="6022" y="4218"/>
                </a:cubicBezTo>
                <a:cubicBezTo>
                  <a:pt x="6022" y="4218"/>
                  <a:pt x="6022" y="4233"/>
                  <a:pt x="6022" y="4249"/>
                </a:cubicBezTo>
                <a:cubicBezTo>
                  <a:pt x="6022" y="4249"/>
                  <a:pt x="6022" y="4249"/>
                  <a:pt x="6032" y="4249"/>
                </a:cubicBezTo>
                <a:cubicBezTo>
                  <a:pt x="6041" y="4249"/>
                  <a:pt x="6050" y="4249"/>
                  <a:pt x="6050" y="4249"/>
                </a:cubicBezTo>
                <a:cubicBezTo>
                  <a:pt x="6068" y="4233"/>
                  <a:pt x="6077" y="4218"/>
                  <a:pt x="6086" y="4202"/>
                </a:cubicBezTo>
                <a:cubicBezTo>
                  <a:pt x="6096" y="4187"/>
                  <a:pt x="6096" y="4171"/>
                  <a:pt x="6096" y="4171"/>
                </a:cubicBezTo>
                <a:cubicBezTo>
                  <a:pt x="6086" y="4156"/>
                  <a:pt x="6086" y="4156"/>
                  <a:pt x="6077" y="4156"/>
                </a:cubicBezTo>
                <a:close/>
                <a:moveTo>
                  <a:pt x="21225" y="16137"/>
                </a:moveTo>
                <a:cubicBezTo>
                  <a:pt x="21216" y="16121"/>
                  <a:pt x="21206" y="16106"/>
                  <a:pt x="21197" y="16090"/>
                </a:cubicBezTo>
                <a:cubicBezTo>
                  <a:pt x="21188" y="16090"/>
                  <a:pt x="21188" y="16090"/>
                  <a:pt x="21188" y="16106"/>
                </a:cubicBezTo>
                <a:cubicBezTo>
                  <a:pt x="21179" y="16121"/>
                  <a:pt x="21188" y="16152"/>
                  <a:pt x="21188" y="16168"/>
                </a:cubicBezTo>
                <a:cubicBezTo>
                  <a:pt x="21188" y="16183"/>
                  <a:pt x="21197" y="16183"/>
                  <a:pt x="21216" y="16183"/>
                </a:cubicBezTo>
                <a:cubicBezTo>
                  <a:pt x="21225" y="16168"/>
                  <a:pt x="21225" y="16152"/>
                  <a:pt x="21225" y="16137"/>
                </a:cubicBezTo>
                <a:close/>
                <a:moveTo>
                  <a:pt x="6269" y="4560"/>
                </a:moveTo>
                <a:cubicBezTo>
                  <a:pt x="6269" y="4560"/>
                  <a:pt x="6279" y="4544"/>
                  <a:pt x="6279" y="4544"/>
                </a:cubicBezTo>
                <a:cubicBezTo>
                  <a:pt x="6279" y="4529"/>
                  <a:pt x="6279" y="4529"/>
                  <a:pt x="6279" y="4513"/>
                </a:cubicBezTo>
                <a:cubicBezTo>
                  <a:pt x="6269" y="4497"/>
                  <a:pt x="6251" y="4497"/>
                  <a:pt x="6242" y="4497"/>
                </a:cubicBezTo>
                <a:cubicBezTo>
                  <a:pt x="6233" y="4497"/>
                  <a:pt x="6224" y="4497"/>
                  <a:pt x="6224" y="4513"/>
                </a:cubicBezTo>
                <a:cubicBezTo>
                  <a:pt x="6224" y="4529"/>
                  <a:pt x="6224" y="4544"/>
                  <a:pt x="6233" y="4544"/>
                </a:cubicBezTo>
                <a:cubicBezTo>
                  <a:pt x="6242" y="4560"/>
                  <a:pt x="6251" y="4575"/>
                  <a:pt x="6269" y="4560"/>
                </a:cubicBezTo>
                <a:close/>
                <a:moveTo>
                  <a:pt x="20886" y="15422"/>
                </a:moveTo>
                <a:cubicBezTo>
                  <a:pt x="20886" y="15422"/>
                  <a:pt x="20886" y="15406"/>
                  <a:pt x="20886" y="15406"/>
                </a:cubicBezTo>
                <a:cubicBezTo>
                  <a:pt x="20895" y="15406"/>
                  <a:pt x="20895" y="15406"/>
                  <a:pt x="20895" y="15406"/>
                </a:cubicBezTo>
                <a:cubicBezTo>
                  <a:pt x="20886" y="15391"/>
                  <a:pt x="20877" y="15375"/>
                  <a:pt x="20877" y="15360"/>
                </a:cubicBezTo>
                <a:cubicBezTo>
                  <a:pt x="20877" y="15360"/>
                  <a:pt x="20877" y="15360"/>
                  <a:pt x="20877" y="15360"/>
                </a:cubicBezTo>
                <a:cubicBezTo>
                  <a:pt x="20868" y="15344"/>
                  <a:pt x="20859" y="15329"/>
                  <a:pt x="20849" y="15313"/>
                </a:cubicBezTo>
                <a:cubicBezTo>
                  <a:pt x="20849" y="15297"/>
                  <a:pt x="20840" y="15297"/>
                  <a:pt x="20840" y="15297"/>
                </a:cubicBezTo>
                <a:cubicBezTo>
                  <a:pt x="20840" y="15297"/>
                  <a:pt x="20831" y="15329"/>
                  <a:pt x="20840" y="15329"/>
                </a:cubicBezTo>
                <a:cubicBezTo>
                  <a:pt x="20849" y="15375"/>
                  <a:pt x="20859" y="15391"/>
                  <a:pt x="20886" y="15422"/>
                </a:cubicBezTo>
                <a:close/>
                <a:moveTo>
                  <a:pt x="12383" y="1405"/>
                </a:moveTo>
                <a:cubicBezTo>
                  <a:pt x="12374" y="1405"/>
                  <a:pt x="12365" y="1390"/>
                  <a:pt x="12356" y="1390"/>
                </a:cubicBezTo>
                <a:cubicBezTo>
                  <a:pt x="12356" y="1390"/>
                  <a:pt x="12347" y="1405"/>
                  <a:pt x="12347" y="1405"/>
                </a:cubicBezTo>
                <a:cubicBezTo>
                  <a:pt x="12338" y="1405"/>
                  <a:pt x="12338" y="1421"/>
                  <a:pt x="12338" y="1421"/>
                </a:cubicBezTo>
                <a:cubicBezTo>
                  <a:pt x="12328" y="1436"/>
                  <a:pt x="12338" y="1436"/>
                  <a:pt x="12338" y="1436"/>
                </a:cubicBezTo>
                <a:cubicBezTo>
                  <a:pt x="12365" y="1436"/>
                  <a:pt x="12383" y="1452"/>
                  <a:pt x="12402" y="1467"/>
                </a:cubicBezTo>
                <a:cubicBezTo>
                  <a:pt x="12402" y="1452"/>
                  <a:pt x="12402" y="1452"/>
                  <a:pt x="12402" y="1436"/>
                </a:cubicBezTo>
                <a:cubicBezTo>
                  <a:pt x="12393" y="1405"/>
                  <a:pt x="12393" y="1405"/>
                  <a:pt x="12383" y="1405"/>
                </a:cubicBezTo>
                <a:close/>
                <a:moveTo>
                  <a:pt x="12402" y="1467"/>
                </a:moveTo>
                <a:cubicBezTo>
                  <a:pt x="12402" y="1467"/>
                  <a:pt x="12402" y="1467"/>
                  <a:pt x="12402" y="1467"/>
                </a:cubicBezTo>
                <a:cubicBezTo>
                  <a:pt x="12402" y="1467"/>
                  <a:pt x="12402" y="1467"/>
                  <a:pt x="12402" y="1467"/>
                </a:cubicBezTo>
                <a:cubicBezTo>
                  <a:pt x="12402" y="1467"/>
                  <a:pt x="12402" y="1467"/>
                  <a:pt x="12402" y="1467"/>
                </a:cubicBezTo>
                <a:cubicBezTo>
                  <a:pt x="12402" y="1467"/>
                  <a:pt x="12402" y="1467"/>
                  <a:pt x="12402" y="1467"/>
                </a:cubicBezTo>
                <a:close/>
                <a:moveTo>
                  <a:pt x="14461" y="1825"/>
                </a:moveTo>
                <a:cubicBezTo>
                  <a:pt x="14479" y="1825"/>
                  <a:pt x="14498" y="1794"/>
                  <a:pt x="14498" y="1763"/>
                </a:cubicBezTo>
                <a:cubicBezTo>
                  <a:pt x="14498" y="1763"/>
                  <a:pt x="14498" y="1747"/>
                  <a:pt x="14488" y="1747"/>
                </a:cubicBezTo>
                <a:cubicBezTo>
                  <a:pt x="14488" y="1747"/>
                  <a:pt x="14488" y="1747"/>
                  <a:pt x="14488" y="1747"/>
                </a:cubicBezTo>
                <a:cubicBezTo>
                  <a:pt x="14479" y="1747"/>
                  <a:pt x="14461" y="1763"/>
                  <a:pt x="14452" y="1778"/>
                </a:cubicBezTo>
                <a:cubicBezTo>
                  <a:pt x="14452" y="1778"/>
                  <a:pt x="14452" y="1794"/>
                  <a:pt x="14452" y="1809"/>
                </a:cubicBezTo>
                <a:cubicBezTo>
                  <a:pt x="14452" y="1809"/>
                  <a:pt x="14452" y="1825"/>
                  <a:pt x="14461" y="1825"/>
                </a:cubicBezTo>
                <a:close/>
                <a:moveTo>
                  <a:pt x="14864" y="1188"/>
                </a:moveTo>
                <a:cubicBezTo>
                  <a:pt x="14864" y="1188"/>
                  <a:pt x="14864" y="1188"/>
                  <a:pt x="14864" y="1188"/>
                </a:cubicBezTo>
                <a:cubicBezTo>
                  <a:pt x="14864" y="1172"/>
                  <a:pt x="14864" y="1172"/>
                  <a:pt x="14855" y="1156"/>
                </a:cubicBezTo>
                <a:cubicBezTo>
                  <a:pt x="14836" y="1156"/>
                  <a:pt x="14818" y="1172"/>
                  <a:pt x="14800" y="1156"/>
                </a:cubicBezTo>
                <a:cubicBezTo>
                  <a:pt x="14800" y="1156"/>
                  <a:pt x="14791" y="1156"/>
                  <a:pt x="14791" y="1172"/>
                </a:cubicBezTo>
                <a:cubicBezTo>
                  <a:pt x="14791" y="1172"/>
                  <a:pt x="14791" y="1172"/>
                  <a:pt x="14791" y="1172"/>
                </a:cubicBezTo>
                <a:cubicBezTo>
                  <a:pt x="14809" y="1219"/>
                  <a:pt x="14836" y="1219"/>
                  <a:pt x="14864" y="1188"/>
                </a:cubicBezTo>
                <a:close/>
                <a:moveTo>
                  <a:pt x="6965" y="17924"/>
                </a:moveTo>
                <a:cubicBezTo>
                  <a:pt x="6965" y="17924"/>
                  <a:pt x="6965" y="17924"/>
                  <a:pt x="6965" y="17924"/>
                </a:cubicBezTo>
                <a:cubicBezTo>
                  <a:pt x="6965" y="17924"/>
                  <a:pt x="6965" y="17924"/>
                  <a:pt x="6965" y="17924"/>
                </a:cubicBezTo>
                <a:cubicBezTo>
                  <a:pt x="6965" y="17924"/>
                  <a:pt x="6965" y="17924"/>
                  <a:pt x="6965" y="17924"/>
                </a:cubicBezTo>
                <a:cubicBezTo>
                  <a:pt x="6965" y="17924"/>
                  <a:pt x="6965" y="17924"/>
                  <a:pt x="6965" y="17924"/>
                </a:cubicBezTo>
                <a:close/>
                <a:moveTo>
                  <a:pt x="6910" y="17970"/>
                </a:moveTo>
                <a:cubicBezTo>
                  <a:pt x="6910" y="17986"/>
                  <a:pt x="6901" y="18001"/>
                  <a:pt x="6892" y="18017"/>
                </a:cubicBezTo>
                <a:cubicBezTo>
                  <a:pt x="6883" y="18032"/>
                  <a:pt x="6883" y="18048"/>
                  <a:pt x="6883" y="18048"/>
                </a:cubicBezTo>
                <a:cubicBezTo>
                  <a:pt x="6928" y="18048"/>
                  <a:pt x="6947" y="18001"/>
                  <a:pt x="6965" y="17939"/>
                </a:cubicBezTo>
                <a:cubicBezTo>
                  <a:pt x="6965" y="17924"/>
                  <a:pt x="6965" y="17924"/>
                  <a:pt x="6965" y="17924"/>
                </a:cubicBezTo>
                <a:cubicBezTo>
                  <a:pt x="6956" y="17924"/>
                  <a:pt x="6947" y="17924"/>
                  <a:pt x="6947" y="17939"/>
                </a:cubicBezTo>
                <a:cubicBezTo>
                  <a:pt x="6928" y="17955"/>
                  <a:pt x="6919" y="17955"/>
                  <a:pt x="6910" y="17970"/>
                </a:cubicBezTo>
                <a:close/>
                <a:moveTo>
                  <a:pt x="6910" y="17970"/>
                </a:moveTo>
                <a:cubicBezTo>
                  <a:pt x="6910" y="17970"/>
                  <a:pt x="6919" y="17970"/>
                  <a:pt x="6919" y="17970"/>
                </a:cubicBezTo>
                <a:cubicBezTo>
                  <a:pt x="6910" y="17970"/>
                  <a:pt x="6910" y="17970"/>
                  <a:pt x="6910" y="17970"/>
                </a:cubicBezTo>
                <a:cubicBezTo>
                  <a:pt x="6910" y="17970"/>
                  <a:pt x="6910" y="17970"/>
                  <a:pt x="6910" y="17970"/>
                </a:cubicBezTo>
                <a:cubicBezTo>
                  <a:pt x="6910" y="17970"/>
                  <a:pt x="6910" y="17970"/>
                  <a:pt x="6910" y="17970"/>
                </a:cubicBezTo>
                <a:close/>
                <a:moveTo>
                  <a:pt x="8439" y="597"/>
                </a:moveTo>
                <a:cubicBezTo>
                  <a:pt x="8448" y="597"/>
                  <a:pt x="8448" y="597"/>
                  <a:pt x="8457" y="597"/>
                </a:cubicBezTo>
                <a:cubicBezTo>
                  <a:pt x="8457" y="597"/>
                  <a:pt x="8466" y="582"/>
                  <a:pt x="8466" y="582"/>
                </a:cubicBezTo>
                <a:cubicBezTo>
                  <a:pt x="8475" y="550"/>
                  <a:pt x="8466" y="535"/>
                  <a:pt x="8457" y="535"/>
                </a:cubicBezTo>
                <a:cubicBezTo>
                  <a:pt x="8448" y="519"/>
                  <a:pt x="8439" y="535"/>
                  <a:pt x="8429" y="550"/>
                </a:cubicBezTo>
                <a:cubicBezTo>
                  <a:pt x="8429" y="566"/>
                  <a:pt x="8429" y="582"/>
                  <a:pt x="8439" y="597"/>
                </a:cubicBezTo>
                <a:close/>
                <a:moveTo>
                  <a:pt x="18488" y="14536"/>
                </a:moveTo>
                <a:cubicBezTo>
                  <a:pt x="18497" y="14536"/>
                  <a:pt x="18506" y="14536"/>
                  <a:pt x="18516" y="14536"/>
                </a:cubicBezTo>
                <a:cubicBezTo>
                  <a:pt x="18516" y="14536"/>
                  <a:pt x="18525" y="14536"/>
                  <a:pt x="18525" y="14520"/>
                </a:cubicBezTo>
                <a:cubicBezTo>
                  <a:pt x="18525" y="14520"/>
                  <a:pt x="18525" y="14520"/>
                  <a:pt x="18516" y="14520"/>
                </a:cubicBezTo>
                <a:cubicBezTo>
                  <a:pt x="18497" y="14520"/>
                  <a:pt x="18470" y="14505"/>
                  <a:pt x="18452" y="14505"/>
                </a:cubicBezTo>
                <a:cubicBezTo>
                  <a:pt x="18442" y="14505"/>
                  <a:pt x="18442" y="14520"/>
                  <a:pt x="18442" y="14520"/>
                </a:cubicBezTo>
                <a:cubicBezTo>
                  <a:pt x="18433" y="14536"/>
                  <a:pt x="18442" y="14536"/>
                  <a:pt x="18442" y="14536"/>
                </a:cubicBezTo>
                <a:cubicBezTo>
                  <a:pt x="18461" y="14536"/>
                  <a:pt x="18470" y="14536"/>
                  <a:pt x="18488" y="14536"/>
                </a:cubicBezTo>
                <a:cubicBezTo>
                  <a:pt x="18488" y="14536"/>
                  <a:pt x="18488" y="14536"/>
                  <a:pt x="18488" y="14536"/>
                </a:cubicBezTo>
                <a:close/>
                <a:moveTo>
                  <a:pt x="20822" y="15453"/>
                </a:moveTo>
                <a:cubicBezTo>
                  <a:pt x="20822" y="15453"/>
                  <a:pt x="20831" y="15453"/>
                  <a:pt x="20831" y="15437"/>
                </a:cubicBezTo>
                <a:cubicBezTo>
                  <a:pt x="20831" y="15437"/>
                  <a:pt x="20831" y="15422"/>
                  <a:pt x="20831" y="15422"/>
                </a:cubicBezTo>
                <a:cubicBezTo>
                  <a:pt x="20822" y="15406"/>
                  <a:pt x="20804" y="15391"/>
                  <a:pt x="20785" y="15391"/>
                </a:cubicBezTo>
                <a:cubicBezTo>
                  <a:pt x="20785" y="15391"/>
                  <a:pt x="20776" y="15391"/>
                  <a:pt x="20776" y="15406"/>
                </a:cubicBezTo>
                <a:cubicBezTo>
                  <a:pt x="20767" y="15406"/>
                  <a:pt x="20776" y="15422"/>
                  <a:pt x="20776" y="15437"/>
                </a:cubicBezTo>
                <a:cubicBezTo>
                  <a:pt x="20795" y="15453"/>
                  <a:pt x="20804" y="15453"/>
                  <a:pt x="20822" y="15453"/>
                </a:cubicBezTo>
                <a:close/>
                <a:moveTo>
                  <a:pt x="19284" y="8196"/>
                </a:moveTo>
                <a:cubicBezTo>
                  <a:pt x="19275" y="8196"/>
                  <a:pt x="19275" y="8196"/>
                  <a:pt x="19275" y="8196"/>
                </a:cubicBezTo>
                <a:cubicBezTo>
                  <a:pt x="19275" y="8196"/>
                  <a:pt x="19275" y="8196"/>
                  <a:pt x="19275" y="8196"/>
                </a:cubicBezTo>
                <a:cubicBezTo>
                  <a:pt x="19275" y="8196"/>
                  <a:pt x="19275" y="8196"/>
                  <a:pt x="19284" y="8196"/>
                </a:cubicBezTo>
                <a:cubicBezTo>
                  <a:pt x="19284" y="8196"/>
                  <a:pt x="19284" y="8196"/>
                  <a:pt x="19284" y="8196"/>
                </a:cubicBezTo>
                <a:close/>
                <a:moveTo>
                  <a:pt x="19312" y="8087"/>
                </a:moveTo>
                <a:cubicBezTo>
                  <a:pt x="19312" y="8072"/>
                  <a:pt x="19303" y="8072"/>
                  <a:pt x="19303" y="8072"/>
                </a:cubicBezTo>
                <a:cubicBezTo>
                  <a:pt x="19294" y="8087"/>
                  <a:pt x="19294" y="8087"/>
                  <a:pt x="19294" y="8103"/>
                </a:cubicBezTo>
                <a:cubicBezTo>
                  <a:pt x="19284" y="8134"/>
                  <a:pt x="19275" y="8165"/>
                  <a:pt x="19284" y="8196"/>
                </a:cubicBezTo>
                <a:cubicBezTo>
                  <a:pt x="19303" y="8165"/>
                  <a:pt x="19321" y="8134"/>
                  <a:pt x="19321" y="8087"/>
                </a:cubicBezTo>
                <a:cubicBezTo>
                  <a:pt x="19321" y="8087"/>
                  <a:pt x="19321" y="8087"/>
                  <a:pt x="19312" y="8087"/>
                </a:cubicBezTo>
                <a:close/>
                <a:moveTo>
                  <a:pt x="12237" y="1638"/>
                </a:moveTo>
                <a:cubicBezTo>
                  <a:pt x="12237" y="1654"/>
                  <a:pt x="12237" y="1669"/>
                  <a:pt x="12237" y="1669"/>
                </a:cubicBezTo>
                <a:cubicBezTo>
                  <a:pt x="12246" y="1685"/>
                  <a:pt x="12274" y="1669"/>
                  <a:pt x="12283" y="1654"/>
                </a:cubicBezTo>
                <a:cubicBezTo>
                  <a:pt x="12283" y="1654"/>
                  <a:pt x="12283" y="1654"/>
                  <a:pt x="12283" y="1638"/>
                </a:cubicBezTo>
                <a:cubicBezTo>
                  <a:pt x="12274" y="1638"/>
                  <a:pt x="12274" y="1607"/>
                  <a:pt x="12264" y="1607"/>
                </a:cubicBezTo>
                <a:cubicBezTo>
                  <a:pt x="12255" y="1592"/>
                  <a:pt x="12246" y="1607"/>
                  <a:pt x="12237" y="1607"/>
                </a:cubicBezTo>
                <a:cubicBezTo>
                  <a:pt x="12237" y="1623"/>
                  <a:pt x="12237" y="1638"/>
                  <a:pt x="12237" y="1638"/>
                </a:cubicBezTo>
                <a:close/>
                <a:moveTo>
                  <a:pt x="12594" y="1545"/>
                </a:moveTo>
                <a:cubicBezTo>
                  <a:pt x="12594" y="1560"/>
                  <a:pt x="12603" y="1576"/>
                  <a:pt x="12612" y="1576"/>
                </a:cubicBezTo>
                <a:cubicBezTo>
                  <a:pt x="12631" y="1560"/>
                  <a:pt x="12640" y="1545"/>
                  <a:pt x="12640" y="1529"/>
                </a:cubicBezTo>
                <a:cubicBezTo>
                  <a:pt x="12640" y="1514"/>
                  <a:pt x="12621" y="1498"/>
                  <a:pt x="12612" y="1498"/>
                </a:cubicBezTo>
                <a:cubicBezTo>
                  <a:pt x="12603" y="1498"/>
                  <a:pt x="12594" y="1514"/>
                  <a:pt x="12594" y="1545"/>
                </a:cubicBezTo>
                <a:close/>
                <a:moveTo>
                  <a:pt x="16658" y="14148"/>
                </a:moveTo>
                <a:cubicBezTo>
                  <a:pt x="16658" y="14148"/>
                  <a:pt x="16648" y="14148"/>
                  <a:pt x="16648" y="14148"/>
                </a:cubicBezTo>
                <a:cubicBezTo>
                  <a:pt x="16648" y="14148"/>
                  <a:pt x="16639" y="14148"/>
                  <a:pt x="16639" y="14163"/>
                </a:cubicBezTo>
                <a:cubicBezTo>
                  <a:pt x="16639" y="14194"/>
                  <a:pt x="16648" y="14210"/>
                  <a:pt x="16667" y="14225"/>
                </a:cubicBezTo>
                <a:cubicBezTo>
                  <a:pt x="16667" y="14225"/>
                  <a:pt x="16667" y="14225"/>
                  <a:pt x="16667" y="14225"/>
                </a:cubicBezTo>
                <a:cubicBezTo>
                  <a:pt x="16676" y="14225"/>
                  <a:pt x="16676" y="14210"/>
                  <a:pt x="16676" y="14210"/>
                </a:cubicBezTo>
                <a:cubicBezTo>
                  <a:pt x="16676" y="14179"/>
                  <a:pt x="16667" y="14163"/>
                  <a:pt x="16658" y="14148"/>
                </a:cubicBezTo>
                <a:close/>
                <a:moveTo>
                  <a:pt x="12347" y="1560"/>
                </a:moveTo>
                <a:cubicBezTo>
                  <a:pt x="12365" y="1545"/>
                  <a:pt x="12383" y="1529"/>
                  <a:pt x="12393" y="1498"/>
                </a:cubicBezTo>
                <a:cubicBezTo>
                  <a:pt x="12374" y="1498"/>
                  <a:pt x="12365" y="1498"/>
                  <a:pt x="12347" y="1498"/>
                </a:cubicBezTo>
                <a:cubicBezTo>
                  <a:pt x="12338" y="1498"/>
                  <a:pt x="12328" y="1514"/>
                  <a:pt x="12328" y="1545"/>
                </a:cubicBezTo>
                <a:cubicBezTo>
                  <a:pt x="12328" y="1545"/>
                  <a:pt x="12328" y="1560"/>
                  <a:pt x="12338" y="1560"/>
                </a:cubicBezTo>
                <a:cubicBezTo>
                  <a:pt x="12338" y="1560"/>
                  <a:pt x="12347" y="1560"/>
                  <a:pt x="12347" y="1560"/>
                </a:cubicBezTo>
                <a:close/>
                <a:moveTo>
                  <a:pt x="1721" y="4902"/>
                </a:moveTo>
                <a:cubicBezTo>
                  <a:pt x="1721" y="4902"/>
                  <a:pt x="1721" y="4902"/>
                  <a:pt x="1721" y="4902"/>
                </a:cubicBezTo>
                <a:cubicBezTo>
                  <a:pt x="1721" y="4902"/>
                  <a:pt x="1721" y="4902"/>
                  <a:pt x="1721" y="4902"/>
                </a:cubicBezTo>
                <a:cubicBezTo>
                  <a:pt x="1721" y="4902"/>
                  <a:pt x="1721" y="4902"/>
                  <a:pt x="1721" y="4902"/>
                </a:cubicBezTo>
                <a:cubicBezTo>
                  <a:pt x="1721" y="4902"/>
                  <a:pt x="1721" y="4902"/>
                  <a:pt x="1721" y="4902"/>
                </a:cubicBezTo>
                <a:close/>
                <a:moveTo>
                  <a:pt x="19486" y="7807"/>
                </a:moveTo>
                <a:cubicBezTo>
                  <a:pt x="19513" y="7792"/>
                  <a:pt x="19522" y="7761"/>
                  <a:pt x="19513" y="7714"/>
                </a:cubicBezTo>
                <a:cubicBezTo>
                  <a:pt x="19513" y="7714"/>
                  <a:pt x="19513" y="7714"/>
                  <a:pt x="19513" y="7714"/>
                </a:cubicBezTo>
                <a:cubicBezTo>
                  <a:pt x="19513" y="7714"/>
                  <a:pt x="19504" y="7714"/>
                  <a:pt x="19504" y="7714"/>
                </a:cubicBezTo>
                <a:cubicBezTo>
                  <a:pt x="19495" y="7730"/>
                  <a:pt x="19486" y="7761"/>
                  <a:pt x="19477" y="7792"/>
                </a:cubicBezTo>
                <a:cubicBezTo>
                  <a:pt x="19477" y="7792"/>
                  <a:pt x="19477" y="7792"/>
                  <a:pt x="19486" y="7807"/>
                </a:cubicBezTo>
                <a:cubicBezTo>
                  <a:pt x="19486" y="7807"/>
                  <a:pt x="19486" y="7807"/>
                  <a:pt x="19486" y="7807"/>
                </a:cubicBezTo>
                <a:close/>
                <a:moveTo>
                  <a:pt x="9766" y="6922"/>
                </a:moveTo>
                <a:cubicBezTo>
                  <a:pt x="9766" y="6922"/>
                  <a:pt x="9766" y="6922"/>
                  <a:pt x="9766" y="6922"/>
                </a:cubicBezTo>
                <a:cubicBezTo>
                  <a:pt x="9766" y="6922"/>
                  <a:pt x="9766" y="6922"/>
                  <a:pt x="9766" y="6922"/>
                </a:cubicBezTo>
                <a:cubicBezTo>
                  <a:pt x="9766" y="6922"/>
                  <a:pt x="9766" y="6922"/>
                  <a:pt x="9766" y="6922"/>
                </a:cubicBezTo>
                <a:cubicBezTo>
                  <a:pt x="9766" y="6922"/>
                  <a:pt x="9766" y="6922"/>
                  <a:pt x="9766" y="6922"/>
                </a:cubicBezTo>
                <a:close/>
                <a:moveTo>
                  <a:pt x="9812" y="6844"/>
                </a:moveTo>
                <a:cubicBezTo>
                  <a:pt x="9812" y="6828"/>
                  <a:pt x="9812" y="6828"/>
                  <a:pt x="9802" y="6828"/>
                </a:cubicBezTo>
                <a:cubicBezTo>
                  <a:pt x="9802" y="6813"/>
                  <a:pt x="9802" y="6813"/>
                  <a:pt x="9802" y="6813"/>
                </a:cubicBezTo>
                <a:cubicBezTo>
                  <a:pt x="9784" y="6828"/>
                  <a:pt x="9775" y="6844"/>
                  <a:pt x="9775" y="6859"/>
                </a:cubicBezTo>
                <a:cubicBezTo>
                  <a:pt x="9766" y="6875"/>
                  <a:pt x="9766" y="6891"/>
                  <a:pt x="9766" y="6922"/>
                </a:cubicBezTo>
                <a:cubicBezTo>
                  <a:pt x="9775" y="6906"/>
                  <a:pt x="9775" y="6906"/>
                  <a:pt x="9784" y="6906"/>
                </a:cubicBezTo>
                <a:cubicBezTo>
                  <a:pt x="9802" y="6891"/>
                  <a:pt x="9802" y="6875"/>
                  <a:pt x="9812" y="6844"/>
                </a:cubicBezTo>
                <a:close/>
                <a:moveTo>
                  <a:pt x="17335" y="14614"/>
                </a:moveTo>
                <a:cubicBezTo>
                  <a:pt x="17326" y="14614"/>
                  <a:pt x="17326" y="14614"/>
                  <a:pt x="17326" y="14614"/>
                </a:cubicBezTo>
                <a:cubicBezTo>
                  <a:pt x="17326" y="14629"/>
                  <a:pt x="17317" y="14645"/>
                  <a:pt x="17326" y="14660"/>
                </a:cubicBezTo>
                <a:cubicBezTo>
                  <a:pt x="17326" y="14676"/>
                  <a:pt x="17335" y="14676"/>
                  <a:pt x="17353" y="14676"/>
                </a:cubicBezTo>
                <a:cubicBezTo>
                  <a:pt x="17353" y="14676"/>
                  <a:pt x="17362" y="14660"/>
                  <a:pt x="17372" y="14660"/>
                </a:cubicBezTo>
                <a:cubicBezTo>
                  <a:pt x="17372" y="14660"/>
                  <a:pt x="17372" y="14645"/>
                  <a:pt x="17372" y="14645"/>
                </a:cubicBezTo>
                <a:cubicBezTo>
                  <a:pt x="17362" y="14614"/>
                  <a:pt x="17344" y="14598"/>
                  <a:pt x="17335" y="14614"/>
                </a:cubicBezTo>
                <a:close/>
                <a:moveTo>
                  <a:pt x="20758" y="15266"/>
                </a:moveTo>
                <a:cubicBezTo>
                  <a:pt x="20758" y="15266"/>
                  <a:pt x="20767" y="15266"/>
                  <a:pt x="20767" y="15266"/>
                </a:cubicBezTo>
                <a:cubicBezTo>
                  <a:pt x="20767" y="15251"/>
                  <a:pt x="20767" y="15251"/>
                  <a:pt x="20767" y="15235"/>
                </a:cubicBezTo>
                <a:cubicBezTo>
                  <a:pt x="20758" y="15204"/>
                  <a:pt x="20740" y="15189"/>
                  <a:pt x="20721" y="15189"/>
                </a:cubicBezTo>
                <a:cubicBezTo>
                  <a:pt x="20721" y="15189"/>
                  <a:pt x="20712" y="15189"/>
                  <a:pt x="20712" y="15189"/>
                </a:cubicBezTo>
                <a:cubicBezTo>
                  <a:pt x="20712" y="15204"/>
                  <a:pt x="20712" y="15204"/>
                  <a:pt x="20712" y="15204"/>
                </a:cubicBezTo>
                <a:cubicBezTo>
                  <a:pt x="20721" y="15235"/>
                  <a:pt x="20740" y="15251"/>
                  <a:pt x="20758" y="15266"/>
                </a:cubicBezTo>
                <a:close/>
                <a:moveTo>
                  <a:pt x="4924" y="3829"/>
                </a:moveTo>
                <a:cubicBezTo>
                  <a:pt x="4915" y="3845"/>
                  <a:pt x="4906" y="3845"/>
                  <a:pt x="4897" y="3860"/>
                </a:cubicBezTo>
                <a:cubicBezTo>
                  <a:pt x="4887" y="3876"/>
                  <a:pt x="4887" y="3891"/>
                  <a:pt x="4887" y="3907"/>
                </a:cubicBezTo>
                <a:cubicBezTo>
                  <a:pt x="4897" y="3923"/>
                  <a:pt x="4897" y="3923"/>
                  <a:pt x="4906" y="3923"/>
                </a:cubicBezTo>
                <a:cubicBezTo>
                  <a:pt x="4915" y="3907"/>
                  <a:pt x="4933" y="3876"/>
                  <a:pt x="4933" y="3845"/>
                </a:cubicBezTo>
                <a:cubicBezTo>
                  <a:pt x="4933" y="3845"/>
                  <a:pt x="4933" y="3845"/>
                  <a:pt x="4933" y="3845"/>
                </a:cubicBezTo>
                <a:cubicBezTo>
                  <a:pt x="4933" y="3829"/>
                  <a:pt x="4924" y="3829"/>
                  <a:pt x="4924" y="3829"/>
                </a:cubicBezTo>
                <a:close/>
                <a:moveTo>
                  <a:pt x="16749" y="14443"/>
                </a:moveTo>
                <a:cubicBezTo>
                  <a:pt x="16749" y="14427"/>
                  <a:pt x="16740" y="14443"/>
                  <a:pt x="16740" y="14443"/>
                </a:cubicBezTo>
                <a:cubicBezTo>
                  <a:pt x="16731" y="14443"/>
                  <a:pt x="16731" y="14458"/>
                  <a:pt x="16731" y="14458"/>
                </a:cubicBezTo>
                <a:cubicBezTo>
                  <a:pt x="16740" y="14489"/>
                  <a:pt x="16740" y="14505"/>
                  <a:pt x="16758" y="14505"/>
                </a:cubicBezTo>
                <a:cubicBezTo>
                  <a:pt x="16758" y="14505"/>
                  <a:pt x="16758" y="14505"/>
                  <a:pt x="16767" y="14505"/>
                </a:cubicBezTo>
                <a:cubicBezTo>
                  <a:pt x="16767" y="14505"/>
                  <a:pt x="16767" y="14489"/>
                  <a:pt x="16767" y="14489"/>
                </a:cubicBezTo>
                <a:cubicBezTo>
                  <a:pt x="16767" y="14458"/>
                  <a:pt x="16758" y="14443"/>
                  <a:pt x="16749" y="14443"/>
                </a:cubicBezTo>
                <a:close/>
                <a:moveTo>
                  <a:pt x="6315" y="6098"/>
                </a:moveTo>
                <a:cubicBezTo>
                  <a:pt x="6306" y="6098"/>
                  <a:pt x="6297" y="6114"/>
                  <a:pt x="6297" y="6114"/>
                </a:cubicBezTo>
                <a:cubicBezTo>
                  <a:pt x="6297" y="6129"/>
                  <a:pt x="6297" y="6129"/>
                  <a:pt x="6297" y="6129"/>
                </a:cubicBezTo>
                <a:cubicBezTo>
                  <a:pt x="6297" y="6145"/>
                  <a:pt x="6306" y="6145"/>
                  <a:pt x="6306" y="6145"/>
                </a:cubicBezTo>
                <a:cubicBezTo>
                  <a:pt x="6315" y="6145"/>
                  <a:pt x="6324" y="6129"/>
                  <a:pt x="6324" y="6129"/>
                </a:cubicBezTo>
                <a:cubicBezTo>
                  <a:pt x="6334" y="6114"/>
                  <a:pt x="6334" y="6114"/>
                  <a:pt x="6334" y="6098"/>
                </a:cubicBezTo>
                <a:cubicBezTo>
                  <a:pt x="6324" y="6083"/>
                  <a:pt x="6315" y="6083"/>
                  <a:pt x="6315" y="6098"/>
                </a:cubicBezTo>
                <a:close/>
                <a:moveTo>
                  <a:pt x="20877" y="15531"/>
                </a:moveTo>
                <a:cubicBezTo>
                  <a:pt x="20877" y="15531"/>
                  <a:pt x="20877" y="15531"/>
                  <a:pt x="20877" y="15546"/>
                </a:cubicBezTo>
                <a:cubicBezTo>
                  <a:pt x="20886" y="15562"/>
                  <a:pt x="20895" y="15577"/>
                  <a:pt x="20904" y="15577"/>
                </a:cubicBezTo>
                <a:cubicBezTo>
                  <a:pt x="20914" y="15577"/>
                  <a:pt x="20923" y="15562"/>
                  <a:pt x="20923" y="15562"/>
                </a:cubicBezTo>
                <a:cubicBezTo>
                  <a:pt x="20923" y="15562"/>
                  <a:pt x="20923" y="15546"/>
                  <a:pt x="20923" y="15546"/>
                </a:cubicBezTo>
                <a:cubicBezTo>
                  <a:pt x="20914" y="15531"/>
                  <a:pt x="20904" y="15515"/>
                  <a:pt x="20886" y="15515"/>
                </a:cubicBezTo>
                <a:cubicBezTo>
                  <a:pt x="20886" y="15515"/>
                  <a:pt x="20877" y="15515"/>
                  <a:pt x="20877" y="15531"/>
                </a:cubicBezTo>
                <a:close/>
                <a:moveTo>
                  <a:pt x="5565" y="1731"/>
                </a:moveTo>
                <a:cubicBezTo>
                  <a:pt x="5565" y="1731"/>
                  <a:pt x="5565" y="1716"/>
                  <a:pt x="5556" y="1716"/>
                </a:cubicBezTo>
                <a:cubicBezTo>
                  <a:pt x="5546" y="1716"/>
                  <a:pt x="5528" y="1716"/>
                  <a:pt x="5519" y="1731"/>
                </a:cubicBezTo>
                <a:cubicBezTo>
                  <a:pt x="5510" y="1731"/>
                  <a:pt x="5510" y="1747"/>
                  <a:pt x="5519" y="1747"/>
                </a:cubicBezTo>
                <a:cubicBezTo>
                  <a:pt x="5519" y="1763"/>
                  <a:pt x="5528" y="1763"/>
                  <a:pt x="5537" y="1778"/>
                </a:cubicBezTo>
                <a:cubicBezTo>
                  <a:pt x="5546" y="1763"/>
                  <a:pt x="5556" y="1747"/>
                  <a:pt x="5565" y="1747"/>
                </a:cubicBezTo>
                <a:cubicBezTo>
                  <a:pt x="5565" y="1731"/>
                  <a:pt x="5565" y="1731"/>
                  <a:pt x="5565" y="1731"/>
                </a:cubicBezTo>
                <a:close/>
                <a:moveTo>
                  <a:pt x="5537" y="1778"/>
                </a:moveTo>
                <a:cubicBezTo>
                  <a:pt x="5537" y="1778"/>
                  <a:pt x="5528" y="1778"/>
                  <a:pt x="5528" y="1778"/>
                </a:cubicBezTo>
                <a:cubicBezTo>
                  <a:pt x="5528" y="1778"/>
                  <a:pt x="5537" y="1778"/>
                  <a:pt x="5537" y="1778"/>
                </a:cubicBezTo>
                <a:cubicBezTo>
                  <a:pt x="5537" y="1778"/>
                  <a:pt x="5537" y="1778"/>
                  <a:pt x="5537" y="1778"/>
                </a:cubicBezTo>
                <a:cubicBezTo>
                  <a:pt x="5537" y="1778"/>
                  <a:pt x="5537" y="1778"/>
                  <a:pt x="5537" y="1778"/>
                </a:cubicBezTo>
                <a:close/>
                <a:moveTo>
                  <a:pt x="5629" y="4808"/>
                </a:moveTo>
                <a:cubicBezTo>
                  <a:pt x="5620" y="4808"/>
                  <a:pt x="5620" y="4824"/>
                  <a:pt x="5620" y="4824"/>
                </a:cubicBezTo>
                <a:cubicBezTo>
                  <a:pt x="5620" y="4839"/>
                  <a:pt x="5620" y="4839"/>
                  <a:pt x="5620" y="4855"/>
                </a:cubicBezTo>
                <a:cubicBezTo>
                  <a:pt x="5620" y="4870"/>
                  <a:pt x="5629" y="4870"/>
                  <a:pt x="5638" y="4886"/>
                </a:cubicBezTo>
                <a:cubicBezTo>
                  <a:pt x="5638" y="4886"/>
                  <a:pt x="5647" y="4886"/>
                  <a:pt x="5647" y="4886"/>
                </a:cubicBezTo>
                <a:cubicBezTo>
                  <a:pt x="5647" y="4886"/>
                  <a:pt x="5656" y="4886"/>
                  <a:pt x="5647" y="4870"/>
                </a:cubicBezTo>
                <a:cubicBezTo>
                  <a:pt x="5647" y="4839"/>
                  <a:pt x="5638" y="4824"/>
                  <a:pt x="5629" y="4808"/>
                </a:cubicBezTo>
                <a:close/>
                <a:moveTo>
                  <a:pt x="6526" y="5896"/>
                </a:moveTo>
                <a:cubicBezTo>
                  <a:pt x="6517" y="5896"/>
                  <a:pt x="6517" y="5896"/>
                  <a:pt x="6517" y="5896"/>
                </a:cubicBezTo>
                <a:cubicBezTo>
                  <a:pt x="6507" y="5912"/>
                  <a:pt x="6498" y="5912"/>
                  <a:pt x="6498" y="5927"/>
                </a:cubicBezTo>
                <a:cubicBezTo>
                  <a:pt x="6498" y="5943"/>
                  <a:pt x="6507" y="5958"/>
                  <a:pt x="6507" y="5958"/>
                </a:cubicBezTo>
                <a:cubicBezTo>
                  <a:pt x="6507" y="5974"/>
                  <a:pt x="6517" y="5974"/>
                  <a:pt x="6517" y="5974"/>
                </a:cubicBezTo>
                <a:cubicBezTo>
                  <a:pt x="6526" y="5958"/>
                  <a:pt x="6526" y="5958"/>
                  <a:pt x="6535" y="5943"/>
                </a:cubicBezTo>
                <a:cubicBezTo>
                  <a:pt x="6535" y="5927"/>
                  <a:pt x="6535" y="5912"/>
                  <a:pt x="6526" y="5896"/>
                </a:cubicBezTo>
                <a:cubicBezTo>
                  <a:pt x="6526" y="5896"/>
                  <a:pt x="6526" y="5896"/>
                  <a:pt x="6526" y="5896"/>
                </a:cubicBezTo>
                <a:close/>
                <a:moveTo>
                  <a:pt x="20309" y="14707"/>
                </a:moveTo>
                <a:cubicBezTo>
                  <a:pt x="20309" y="14754"/>
                  <a:pt x="20319" y="14785"/>
                  <a:pt x="20328" y="14831"/>
                </a:cubicBezTo>
                <a:cubicBezTo>
                  <a:pt x="20328" y="14831"/>
                  <a:pt x="20328" y="14831"/>
                  <a:pt x="20337" y="14831"/>
                </a:cubicBezTo>
                <a:cubicBezTo>
                  <a:pt x="20337" y="14831"/>
                  <a:pt x="20346" y="14816"/>
                  <a:pt x="20346" y="14800"/>
                </a:cubicBezTo>
                <a:cubicBezTo>
                  <a:pt x="20346" y="14769"/>
                  <a:pt x="20328" y="14723"/>
                  <a:pt x="20309" y="14707"/>
                </a:cubicBezTo>
                <a:close/>
                <a:moveTo>
                  <a:pt x="12411" y="877"/>
                </a:moveTo>
                <a:cubicBezTo>
                  <a:pt x="12420" y="877"/>
                  <a:pt x="12420" y="877"/>
                  <a:pt x="12429" y="877"/>
                </a:cubicBezTo>
                <a:cubicBezTo>
                  <a:pt x="12438" y="877"/>
                  <a:pt x="12447" y="846"/>
                  <a:pt x="12438" y="830"/>
                </a:cubicBezTo>
                <a:cubicBezTo>
                  <a:pt x="12438" y="830"/>
                  <a:pt x="12429" y="815"/>
                  <a:pt x="12420" y="815"/>
                </a:cubicBezTo>
                <a:cubicBezTo>
                  <a:pt x="12411" y="815"/>
                  <a:pt x="12402" y="830"/>
                  <a:pt x="12402" y="846"/>
                </a:cubicBezTo>
                <a:cubicBezTo>
                  <a:pt x="12402" y="861"/>
                  <a:pt x="12411" y="861"/>
                  <a:pt x="12411" y="877"/>
                </a:cubicBezTo>
                <a:close/>
                <a:moveTo>
                  <a:pt x="12612" y="861"/>
                </a:moveTo>
                <a:cubicBezTo>
                  <a:pt x="12631" y="861"/>
                  <a:pt x="12631" y="846"/>
                  <a:pt x="12631" y="846"/>
                </a:cubicBezTo>
                <a:cubicBezTo>
                  <a:pt x="12631" y="830"/>
                  <a:pt x="12621" y="830"/>
                  <a:pt x="12612" y="830"/>
                </a:cubicBezTo>
                <a:cubicBezTo>
                  <a:pt x="12603" y="830"/>
                  <a:pt x="12594" y="846"/>
                  <a:pt x="12603" y="846"/>
                </a:cubicBezTo>
                <a:cubicBezTo>
                  <a:pt x="12603" y="861"/>
                  <a:pt x="12612" y="861"/>
                  <a:pt x="12612" y="861"/>
                </a:cubicBezTo>
                <a:close/>
                <a:moveTo>
                  <a:pt x="4942" y="1374"/>
                </a:moveTo>
                <a:cubicBezTo>
                  <a:pt x="4942" y="1390"/>
                  <a:pt x="4952" y="1390"/>
                  <a:pt x="4952" y="1405"/>
                </a:cubicBezTo>
                <a:cubicBezTo>
                  <a:pt x="4952" y="1421"/>
                  <a:pt x="4961" y="1421"/>
                  <a:pt x="4970" y="1421"/>
                </a:cubicBezTo>
                <a:cubicBezTo>
                  <a:pt x="4979" y="1421"/>
                  <a:pt x="4988" y="1405"/>
                  <a:pt x="4988" y="1390"/>
                </a:cubicBezTo>
                <a:cubicBezTo>
                  <a:pt x="4979" y="1390"/>
                  <a:pt x="4979" y="1374"/>
                  <a:pt x="4979" y="1374"/>
                </a:cubicBezTo>
                <a:cubicBezTo>
                  <a:pt x="4970" y="1374"/>
                  <a:pt x="4961" y="1358"/>
                  <a:pt x="4961" y="1358"/>
                </a:cubicBezTo>
                <a:cubicBezTo>
                  <a:pt x="4952" y="1358"/>
                  <a:pt x="4942" y="1374"/>
                  <a:pt x="4942" y="1374"/>
                </a:cubicBezTo>
                <a:close/>
                <a:moveTo>
                  <a:pt x="17134" y="14194"/>
                </a:moveTo>
                <a:cubicBezTo>
                  <a:pt x="17134" y="14194"/>
                  <a:pt x="17134" y="14194"/>
                  <a:pt x="17134" y="14179"/>
                </a:cubicBezTo>
                <a:cubicBezTo>
                  <a:pt x="17134" y="14179"/>
                  <a:pt x="17134" y="14163"/>
                  <a:pt x="17124" y="14163"/>
                </a:cubicBezTo>
                <a:cubicBezTo>
                  <a:pt x="17124" y="14163"/>
                  <a:pt x="17115" y="14163"/>
                  <a:pt x="17106" y="14163"/>
                </a:cubicBezTo>
                <a:cubicBezTo>
                  <a:pt x="17097" y="14163"/>
                  <a:pt x="17097" y="14163"/>
                  <a:pt x="17088" y="14163"/>
                </a:cubicBezTo>
                <a:cubicBezTo>
                  <a:pt x="17097" y="14179"/>
                  <a:pt x="17106" y="14194"/>
                  <a:pt x="17124" y="14210"/>
                </a:cubicBezTo>
                <a:cubicBezTo>
                  <a:pt x="17124" y="14210"/>
                  <a:pt x="17134" y="14194"/>
                  <a:pt x="17134" y="14194"/>
                </a:cubicBezTo>
                <a:close/>
                <a:moveTo>
                  <a:pt x="18854" y="14318"/>
                </a:moveTo>
                <a:cubicBezTo>
                  <a:pt x="18854" y="14318"/>
                  <a:pt x="18854" y="14334"/>
                  <a:pt x="18854" y="14334"/>
                </a:cubicBezTo>
                <a:cubicBezTo>
                  <a:pt x="18854" y="14334"/>
                  <a:pt x="18863" y="14350"/>
                  <a:pt x="18863" y="14350"/>
                </a:cubicBezTo>
                <a:cubicBezTo>
                  <a:pt x="18873" y="14350"/>
                  <a:pt x="18882" y="14350"/>
                  <a:pt x="18891" y="14350"/>
                </a:cubicBezTo>
                <a:cubicBezTo>
                  <a:pt x="18891" y="14350"/>
                  <a:pt x="18900" y="14334"/>
                  <a:pt x="18900" y="14334"/>
                </a:cubicBezTo>
                <a:cubicBezTo>
                  <a:pt x="18900" y="14334"/>
                  <a:pt x="18900" y="14334"/>
                  <a:pt x="18900" y="14318"/>
                </a:cubicBezTo>
                <a:cubicBezTo>
                  <a:pt x="18882" y="14303"/>
                  <a:pt x="18873" y="14303"/>
                  <a:pt x="18854" y="14318"/>
                </a:cubicBezTo>
                <a:close/>
                <a:moveTo>
                  <a:pt x="13985" y="2571"/>
                </a:moveTo>
                <a:cubicBezTo>
                  <a:pt x="13994" y="2571"/>
                  <a:pt x="14003" y="2571"/>
                  <a:pt x="14003" y="2539"/>
                </a:cubicBezTo>
                <a:cubicBezTo>
                  <a:pt x="14003" y="2539"/>
                  <a:pt x="13994" y="2524"/>
                  <a:pt x="13994" y="2524"/>
                </a:cubicBezTo>
                <a:cubicBezTo>
                  <a:pt x="13985" y="2508"/>
                  <a:pt x="13976" y="2524"/>
                  <a:pt x="13976" y="2539"/>
                </a:cubicBezTo>
                <a:cubicBezTo>
                  <a:pt x="13976" y="2555"/>
                  <a:pt x="13976" y="2571"/>
                  <a:pt x="13985" y="2571"/>
                </a:cubicBezTo>
                <a:close/>
                <a:moveTo>
                  <a:pt x="5629" y="2213"/>
                </a:moveTo>
                <a:cubicBezTo>
                  <a:pt x="5638" y="2213"/>
                  <a:pt x="5638" y="2213"/>
                  <a:pt x="5647" y="2198"/>
                </a:cubicBezTo>
                <a:cubicBezTo>
                  <a:pt x="5629" y="2182"/>
                  <a:pt x="5611" y="2182"/>
                  <a:pt x="5583" y="2182"/>
                </a:cubicBezTo>
                <a:cubicBezTo>
                  <a:pt x="5592" y="2229"/>
                  <a:pt x="5592" y="2229"/>
                  <a:pt x="5629" y="2213"/>
                </a:cubicBezTo>
                <a:close/>
                <a:moveTo>
                  <a:pt x="5583" y="2182"/>
                </a:moveTo>
                <a:cubicBezTo>
                  <a:pt x="5583" y="2182"/>
                  <a:pt x="5583" y="2182"/>
                  <a:pt x="5583" y="2182"/>
                </a:cubicBezTo>
                <a:cubicBezTo>
                  <a:pt x="5583" y="2182"/>
                  <a:pt x="5583" y="2182"/>
                  <a:pt x="5583" y="2182"/>
                </a:cubicBezTo>
                <a:cubicBezTo>
                  <a:pt x="5583" y="2182"/>
                  <a:pt x="5583" y="2182"/>
                  <a:pt x="5583" y="2182"/>
                </a:cubicBezTo>
                <a:cubicBezTo>
                  <a:pt x="5583" y="2182"/>
                  <a:pt x="5583" y="2182"/>
                  <a:pt x="5583" y="2182"/>
                </a:cubicBezTo>
                <a:close/>
                <a:moveTo>
                  <a:pt x="18406" y="13106"/>
                </a:moveTo>
                <a:cubicBezTo>
                  <a:pt x="18397" y="13106"/>
                  <a:pt x="18387" y="13122"/>
                  <a:pt x="18378" y="13122"/>
                </a:cubicBezTo>
                <a:cubicBezTo>
                  <a:pt x="18397" y="13169"/>
                  <a:pt x="18406" y="13169"/>
                  <a:pt x="18415" y="13153"/>
                </a:cubicBezTo>
                <a:cubicBezTo>
                  <a:pt x="18424" y="13153"/>
                  <a:pt x="18433" y="13122"/>
                  <a:pt x="18424" y="13122"/>
                </a:cubicBezTo>
                <a:cubicBezTo>
                  <a:pt x="18424" y="13106"/>
                  <a:pt x="18415" y="13106"/>
                  <a:pt x="18406" y="13106"/>
                </a:cubicBezTo>
                <a:close/>
                <a:moveTo>
                  <a:pt x="18397" y="13029"/>
                </a:moveTo>
                <a:cubicBezTo>
                  <a:pt x="18397" y="13029"/>
                  <a:pt x="18397" y="13029"/>
                  <a:pt x="18397" y="13013"/>
                </a:cubicBezTo>
                <a:cubicBezTo>
                  <a:pt x="18387" y="13013"/>
                  <a:pt x="18387" y="13013"/>
                  <a:pt x="18378" y="13013"/>
                </a:cubicBezTo>
                <a:cubicBezTo>
                  <a:pt x="18378" y="13029"/>
                  <a:pt x="18369" y="13044"/>
                  <a:pt x="18369" y="13044"/>
                </a:cubicBezTo>
                <a:cubicBezTo>
                  <a:pt x="18369" y="13075"/>
                  <a:pt x="18369" y="13106"/>
                  <a:pt x="18369" y="13122"/>
                </a:cubicBezTo>
                <a:cubicBezTo>
                  <a:pt x="18369" y="13122"/>
                  <a:pt x="18378" y="13122"/>
                  <a:pt x="18378" y="13122"/>
                </a:cubicBezTo>
                <a:cubicBezTo>
                  <a:pt x="18387" y="13106"/>
                  <a:pt x="18387" y="13091"/>
                  <a:pt x="18397" y="13075"/>
                </a:cubicBezTo>
                <a:cubicBezTo>
                  <a:pt x="18397" y="13060"/>
                  <a:pt x="18397" y="13044"/>
                  <a:pt x="18397" y="13029"/>
                </a:cubicBezTo>
                <a:close/>
                <a:moveTo>
                  <a:pt x="18369" y="13044"/>
                </a:moveTo>
                <a:cubicBezTo>
                  <a:pt x="18369" y="13044"/>
                  <a:pt x="18369" y="13044"/>
                  <a:pt x="18369" y="13044"/>
                </a:cubicBezTo>
                <a:cubicBezTo>
                  <a:pt x="18369" y="13044"/>
                  <a:pt x="18360" y="13044"/>
                  <a:pt x="18360" y="13044"/>
                </a:cubicBezTo>
                <a:cubicBezTo>
                  <a:pt x="18360" y="13044"/>
                  <a:pt x="18360" y="13044"/>
                  <a:pt x="18360" y="13044"/>
                </a:cubicBezTo>
                <a:cubicBezTo>
                  <a:pt x="18360" y="13044"/>
                  <a:pt x="18369" y="13044"/>
                  <a:pt x="18369" y="13044"/>
                </a:cubicBezTo>
                <a:close/>
                <a:moveTo>
                  <a:pt x="18378" y="13122"/>
                </a:moveTo>
                <a:cubicBezTo>
                  <a:pt x="18378" y="13122"/>
                  <a:pt x="18378" y="13122"/>
                  <a:pt x="18378" y="13122"/>
                </a:cubicBezTo>
                <a:cubicBezTo>
                  <a:pt x="18378" y="13122"/>
                  <a:pt x="18378" y="13122"/>
                  <a:pt x="18378" y="13122"/>
                </a:cubicBezTo>
                <a:cubicBezTo>
                  <a:pt x="18378" y="13122"/>
                  <a:pt x="18378" y="13122"/>
                  <a:pt x="18378" y="13122"/>
                </a:cubicBezTo>
                <a:cubicBezTo>
                  <a:pt x="18378" y="13122"/>
                  <a:pt x="18378" y="13122"/>
                  <a:pt x="18378" y="13122"/>
                </a:cubicBezTo>
                <a:close/>
                <a:moveTo>
                  <a:pt x="6205" y="12578"/>
                </a:moveTo>
                <a:cubicBezTo>
                  <a:pt x="6205" y="12578"/>
                  <a:pt x="6196" y="12563"/>
                  <a:pt x="6196" y="12578"/>
                </a:cubicBezTo>
                <a:cubicBezTo>
                  <a:pt x="6187" y="12578"/>
                  <a:pt x="6187" y="12594"/>
                  <a:pt x="6187" y="12594"/>
                </a:cubicBezTo>
                <a:cubicBezTo>
                  <a:pt x="6196" y="12609"/>
                  <a:pt x="6196" y="12609"/>
                  <a:pt x="6205" y="12625"/>
                </a:cubicBezTo>
                <a:cubicBezTo>
                  <a:pt x="6205" y="12625"/>
                  <a:pt x="6215" y="12609"/>
                  <a:pt x="6215" y="12609"/>
                </a:cubicBezTo>
                <a:cubicBezTo>
                  <a:pt x="6215" y="12594"/>
                  <a:pt x="6215" y="12594"/>
                  <a:pt x="6205" y="12578"/>
                </a:cubicBezTo>
                <a:close/>
                <a:moveTo>
                  <a:pt x="6196" y="12392"/>
                </a:moveTo>
                <a:cubicBezTo>
                  <a:pt x="6196" y="12392"/>
                  <a:pt x="6187" y="12376"/>
                  <a:pt x="6187" y="12376"/>
                </a:cubicBezTo>
                <a:cubicBezTo>
                  <a:pt x="6178" y="12376"/>
                  <a:pt x="6169" y="12392"/>
                  <a:pt x="6160" y="12407"/>
                </a:cubicBezTo>
                <a:cubicBezTo>
                  <a:pt x="6160" y="12407"/>
                  <a:pt x="6169" y="12423"/>
                  <a:pt x="6169" y="12423"/>
                </a:cubicBezTo>
                <a:cubicBezTo>
                  <a:pt x="6178" y="12438"/>
                  <a:pt x="6196" y="12407"/>
                  <a:pt x="6196" y="12392"/>
                </a:cubicBezTo>
                <a:close/>
                <a:moveTo>
                  <a:pt x="5894" y="5383"/>
                </a:moveTo>
                <a:cubicBezTo>
                  <a:pt x="5894" y="5399"/>
                  <a:pt x="5894" y="5399"/>
                  <a:pt x="5894" y="5414"/>
                </a:cubicBezTo>
                <a:cubicBezTo>
                  <a:pt x="5894" y="5430"/>
                  <a:pt x="5903" y="5445"/>
                  <a:pt x="5913" y="5445"/>
                </a:cubicBezTo>
                <a:cubicBezTo>
                  <a:pt x="5922" y="5445"/>
                  <a:pt x="5922" y="5445"/>
                  <a:pt x="5931" y="5430"/>
                </a:cubicBezTo>
                <a:cubicBezTo>
                  <a:pt x="5931" y="5430"/>
                  <a:pt x="5931" y="5414"/>
                  <a:pt x="5931" y="5414"/>
                </a:cubicBezTo>
                <a:cubicBezTo>
                  <a:pt x="5922" y="5399"/>
                  <a:pt x="5913" y="5383"/>
                  <a:pt x="5894" y="5383"/>
                </a:cubicBezTo>
                <a:close/>
                <a:moveTo>
                  <a:pt x="5144" y="11350"/>
                </a:moveTo>
                <a:cubicBezTo>
                  <a:pt x="5135" y="11350"/>
                  <a:pt x="5125" y="11366"/>
                  <a:pt x="5125" y="11382"/>
                </a:cubicBezTo>
                <a:cubicBezTo>
                  <a:pt x="5125" y="11397"/>
                  <a:pt x="5135" y="11413"/>
                  <a:pt x="5144" y="11413"/>
                </a:cubicBezTo>
                <a:cubicBezTo>
                  <a:pt x="5144" y="11413"/>
                  <a:pt x="5153" y="11397"/>
                  <a:pt x="5153" y="11382"/>
                </a:cubicBezTo>
                <a:cubicBezTo>
                  <a:pt x="5153" y="11366"/>
                  <a:pt x="5144" y="11350"/>
                  <a:pt x="5144" y="11350"/>
                </a:cubicBezTo>
                <a:close/>
                <a:moveTo>
                  <a:pt x="5208" y="11195"/>
                </a:moveTo>
                <a:cubicBezTo>
                  <a:pt x="5226" y="11179"/>
                  <a:pt x="5217" y="11133"/>
                  <a:pt x="5208" y="11117"/>
                </a:cubicBezTo>
                <a:cubicBezTo>
                  <a:pt x="5199" y="11117"/>
                  <a:pt x="5199" y="11117"/>
                  <a:pt x="5199" y="11133"/>
                </a:cubicBezTo>
                <a:cubicBezTo>
                  <a:pt x="5189" y="11148"/>
                  <a:pt x="5199" y="11179"/>
                  <a:pt x="5208" y="11195"/>
                </a:cubicBezTo>
                <a:cubicBezTo>
                  <a:pt x="5208" y="11195"/>
                  <a:pt x="5208" y="11195"/>
                  <a:pt x="5208" y="11195"/>
                </a:cubicBezTo>
                <a:close/>
                <a:moveTo>
                  <a:pt x="5116" y="11117"/>
                </a:moveTo>
                <a:cubicBezTo>
                  <a:pt x="5107" y="11133"/>
                  <a:pt x="5107" y="11133"/>
                  <a:pt x="5116" y="11148"/>
                </a:cubicBezTo>
                <a:cubicBezTo>
                  <a:pt x="5116" y="11148"/>
                  <a:pt x="5116" y="11148"/>
                  <a:pt x="5116" y="11148"/>
                </a:cubicBezTo>
                <a:cubicBezTo>
                  <a:pt x="5125" y="11164"/>
                  <a:pt x="5135" y="11148"/>
                  <a:pt x="5144" y="11133"/>
                </a:cubicBezTo>
                <a:cubicBezTo>
                  <a:pt x="5153" y="11133"/>
                  <a:pt x="5153" y="11133"/>
                  <a:pt x="5153" y="11117"/>
                </a:cubicBezTo>
                <a:cubicBezTo>
                  <a:pt x="5144" y="11117"/>
                  <a:pt x="5144" y="11117"/>
                  <a:pt x="5144" y="11117"/>
                </a:cubicBezTo>
                <a:cubicBezTo>
                  <a:pt x="5135" y="11117"/>
                  <a:pt x="5125" y="11117"/>
                  <a:pt x="5116" y="11117"/>
                </a:cubicBezTo>
                <a:close/>
                <a:moveTo>
                  <a:pt x="5427" y="11848"/>
                </a:moveTo>
                <a:cubicBezTo>
                  <a:pt x="5427" y="11848"/>
                  <a:pt x="5437" y="11832"/>
                  <a:pt x="5437" y="11832"/>
                </a:cubicBezTo>
                <a:cubicBezTo>
                  <a:pt x="5437" y="11832"/>
                  <a:pt x="5427" y="11817"/>
                  <a:pt x="5427" y="11817"/>
                </a:cubicBezTo>
                <a:cubicBezTo>
                  <a:pt x="5418" y="11801"/>
                  <a:pt x="5418" y="11801"/>
                  <a:pt x="5409" y="11817"/>
                </a:cubicBezTo>
                <a:cubicBezTo>
                  <a:pt x="5409" y="11817"/>
                  <a:pt x="5400" y="11832"/>
                  <a:pt x="5400" y="11832"/>
                </a:cubicBezTo>
                <a:cubicBezTo>
                  <a:pt x="5400" y="11848"/>
                  <a:pt x="5409" y="11848"/>
                  <a:pt x="5409" y="11848"/>
                </a:cubicBezTo>
                <a:cubicBezTo>
                  <a:pt x="5418" y="11848"/>
                  <a:pt x="5427" y="11848"/>
                  <a:pt x="5427" y="11848"/>
                </a:cubicBezTo>
                <a:close/>
                <a:moveTo>
                  <a:pt x="20273" y="14676"/>
                </a:moveTo>
                <a:cubicBezTo>
                  <a:pt x="20273" y="14676"/>
                  <a:pt x="20273" y="14676"/>
                  <a:pt x="20273" y="14676"/>
                </a:cubicBezTo>
                <a:cubicBezTo>
                  <a:pt x="20273" y="14676"/>
                  <a:pt x="20273" y="14676"/>
                  <a:pt x="20273" y="14676"/>
                </a:cubicBezTo>
                <a:cubicBezTo>
                  <a:pt x="20273" y="14676"/>
                  <a:pt x="20273" y="14676"/>
                  <a:pt x="20273" y="14676"/>
                </a:cubicBezTo>
                <a:cubicBezTo>
                  <a:pt x="20273" y="14676"/>
                  <a:pt x="20273" y="14676"/>
                  <a:pt x="20273" y="14676"/>
                </a:cubicBezTo>
                <a:close/>
                <a:moveTo>
                  <a:pt x="20209" y="14629"/>
                </a:moveTo>
                <a:cubicBezTo>
                  <a:pt x="20227" y="14660"/>
                  <a:pt x="20245" y="14676"/>
                  <a:pt x="20273" y="14676"/>
                </a:cubicBezTo>
                <a:cubicBezTo>
                  <a:pt x="20255" y="14629"/>
                  <a:pt x="20236" y="14629"/>
                  <a:pt x="20209" y="14629"/>
                </a:cubicBezTo>
                <a:close/>
                <a:moveTo>
                  <a:pt x="18635" y="14396"/>
                </a:moveTo>
                <a:cubicBezTo>
                  <a:pt x="18635" y="14396"/>
                  <a:pt x="18644" y="14412"/>
                  <a:pt x="18653" y="14396"/>
                </a:cubicBezTo>
                <a:cubicBezTo>
                  <a:pt x="18662" y="14396"/>
                  <a:pt x="18662" y="14381"/>
                  <a:pt x="18671" y="14381"/>
                </a:cubicBezTo>
                <a:cubicBezTo>
                  <a:pt x="18671" y="14381"/>
                  <a:pt x="18671" y="14381"/>
                  <a:pt x="18671" y="14381"/>
                </a:cubicBezTo>
                <a:cubicBezTo>
                  <a:pt x="18671" y="14381"/>
                  <a:pt x="18671" y="14381"/>
                  <a:pt x="18671" y="14381"/>
                </a:cubicBezTo>
                <a:cubicBezTo>
                  <a:pt x="18671" y="14381"/>
                  <a:pt x="18680" y="14381"/>
                  <a:pt x="18680" y="14381"/>
                </a:cubicBezTo>
                <a:cubicBezTo>
                  <a:pt x="18680" y="14350"/>
                  <a:pt x="18680" y="14334"/>
                  <a:pt x="18680" y="14318"/>
                </a:cubicBezTo>
                <a:cubicBezTo>
                  <a:pt x="18671" y="14303"/>
                  <a:pt x="18680" y="14287"/>
                  <a:pt x="18689" y="14287"/>
                </a:cubicBezTo>
                <a:cubicBezTo>
                  <a:pt x="18689" y="14272"/>
                  <a:pt x="18689" y="14272"/>
                  <a:pt x="18689" y="14272"/>
                </a:cubicBezTo>
                <a:cubicBezTo>
                  <a:pt x="18708" y="14272"/>
                  <a:pt x="18717" y="14272"/>
                  <a:pt x="18708" y="14225"/>
                </a:cubicBezTo>
                <a:cubicBezTo>
                  <a:pt x="18708" y="14225"/>
                  <a:pt x="18717" y="14210"/>
                  <a:pt x="18717" y="14194"/>
                </a:cubicBezTo>
                <a:cubicBezTo>
                  <a:pt x="18726" y="14179"/>
                  <a:pt x="18735" y="14179"/>
                  <a:pt x="18735" y="14148"/>
                </a:cubicBezTo>
                <a:cubicBezTo>
                  <a:pt x="18735" y="14148"/>
                  <a:pt x="18726" y="14132"/>
                  <a:pt x="18726" y="14132"/>
                </a:cubicBezTo>
                <a:cubicBezTo>
                  <a:pt x="18717" y="14132"/>
                  <a:pt x="18708" y="14116"/>
                  <a:pt x="18708" y="14116"/>
                </a:cubicBezTo>
                <a:cubicBezTo>
                  <a:pt x="18699" y="14116"/>
                  <a:pt x="18689" y="14116"/>
                  <a:pt x="18689" y="14101"/>
                </a:cubicBezTo>
                <a:cubicBezTo>
                  <a:pt x="18680" y="14101"/>
                  <a:pt x="18680" y="14085"/>
                  <a:pt x="18699" y="14070"/>
                </a:cubicBezTo>
                <a:cubicBezTo>
                  <a:pt x="18699" y="14070"/>
                  <a:pt x="18708" y="14070"/>
                  <a:pt x="18708" y="14070"/>
                </a:cubicBezTo>
                <a:cubicBezTo>
                  <a:pt x="18708" y="14054"/>
                  <a:pt x="18708" y="14054"/>
                  <a:pt x="18708" y="14039"/>
                </a:cubicBezTo>
                <a:cubicBezTo>
                  <a:pt x="18708" y="14039"/>
                  <a:pt x="18708" y="14039"/>
                  <a:pt x="18699" y="14039"/>
                </a:cubicBezTo>
                <a:cubicBezTo>
                  <a:pt x="18644" y="14054"/>
                  <a:pt x="18635" y="14116"/>
                  <a:pt x="18635" y="14210"/>
                </a:cubicBezTo>
                <a:cubicBezTo>
                  <a:pt x="18635" y="14225"/>
                  <a:pt x="18644" y="14241"/>
                  <a:pt x="18644" y="14256"/>
                </a:cubicBezTo>
                <a:cubicBezTo>
                  <a:pt x="18644" y="14287"/>
                  <a:pt x="18653" y="14318"/>
                  <a:pt x="18653" y="14350"/>
                </a:cubicBezTo>
                <a:cubicBezTo>
                  <a:pt x="18653" y="14350"/>
                  <a:pt x="18653" y="14350"/>
                  <a:pt x="18653" y="14350"/>
                </a:cubicBezTo>
                <a:cubicBezTo>
                  <a:pt x="18653" y="14350"/>
                  <a:pt x="18653" y="14350"/>
                  <a:pt x="18653" y="14350"/>
                </a:cubicBezTo>
                <a:cubicBezTo>
                  <a:pt x="18653" y="14350"/>
                  <a:pt x="18653" y="14350"/>
                  <a:pt x="18653" y="14350"/>
                </a:cubicBezTo>
                <a:cubicBezTo>
                  <a:pt x="18653" y="14350"/>
                  <a:pt x="18662" y="14365"/>
                  <a:pt x="18662" y="14365"/>
                </a:cubicBezTo>
                <a:cubicBezTo>
                  <a:pt x="18662" y="14365"/>
                  <a:pt x="18653" y="14350"/>
                  <a:pt x="18653" y="14350"/>
                </a:cubicBezTo>
                <a:cubicBezTo>
                  <a:pt x="18653" y="14350"/>
                  <a:pt x="18644" y="14350"/>
                  <a:pt x="18644" y="14365"/>
                </a:cubicBezTo>
                <a:cubicBezTo>
                  <a:pt x="18635" y="14365"/>
                  <a:pt x="18625" y="14381"/>
                  <a:pt x="18635" y="14396"/>
                </a:cubicBezTo>
                <a:close/>
                <a:moveTo>
                  <a:pt x="16319" y="12749"/>
                </a:moveTo>
                <a:cubicBezTo>
                  <a:pt x="16319" y="12733"/>
                  <a:pt x="16319" y="12749"/>
                  <a:pt x="16310" y="12749"/>
                </a:cubicBezTo>
                <a:cubicBezTo>
                  <a:pt x="16310" y="12765"/>
                  <a:pt x="16310" y="12780"/>
                  <a:pt x="16310" y="12780"/>
                </a:cubicBezTo>
                <a:cubicBezTo>
                  <a:pt x="16310" y="12796"/>
                  <a:pt x="16310" y="12796"/>
                  <a:pt x="16310" y="12811"/>
                </a:cubicBezTo>
                <a:cubicBezTo>
                  <a:pt x="16310" y="12811"/>
                  <a:pt x="16319" y="12827"/>
                  <a:pt x="16319" y="12827"/>
                </a:cubicBezTo>
                <a:cubicBezTo>
                  <a:pt x="16319" y="12827"/>
                  <a:pt x="16328" y="12811"/>
                  <a:pt x="16328" y="12811"/>
                </a:cubicBezTo>
                <a:cubicBezTo>
                  <a:pt x="16328" y="12796"/>
                  <a:pt x="16328" y="12780"/>
                  <a:pt x="16328" y="12749"/>
                </a:cubicBezTo>
                <a:cubicBezTo>
                  <a:pt x="16328" y="12749"/>
                  <a:pt x="16328" y="12749"/>
                  <a:pt x="16319" y="12749"/>
                </a:cubicBezTo>
                <a:close/>
                <a:moveTo>
                  <a:pt x="18882" y="15204"/>
                </a:moveTo>
                <a:cubicBezTo>
                  <a:pt x="18882" y="15204"/>
                  <a:pt x="18882" y="15220"/>
                  <a:pt x="18891" y="15220"/>
                </a:cubicBezTo>
                <a:cubicBezTo>
                  <a:pt x="18891" y="15220"/>
                  <a:pt x="18891" y="15220"/>
                  <a:pt x="18900" y="15220"/>
                </a:cubicBezTo>
                <a:cubicBezTo>
                  <a:pt x="18909" y="15204"/>
                  <a:pt x="18909" y="15204"/>
                  <a:pt x="18909" y="15173"/>
                </a:cubicBezTo>
                <a:cubicBezTo>
                  <a:pt x="18909" y="15173"/>
                  <a:pt x="18909" y="15158"/>
                  <a:pt x="18900" y="15158"/>
                </a:cubicBezTo>
                <a:cubicBezTo>
                  <a:pt x="18900" y="15158"/>
                  <a:pt x="18891" y="15158"/>
                  <a:pt x="18891" y="15158"/>
                </a:cubicBezTo>
                <a:cubicBezTo>
                  <a:pt x="18882" y="15173"/>
                  <a:pt x="18882" y="15189"/>
                  <a:pt x="18882" y="15204"/>
                </a:cubicBezTo>
                <a:close/>
                <a:moveTo>
                  <a:pt x="13811" y="3363"/>
                </a:moveTo>
                <a:cubicBezTo>
                  <a:pt x="13820" y="3363"/>
                  <a:pt x="13820" y="3363"/>
                  <a:pt x="13820" y="3348"/>
                </a:cubicBezTo>
                <a:cubicBezTo>
                  <a:pt x="13820" y="3348"/>
                  <a:pt x="13820" y="3332"/>
                  <a:pt x="13811" y="3316"/>
                </a:cubicBezTo>
                <a:cubicBezTo>
                  <a:pt x="13811" y="3316"/>
                  <a:pt x="13811" y="3301"/>
                  <a:pt x="13802" y="3301"/>
                </a:cubicBezTo>
                <a:cubicBezTo>
                  <a:pt x="13802" y="3301"/>
                  <a:pt x="13793" y="3316"/>
                  <a:pt x="13793" y="3316"/>
                </a:cubicBezTo>
                <a:cubicBezTo>
                  <a:pt x="13793" y="3332"/>
                  <a:pt x="13793" y="3348"/>
                  <a:pt x="13802" y="3363"/>
                </a:cubicBezTo>
                <a:cubicBezTo>
                  <a:pt x="13802" y="3363"/>
                  <a:pt x="13811" y="3363"/>
                  <a:pt x="13811" y="3363"/>
                </a:cubicBezTo>
                <a:close/>
                <a:moveTo>
                  <a:pt x="6178" y="4187"/>
                </a:moveTo>
                <a:cubicBezTo>
                  <a:pt x="6178" y="4187"/>
                  <a:pt x="6169" y="4171"/>
                  <a:pt x="6160" y="4171"/>
                </a:cubicBezTo>
                <a:cubicBezTo>
                  <a:pt x="6160" y="4187"/>
                  <a:pt x="6151" y="4187"/>
                  <a:pt x="6151" y="4202"/>
                </a:cubicBezTo>
                <a:cubicBezTo>
                  <a:pt x="6151" y="4218"/>
                  <a:pt x="6151" y="4218"/>
                  <a:pt x="6160" y="4233"/>
                </a:cubicBezTo>
                <a:cubicBezTo>
                  <a:pt x="6160" y="4233"/>
                  <a:pt x="6169" y="4233"/>
                  <a:pt x="6169" y="4218"/>
                </a:cubicBezTo>
                <a:cubicBezTo>
                  <a:pt x="6178" y="4218"/>
                  <a:pt x="6178" y="4202"/>
                  <a:pt x="6178" y="4187"/>
                </a:cubicBezTo>
                <a:close/>
                <a:moveTo>
                  <a:pt x="18342" y="10030"/>
                </a:moveTo>
                <a:cubicBezTo>
                  <a:pt x="18342" y="10014"/>
                  <a:pt x="18342" y="9998"/>
                  <a:pt x="18333" y="9998"/>
                </a:cubicBezTo>
                <a:cubicBezTo>
                  <a:pt x="18323" y="9998"/>
                  <a:pt x="18323" y="9998"/>
                  <a:pt x="18314" y="10014"/>
                </a:cubicBezTo>
                <a:cubicBezTo>
                  <a:pt x="18314" y="10014"/>
                  <a:pt x="18305" y="10030"/>
                  <a:pt x="18314" y="10045"/>
                </a:cubicBezTo>
                <a:cubicBezTo>
                  <a:pt x="18314" y="10045"/>
                  <a:pt x="18314" y="10045"/>
                  <a:pt x="18323" y="10045"/>
                </a:cubicBezTo>
                <a:cubicBezTo>
                  <a:pt x="18333" y="10045"/>
                  <a:pt x="18342" y="10045"/>
                  <a:pt x="18342" y="10030"/>
                </a:cubicBezTo>
                <a:close/>
                <a:moveTo>
                  <a:pt x="17591" y="17426"/>
                </a:moveTo>
                <a:cubicBezTo>
                  <a:pt x="17582" y="17426"/>
                  <a:pt x="17582" y="17411"/>
                  <a:pt x="17573" y="17411"/>
                </a:cubicBezTo>
                <a:cubicBezTo>
                  <a:pt x="17573" y="17426"/>
                  <a:pt x="17564" y="17426"/>
                  <a:pt x="17564" y="17442"/>
                </a:cubicBezTo>
                <a:cubicBezTo>
                  <a:pt x="17573" y="17457"/>
                  <a:pt x="17573" y="17473"/>
                  <a:pt x="17582" y="17489"/>
                </a:cubicBezTo>
                <a:cubicBezTo>
                  <a:pt x="17582" y="17489"/>
                  <a:pt x="17591" y="17489"/>
                  <a:pt x="17591" y="17489"/>
                </a:cubicBezTo>
                <a:cubicBezTo>
                  <a:pt x="17600" y="17457"/>
                  <a:pt x="17600" y="17442"/>
                  <a:pt x="17591" y="17426"/>
                </a:cubicBezTo>
                <a:close/>
                <a:moveTo>
                  <a:pt x="17582" y="17489"/>
                </a:moveTo>
                <a:cubicBezTo>
                  <a:pt x="17582" y="17489"/>
                  <a:pt x="17582" y="17489"/>
                  <a:pt x="17582" y="17489"/>
                </a:cubicBezTo>
                <a:cubicBezTo>
                  <a:pt x="17582" y="17489"/>
                  <a:pt x="17582" y="17489"/>
                  <a:pt x="17582" y="17489"/>
                </a:cubicBezTo>
                <a:cubicBezTo>
                  <a:pt x="17582" y="17489"/>
                  <a:pt x="17582" y="17489"/>
                  <a:pt x="17582" y="17489"/>
                </a:cubicBezTo>
                <a:cubicBezTo>
                  <a:pt x="17582" y="17489"/>
                  <a:pt x="17582" y="17489"/>
                  <a:pt x="17582" y="17489"/>
                </a:cubicBezTo>
                <a:close/>
                <a:moveTo>
                  <a:pt x="12237" y="1607"/>
                </a:moveTo>
                <a:cubicBezTo>
                  <a:pt x="12237" y="1607"/>
                  <a:pt x="12237" y="1607"/>
                  <a:pt x="12237" y="1607"/>
                </a:cubicBezTo>
                <a:cubicBezTo>
                  <a:pt x="12237" y="1607"/>
                  <a:pt x="12237" y="1607"/>
                  <a:pt x="12237" y="1607"/>
                </a:cubicBezTo>
                <a:cubicBezTo>
                  <a:pt x="12237" y="1607"/>
                  <a:pt x="12237" y="1607"/>
                  <a:pt x="12237" y="1607"/>
                </a:cubicBezTo>
                <a:cubicBezTo>
                  <a:pt x="12237" y="1607"/>
                  <a:pt x="12237" y="1607"/>
                  <a:pt x="12237" y="1607"/>
                </a:cubicBezTo>
                <a:close/>
                <a:moveTo>
                  <a:pt x="12219" y="1560"/>
                </a:moveTo>
                <a:cubicBezTo>
                  <a:pt x="12209" y="1560"/>
                  <a:pt x="12200" y="1560"/>
                  <a:pt x="12200" y="1576"/>
                </a:cubicBezTo>
                <a:cubicBezTo>
                  <a:pt x="12200" y="1576"/>
                  <a:pt x="12209" y="1607"/>
                  <a:pt x="12209" y="1607"/>
                </a:cubicBezTo>
                <a:cubicBezTo>
                  <a:pt x="12219" y="1607"/>
                  <a:pt x="12228" y="1607"/>
                  <a:pt x="12237" y="1607"/>
                </a:cubicBezTo>
                <a:cubicBezTo>
                  <a:pt x="12237" y="1592"/>
                  <a:pt x="12228" y="1576"/>
                  <a:pt x="12228" y="1560"/>
                </a:cubicBezTo>
                <a:cubicBezTo>
                  <a:pt x="12228" y="1560"/>
                  <a:pt x="12219" y="1560"/>
                  <a:pt x="12219" y="1560"/>
                </a:cubicBezTo>
                <a:close/>
                <a:moveTo>
                  <a:pt x="18131" y="12873"/>
                </a:moveTo>
                <a:cubicBezTo>
                  <a:pt x="18122" y="12858"/>
                  <a:pt x="18122" y="12858"/>
                  <a:pt x="18113" y="12842"/>
                </a:cubicBezTo>
                <a:cubicBezTo>
                  <a:pt x="18104" y="12842"/>
                  <a:pt x="18095" y="12858"/>
                  <a:pt x="18095" y="12873"/>
                </a:cubicBezTo>
                <a:cubicBezTo>
                  <a:pt x="18095" y="12873"/>
                  <a:pt x="18104" y="12889"/>
                  <a:pt x="18104" y="12889"/>
                </a:cubicBezTo>
                <a:cubicBezTo>
                  <a:pt x="18113" y="12904"/>
                  <a:pt x="18122" y="12889"/>
                  <a:pt x="18131" y="12873"/>
                </a:cubicBezTo>
                <a:close/>
                <a:moveTo>
                  <a:pt x="18543" y="15220"/>
                </a:moveTo>
                <a:cubicBezTo>
                  <a:pt x="18552" y="15220"/>
                  <a:pt x="18552" y="15220"/>
                  <a:pt x="18561" y="15220"/>
                </a:cubicBezTo>
                <a:cubicBezTo>
                  <a:pt x="18561" y="15220"/>
                  <a:pt x="18571" y="15220"/>
                  <a:pt x="18571" y="15204"/>
                </a:cubicBezTo>
                <a:cubicBezTo>
                  <a:pt x="18571" y="15204"/>
                  <a:pt x="18561" y="15189"/>
                  <a:pt x="18561" y="15189"/>
                </a:cubicBezTo>
                <a:cubicBezTo>
                  <a:pt x="18561" y="15189"/>
                  <a:pt x="18552" y="15189"/>
                  <a:pt x="18552" y="15189"/>
                </a:cubicBezTo>
                <a:cubicBezTo>
                  <a:pt x="18552" y="15189"/>
                  <a:pt x="18543" y="15189"/>
                  <a:pt x="18543" y="15189"/>
                </a:cubicBezTo>
                <a:cubicBezTo>
                  <a:pt x="18534" y="15189"/>
                  <a:pt x="18525" y="15189"/>
                  <a:pt x="18525" y="15204"/>
                </a:cubicBezTo>
                <a:cubicBezTo>
                  <a:pt x="18525" y="15220"/>
                  <a:pt x="18534" y="15220"/>
                  <a:pt x="18543" y="15220"/>
                </a:cubicBezTo>
                <a:close/>
                <a:moveTo>
                  <a:pt x="9418" y="1219"/>
                </a:moveTo>
                <a:cubicBezTo>
                  <a:pt x="9418" y="1219"/>
                  <a:pt x="9418" y="1203"/>
                  <a:pt x="9427" y="1188"/>
                </a:cubicBezTo>
                <a:cubicBezTo>
                  <a:pt x="9427" y="1188"/>
                  <a:pt x="9418" y="1172"/>
                  <a:pt x="9418" y="1172"/>
                </a:cubicBezTo>
                <a:cubicBezTo>
                  <a:pt x="9418" y="1156"/>
                  <a:pt x="9400" y="1172"/>
                  <a:pt x="9400" y="1188"/>
                </a:cubicBezTo>
                <a:cubicBezTo>
                  <a:pt x="9400" y="1203"/>
                  <a:pt x="9409" y="1219"/>
                  <a:pt x="9418" y="1219"/>
                </a:cubicBezTo>
                <a:close/>
                <a:moveTo>
                  <a:pt x="13033" y="15608"/>
                </a:moveTo>
                <a:cubicBezTo>
                  <a:pt x="13042" y="15593"/>
                  <a:pt x="13033" y="15577"/>
                  <a:pt x="13033" y="15577"/>
                </a:cubicBezTo>
                <a:cubicBezTo>
                  <a:pt x="13024" y="15562"/>
                  <a:pt x="13015" y="15577"/>
                  <a:pt x="13015" y="15593"/>
                </a:cubicBezTo>
                <a:cubicBezTo>
                  <a:pt x="13015" y="15608"/>
                  <a:pt x="13015" y="15608"/>
                  <a:pt x="13024" y="15608"/>
                </a:cubicBezTo>
                <a:cubicBezTo>
                  <a:pt x="13024" y="15624"/>
                  <a:pt x="13033" y="15624"/>
                  <a:pt x="13033" y="15608"/>
                </a:cubicBezTo>
                <a:close/>
                <a:moveTo>
                  <a:pt x="9381" y="2120"/>
                </a:moveTo>
                <a:cubicBezTo>
                  <a:pt x="9372" y="2135"/>
                  <a:pt x="9372" y="2135"/>
                  <a:pt x="9372" y="2151"/>
                </a:cubicBezTo>
                <a:cubicBezTo>
                  <a:pt x="9372" y="2167"/>
                  <a:pt x="9372" y="2167"/>
                  <a:pt x="9372" y="2167"/>
                </a:cubicBezTo>
                <a:cubicBezTo>
                  <a:pt x="9381" y="2167"/>
                  <a:pt x="9391" y="2167"/>
                  <a:pt x="9391" y="2167"/>
                </a:cubicBezTo>
                <a:cubicBezTo>
                  <a:pt x="9391" y="2151"/>
                  <a:pt x="9391" y="2151"/>
                  <a:pt x="9400" y="2135"/>
                </a:cubicBezTo>
                <a:cubicBezTo>
                  <a:pt x="9391" y="2120"/>
                  <a:pt x="9391" y="2120"/>
                  <a:pt x="9381" y="2120"/>
                </a:cubicBezTo>
                <a:close/>
                <a:moveTo>
                  <a:pt x="11477" y="9734"/>
                </a:moveTo>
                <a:cubicBezTo>
                  <a:pt x="11468" y="9734"/>
                  <a:pt x="11468" y="9734"/>
                  <a:pt x="11468" y="9734"/>
                </a:cubicBezTo>
                <a:cubicBezTo>
                  <a:pt x="11459" y="9734"/>
                  <a:pt x="11459" y="9719"/>
                  <a:pt x="11450" y="9734"/>
                </a:cubicBezTo>
                <a:cubicBezTo>
                  <a:pt x="11450" y="9734"/>
                  <a:pt x="11450" y="9750"/>
                  <a:pt x="11450" y="9750"/>
                </a:cubicBezTo>
                <a:cubicBezTo>
                  <a:pt x="11450" y="9765"/>
                  <a:pt x="11450" y="9765"/>
                  <a:pt x="11459" y="9781"/>
                </a:cubicBezTo>
                <a:cubicBezTo>
                  <a:pt x="11468" y="9781"/>
                  <a:pt x="11477" y="9781"/>
                  <a:pt x="11486" y="9781"/>
                </a:cubicBezTo>
                <a:cubicBezTo>
                  <a:pt x="11486" y="9765"/>
                  <a:pt x="11486" y="9765"/>
                  <a:pt x="11486" y="9750"/>
                </a:cubicBezTo>
                <a:cubicBezTo>
                  <a:pt x="11477" y="9750"/>
                  <a:pt x="11477" y="9750"/>
                  <a:pt x="11477" y="9734"/>
                </a:cubicBezTo>
                <a:close/>
                <a:moveTo>
                  <a:pt x="11486" y="9781"/>
                </a:moveTo>
                <a:cubicBezTo>
                  <a:pt x="11486" y="9781"/>
                  <a:pt x="11486" y="9781"/>
                  <a:pt x="11486" y="9781"/>
                </a:cubicBezTo>
                <a:cubicBezTo>
                  <a:pt x="11486" y="9781"/>
                  <a:pt x="11486" y="9781"/>
                  <a:pt x="11486" y="9781"/>
                </a:cubicBezTo>
                <a:cubicBezTo>
                  <a:pt x="11486" y="9781"/>
                  <a:pt x="11486" y="9781"/>
                  <a:pt x="11486" y="9781"/>
                </a:cubicBezTo>
                <a:cubicBezTo>
                  <a:pt x="11486" y="9781"/>
                  <a:pt x="11486" y="9781"/>
                  <a:pt x="11486" y="9781"/>
                </a:cubicBezTo>
                <a:close/>
                <a:moveTo>
                  <a:pt x="19321" y="19711"/>
                </a:moveTo>
                <a:cubicBezTo>
                  <a:pt x="19330" y="19695"/>
                  <a:pt x="19330" y="19695"/>
                  <a:pt x="19330" y="19680"/>
                </a:cubicBezTo>
                <a:cubicBezTo>
                  <a:pt x="19330" y="19680"/>
                  <a:pt x="19330" y="19664"/>
                  <a:pt x="19330" y="19664"/>
                </a:cubicBezTo>
                <a:cubicBezTo>
                  <a:pt x="19330" y="19664"/>
                  <a:pt x="19321" y="19649"/>
                  <a:pt x="19321" y="19649"/>
                </a:cubicBezTo>
                <a:cubicBezTo>
                  <a:pt x="19321" y="19649"/>
                  <a:pt x="19312" y="19649"/>
                  <a:pt x="19312" y="19664"/>
                </a:cubicBezTo>
                <a:cubicBezTo>
                  <a:pt x="19303" y="19664"/>
                  <a:pt x="19303" y="19680"/>
                  <a:pt x="19303" y="19695"/>
                </a:cubicBezTo>
                <a:cubicBezTo>
                  <a:pt x="19303" y="19695"/>
                  <a:pt x="19312" y="19711"/>
                  <a:pt x="19312" y="19711"/>
                </a:cubicBezTo>
                <a:cubicBezTo>
                  <a:pt x="19321" y="19711"/>
                  <a:pt x="19321" y="19711"/>
                  <a:pt x="19321" y="19711"/>
                </a:cubicBezTo>
                <a:close/>
                <a:moveTo>
                  <a:pt x="18662" y="14520"/>
                </a:moveTo>
                <a:cubicBezTo>
                  <a:pt x="18671" y="14505"/>
                  <a:pt x="18671" y="14505"/>
                  <a:pt x="18680" y="14505"/>
                </a:cubicBezTo>
                <a:cubicBezTo>
                  <a:pt x="18671" y="14489"/>
                  <a:pt x="18671" y="14489"/>
                  <a:pt x="18671" y="14489"/>
                </a:cubicBezTo>
                <a:cubicBezTo>
                  <a:pt x="18671" y="14474"/>
                  <a:pt x="18662" y="14474"/>
                  <a:pt x="18653" y="14474"/>
                </a:cubicBezTo>
                <a:cubicBezTo>
                  <a:pt x="18644" y="14474"/>
                  <a:pt x="18644" y="14489"/>
                  <a:pt x="18644" y="14505"/>
                </a:cubicBezTo>
                <a:cubicBezTo>
                  <a:pt x="18653" y="14520"/>
                  <a:pt x="18653" y="14520"/>
                  <a:pt x="18662" y="14520"/>
                </a:cubicBezTo>
                <a:close/>
                <a:moveTo>
                  <a:pt x="5620" y="19897"/>
                </a:moveTo>
                <a:cubicBezTo>
                  <a:pt x="5620" y="19897"/>
                  <a:pt x="5620" y="19882"/>
                  <a:pt x="5620" y="19882"/>
                </a:cubicBezTo>
                <a:cubicBezTo>
                  <a:pt x="5620" y="19866"/>
                  <a:pt x="5620" y="19851"/>
                  <a:pt x="5611" y="19835"/>
                </a:cubicBezTo>
                <a:cubicBezTo>
                  <a:pt x="5601" y="19851"/>
                  <a:pt x="5601" y="19851"/>
                  <a:pt x="5592" y="19851"/>
                </a:cubicBezTo>
                <a:cubicBezTo>
                  <a:pt x="5592" y="19866"/>
                  <a:pt x="5592" y="19882"/>
                  <a:pt x="5611" y="19897"/>
                </a:cubicBezTo>
                <a:cubicBezTo>
                  <a:pt x="5611" y="19897"/>
                  <a:pt x="5611" y="19897"/>
                  <a:pt x="5620" y="19897"/>
                </a:cubicBezTo>
                <a:close/>
                <a:moveTo>
                  <a:pt x="19202" y="15966"/>
                </a:moveTo>
                <a:cubicBezTo>
                  <a:pt x="19202" y="15966"/>
                  <a:pt x="19211" y="15981"/>
                  <a:pt x="19211" y="15981"/>
                </a:cubicBezTo>
                <a:cubicBezTo>
                  <a:pt x="19220" y="15981"/>
                  <a:pt x="19220" y="15981"/>
                  <a:pt x="19229" y="15966"/>
                </a:cubicBezTo>
                <a:cubicBezTo>
                  <a:pt x="19229" y="15966"/>
                  <a:pt x="19220" y="15950"/>
                  <a:pt x="19220" y="15950"/>
                </a:cubicBezTo>
                <a:cubicBezTo>
                  <a:pt x="19220" y="15935"/>
                  <a:pt x="19211" y="15935"/>
                  <a:pt x="19211" y="15935"/>
                </a:cubicBezTo>
                <a:cubicBezTo>
                  <a:pt x="19202" y="15935"/>
                  <a:pt x="19193" y="15950"/>
                  <a:pt x="19202" y="15966"/>
                </a:cubicBezTo>
                <a:close/>
                <a:moveTo>
                  <a:pt x="8320" y="768"/>
                </a:moveTo>
                <a:cubicBezTo>
                  <a:pt x="8320" y="768"/>
                  <a:pt x="8320" y="768"/>
                  <a:pt x="8320" y="752"/>
                </a:cubicBezTo>
                <a:cubicBezTo>
                  <a:pt x="8329" y="737"/>
                  <a:pt x="8320" y="721"/>
                  <a:pt x="8311" y="721"/>
                </a:cubicBezTo>
                <a:cubicBezTo>
                  <a:pt x="8311" y="721"/>
                  <a:pt x="8301" y="721"/>
                  <a:pt x="8301" y="721"/>
                </a:cubicBezTo>
                <a:cubicBezTo>
                  <a:pt x="8301" y="737"/>
                  <a:pt x="8301" y="752"/>
                  <a:pt x="8301" y="752"/>
                </a:cubicBezTo>
                <a:cubicBezTo>
                  <a:pt x="8311" y="768"/>
                  <a:pt x="8311" y="768"/>
                  <a:pt x="8320" y="768"/>
                </a:cubicBezTo>
                <a:close/>
                <a:moveTo>
                  <a:pt x="21252" y="16276"/>
                </a:moveTo>
                <a:cubicBezTo>
                  <a:pt x="21243" y="16276"/>
                  <a:pt x="21243" y="16261"/>
                  <a:pt x="21234" y="16245"/>
                </a:cubicBezTo>
                <a:cubicBezTo>
                  <a:pt x="21234" y="16245"/>
                  <a:pt x="21234" y="16245"/>
                  <a:pt x="21234" y="16245"/>
                </a:cubicBezTo>
                <a:cubicBezTo>
                  <a:pt x="21234" y="16245"/>
                  <a:pt x="21225" y="16245"/>
                  <a:pt x="21225" y="16245"/>
                </a:cubicBezTo>
                <a:cubicBezTo>
                  <a:pt x="21225" y="16276"/>
                  <a:pt x="21225" y="16308"/>
                  <a:pt x="21234" y="16308"/>
                </a:cubicBezTo>
                <a:cubicBezTo>
                  <a:pt x="21243" y="16308"/>
                  <a:pt x="21243" y="16308"/>
                  <a:pt x="21252" y="16292"/>
                </a:cubicBezTo>
                <a:cubicBezTo>
                  <a:pt x="21252" y="16292"/>
                  <a:pt x="21252" y="16292"/>
                  <a:pt x="21252" y="16276"/>
                </a:cubicBezTo>
                <a:close/>
                <a:moveTo>
                  <a:pt x="12814" y="4031"/>
                </a:moveTo>
                <a:cubicBezTo>
                  <a:pt x="12814" y="4031"/>
                  <a:pt x="12804" y="4031"/>
                  <a:pt x="12804" y="4047"/>
                </a:cubicBezTo>
                <a:cubicBezTo>
                  <a:pt x="12804" y="4047"/>
                  <a:pt x="12804" y="4047"/>
                  <a:pt x="12804" y="4062"/>
                </a:cubicBezTo>
                <a:cubicBezTo>
                  <a:pt x="12814" y="4062"/>
                  <a:pt x="12823" y="4078"/>
                  <a:pt x="12832" y="4093"/>
                </a:cubicBezTo>
                <a:cubicBezTo>
                  <a:pt x="12832" y="4093"/>
                  <a:pt x="12841" y="4093"/>
                  <a:pt x="12841" y="4093"/>
                </a:cubicBezTo>
                <a:cubicBezTo>
                  <a:pt x="12850" y="4093"/>
                  <a:pt x="12850" y="4062"/>
                  <a:pt x="12841" y="4062"/>
                </a:cubicBezTo>
                <a:cubicBezTo>
                  <a:pt x="12832" y="4047"/>
                  <a:pt x="12832" y="4031"/>
                  <a:pt x="12814" y="4031"/>
                </a:cubicBezTo>
                <a:close/>
                <a:moveTo>
                  <a:pt x="17372" y="13821"/>
                </a:moveTo>
                <a:cubicBezTo>
                  <a:pt x="17372" y="13806"/>
                  <a:pt x="17362" y="13806"/>
                  <a:pt x="17362" y="13806"/>
                </a:cubicBezTo>
                <a:cubicBezTo>
                  <a:pt x="17353" y="13806"/>
                  <a:pt x="17344" y="13821"/>
                  <a:pt x="17353" y="13837"/>
                </a:cubicBezTo>
                <a:cubicBezTo>
                  <a:pt x="17353" y="13837"/>
                  <a:pt x="17362" y="13837"/>
                  <a:pt x="17362" y="13852"/>
                </a:cubicBezTo>
                <a:cubicBezTo>
                  <a:pt x="17372" y="13852"/>
                  <a:pt x="17381" y="13837"/>
                  <a:pt x="17372" y="13821"/>
                </a:cubicBezTo>
                <a:close/>
                <a:moveTo>
                  <a:pt x="18387" y="12656"/>
                </a:moveTo>
                <a:cubicBezTo>
                  <a:pt x="18387" y="12656"/>
                  <a:pt x="18387" y="12687"/>
                  <a:pt x="18397" y="12687"/>
                </a:cubicBezTo>
                <a:cubicBezTo>
                  <a:pt x="18397" y="12687"/>
                  <a:pt x="18406" y="12671"/>
                  <a:pt x="18406" y="12671"/>
                </a:cubicBezTo>
                <a:cubicBezTo>
                  <a:pt x="18406" y="12656"/>
                  <a:pt x="18406" y="12656"/>
                  <a:pt x="18397" y="12656"/>
                </a:cubicBezTo>
                <a:cubicBezTo>
                  <a:pt x="18397" y="12640"/>
                  <a:pt x="18387" y="12656"/>
                  <a:pt x="18387" y="12656"/>
                </a:cubicBezTo>
                <a:close/>
                <a:moveTo>
                  <a:pt x="6215" y="12687"/>
                </a:moveTo>
                <a:cubicBezTo>
                  <a:pt x="6215" y="12687"/>
                  <a:pt x="6205" y="12671"/>
                  <a:pt x="6205" y="12687"/>
                </a:cubicBezTo>
                <a:cubicBezTo>
                  <a:pt x="6205" y="12687"/>
                  <a:pt x="6196" y="12687"/>
                  <a:pt x="6196" y="12687"/>
                </a:cubicBezTo>
                <a:cubicBezTo>
                  <a:pt x="6196" y="12702"/>
                  <a:pt x="6196" y="12702"/>
                  <a:pt x="6205" y="12702"/>
                </a:cubicBezTo>
                <a:cubicBezTo>
                  <a:pt x="6205" y="12702"/>
                  <a:pt x="6215" y="12702"/>
                  <a:pt x="6215" y="12687"/>
                </a:cubicBezTo>
                <a:close/>
                <a:moveTo>
                  <a:pt x="20575" y="15095"/>
                </a:moveTo>
                <a:cubicBezTo>
                  <a:pt x="20575" y="15095"/>
                  <a:pt x="20575" y="15080"/>
                  <a:pt x="20575" y="15080"/>
                </a:cubicBezTo>
                <a:cubicBezTo>
                  <a:pt x="20575" y="15080"/>
                  <a:pt x="20575" y="15080"/>
                  <a:pt x="20575" y="15080"/>
                </a:cubicBezTo>
                <a:cubicBezTo>
                  <a:pt x="20575" y="15080"/>
                  <a:pt x="20575" y="15095"/>
                  <a:pt x="20575" y="15095"/>
                </a:cubicBezTo>
                <a:cubicBezTo>
                  <a:pt x="20575" y="15095"/>
                  <a:pt x="20575" y="15095"/>
                  <a:pt x="20575" y="15095"/>
                </a:cubicBezTo>
                <a:close/>
                <a:moveTo>
                  <a:pt x="20612" y="15142"/>
                </a:moveTo>
                <a:cubicBezTo>
                  <a:pt x="20612" y="15142"/>
                  <a:pt x="20621" y="15127"/>
                  <a:pt x="20621" y="15127"/>
                </a:cubicBezTo>
                <a:cubicBezTo>
                  <a:pt x="20621" y="15127"/>
                  <a:pt x="20621" y="15127"/>
                  <a:pt x="20621" y="15111"/>
                </a:cubicBezTo>
                <a:cubicBezTo>
                  <a:pt x="20612" y="15095"/>
                  <a:pt x="20593" y="15080"/>
                  <a:pt x="20575" y="15095"/>
                </a:cubicBezTo>
                <a:cubicBezTo>
                  <a:pt x="20584" y="15127"/>
                  <a:pt x="20593" y="15142"/>
                  <a:pt x="20612" y="15142"/>
                </a:cubicBezTo>
                <a:close/>
                <a:moveTo>
                  <a:pt x="5729" y="2120"/>
                </a:moveTo>
                <a:cubicBezTo>
                  <a:pt x="5720" y="2120"/>
                  <a:pt x="5711" y="2135"/>
                  <a:pt x="5720" y="2151"/>
                </a:cubicBezTo>
                <a:cubicBezTo>
                  <a:pt x="5720" y="2167"/>
                  <a:pt x="5720" y="2167"/>
                  <a:pt x="5720" y="2167"/>
                </a:cubicBezTo>
                <a:cubicBezTo>
                  <a:pt x="5729" y="2167"/>
                  <a:pt x="5748" y="2151"/>
                  <a:pt x="5739" y="2135"/>
                </a:cubicBezTo>
                <a:cubicBezTo>
                  <a:pt x="5739" y="2120"/>
                  <a:pt x="5739" y="2120"/>
                  <a:pt x="5729" y="2120"/>
                </a:cubicBezTo>
                <a:close/>
                <a:moveTo>
                  <a:pt x="18607" y="10760"/>
                </a:moveTo>
                <a:cubicBezTo>
                  <a:pt x="18607" y="10744"/>
                  <a:pt x="18607" y="10744"/>
                  <a:pt x="18607" y="10744"/>
                </a:cubicBezTo>
                <a:cubicBezTo>
                  <a:pt x="18598" y="10744"/>
                  <a:pt x="18598" y="10744"/>
                  <a:pt x="18589" y="10744"/>
                </a:cubicBezTo>
                <a:cubicBezTo>
                  <a:pt x="18580" y="10760"/>
                  <a:pt x="18580" y="10775"/>
                  <a:pt x="18589" y="10775"/>
                </a:cubicBezTo>
                <a:cubicBezTo>
                  <a:pt x="18598" y="10775"/>
                  <a:pt x="18598" y="10775"/>
                  <a:pt x="18607" y="10760"/>
                </a:cubicBezTo>
                <a:cubicBezTo>
                  <a:pt x="18607" y="10760"/>
                  <a:pt x="18607" y="10760"/>
                  <a:pt x="18607" y="10760"/>
                </a:cubicBezTo>
                <a:close/>
                <a:moveTo>
                  <a:pt x="5665" y="3845"/>
                </a:moveTo>
                <a:cubicBezTo>
                  <a:pt x="5665" y="3845"/>
                  <a:pt x="5675" y="3860"/>
                  <a:pt x="5684" y="3876"/>
                </a:cubicBezTo>
                <a:cubicBezTo>
                  <a:pt x="5693" y="3876"/>
                  <a:pt x="5702" y="3860"/>
                  <a:pt x="5711" y="3845"/>
                </a:cubicBezTo>
                <a:cubicBezTo>
                  <a:pt x="5702" y="3845"/>
                  <a:pt x="5693" y="3829"/>
                  <a:pt x="5684" y="3829"/>
                </a:cubicBezTo>
                <a:cubicBezTo>
                  <a:pt x="5675" y="3829"/>
                  <a:pt x="5675" y="3845"/>
                  <a:pt x="5665" y="3845"/>
                </a:cubicBezTo>
                <a:close/>
                <a:moveTo>
                  <a:pt x="5711" y="3845"/>
                </a:moveTo>
                <a:cubicBezTo>
                  <a:pt x="5711" y="3845"/>
                  <a:pt x="5711" y="3845"/>
                  <a:pt x="5711" y="3845"/>
                </a:cubicBezTo>
                <a:cubicBezTo>
                  <a:pt x="5711" y="3845"/>
                  <a:pt x="5711" y="3845"/>
                  <a:pt x="5711" y="3845"/>
                </a:cubicBezTo>
                <a:cubicBezTo>
                  <a:pt x="5711" y="3845"/>
                  <a:pt x="5711" y="3845"/>
                  <a:pt x="5711" y="3845"/>
                </a:cubicBezTo>
                <a:cubicBezTo>
                  <a:pt x="5711" y="3845"/>
                  <a:pt x="5711" y="3845"/>
                  <a:pt x="5711" y="3845"/>
                </a:cubicBezTo>
                <a:close/>
                <a:moveTo>
                  <a:pt x="6928" y="2104"/>
                </a:moveTo>
                <a:cubicBezTo>
                  <a:pt x="6928" y="2089"/>
                  <a:pt x="6919" y="2089"/>
                  <a:pt x="6910" y="2104"/>
                </a:cubicBezTo>
                <a:cubicBezTo>
                  <a:pt x="6910" y="2104"/>
                  <a:pt x="6901" y="2104"/>
                  <a:pt x="6901" y="2104"/>
                </a:cubicBezTo>
                <a:cubicBezTo>
                  <a:pt x="6901" y="2104"/>
                  <a:pt x="6901" y="2120"/>
                  <a:pt x="6901" y="2120"/>
                </a:cubicBezTo>
                <a:cubicBezTo>
                  <a:pt x="6910" y="2135"/>
                  <a:pt x="6910" y="2135"/>
                  <a:pt x="6919" y="2135"/>
                </a:cubicBezTo>
                <a:cubicBezTo>
                  <a:pt x="6928" y="2135"/>
                  <a:pt x="6928" y="2120"/>
                  <a:pt x="6928" y="2120"/>
                </a:cubicBezTo>
                <a:cubicBezTo>
                  <a:pt x="6928" y="2120"/>
                  <a:pt x="6928" y="2104"/>
                  <a:pt x="6928" y="2104"/>
                </a:cubicBezTo>
                <a:close/>
                <a:moveTo>
                  <a:pt x="19202" y="14505"/>
                </a:moveTo>
                <a:cubicBezTo>
                  <a:pt x="19211" y="14520"/>
                  <a:pt x="19211" y="14520"/>
                  <a:pt x="19211" y="14520"/>
                </a:cubicBezTo>
                <a:cubicBezTo>
                  <a:pt x="19220" y="14520"/>
                  <a:pt x="19229" y="14520"/>
                  <a:pt x="19229" y="14505"/>
                </a:cubicBezTo>
                <a:cubicBezTo>
                  <a:pt x="19229" y="14505"/>
                  <a:pt x="19220" y="14489"/>
                  <a:pt x="19220" y="14489"/>
                </a:cubicBezTo>
                <a:cubicBezTo>
                  <a:pt x="19211" y="14489"/>
                  <a:pt x="19211" y="14489"/>
                  <a:pt x="19202" y="14489"/>
                </a:cubicBezTo>
                <a:cubicBezTo>
                  <a:pt x="19202" y="14489"/>
                  <a:pt x="19202" y="14505"/>
                  <a:pt x="19202" y="14505"/>
                </a:cubicBezTo>
                <a:cubicBezTo>
                  <a:pt x="19202" y="14505"/>
                  <a:pt x="19202" y="14505"/>
                  <a:pt x="19202" y="14505"/>
                </a:cubicBezTo>
                <a:close/>
                <a:moveTo>
                  <a:pt x="11752" y="9517"/>
                </a:moveTo>
                <a:cubicBezTo>
                  <a:pt x="11752" y="9501"/>
                  <a:pt x="11752" y="9501"/>
                  <a:pt x="11743" y="9486"/>
                </a:cubicBezTo>
                <a:cubicBezTo>
                  <a:pt x="11743" y="9486"/>
                  <a:pt x="11743" y="9486"/>
                  <a:pt x="11734" y="9501"/>
                </a:cubicBezTo>
                <a:cubicBezTo>
                  <a:pt x="11734" y="9501"/>
                  <a:pt x="11734" y="9501"/>
                  <a:pt x="11734" y="9517"/>
                </a:cubicBezTo>
                <a:cubicBezTo>
                  <a:pt x="11743" y="9517"/>
                  <a:pt x="11743" y="9517"/>
                  <a:pt x="11752" y="9517"/>
                </a:cubicBezTo>
                <a:close/>
                <a:moveTo>
                  <a:pt x="14168" y="1856"/>
                </a:moveTo>
                <a:cubicBezTo>
                  <a:pt x="14177" y="1856"/>
                  <a:pt x="14168" y="1840"/>
                  <a:pt x="14159" y="1840"/>
                </a:cubicBezTo>
                <a:cubicBezTo>
                  <a:pt x="14159" y="1825"/>
                  <a:pt x="14150" y="1825"/>
                  <a:pt x="14150" y="1840"/>
                </a:cubicBezTo>
                <a:cubicBezTo>
                  <a:pt x="14150" y="1856"/>
                  <a:pt x="14150" y="1871"/>
                  <a:pt x="14159" y="1871"/>
                </a:cubicBezTo>
                <a:cubicBezTo>
                  <a:pt x="14159" y="1871"/>
                  <a:pt x="14168" y="1871"/>
                  <a:pt x="14168" y="1856"/>
                </a:cubicBezTo>
                <a:close/>
                <a:moveTo>
                  <a:pt x="20630" y="15266"/>
                </a:moveTo>
                <a:cubicBezTo>
                  <a:pt x="20630" y="15282"/>
                  <a:pt x="20639" y="15266"/>
                  <a:pt x="20639" y="15266"/>
                </a:cubicBezTo>
                <a:cubicBezTo>
                  <a:pt x="20648" y="15266"/>
                  <a:pt x="20648" y="15251"/>
                  <a:pt x="20648" y="15251"/>
                </a:cubicBezTo>
                <a:cubicBezTo>
                  <a:pt x="20639" y="15220"/>
                  <a:pt x="20621" y="15220"/>
                  <a:pt x="20612" y="15220"/>
                </a:cubicBezTo>
                <a:cubicBezTo>
                  <a:pt x="20612" y="15251"/>
                  <a:pt x="20621" y="15266"/>
                  <a:pt x="20630" y="15266"/>
                </a:cubicBezTo>
                <a:close/>
                <a:moveTo>
                  <a:pt x="2279" y="6347"/>
                </a:moveTo>
                <a:cubicBezTo>
                  <a:pt x="2279" y="6331"/>
                  <a:pt x="2279" y="6316"/>
                  <a:pt x="2270" y="6316"/>
                </a:cubicBezTo>
                <a:cubicBezTo>
                  <a:pt x="2261" y="6316"/>
                  <a:pt x="2261" y="6331"/>
                  <a:pt x="2270" y="6347"/>
                </a:cubicBezTo>
                <a:cubicBezTo>
                  <a:pt x="2270" y="6362"/>
                  <a:pt x="2270" y="6362"/>
                  <a:pt x="2279" y="6362"/>
                </a:cubicBezTo>
                <a:cubicBezTo>
                  <a:pt x="2279" y="6362"/>
                  <a:pt x="2279" y="6347"/>
                  <a:pt x="2279" y="6347"/>
                </a:cubicBezTo>
                <a:close/>
                <a:moveTo>
                  <a:pt x="16648" y="1669"/>
                </a:moveTo>
                <a:cubicBezTo>
                  <a:pt x="16658" y="1700"/>
                  <a:pt x="16667" y="1700"/>
                  <a:pt x="16685" y="1700"/>
                </a:cubicBezTo>
                <a:cubicBezTo>
                  <a:pt x="16685" y="1700"/>
                  <a:pt x="16685" y="1685"/>
                  <a:pt x="16685" y="1685"/>
                </a:cubicBezTo>
                <a:cubicBezTo>
                  <a:pt x="16685" y="1685"/>
                  <a:pt x="16685" y="1669"/>
                  <a:pt x="16685" y="1669"/>
                </a:cubicBezTo>
                <a:cubicBezTo>
                  <a:pt x="16676" y="1654"/>
                  <a:pt x="16667" y="1654"/>
                  <a:pt x="16648" y="1669"/>
                </a:cubicBezTo>
                <a:close/>
                <a:moveTo>
                  <a:pt x="19211" y="14427"/>
                </a:moveTo>
                <a:cubicBezTo>
                  <a:pt x="19220" y="14427"/>
                  <a:pt x="19220" y="14427"/>
                  <a:pt x="19220" y="14412"/>
                </a:cubicBezTo>
                <a:cubicBezTo>
                  <a:pt x="19220" y="14396"/>
                  <a:pt x="19211" y="14381"/>
                  <a:pt x="19202" y="14381"/>
                </a:cubicBezTo>
                <a:cubicBezTo>
                  <a:pt x="19193" y="14396"/>
                  <a:pt x="19193" y="14396"/>
                  <a:pt x="19193" y="14396"/>
                </a:cubicBezTo>
                <a:cubicBezTo>
                  <a:pt x="19193" y="14412"/>
                  <a:pt x="19202" y="14412"/>
                  <a:pt x="19202" y="14427"/>
                </a:cubicBezTo>
                <a:cubicBezTo>
                  <a:pt x="19202" y="14427"/>
                  <a:pt x="19211" y="14427"/>
                  <a:pt x="19211" y="14427"/>
                </a:cubicBezTo>
                <a:close/>
                <a:moveTo>
                  <a:pt x="6480" y="2400"/>
                </a:moveTo>
                <a:cubicBezTo>
                  <a:pt x="6480" y="2400"/>
                  <a:pt x="6480" y="2400"/>
                  <a:pt x="6480" y="2400"/>
                </a:cubicBezTo>
                <a:cubicBezTo>
                  <a:pt x="6480" y="2400"/>
                  <a:pt x="6480" y="2400"/>
                  <a:pt x="6480" y="2400"/>
                </a:cubicBezTo>
                <a:cubicBezTo>
                  <a:pt x="6480" y="2400"/>
                  <a:pt x="6480" y="2400"/>
                  <a:pt x="6480" y="2400"/>
                </a:cubicBezTo>
                <a:cubicBezTo>
                  <a:pt x="6480" y="2400"/>
                  <a:pt x="6480" y="2400"/>
                  <a:pt x="6480" y="2400"/>
                </a:cubicBezTo>
                <a:close/>
                <a:moveTo>
                  <a:pt x="6462" y="2446"/>
                </a:moveTo>
                <a:cubicBezTo>
                  <a:pt x="6471" y="2446"/>
                  <a:pt x="6471" y="2446"/>
                  <a:pt x="6480" y="2431"/>
                </a:cubicBezTo>
                <a:cubicBezTo>
                  <a:pt x="6480" y="2431"/>
                  <a:pt x="6480" y="2415"/>
                  <a:pt x="6480" y="2400"/>
                </a:cubicBezTo>
                <a:cubicBezTo>
                  <a:pt x="6471" y="2400"/>
                  <a:pt x="6462" y="2400"/>
                  <a:pt x="6462" y="2415"/>
                </a:cubicBezTo>
                <a:cubicBezTo>
                  <a:pt x="6453" y="2415"/>
                  <a:pt x="6453" y="2446"/>
                  <a:pt x="6462" y="2446"/>
                </a:cubicBezTo>
                <a:close/>
                <a:moveTo>
                  <a:pt x="19953" y="14536"/>
                </a:moveTo>
                <a:cubicBezTo>
                  <a:pt x="19953" y="14536"/>
                  <a:pt x="19953" y="14536"/>
                  <a:pt x="19953" y="14520"/>
                </a:cubicBezTo>
                <a:cubicBezTo>
                  <a:pt x="19953" y="14520"/>
                  <a:pt x="19943" y="14520"/>
                  <a:pt x="19934" y="14520"/>
                </a:cubicBezTo>
                <a:cubicBezTo>
                  <a:pt x="19934" y="14520"/>
                  <a:pt x="19925" y="14520"/>
                  <a:pt x="19925" y="14520"/>
                </a:cubicBezTo>
                <a:cubicBezTo>
                  <a:pt x="19925" y="14536"/>
                  <a:pt x="19925" y="14536"/>
                  <a:pt x="19934" y="14552"/>
                </a:cubicBezTo>
                <a:cubicBezTo>
                  <a:pt x="19943" y="14552"/>
                  <a:pt x="19953" y="14552"/>
                  <a:pt x="19953" y="14536"/>
                </a:cubicBezTo>
                <a:close/>
                <a:moveTo>
                  <a:pt x="21188" y="16914"/>
                </a:moveTo>
                <a:cubicBezTo>
                  <a:pt x="21188" y="16914"/>
                  <a:pt x="21188" y="16898"/>
                  <a:pt x="21188" y="16883"/>
                </a:cubicBezTo>
                <a:cubicBezTo>
                  <a:pt x="21188" y="16883"/>
                  <a:pt x="21179" y="16883"/>
                  <a:pt x="21179" y="16883"/>
                </a:cubicBezTo>
                <a:cubicBezTo>
                  <a:pt x="21179" y="16883"/>
                  <a:pt x="21170" y="16898"/>
                  <a:pt x="21170" y="16898"/>
                </a:cubicBezTo>
                <a:cubicBezTo>
                  <a:pt x="21170" y="16898"/>
                  <a:pt x="21179" y="16914"/>
                  <a:pt x="21179" y="16914"/>
                </a:cubicBezTo>
                <a:cubicBezTo>
                  <a:pt x="21179" y="16929"/>
                  <a:pt x="21188" y="16929"/>
                  <a:pt x="21188" y="16914"/>
                </a:cubicBezTo>
                <a:close/>
                <a:moveTo>
                  <a:pt x="7533" y="4373"/>
                </a:moveTo>
                <a:cubicBezTo>
                  <a:pt x="7533" y="4373"/>
                  <a:pt x="7533" y="4358"/>
                  <a:pt x="7523" y="4373"/>
                </a:cubicBezTo>
                <a:cubicBezTo>
                  <a:pt x="7523" y="4373"/>
                  <a:pt x="7514" y="4373"/>
                  <a:pt x="7514" y="4373"/>
                </a:cubicBezTo>
                <a:cubicBezTo>
                  <a:pt x="7514" y="4389"/>
                  <a:pt x="7514" y="4389"/>
                  <a:pt x="7523" y="4404"/>
                </a:cubicBezTo>
                <a:cubicBezTo>
                  <a:pt x="7523" y="4404"/>
                  <a:pt x="7533" y="4404"/>
                  <a:pt x="7542" y="4404"/>
                </a:cubicBezTo>
                <a:cubicBezTo>
                  <a:pt x="7542" y="4404"/>
                  <a:pt x="7542" y="4404"/>
                  <a:pt x="7542" y="4389"/>
                </a:cubicBezTo>
                <a:cubicBezTo>
                  <a:pt x="7542" y="4389"/>
                  <a:pt x="7533" y="4389"/>
                  <a:pt x="7533" y="4373"/>
                </a:cubicBezTo>
                <a:close/>
                <a:moveTo>
                  <a:pt x="5647" y="19959"/>
                </a:moveTo>
                <a:cubicBezTo>
                  <a:pt x="5647" y="19959"/>
                  <a:pt x="5638" y="19944"/>
                  <a:pt x="5629" y="19944"/>
                </a:cubicBezTo>
                <a:cubicBezTo>
                  <a:pt x="5629" y="19944"/>
                  <a:pt x="5620" y="19959"/>
                  <a:pt x="5629" y="19975"/>
                </a:cubicBezTo>
                <a:cubicBezTo>
                  <a:pt x="5629" y="19990"/>
                  <a:pt x="5629" y="20006"/>
                  <a:pt x="5629" y="20022"/>
                </a:cubicBezTo>
                <a:cubicBezTo>
                  <a:pt x="5638" y="20006"/>
                  <a:pt x="5647" y="19990"/>
                  <a:pt x="5647" y="19990"/>
                </a:cubicBezTo>
                <a:cubicBezTo>
                  <a:pt x="5647" y="19975"/>
                  <a:pt x="5647" y="19975"/>
                  <a:pt x="5647" y="19959"/>
                </a:cubicBezTo>
                <a:close/>
                <a:moveTo>
                  <a:pt x="5629" y="20022"/>
                </a:moveTo>
                <a:cubicBezTo>
                  <a:pt x="5629" y="20022"/>
                  <a:pt x="5629" y="20022"/>
                  <a:pt x="5629" y="20022"/>
                </a:cubicBezTo>
                <a:cubicBezTo>
                  <a:pt x="5629" y="20022"/>
                  <a:pt x="5629" y="20022"/>
                  <a:pt x="5629" y="20022"/>
                </a:cubicBezTo>
                <a:cubicBezTo>
                  <a:pt x="5629" y="20022"/>
                  <a:pt x="5629" y="20022"/>
                  <a:pt x="5629" y="20022"/>
                </a:cubicBezTo>
                <a:cubicBezTo>
                  <a:pt x="5629" y="20022"/>
                  <a:pt x="5629" y="20022"/>
                  <a:pt x="5629" y="20022"/>
                </a:cubicBezTo>
                <a:close/>
                <a:moveTo>
                  <a:pt x="14964" y="1436"/>
                </a:moveTo>
                <a:cubicBezTo>
                  <a:pt x="14974" y="1436"/>
                  <a:pt x="14974" y="1421"/>
                  <a:pt x="14964" y="1405"/>
                </a:cubicBezTo>
                <a:cubicBezTo>
                  <a:pt x="14955" y="1405"/>
                  <a:pt x="14955" y="1405"/>
                  <a:pt x="14946" y="1421"/>
                </a:cubicBezTo>
                <a:cubicBezTo>
                  <a:pt x="14946" y="1436"/>
                  <a:pt x="14946" y="1452"/>
                  <a:pt x="14955" y="1452"/>
                </a:cubicBezTo>
                <a:cubicBezTo>
                  <a:pt x="14964" y="1452"/>
                  <a:pt x="14964" y="1452"/>
                  <a:pt x="14964" y="1436"/>
                </a:cubicBezTo>
                <a:close/>
                <a:moveTo>
                  <a:pt x="8365" y="597"/>
                </a:moveTo>
                <a:cubicBezTo>
                  <a:pt x="8375" y="597"/>
                  <a:pt x="8375" y="582"/>
                  <a:pt x="8375" y="566"/>
                </a:cubicBezTo>
                <a:cubicBezTo>
                  <a:pt x="8375" y="566"/>
                  <a:pt x="8365" y="566"/>
                  <a:pt x="8365" y="550"/>
                </a:cubicBezTo>
                <a:cubicBezTo>
                  <a:pt x="8365" y="550"/>
                  <a:pt x="8356" y="550"/>
                  <a:pt x="8356" y="550"/>
                </a:cubicBezTo>
                <a:cubicBezTo>
                  <a:pt x="8347" y="566"/>
                  <a:pt x="8347" y="566"/>
                  <a:pt x="8356" y="582"/>
                </a:cubicBezTo>
                <a:cubicBezTo>
                  <a:pt x="8356" y="582"/>
                  <a:pt x="8365" y="582"/>
                  <a:pt x="8365" y="597"/>
                </a:cubicBezTo>
                <a:close/>
                <a:moveTo>
                  <a:pt x="12182" y="1219"/>
                </a:moveTo>
                <a:cubicBezTo>
                  <a:pt x="12182" y="1219"/>
                  <a:pt x="12182" y="1203"/>
                  <a:pt x="12182" y="1203"/>
                </a:cubicBezTo>
                <a:cubicBezTo>
                  <a:pt x="12182" y="1203"/>
                  <a:pt x="12182" y="1188"/>
                  <a:pt x="12173" y="1188"/>
                </a:cubicBezTo>
                <a:cubicBezTo>
                  <a:pt x="12173" y="1188"/>
                  <a:pt x="12164" y="1188"/>
                  <a:pt x="12164" y="1203"/>
                </a:cubicBezTo>
                <a:cubicBezTo>
                  <a:pt x="12173" y="1219"/>
                  <a:pt x="12173" y="1219"/>
                  <a:pt x="12182" y="1219"/>
                </a:cubicBezTo>
                <a:close/>
                <a:moveTo>
                  <a:pt x="19568" y="19726"/>
                </a:moveTo>
                <a:cubicBezTo>
                  <a:pt x="19559" y="19726"/>
                  <a:pt x="19559" y="19742"/>
                  <a:pt x="19559" y="19742"/>
                </a:cubicBezTo>
                <a:cubicBezTo>
                  <a:pt x="19559" y="19757"/>
                  <a:pt x="19568" y="19757"/>
                  <a:pt x="19568" y="19773"/>
                </a:cubicBezTo>
                <a:cubicBezTo>
                  <a:pt x="19577" y="19773"/>
                  <a:pt x="19577" y="19773"/>
                  <a:pt x="19577" y="19757"/>
                </a:cubicBezTo>
                <a:cubicBezTo>
                  <a:pt x="19586" y="19757"/>
                  <a:pt x="19577" y="19742"/>
                  <a:pt x="19577" y="19742"/>
                </a:cubicBezTo>
                <a:cubicBezTo>
                  <a:pt x="19577" y="19726"/>
                  <a:pt x="19568" y="19726"/>
                  <a:pt x="19568" y="19726"/>
                </a:cubicBezTo>
                <a:close/>
                <a:moveTo>
                  <a:pt x="5656" y="20736"/>
                </a:moveTo>
                <a:cubicBezTo>
                  <a:pt x="5647" y="20736"/>
                  <a:pt x="5647" y="20767"/>
                  <a:pt x="5656" y="20767"/>
                </a:cubicBezTo>
                <a:cubicBezTo>
                  <a:pt x="5665" y="20767"/>
                  <a:pt x="5675" y="20767"/>
                  <a:pt x="5675" y="20783"/>
                </a:cubicBezTo>
                <a:cubicBezTo>
                  <a:pt x="5675" y="20767"/>
                  <a:pt x="5675" y="20736"/>
                  <a:pt x="5675" y="20721"/>
                </a:cubicBezTo>
                <a:cubicBezTo>
                  <a:pt x="5675" y="20721"/>
                  <a:pt x="5665" y="20736"/>
                  <a:pt x="5656" y="20736"/>
                </a:cubicBezTo>
                <a:close/>
                <a:moveTo>
                  <a:pt x="20172" y="15437"/>
                </a:moveTo>
                <a:cubicBezTo>
                  <a:pt x="20163" y="15391"/>
                  <a:pt x="20163" y="15391"/>
                  <a:pt x="20145" y="15406"/>
                </a:cubicBezTo>
                <a:cubicBezTo>
                  <a:pt x="20136" y="15406"/>
                  <a:pt x="20136" y="15406"/>
                  <a:pt x="20126" y="15406"/>
                </a:cubicBezTo>
                <a:cubicBezTo>
                  <a:pt x="20145" y="15406"/>
                  <a:pt x="20163" y="15422"/>
                  <a:pt x="20172" y="15437"/>
                </a:cubicBezTo>
                <a:cubicBezTo>
                  <a:pt x="20172" y="15437"/>
                  <a:pt x="20172" y="15437"/>
                  <a:pt x="20172" y="15437"/>
                </a:cubicBezTo>
                <a:close/>
                <a:moveTo>
                  <a:pt x="20126" y="15406"/>
                </a:moveTo>
                <a:cubicBezTo>
                  <a:pt x="20126" y="15406"/>
                  <a:pt x="20126" y="15406"/>
                  <a:pt x="20126" y="15406"/>
                </a:cubicBezTo>
                <a:cubicBezTo>
                  <a:pt x="20126" y="15406"/>
                  <a:pt x="20126" y="15406"/>
                  <a:pt x="20126" y="15406"/>
                </a:cubicBezTo>
                <a:cubicBezTo>
                  <a:pt x="20126" y="15406"/>
                  <a:pt x="20126" y="15406"/>
                  <a:pt x="20126" y="15406"/>
                </a:cubicBezTo>
                <a:cubicBezTo>
                  <a:pt x="20126" y="15406"/>
                  <a:pt x="20126" y="15406"/>
                  <a:pt x="20126" y="15406"/>
                </a:cubicBezTo>
                <a:close/>
                <a:moveTo>
                  <a:pt x="4778" y="3923"/>
                </a:moveTo>
                <a:cubicBezTo>
                  <a:pt x="4778" y="3923"/>
                  <a:pt x="4778" y="3923"/>
                  <a:pt x="4778" y="3923"/>
                </a:cubicBezTo>
                <a:cubicBezTo>
                  <a:pt x="4787" y="3938"/>
                  <a:pt x="4796" y="3923"/>
                  <a:pt x="4796" y="3923"/>
                </a:cubicBezTo>
                <a:cubicBezTo>
                  <a:pt x="4796" y="3907"/>
                  <a:pt x="4787" y="3907"/>
                  <a:pt x="4787" y="3907"/>
                </a:cubicBezTo>
                <a:cubicBezTo>
                  <a:pt x="4778" y="3907"/>
                  <a:pt x="4778" y="3907"/>
                  <a:pt x="4778" y="3923"/>
                </a:cubicBezTo>
                <a:close/>
                <a:moveTo>
                  <a:pt x="9272" y="11024"/>
                </a:moveTo>
                <a:cubicBezTo>
                  <a:pt x="9272" y="11024"/>
                  <a:pt x="9272" y="11024"/>
                  <a:pt x="9272" y="11024"/>
                </a:cubicBezTo>
                <a:cubicBezTo>
                  <a:pt x="9281" y="11009"/>
                  <a:pt x="9281" y="11009"/>
                  <a:pt x="9281" y="11009"/>
                </a:cubicBezTo>
                <a:cubicBezTo>
                  <a:pt x="9281" y="10993"/>
                  <a:pt x="9281" y="10993"/>
                  <a:pt x="9281" y="10977"/>
                </a:cubicBezTo>
                <a:cubicBezTo>
                  <a:pt x="9272" y="10993"/>
                  <a:pt x="9272" y="10993"/>
                  <a:pt x="9262" y="10993"/>
                </a:cubicBezTo>
                <a:cubicBezTo>
                  <a:pt x="9262" y="11009"/>
                  <a:pt x="9262" y="11009"/>
                  <a:pt x="9272" y="11024"/>
                </a:cubicBezTo>
                <a:close/>
                <a:moveTo>
                  <a:pt x="18534" y="10993"/>
                </a:moveTo>
                <a:cubicBezTo>
                  <a:pt x="18534" y="10993"/>
                  <a:pt x="18525" y="10993"/>
                  <a:pt x="18525" y="10993"/>
                </a:cubicBezTo>
                <a:cubicBezTo>
                  <a:pt x="18516" y="10993"/>
                  <a:pt x="18516" y="10993"/>
                  <a:pt x="18516" y="11009"/>
                </a:cubicBezTo>
                <a:cubicBezTo>
                  <a:pt x="18516" y="11009"/>
                  <a:pt x="18516" y="11024"/>
                  <a:pt x="18516" y="11024"/>
                </a:cubicBezTo>
                <a:cubicBezTo>
                  <a:pt x="18525" y="11024"/>
                  <a:pt x="18525" y="11024"/>
                  <a:pt x="18525" y="11024"/>
                </a:cubicBezTo>
                <a:cubicBezTo>
                  <a:pt x="18525" y="11009"/>
                  <a:pt x="18534" y="11009"/>
                  <a:pt x="18534" y="10993"/>
                </a:cubicBezTo>
                <a:close/>
                <a:moveTo>
                  <a:pt x="5308" y="11444"/>
                </a:moveTo>
                <a:cubicBezTo>
                  <a:pt x="5308" y="11444"/>
                  <a:pt x="5308" y="11428"/>
                  <a:pt x="5299" y="11428"/>
                </a:cubicBezTo>
                <a:cubicBezTo>
                  <a:pt x="5299" y="11444"/>
                  <a:pt x="5299" y="11444"/>
                  <a:pt x="5299" y="11444"/>
                </a:cubicBezTo>
                <a:cubicBezTo>
                  <a:pt x="5299" y="11459"/>
                  <a:pt x="5299" y="11459"/>
                  <a:pt x="5308" y="11459"/>
                </a:cubicBezTo>
                <a:cubicBezTo>
                  <a:pt x="5308" y="11459"/>
                  <a:pt x="5308" y="11459"/>
                  <a:pt x="5308" y="11444"/>
                </a:cubicBezTo>
                <a:close/>
                <a:moveTo>
                  <a:pt x="5162" y="11490"/>
                </a:moveTo>
                <a:cubicBezTo>
                  <a:pt x="5162" y="11490"/>
                  <a:pt x="5162" y="11490"/>
                  <a:pt x="5162" y="11475"/>
                </a:cubicBezTo>
                <a:cubicBezTo>
                  <a:pt x="5162" y="11475"/>
                  <a:pt x="5162" y="11459"/>
                  <a:pt x="5162" y="11459"/>
                </a:cubicBezTo>
                <a:cubicBezTo>
                  <a:pt x="5153" y="11459"/>
                  <a:pt x="5153" y="11475"/>
                  <a:pt x="5153" y="11475"/>
                </a:cubicBezTo>
                <a:cubicBezTo>
                  <a:pt x="5144" y="11490"/>
                  <a:pt x="5153" y="11506"/>
                  <a:pt x="5162" y="11490"/>
                </a:cubicBezTo>
                <a:close/>
                <a:moveTo>
                  <a:pt x="5373" y="11630"/>
                </a:moveTo>
                <a:cubicBezTo>
                  <a:pt x="5373" y="11630"/>
                  <a:pt x="5373" y="11630"/>
                  <a:pt x="5373" y="11630"/>
                </a:cubicBezTo>
                <a:cubicBezTo>
                  <a:pt x="5373" y="11630"/>
                  <a:pt x="5373" y="11630"/>
                  <a:pt x="5373" y="11630"/>
                </a:cubicBezTo>
                <a:cubicBezTo>
                  <a:pt x="5373" y="11630"/>
                  <a:pt x="5373" y="11630"/>
                  <a:pt x="5373" y="11630"/>
                </a:cubicBezTo>
                <a:cubicBezTo>
                  <a:pt x="5373" y="11630"/>
                  <a:pt x="5373" y="11630"/>
                  <a:pt x="5373" y="11630"/>
                </a:cubicBezTo>
                <a:close/>
                <a:moveTo>
                  <a:pt x="5391" y="11661"/>
                </a:moveTo>
                <a:cubicBezTo>
                  <a:pt x="5391" y="11661"/>
                  <a:pt x="5391" y="11646"/>
                  <a:pt x="5391" y="11646"/>
                </a:cubicBezTo>
                <a:cubicBezTo>
                  <a:pt x="5400" y="11646"/>
                  <a:pt x="5391" y="11630"/>
                  <a:pt x="5391" y="11630"/>
                </a:cubicBezTo>
                <a:cubicBezTo>
                  <a:pt x="5382" y="11630"/>
                  <a:pt x="5382" y="11630"/>
                  <a:pt x="5373" y="11630"/>
                </a:cubicBezTo>
                <a:cubicBezTo>
                  <a:pt x="5373" y="11646"/>
                  <a:pt x="5373" y="11646"/>
                  <a:pt x="5382" y="11661"/>
                </a:cubicBezTo>
                <a:cubicBezTo>
                  <a:pt x="5382" y="11661"/>
                  <a:pt x="5382" y="11661"/>
                  <a:pt x="5391" y="11661"/>
                </a:cubicBezTo>
                <a:close/>
                <a:moveTo>
                  <a:pt x="7459" y="4047"/>
                </a:moveTo>
                <a:cubicBezTo>
                  <a:pt x="7459" y="4031"/>
                  <a:pt x="7450" y="4031"/>
                  <a:pt x="7450" y="4016"/>
                </a:cubicBezTo>
                <a:cubicBezTo>
                  <a:pt x="7450" y="4016"/>
                  <a:pt x="7441" y="4016"/>
                  <a:pt x="7441" y="4031"/>
                </a:cubicBezTo>
                <a:cubicBezTo>
                  <a:pt x="7432" y="4031"/>
                  <a:pt x="7441" y="4047"/>
                  <a:pt x="7441" y="4047"/>
                </a:cubicBezTo>
                <a:cubicBezTo>
                  <a:pt x="7450" y="4047"/>
                  <a:pt x="7450" y="4047"/>
                  <a:pt x="7459" y="4047"/>
                </a:cubicBezTo>
                <a:close/>
                <a:moveTo>
                  <a:pt x="4796" y="11739"/>
                </a:moveTo>
                <a:cubicBezTo>
                  <a:pt x="4796" y="11754"/>
                  <a:pt x="4796" y="11754"/>
                  <a:pt x="4796" y="11770"/>
                </a:cubicBezTo>
                <a:cubicBezTo>
                  <a:pt x="4805" y="11770"/>
                  <a:pt x="4805" y="11770"/>
                  <a:pt x="4814" y="11754"/>
                </a:cubicBezTo>
                <a:cubicBezTo>
                  <a:pt x="4814" y="11754"/>
                  <a:pt x="4814" y="11739"/>
                  <a:pt x="4805" y="11739"/>
                </a:cubicBezTo>
                <a:cubicBezTo>
                  <a:pt x="4805" y="11723"/>
                  <a:pt x="4796" y="11739"/>
                  <a:pt x="4796" y="11739"/>
                </a:cubicBezTo>
                <a:close/>
                <a:moveTo>
                  <a:pt x="6297" y="12765"/>
                </a:moveTo>
                <a:cubicBezTo>
                  <a:pt x="6297" y="12765"/>
                  <a:pt x="6306" y="12780"/>
                  <a:pt x="6306" y="12780"/>
                </a:cubicBezTo>
                <a:cubicBezTo>
                  <a:pt x="6315" y="12780"/>
                  <a:pt x="6315" y="12780"/>
                  <a:pt x="6315" y="12765"/>
                </a:cubicBezTo>
                <a:cubicBezTo>
                  <a:pt x="6315" y="12765"/>
                  <a:pt x="6315" y="12749"/>
                  <a:pt x="6306" y="12749"/>
                </a:cubicBezTo>
                <a:cubicBezTo>
                  <a:pt x="6306" y="12749"/>
                  <a:pt x="6297" y="12765"/>
                  <a:pt x="6297" y="12765"/>
                </a:cubicBezTo>
                <a:close/>
                <a:moveTo>
                  <a:pt x="6123" y="4093"/>
                </a:moveTo>
                <a:cubicBezTo>
                  <a:pt x="6114" y="4078"/>
                  <a:pt x="6114" y="4078"/>
                  <a:pt x="6105" y="4093"/>
                </a:cubicBezTo>
                <a:cubicBezTo>
                  <a:pt x="6105" y="4093"/>
                  <a:pt x="6105" y="4093"/>
                  <a:pt x="6105" y="4093"/>
                </a:cubicBezTo>
                <a:cubicBezTo>
                  <a:pt x="6105" y="4093"/>
                  <a:pt x="6114" y="4109"/>
                  <a:pt x="6114" y="4109"/>
                </a:cubicBezTo>
                <a:cubicBezTo>
                  <a:pt x="6123" y="4109"/>
                  <a:pt x="6123" y="4093"/>
                  <a:pt x="6123" y="4093"/>
                </a:cubicBezTo>
                <a:close/>
                <a:moveTo>
                  <a:pt x="18268" y="12842"/>
                </a:moveTo>
                <a:cubicBezTo>
                  <a:pt x="18259" y="12827"/>
                  <a:pt x="18259" y="12827"/>
                  <a:pt x="18259" y="12827"/>
                </a:cubicBezTo>
                <a:cubicBezTo>
                  <a:pt x="18259" y="12827"/>
                  <a:pt x="18250" y="12827"/>
                  <a:pt x="18250" y="12842"/>
                </a:cubicBezTo>
                <a:cubicBezTo>
                  <a:pt x="18250" y="12842"/>
                  <a:pt x="18259" y="12842"/>
                  <a:pt x="18259" y="12842"/>
                </a:cubicBezTo>
                <a:cubicBezTo>
                  <a:pt x="18259" y="12842"/>
                  <a:pt x="18268" y="12842"/>
                  <a:pt x="18268" y="12842"/>
                </a:cubicBezTo>
                <a:close/>
                <a:moveTo>
                  <a:pt x="16301" y="12904"/>
                </a:moveTo>
                <a:cubicBezTo>
                  <a:pt x="16301" y="12920"/>
                  <a:pt x="16301" y="12935"/>
                  <a:pt x="16301" y="12935"/>
                </a:cubicBezTo>
                <a:cubicBezTo>
                  <a:pt x="16310" y="12935"/>
                  <a:pt x="16310" y="12935"/>
                  <a:pt x="16310" y="12935"/>
                </a:cubicBezTo>
                <a:cubicBezTo>
                  <a:pt x="16310" y="12920"/>
                  <a:pt x="16310" y="12920"/>
                  <a:pt x="16310" y="12904"/>
                </a:cubicBezTo>
                <a:cubicBezTo>
                  <a:pt x="16310" y="12904"/>
                  <a:pt x="16301" y="12904"/>
                  <a:pt x="16301" y="12904"/>
                </a:cubicBezTo>
                <a:close/>
                <a:moveTo>
                  <a:pt x="18278" y="13526"/>
                </a:moveTo>
                <a:cubicBezTo>
                  <a:pt x="18278" y="13510"/>
                  <a:pt x="18278" y="13510"/>
                  <a:pt x="18268" y="13510"/>
                </a:cubicBezTo>
                <a:cubicBezTo>
                  <a:pt x="18268" y="13526"/>
                  <a:pt x="18259" y="13526"/>
                  <a:pt x="18268" y="13542"/>
                </a:cubicBezTo>
                <a:cubicBezTo>
                  <a:pt x="18268" y="13542"/>
                  <a:pt x="18268" y="13542"/>
                  <a:pt x="18278" y="13542"/>
                </a:cubicBezTo>
                <a:cubicBezTo>
                  <a:pt x="18278" y="13542"/>
                  <a:pt x="18287" y="13526"/>
                  <a:pt x="18278" y="13526"/>
                </a:cubicBezTo>
                <a:close/>
                <a:moveTo>
                  <a:pt x="18818" y="14505"/>
                </a:moveTo>
                <a:cubicBezTo>
                  <a:pt x="18808" y="14520"/>
                  <a:pt x="18808" y="14520"/>
                  <a:pt x="18808" y="14520"/>
                </a:cubicBezTo>
                <a:cubicBezTo>
                  <a:pt x="18799" y="14536"/>
                  <a:pt x="18808" y="14536"/>
                  <a:pt x="18808" y="14536"/>
                </a:cubicBezTo>
                <a:cubicBezTo>
                  <a:pt x="18818" y="14536"/>
                  <a:pt x="18827" y="14536"/>
                  <a:pt x="18827" y="14520"/>
                </a:cubicBezTo>
                <a:cubicBezTo>
                  <a:pt x="18827" y="14520"/>
                  <a:pt x="18818" y="14520"/>
                  <a:pt x="18818" y="14505"/>
                </a:cubicBezTo>
                <a:close/>
                <a:moveTo>
                  <a:pt x="9354" y="2602"/>
                </a:moveTo>
                <a:cubicBezTo>
                  <a:pt x="9354" y="2602"/>
                  <a:pt x="9354" y="2602"/>
                  <a:pt x="9363" y="2586"/>
                </a:cubicBezTo>
                <a:cubicBezTo>
                  <a:pt x="9363" y="2586"/>
                  <a:pt x="9363" y="2586"/>
                  <a:pt x="9354" y="2586"/>
                </a:cubicBezTo>
                <a:cubicBezTo>
                  <a:pt x="9354" y="2586"/>
                  <a:pt x="9354" y="2586"/>
                  <a:pt x="9345" y="2602"/>
                </a:cubicBezTo>
                <a:cubicBezTo>
                  <a:pt x="9345" y="2602"/>
                  <a:pt x="9354" y="2602"/>
                  <a:pt x="9354" y="2602"/>
                </a:cubicBezTo>
                <a:close/>
                <a:moveTo>
                  <a:pt x="18452" y="15266"/>
                </a:moveTo>
                <a:cubicBezTo>
                  <a:pt x="18452" y="15266"/>
                  <a:pt x="18452" y="15266"/>
                  <a:pt x="18452" y="15266"/>
                </a:cubicBezTo>
                <a:cubicBezTo>
                  <a:pt x="18442" y="15251"/>
                  <a:pt x="18433" y="15266"/>
                  <a:pt x="18433" y="15266"/>
                </a:cubicBezTo>
                <a:cubicBezTo>
                  <a:pt x="18433" y="15282"/>
                  <a:pt x="18442" y="15282"/>
                  <a:pt x="18442" y="15282"/>
                </a:cubicBezTo>
                <a:cubicBezTo>
                  <a:pt x="18452" y="15282"/>
                  <a:pt x="18461" y="15282"/>
                  <a:pt x="18452" y="15266"/>
                </a:cubicBezTo>
                <a:close/>
                <a:moveTo>
                  <a:pt x="20200" y="15468"/>
                </a:moveTo>
                <a:cubicBezTo>
                  <a:pt x="20200" y="15453"/>
                  <a:pt x="20200" y="15453"/>
                  <a:pt x="20200" y="15453"/>
                </a:cubicBezTo>
                <a:cubicBezTo>
                  <a:pt x="20191" y="15453"/>
                  <a:pt x="20181" y="15453"/>
                  <a:pt x="20181" y="15453"/>
                </a:cubicBezTo>
                <a:cubicBezTo>
                  <a:pt x="20181" y="15453"/>
                  <a:pt x="20181" y="15468"/>
                  <a:pt x="20191" y="15468"/>
                </a:cubicBezTo>
                <a:cubicBezTo>
                  <a:pt x="20191" y="15484"/>
                  <a:pt x="20200" y="15468"/>
                  <a:pt x="20200" y="15468"/>
                </a:cubicBezTo>
                <a:close/>
                <a:moveTo>
                  <a:pt x="20181" y="15453"/>
                </a:moveTo>
                <a:cubicBezTo>
                  <a:pt x="20181" y="15437"/>
                  <a:pt x="20181" y="15437"/>
                  <a:pt x="20172" y="15437"/>
                </a:cubicBezTo>
                <a:cubicBezTo>
                  <a:pt x="20172" y="15437"/>
                  <a:pt x="20172" y="15437"/>
                  <a:pt x="20172" y="15437"/>
                </a:cubicBezTo>
                <a:cubicBezTo>
                  <a:pt x="20172" y="15437"/>
                  <a:pt x="20172" y="15437"/>
                  <a:pt x="20172" y="15437"/>
                </a:cubicBezTo>
                <a:cubicBezTo>
                  <a:pt x="20172" y="15453"/>
                  <a:pt x="20181" y="15453"/>
                  <a:pt x="20181" y="15453"/>
                </a:cubicBezTo>
                <a:close/>
                <a:moveTo>
                  <a:pt x="19358" y="16308"/>
                </a:moveTo>
                <a:cubicBezTo>
                  <a:pt x="19358" y="16308"/>
                  <a:pt x="19358" y="16308"/>
                  <a:pt x="19358" y="16308"/>
                </a:cubicBezTo>
                <a:cubicBezTo>
                  <a:pt x="19358" y="16308"/>
                  <a:pt x="19358" y="16308"/>
                  <a:pt x="19358" y="16308"/>
                </a:cubicBezTo>
                <a:cubicBezTo>
                  <a:pt x="19358" y="16308"/>
                  <a:pt x="19358" y="16308"/>
                  <a:pt x="19358" y="16308"/>
                </a:cubicBezTo>
                <a:cubicBezTo>
                  <a:pt x="19358" y="16308"/>
                  <a:pt x="19358" y="16308"/>
                  <a:pt x="19358" y="16308"/>
                </a:cubicBezTo>
                <a:close/>
                <a:moveTo>
                  <a:pt x="19376" y="16276"/>
                </a:moveTo>
                <a:cubicBezTo>
                  <a:pt x="19376" y="16276"/>
                  <a:pt x="19376" y="16276"/>
                  <a:pt x="19376" y="16276"/>
                </a:cubicBezTo>
                <a:cubicBezTo>
                  <a:pt x="19367" y="16292"/>
                  <a:pt x="19367" y="16308"/>
                  <a:pt x="19358" y="16308"/>
                </a:cubicBezTo>
                <a:cubicBezTo>
                  <a:pt x="19367" y="16308"/>
                  <a:pt x="19376" y="16308"/>
                  <a:pt x="19376" y="16308"/>
                </a:cubicBezTo>
                <a:cubicBezTo>
                  <a:pt x="19385" y="16292"/>
                  <a:pt x="19385" y="16292"/>
                  <a:pt x="19376" y="16276"/>
                </a:cubicBezTo>
                <a:close/>
                <a:moveTo>
                  <a:pt x="17573" y="17489"/>
                </a:moveTo>
                <a:cubicBezTo>
                  <a:pt x="17555" y="17489"/>
                  <a:pt x="17555" y="17504"/>
                  <a:pt x="17564" y="17535"/>
                </a:cubicBezTo>
                <a:cubicBezTo>
                  <a:pt x="17573" y="17535"/>
                  <a:pt x="17573" y="17535"/>
                  <a:pt x="17582" y="17535"/>
                </a:cubicBezTo>
                <a:cubicBezTo>
                  <a:pt x="17582" y="17520"/>
                  <a:pt x="17582" y="17504"/>
                  <a:pt x="17582" y="17489"/>
                </a:cubicBezTo>
                <a:cubicBezTo>
                  <a:pt x="17573" y="17489"/>
                  <a:pt x="17573" y="17489"/>
                  <a:pt x="17573" y="17489"/>
                </a:cubicBezTo>
                <a:close/>
                <a:moveTo>
                  <a:pt x="9473" y="1156"/>
                </a:moveTo>
                <a:cubicBezTo>
                  <a:pt x="9473" y="1156"/>
                  <a:pt x="9473" y="1141"/>
                  <a:pt x="9473" y="1141"/>
                </a:cubicBezTo>
                <a:cubicBezTo>
                  <a:pt x="9473" y="1141"/>
                  <a:pt x="9464" y="1156"/>
                  <a:pt x="9464" y="1156"/>
                </a:cubicBezTo>
                <a:cubicBezTo>
                  <a:pt x="9464" y="1172"/>
                  <a:pt x="9473" y="1172"/>
                  <a:pt x="9473" y="1188"/>
                </a:cubicBezTo>
                <a:cubicBezTo>
                  <a:pt x="9473" y="1172"/>
                  <a:pt x="9473" y="1172"/>
                  <a:pt x="9473" y="1156"/>
                </a:cubicBezTo>
                <a:close/>
                <a:moveTo>
                  <a:pt x="12484" y="1125"/>
                </a:moveTo>
                <a:cubicBezTo>
                  <a:pt x="12484" y="1125"/>
                  <a:pt x="12475" y="1125"/>
                  <a:pt x="12475" y="1125"/>
                </a:cubicBezTo>
                <a:cubicBezTo>
                  <a:pt x="12466" y="1125"/>
                  <a:pt x="12466" y="1125"/>
                  <a:pt x="12466" y="1141"/>
                </a:cubicBezTo>
                <a:cubicBezTo>
                  <a:pt x="12475" y="1156"/>
                  <a:pt x="12475" y="1156"/>
                  <a:pt x="12475" y="1172"/>
                </a:cubicBezTo>
                <a:cubicBezTo>
                  <a:pt x="12484" y="1172"/>
                  <a:pt x="12493" y="1172"/>
                  <a:pt x="12493" y="1172"/>
                </a:cubicBezTo>
                <a:cubicBezTo>
                  <a:pt x="12493" y="1156"/>
                  <a:pt x="12493" y="1141"/>
                  <a:pt x="12484" y="1125"/>
                </a:cubicBezTo>
                <a:close/>
                <a:moveTo>
                  <a:pt x="5400" y="2866"/>
                </a:moveTo>
                <a:cubicBezTo>
                  <a:pt x="5400" y="2866"/>
                  <a:pt x="5391" y="2866"/>
                  <a:pt x="5391" y="2881"/>
                </a:cubicBezTo>
                <a:cubicBezTo>
                  <a:pt x="5391" y="2881"/>
                  <a:pt x="5391" y="2897"/>
                  <a:pt x="5400" y="2897"/>
                </a:cubicBezTo>
                <a:cubicBezTo>
                  <a:pt x="5400" y="2912"/>
                  <a:pt x="5409" y="2897"/>
                  <a:pt x="5409" y="2881"/>
                </a:cubicBezTo>
                <a:cubicBezTo>
                  <a:pt x="5409" y="2881"/>
                  <a:pt x="5409" y="2866"/>
                  <a:pt x="5400" y="2866"/>
                </a:cubicBezTo>
                <a:close/>
                <a:moveTo>
                  <a:pt x="13820" y="3192"/>
                </a:moveTo>
                <a:cubicBezTo>
                  <a:pt x="13820" y="3192"/>
                  <a:pt x="13820" y="3177"/>
                  <a:pt x="13820" y="3177"/>
                </a:cubicBezTo>
                <a:cubicBezTo>
                  <a:pt x="13820" y="3177"/>
                  <a:pt x="13820" y="3161"/>
                  <a:pt x="13820" y="3161"/>
                </a:cubicBezTo>
                <a:cubicBezTo>
                  <a:pt x="13811" y="3177"/>
                  <a:pt x="13811" y="3177"/>
                  <a:pt x="13811" y="3177"/>
                </a:cubicBezTo>
                <a:cubicBezTo>
                  <a:pt x="13802" y="3192"/>
                  <a:pt x="13802" y="3192"/>
                  <a:pt x="13811" y="3208"/>
                </a:cubicBezTo>
                <a:cubicBezTo>
                  <a:pt x="13811" y="3208"/>
                  <a:pt x="13820" y="3192"/>
                  <a:pt x="13820" y="3192"/>
                </a:cubicBezTo>
                <a:close/>
                <a:moveTo>
                  <a:pt x="1776" y="4886"/>
                </a:moveTo>
                <a:cubicBezTo>
                  <a:pt x="1776" y="4886"/>
                  <a:pt x="1766" y="4886"/>
                  <a:pt x="1766" y="4902"/>
                </a:cubicBezTo>
                <a:cubicBezTo>
                  <a:pt x="1766" y="4917"/>
                  <a:pt x="1776" y="4917"/>
                  <a:pt x="1785" y="4917"/>
                </a:cubicBezTo>
                <a:cubicBezTo>
                  <a:pt x="1785" y="4917"/>
                  <a:pt x="1785" y="4917"/>
                  <a:pt x="1785" y="4917"/>
                </a:cubicBezTo>
                <a:cubicBezTo>
                  <a:pt x="1785" y="4902"/>
                  <a:pt x="1776" y="4886"/>
                  <a:pt x="1776" y="4886"/>
                </a:cubicBezTo>
                <a:close/>
                <a:moveTo>
                  <a:pt x="10873" y="4964"/>
                </a:moveTo>
                <a:cubicBezTo>
                  <a:pt x="10873" y="4964"/>
                  <a:pt x="10873" y="4964"/>
                  <a:pt x="10873" y="4964"/>
                </a:cubicBezTo>
                <a:cubicBezTo>
                  <a:pt x="10882" y="4948"/>
                  <a:pt x="10882" y="4948"/>
                  <a:pt x="10892" y="4933"/>
                </a:cubicBezTo>
                <a:cubicBezTo>
                  <a:pt x="10882" y="4933"/>
                  <a:pt x="10873" y="4933"/>
                  <a:pt x="10873" y="4948"/>
                </a:cubicBezTo>
                <a:cubicBezTo>
                  <a:pt x="10864" y="4948"/>
                  <a:pt x="10864" y="4964"/>
                  <a:pt x="10873" y="4964"/>
                </a:cubicBezTo>
                <a:close/>
                <a:moveTo>
                  <a:pt x="10892" y="4933"/>
                </a:moveTo>
                <a:cubicBezTo>
                  <a:pt x="10892" y="4933"/>
                  <a:pt x="10892" y="4933"/>
                  <a:pt x="10892" y="4933"/>
                </a:cubicBezTo>
                <a:cubicBezTo>
                  <a:pt x="10892" y="4933"/>
                  <a:pt x="10892" y="4933"/>
                  <a:pt x="10892" y="4933"/>
                </a:cubicBezTo>
                <a:cubicBezTo>
                  <a:pt x="10892" y="4933"/>
                  <a:pt x="10892" y="4933"/>
                  <a:pt x="10892" y="4933"/>
                </a:cubicBezTo>
                <a:cubicBezTo>
                  <a:pt x="10892" y="4933"/>
                  <a:pt x="10892" y="4933"/>
                  <a:pt x="10892" y="4933"/>
                </a:cubicBezTo>
                <a:close/>
                <a:moveTo>
                  <a:pt x="12072" y="5492"/>
                </a:moveTo>
                <a:cubicBezTo>
                  <a:pt x="12072" y="5492"/>
                  <a:pt x="12072" y="5508"/>
                  <a:pt x="12081" y="5508"/>
                </a:cubicBezTo>
                <a:cubicBezTo>
                  <a:pt x="12081" y="5508"/>
                  <a:pt x="12081" y="5508"/>
                  <a:pt x="12081" y="5508"/>
                </a:cubicBezTo>
                <a:cubicBezTo>
                  <a:pt x="12091" y="5492"/>
                  <a:pt x="12081" y="5492"/>
                  <a:pt x="12072" y="5492"/>
                </a:cubicBezTo>
                <a:cubicBezTo>
                  <a:pt x="12072" y="5492"/>
                  <a:pt x="12072" y="5492"/>
                  <a:pt x="12072" y="5492"/>
                </a:cubicBezTo>
                <a:close/>
                <a:moveTo>
                  <a:pt x="6242" y="5632"/>
                </a:moveTo>
                <a:cubicBezTo>
                  <a:pt x="6242" y="5647"/>
                  <a:pt x="6233" y="5647"/>
                  <a:pt x="6233" y="5647"/>
                </a:cubicBezTo>
                <a:cubicBezTo>
                  <a:pt x="6233" y="5663"/>
                  <a:pt x="6242" y="5663"/>
                  <a:pt x="6242" y="5678"/>
                </a:cubicBezTo>
                <a:cubicBezTo>
                  <a:pt x="6242" y="5678"/>
                  <a:pt x="6251" y="5678"/>
                  <a:pt x="6251" y="5663"/>
                </a:cubicBezTo>
                <a:cubicBezTo>
                  <a:pt x="6251" y="5663"/>
                  <a:pt x="6251" y="5647"/>
                  <a:pt x="6251" y="5647"/>
                </a:cubicBezTo>
                <a:cubicBezTo>
                  <a:pt x="6251" y="5632"/>
                  <a:pt x="6242" y="5632"/>
                  <a:pt x="6242" y="5632"/>
                </a:cubicBezTo>
                <a:close/>
                <a:moveTo>
                  <a:pt x="14534" y="1902"/>
                </a:moveTo>
                <a:cubicBezTo>
                  <a:pt x="14534" y="1902"/>
                  <a:pt x="14525" y="1902"/>
                  <a:pt x="14525" y="1918"/>
                </a:cubicBezTo>
                <a:cubicBezTo>
                  <a:pt x="14525" y="1918"/>
                  <a:pt x="14534" y="1933"/>
                  <a:pt x="14534" y="1933"/>
                </a:cubicBezTo>
                <a:cubicBezTo>
                  <a:pt x="14543" y="1933"/>
                  <a:pt x="14543" y="1918"/>
                  <a:pt x="14543" y="1918"/>
                </a:cubicBezTo>
                <a:cubicBezTo>
                  <a:pt x="14543" y="1902"/>
                  <a:pt x="14543" y="1902"/>
                  <a:pt x="14534" y="1902"/>
                </a:cubicBezTo>
                <a:close/>
                <a:moveTo>
                  <a:pt x="19632" y="6766"/>
                </a:moveTo>
                <a:cubicBezTo>
                  <a:pt x="19632" y="6751"/>
                  <a:pt x="19632" y="6751"/>
                  <a:pt x="19632" y="6751"/>
                </a:cubicBezTo>
                <a:cubicBezTo>
                  <a:pt x="19632" y="6751"/>
                  <a:pt x="19623" y="6751"/>
                  <a:pt x="19623" y="6751"/>
                </a:cubicBezTo>
                <a:cubicBezTo>
                  <a:pt x="19623" y="6751"/>
                  <a:pt x="19623" y="6766"/>
                  <a:pt x="19623" y="6766"/>
                </a:cubicBezTo>
                <a:cubicBezTo>
                  <a:pt x="19632" y="6766"/>
                  <a:pt x="19632" y="6766"/>
                  <a:pt x="19632" y="6766"/>
                </a:cubicBezTo>
                <a:close/>
                <a:moveTo>
                  <a:pt x="19001" y="9268"/>
                </a:moveTo>
                <a:cubicBezTo>
                  <a:pt x="19001" y="9253"/>
                  <a:pt x="19001" y="9253"/>
                  <a:pt x="19010" y="9253"/>
                </a:cubicBezTo>
                <a:cubicBezTo>
                  <a:pt x="19001" y="9237"/>
                  <a:pt x="19001" y="9237"/>
                  <a:pt x="19001" y="9222"/>
                </a:cubicBezTo>
                <a:cubicBezTo>
                  <a:pt x="19001" y="9237"/>
                  <a:pt x="18992" y="9237"/>
                  <a:pt x="18992" y="9253"/>
                </a:cubicBezTo>
                <a:cubicBezTo>
                  <a:pt x="18992" y="9253"/>
                  <a:pt x="18992" y="9253"/>
                  <a:pt x="19001" y="9268"/>
                </a:cubicBezTo>
                <a:close/>
                <a:moveTo>
                  <a:pt x="10361" y="9563"/>
                </a:moveTo>
                <a:cubicBezTo>
                  <a:pt x="10361" y="9563"/>
                  <a:pt x="10352" y="9563"/>
                  <a:pt x="10352" y="9548"/>
                </a:cubicBezTo>
                <a:cubicBezTo>
                  <a:pt x="10342" y="9548"/>
                  <a:pt x="10333" y="9563"/>
                  <a:pt x="10333" y="9579"/>
                </a:cubicBezTo>
                <a:cubicBezTo>
                  <a:pt x="10342" y="9579"/>
                  <a:pt x="10342" y="9579"/>
                  <a:pt x="10352" y="9579"/>
                </a:cubicBezTo>
                <a:cubicBezTo>
                  <a:pt x="10352" y="9579"/>
                  <a:pt x="10361" y="9579"/>
                  <a:pt x="10361" y="9563"/>
                </a:cubicBezTo>
                <a:close/>
                <a:moveTo>
                  <a:pt x="11926" y="10045"/>
                </a:moveTo>
                <a:cubicBezTo>
                  <a:pt x="11935" y="10030"/>
                  <a:pt x="11935" y="10030"/>
                  <a:pt x="11935" y="10030"/>
                </a:cubicBezTo>
                <a:cubicBezTo>
                  <a:pt x="11944" y="10030"/>
                  <a:pt x="11944" y="10014"/>
                  <a:pt x="11944" y="10014"/>
                </a:cubicBezTo>
                <a:cubicBezTo>
                  <a:pt x="11944" y="10014"/>
                  <a:pt x="11935" y="9998"/>
                  <a:pt x="11935" y="9998"/>
                </a:cubicBezTo>
                <a:cubicBezTo>
                  <a:pt x="11926" y="9998"/>
                  <a:pt x="11926" y="10014"/>
                  <a:pt x="11926" y="10030"/>
                </a:cubicBezTo>
                <a:cubicBezTo>
                  <a:pt x="11926" y="10030"/>
                  <a:pt x="11926" y="10030"/>
                  <a:pt x="11926" y="10045"/>
                </a:cubicBezTo>
                <a:close/>
                <a:moveTo>
                  <a:pt x="4412" y="10791"/>
                </a:moveTo>
                <a:cubicBezTo>
                  <a:pt x="4412" y="10791"/>
                  <a:pt x="4412" y="10791"/>
                  <a:pt x="4412" y="10791"/>
                </a:cubicBezTo>
                <a:cubicBezTo>
                  <a:pt x="4412" y="10791"/>
                  <a:pt x="4412" y="10791"/>
                  <a:pt x="4412" y="10791"/>
                </a:cubicBezTo>
                <a:cubicBezTo>
                  <a:pt x="4412" y="10791"/>
                  <a:pt x="4412" y="10791"/>
                  <a:pt x="4412" y="10791"/>
                </a:cubicBezTo>
                <a:cubicBezTo>
                  <a:pt x="4412" y="10791"/>
                  <a:pt x="4412" y="10791"/>
                  <a:pt x="4412" y="10791"/>
                </a:cubicBezTo>
                <a:close/>
                <a:moveTo>
                  <a:pt x="4421" y="10822"/>
                </a:moveTo>
                <a:cubicBezTo>
                  <a:pt x="4430" y="10822"/>
                  <a:pt x="4439" y="10822"/>
                  <a:pt x="4439" y="10807"/>
                </a:cubicBezTo>
                <a:cubicBezTo>
                  <a:pt x="4439" y="10807"/>
                  <a:pt x="4439" y="10791"/>
                  <a:pt x="4430" y="10791"/>
                </a:cubicBezTo>
                <a:cubicBezTo>
                  <a:pt x="4430" y="10791"/>
                  <a:pt x="4421" y="10791"/>
                  <a:pt x="4412" y="10791"/>
                </a:cubicBezTo>
                <a:cubicBezTo>
                  <a:pt x="4412" y="10807"/>
                  <a:pt x="4421" y="10807"/>
                  <a:pt x="4421" y="10822"/>
                </a:cubicBezTo>
                <a:close/>
                <a:moveTo>
                  <a:pt x="5592" y="2477"/>
                </a:moveTo>
                <a:cubicBezTo>
                  <a:pt x="5592" y="2477"/>
                  <a:pt x="5592" y="2477"/>
                  <a:pt x="5592" y="2477"/>
                </a:cubicBezTo>
                <a:cubicBezTo>
                  <a:pt x="5592" y="2477"/>
                  <a:pt x="5592" y="2477"/>
                  <a:pt x="5592" y="2477"/>
                </a:cubicBezTo>
                <a:cubicBezTo>
                  <a:pt x="5583" y="2477"/>
                  <a:pt x="5592" y="2477"/>
                  <a:pt x="5592" y="2477"/>
                </a:cubicBezTo>
                <a:close/>
                <a:moveTo>
                  <a:pt x="4897" y="2493"/>
                </a:moveTo>
                <a:cubicBezTo>
                  <a:pt x="4897" y="2493"/>
                  <a:pt x="4897" y="2493"/>
                  <a:pt x="4897" y="2493"/>
                </a:cubicBezTo>
                <a:cubicBezTo>
                  <a:pt x="4897" y="2493"/>
                  <a:pt x="4897" y="2493"/>
                  <a:pt x="4897" y="2493"/>
                </a:cubicBezTo>
                <a:cubicBezTo>
                  <a:pt x="4887" y="2493"/>
                  <a:pt x="4887" y="2493"/>
                  <a:pt x="4897" y="2493"/>
                </a:cubicBezTo>
                <a:close/>
                <a:moveTo>
                  <a:pt x="18287" y="6238"/>
                </a:moveTo>
                <a:cubicBezTo>
                  <a:pt x="18287" y="6253"/>
                  <a:pt x="18296" y="6253"/>
                  <a:pt x="18296" y="6253"/>
                </a:cubicBezTo>
                <a:cubicBezTo>
                  <a:pt x="18296" y="6253"/>
                  <a:pt x="18296" y="6238"/>
                  <a:pt x="18296" y="6238"/>
                </a:cubicBezTo>
                <a:cubicBezTo>
                  <a:pt x="18296" y="6238"/>
                  <a:pt x="18296" y="6222"/>
                  <a:pt x="18296" y="6222"/>
                </a:cubicBezTo>
                <a:cubicBezTo>
                  <a:pt x="18296" y="6238"/>
                  <a:pt x="18287" y="6238"/>
                  <a:pt x="18287" y="6238"/>
                </a:cubicBezTo>
                <a:close/>
                <a:moveTo>
                  <a:pt x="14205" y="2679"/>
                </a:moveTo>
                <a:cubicBezTo>
                  <a:pt x="14205" y="2664"/>
                  <a:pt x="14205" y="2664"/>
                  <a:pt x="14205" y="2664"/>
                </a:cubicBezTo>
                <a:cubicBezTo>
                  <a:pt x="14205" y="2664"/>
                  <a:pt x="14205" y="2664"/>
                  <a:pt x="14205" y="2679"/>
                </a:cubicBezTo>
                <a:cubicBezTo>
                  <a:pt x="14205" y="2679"/>
                  <a:pt x="14205" y="2679"/>
                  <a:pt x="14205" y="2679"/>
                </a:cubicBezTo>
                <a:close/>
                <a:moveTo>
                  <a:pt x="14196" y="2773"/>
                </a:moveTo>
                <a:cubicBezTo>
                  <a:pt x="14196" y="2757"/>
                  <a:pt x="14196" y="2757"/>
                  <a:pt x="14196" y="2757"/>
                </a:cubicBezTo>
                <a:cubicBezTo>
                  <a:pt x="14196" y="2773"/>
                  <a:pt x="14196" y="2773"/>
                  <a:pt x="14196" y="2773"/>
                </a:cubicBezTo>
                <a:close/>
                <a:moveTo>
                  <a:pt x="2938" y="2804"/>
                </a:moveTo>
                <a:cubicBezTo>
                  <a:pt x="2938" y="2804"/>
                  <a:pt x="2938" y="2804"/>
                  <a:pt x="2938" y="2804"/>
                </a:cubicBezTo>
                <a:cubicBezTo>
                  <a:pt x="2938" y="2804"/>
                  <a:pt x="2938" y="2804"/>
                  <a:pt x="2938" y="2804"/>
                </a:cubicBezTo>
                <a:cubicBezTo>
                  <a:pt x="2938" y="2804"/>
                  <a:pt x="2938" y="2804"/>
                  <a:pt x="2938" y="2804"/>
                </a:cubicBezTo>
                <a:cubicBezTo>
                  <a:pt x="2938" y="2804"/>
                  <a:pt x="2938" y="2804"/>
                  <a:pt x="2938" y="2804"/>
                </a:cubicBezTo>
                <a:close/>
                <a:moveTo>
                  <a:pt x="2956" y="2804"/>
                </a:moveTo>
                <a:cubicBezTo>
                  <a:pt x="2956" y="2804"/>
                  <a:pt x="2956" y="2788"/>
                  <a:pt x="2956" y="2788"/>
                </a:cubicBezTo>
                <a:cubicBezTo>
                  <a:pt x="2956" y="2788"/>
                  <a:pt x="2947" y="2788"/>
                  <a:pt x="2947" y="2788"/>
                </a:cubicBezTo>
                <a:cubicBezTo>
                  <a:pt x="2938" y="2788"/>
                  <a:pt x="2938" y="2804"/>
                  <a:pt x="2938" y="2804"/>
                </a:cubicBezTo>
                <a:cubicBezTo>
                  <a:pt x="2938" y="2804"/>
                  <a:pt x="2947" y="2804"/>
                  <a:pt x="2947" y="2804"/>
                </a:cubicBezTo>
                <a:cubicBezTo>
                  <a:pt x="2956" y="2804"/>
                  <a:pt x="2956" y="2804"/>
                  <a:pt x="2956" y="2804"/>
                </a:cubicBezTo>
                <a:close/>
                <a:moveTo>
                  <a:pt x="13921" y="2804"/>
                </a:moveTo>
                <a:cubicBezTo>
                  <a:pt x="13921" y="2804"/>
                  <a:pt x="13921" y="2819"/>
                  <a:pt x="13930" y="2819"/>
                </a:cubicBezTo>
                <a:cubicBezTo>
                  <a:pt x="13930" y="2819"/>
                  <a:pt x="13930" y="2819"/>
                  <a:pt x="13939" y="2819"/>
                </a:cubicBezTo>
                <a:cubicBezTo>
                  <a:pt x="13939" y="2804"/>
                  <a:pt x="13939" y="2804"/>
                  <a:pt x="13930" y="2788"/>
                </a:cubicBezTo>
                <a:cubicBezTo>
                  <a:pt x="13930" y="2788"/>
                  <a:pt x="13921" y="2804"/>
                  <a:pt x="13921" y="2804"/>
                </a:cubicBezTo>
                <a:close/>
                <a:moveTo>
                  <a:pt x="10416" y="9517"/>
                </a:moveTo>
                <a:cubicBezTo>
                  <a:pt x="10416" y="9517"/>
                  <a:pt x="10416" y="9517"/>
                  <a:pt x="10416" y="9517"/>
                </a:cubicBezTo>
                <a:cubicBezTo>
                  <a:pt x="10406" y="9517"/>
                  <a:pt x="10406" y="9517"/>
                  <a:pt x="10406" y="9517"/>
                </a:cubicBezTo>
                <a:cubicBezTo>
                  <a:pt x="10397" y="9517"/>
                  <a:pt x="10397" y="9517"/>
                  <a:pt x="10406" y="9532"/>
                </a:cubicBezTo>
                <a:cubicBezTo>
                  <a:pt x="10406" y="9532"/>
                  <a:pt x="10416" y="9532"/>
                  <a:pt x="10416" y="9517"/>
                </a:cubicBezTo>
                <a:close/>
                <a:moveTo>
                  <a:pt x="6022" y="4389"/>
                </a:moveTo>
                <a:cubicBezTo>
                  <a:pt x="6022" y="4373"/>
                  <a:pt x="6022" y="4373"/>
                  <a:pt x="6022" y="4373"/>
                </a:cubicBezTo>
                <a:cubicBezTo>
                  <a:pt x="6022" y="4389"/>
                  <a:pt x="6022" y="4389"/>
                  <a:pt x="6022" y="4389"/>
                </a:cubicBezTo>
                <a:close/>
                <a:moveTo>
                  <a:pt x="12475" y="986"/>
                </a:moveTo>
                <a:cubicBezTo>
                  <a:pt x="12475" y="970"/>
                  <a:pt x="12475" y="970"/>
                  <a:pt x="12475" y="970"/>
                </a:cubicBezTo>
                <a:cubicBezTo>
                  <a:pt x="12466" y="970"/>
                  <a:pt x="12466" y="970"/>
                  <a:pt x="12466" y="970"/>
                </a:cubicBezTo>
                <a:cubicBezTo>
                  <a:pt x="12466" y="986"/>
                  <a:pt x="12466" y="986"/>
                  <a:pt x="12466" y="1001"/>
                </a:cubicBezTo>
                <a:cubicBezTo>
                  <a:pt x="12475" y="1001"/>
                  <a:pt x="12475" y="986"/>
                  <a:pt x="12475" y="986"/>
                </a:cubicBezTo>
                <a:close/>
                <a:moveTo>
                  <a:pt x="18488" y="10123"/>
                </a:moveTo>
                <a:cubicBezTo>
                  <a:pt x="18488" y="10123"/>
                  <a:pt x="18488" y="10123"/>
                  <a:pt x="18488" y="10123"/>
                </a:cubicBezTo>
                <a:cubicBezTo>
                  <a:pt x="18488" y="10123"/>
                  <a:pt x="18479" y="10123"/>
                  <a:pt x="18479" y="10123"/>
                </a:cubicBezTo>
                <a:cubicBezTo>
                  <a:pt x="18479" y="10123"/>
                  <a:pt x="18479" y="10123"/>
                  <a:pt x="18479" y="10138"/>
                </a:cubicBezTo>
                <a:cubicBezTo>
                  <a:pt x="18488" y="10138"/>
                  <a:pt x="18488" y="10138"/>
                  <a:pt x="18488" y="10123"/>
                </a:cubicBezTo>
                <a:close/>
                <a:moveTo>
                  <a:pt x="14141" y="2897"/>
                </a:moveTo>
                <a:cubicBezTo>
                  <a:pt x="14141" y="2897"/>
                  <a:pt x="14150" y="2912"/>
                  <a:pt x="14150" y="2912"/>
                </a:cubicBezTo>
                <a:cubicBezTo>
                  <a:pt x="14150" y="2912"/>
                  <a:pt x="14150" y="2897"/>
                  <a:pt x="14150" y="2897"/>
                </a:cubicBezTo>
                <a:cubicBezTo>
                  <a:pt x="14150" y="2897"/>
                  <a:pt x="14141" y="2897"/>
                  <a:pt x="14141" y="2897"/>
                </a:cubicBezTo>
                <a:close/>
                <a:moveTo>
                  <a:pt x="9189" y="2928"/>
                </a:moveTo>
                <a:cubicBezTo>
                  <a:pt x="9189" y="2944"/>
                  <a:pt x="9189" y="2944"/>
                  <a:pt x="9189" y="2959"/>
                </a:cubicBezTo>
                <a:cubicBezTo>
                  <a:pt x="9207" y="2944"/>
                  <a:pt x="9207" y="2944"/>
                  <a:pt x="9189" y="2928"/>
                </a:cubicBezTo>
                <a:close/>
                <a:moveTo>
                  <a:pt x="5638" y="1219"/>
                </a:moveTo>
                <a:cubicBezTo>
                  <a:pt x="5647" y="1219"/>
                  <a:pt x="5647" y="1219"/>
                  <a:pt x="5647" y="1203"/>
                </a:cubicBezTo>
                <a:cubicBezTo>
                  <a:pt x="5647" y="1203"/>
                  <a:pt x="5638" y="1219"/>
                  <a:pt x="5638" y="1219"/>
                </a:cubicBezTo>
                <a:cubicBezTo>
                  <a:pt x="5638" y="1219"/>
                  <a:pt x="5638" y="1219"/>
                  <a:pt x="5638" y="1219"/>
                </a:cubicBezTo>
                <a:close/>
                <a:moveTo>
                  <a:pt x="13884" y="3254"/>
                </a:moveTo>
                <a:cubicBezTo>
                  <a:pt x="13884" y="3254"/>
                  <a:pt x="13875" y="3254"/>
                  <a:pt x="13875" y="3254"/>
                </a:cubicBezTo>
                <a:cubicBezTo>
                  <a:pt x="13875" y="3254"/>
                  <a:pt x="13875" y="3254"/>
                  <a:pt x="13875" y="3254"/>
                </a:cubicBezTo>
                <a:cubicBezTo>
                  <a:pt x="13875" y="3254"/>
                  <a:pt x="13875" y="3254"/>
                  <a:pt x="13875" y="3270"/>
                </a:cubicBezTo>
                <a:cubicBezTo>
                  <a:pt x="13884" y="3270"/>
                  <a:pt x="13884" y="3254"/>
                  <a:pt x="13884" y="3254"/>
                </a:cubicBezTo>
                <a:close/>
                <a:moveTo>
                  <a:pt x="9427" y="1250"/>
                </a:moveTo>
                <a:cubicBezTo>
                  <a:pt x="9427" y="1250"/>
                  <a:pt x="9427" y="1250"/>
                  <a:pt x="9427" y="1250"/>
                </a:cubicBezTo>
                <a:cubicBezTo>
                  <a:pt x="9427" y="1234"/>
                  <a:pt x="9418" y="1234"/>
                  <a:pt x="9418" y="1234"/>
                </a:cubicBezTo>
                <a:cubicBezTo>
                  <a:pt x="9418" y="1234"/>
                  <a:pt x="9418" y="1250"/>
                  <a:pt x="9418" y="1250"/>
                </a:cubicBezTo>
                <a:cubicBezTo>
                  <a:pt x="9418" y="1265"/>
                  <a:pt x="9427" y="1265"/>
                  <a:pt x="9427" y="1250"/>
                </a:cubicBezTo>
                <a:close/>
                <a:moveTo>
                  <a:pt x="9418" y="1234"/>
                </a:moveTo>
                <a:cubicBezTo>
                  <a:pt x="9418" y="1234"/>
                  <a:pt x="9418" y="1219"/>
                  <a:pt x="9418" y="1219"/>
                </a:cubicBezTo>
                <a:cubicBezTo>
                  <a:pt x="9418" y="1219"/>
                  <a:pt x="9418" y="1219"/>
                  <a:pt x="9418" y="1219"/>
                </a:cubicBezTo>
                <a:cubicBezTo>
                  <a:pt x="9418" y="1219"/>
                  <a:pt x="9418" y="1219"/>
                  <a:pt x="9418" y="1234"/>
                </a:cubicBezTo>
                <a:cubicBezTo>
                  <a:pt x="9418" y="1234"/>
                  <a:pt x="9418" y="1234"/>
                  <a:pt x="9418" y="1234"/>
                </a:cubicBezTo>
                <a:close/>
                <a:moveTo>
                  <a:pt x="13216" y="4435"/>
                </a:moveTo>
                <a:cubicBezTo>
                  <a:pt x="13225" y="4420"/>
                  <a:pt x="13225" y="4420"/>
                  <a:pt x="13225" y="4420"/>
                </a:cubicBezTo>
                <a:cubicBezTo>
                  <a:pt x="13216" y="4420"/>
                  <a:pt x="13216" y="4420"/>
                  <a:pt x="13216" y="4420"/>
                </a:cubicBezTo>
                <a:lnTo>
                  <a:pt x="13216" y="4435"/>
                </a:lnTo>
                <a:close/>
                <a:moveTo>
                  <a:pt x="5016" y="3472"/>
                </a:moveTo>
                <a:cubicBezTo>
                  <a:pt x="5016" y="3472"/>
                  <a:pt x="5016" y="3456"/>
                  <a:pt x="5016" y="3456"/>
                </a:cubicBezTo>
                <a:cubicBezTo>
                  <a:pt x="5016" y="3456"/>
                  <a:pt x="5016" y="3456"/>
                  <a:pt x="5016" y="3456"/>
                </a:cubicBezTo>
                <a:cubicBezTo>
                  <a:pt x="5016" y="3456"/>
                  <a:pt x="5006" y="3456"/>
                  <a:pt x="5006" y="3456"/>
                </a:cubicBezTo>
                <a:cubicBezTo>
                  <a:pt x="5006" y="3472"/>
                  <a:pt x="5016" y="3472"/>
                  <a:pt x="5016" y="3472"/>
                </a:cubicBezTo>
                <a:close/>
                <a:moveTo>
                  <a:pt x="6013" y="1452"/>
                </a:moveTo>
                <a:cubicBezTo>
                  <a:pt x="6013" y="1436"/>
                  <a:pt x="6013" y="1436"/>
                  <a:pt x="6013" y="1436"/>
                </a:cubicBezTo>
                <a:cubicBezTo>
                  <a:pt x="6004" y="1436"/>
                  <a:pt x="6004" y="1421"/>
                  <a:pt x="6004" y="1421"/>
                </a:cubicBezTo>
                <a:cubicBezTo>
                  <a:pt x="6004" y="1421"/>
                  <a:pt x="6004" y="1436"/>
                  <a:pt x="6004" y="1436"/>
                </a:cubicBezTo>
                <a:cubicBezTo>
                  <a:pt x="6004" y="1452"/>
                  <a:pt x="6004" y="1452"/>
                  <a:pt x="6013" y="1452"/>
                </a:cubicBezTo>
                <a:close/>
                <a:moveTo>
                  <a:pt x="12429" y="1483"/>
                </a:moveTo>
                <a:cubicBezTo>
                  <a:pt x="12420" y="1483"/>
                  <a:pt x="12420" y="1483"/>
                  <a:pt x="12411" y="1467"/>
                </a:cubicBezTo>
                <a:cubicBezTo>
                  <a:pt x="12411" y="1467"/>
                  <a:pt x="12402" y="1467"/>
                  <a:pt x="12402" y="1467"/>
                </a:cubicBezTo>
                <a:cubicBezTo>
                  <a:pt x="12402" y="1483"/>
                  <a:pt x="12402" y="1483"/>
                  <a:pt x="12402" y="1498"/>
                </a:cubicBezTo>
                <a:cubicBezTo>
                  <a:pt x="12402" y="1498"/>
                  <a:pt x="12411" y="1498"/>
                  <a:pt x="12411" y="1498"/>
                </a:cubicBezTo>
                <a:cubicBezTo>
                  <a:pt x="12420" y="1498"/>
                  <a:pt x="12420" y="1483"/>
                  <a:pt x="12429" y="1483"/>
                </a:cubicBezTo>
                <a:close/>
                <a:moveTo>
                  <a:pt x="12402" y="1498"/>
                </a:moveTo>
                <a:cubicBezTo>
                  <a:pt x="12402" y="1498"/>
                  <a:pt x="12402" y="1498"/>
                  <a:pt x="12402" y="1498"/>
                </a:cubicBezTo>
                <a:cubicBezTo>
                  <a:pt x="12393" y="1498"/>
                  <a:pt x="12393" y="1498"/>
                  <a:pt x="12393" y="1498"/>
                </a:cubicBezTo>
                <a:cubicBezTo>
                  <a:pt x="12393" y="1498"/>
                  <a:pt x="12402" y="1498"/>
                  <a:pt x="12402" y="1498"/>
                </a:cubicBezTo>
                <a:cubicBezTo>
                  <a:pt x="12402" y="1498"/>
                  <a:pt x="12402" y="1498"/>
                  <a:pt x="12402" y="1498"/>
                </a:cubicBezTo>
                <a:close/>
                <a:moveTo>
                  <a:pt x="18561" y="10138"/>
                </a:moveTo>
                <a:cubicBezTo>
                  <a:pt x="18561" y="10154"/>
                  <a:pt x="18561" y="10169"/>
                  <a:pt x="18571" y="10185"/>
                </a:cubicBezTo>
                <a:cubicBezTo>
                  <a:pt x="18571" y="10169"/>
                  <a:pt x="18571" y="10154"/>
                  <a:pt x="18561" y="10138"/>
                </a:cubicBezTo>
                <a:close/>
                <a:moveTo>
                  <a:pt x="6279" y="1560"/>
                </a:moveTo>
                <a:cubicBezTo>
                  <a:pt x="6279" y="1545"/>
                  <a:pt x="6288" y="1545"/>
                  <a:pt x="6279" y="1545"/>
                </a:cubicBezTo>
                <a:cubicBezTo>
                  <a:pt x="6279" y="1545"/>
                  <a:pt x="6279" y="1529"/>
                  <a:pt x="6269" y="1529"/>
                </a:cubicBezTo>
                <a:cubicBezTo>
                  <a:pt x="6279" y="1545"/>
                  <a:pt x="6269" y="1545"/>
                  <a:pt x="6279" y="1560"/>
                </a:cubicBezTo>
                <a:close/>
                <a:moveTo>
                  <a:pt x="20300" y="14707"/>
                </a:moveTo>
                <a:cubicBezTo>
                  <a:pt x="20291" y="14691"/>
                  <a:pt x="20282" y="14676"/>
                  <a:pt x="20273" y="14676"/>
                </a:cubicBezTo>
                <a:cubicBezTo>
                  <a:pt x="20282" y="14707"/>
                  <a:pt x="20291" y="14707"/>
                  <a:pt x="20300" y="14707"/>
                </a:cubicBezTo>
                <a:close/>
                <a:moveTo>
                  <a:pt x="20300" y="14707"/>
                </a:moveTo>
                <a:cubicBezTo>
                  <a:pt x="20309" y="14707"/>
                  <a:pt x="20309" y="14707"/>
                  <a:pt x="20309" y="14707"/>
                </a:cubicBezTo>
                <a:cubicBezTo>
                  <a:pt x="20309" y="14707"/>
                  <a:pt x="20309" y="14707"/>
                  <a:pt x="20309" y="14707"/>
                </a:cubicBezTo>
                <a:cubicBezTo>
                  <a:pt x="20309" y="14707"/>
                  <a:pt x="20309" y="14707"/>
                  <a:pt x="20309" y="14707"/>
                </a:cubicBezTo>
                <a:cubicBezTo>
                  <a:pt x="20309" y="14707"/>
                  <a:pt x="20309" y="14707"/>
                  <a:pt x="20300" y="14707"/>
                </a:cubicBezTo>
                <a:close/>
                <a:moveTo>
                  <a:pt x="11011" y="1623"/>
                </a:moveTo>
                <a:cubicBezTo>
                  <a:pt x="11011" y="1623"/>
                  <a:pt x="11001" y="1607"/>
                  <a:pt x="11001" y="1607"/>
                </a:cubicBezTo>
                <a:cubicBezTo>
                  <a:pt x="11001" y="1607"/>
                  <a:pt x="10992" y="1607"/>
                  <a:pt x="10992" y="1607"/>
                </a:cubicBezTo>
                <a:cubicBezTo>
                  <a:pt x="10992" y="1623"/>
                  <a:pt x="10992" y="1623"/>
                  <a:pt x="11001" y="1623"/>
                </a:cubicBezTo>
                <a:cubicBezTo>
                  <a:pt x="11001" y="1638"/>
                  <a:pt x="11011" y="1623"/>
                  <a:pt x="11011" y="1623"/>
                </a:cubicBezTo>
                <a:close/>
                <a:moveTo>
                  <a:pt x="10992" y="1607"/>
                </a:moveTo>
                <a:cubicBezTo>
                  <a:pt x="10992" y="1607"/>
                  <a:pt x="10992" y="1607"/>
                  <a:pt x="10992" y="1607"/>
                </a:cubicBezTo>
                <a:cubicBezTo>
                  <a:pt x="10983" y="1607"/>
                  <a:pt x="10983" y="1607"/>
                  <a:pt x="10983" y="1607"/>
                </a:cubicBezTo>
                <a:cubicBezTo>
                  <a:pt x="10983" y="1607"/>
                  <a:pt x="10983" y="1607"/>
                  <a:pt x="10983" y="1607"/>
                </a:cubicBezTo>
                <a:cubicBezTo>
                  <a:pt x="10983" y="1607"/>
                  <a:pt x="10992" y="1607"/>
                  <a:pt x="10992" y="1607"/>
                </a:cubicBezTo>
                <a:close/>
                <a:moveTo>
                  <a:pt x="16639" y="1638"/>
                </a:moveTo>
                <a:cubicBezTo>
                  <a:pt x="16639" y="1638"/>
                  <a:pt x="16630" y="1638"/>
                  <a:pt x="16630" y="1654"/>
                </a:cubicBezTo>
                <a:cubicBezTo>
                  <a:pt x="16630" y="1654"/>
                  <a:pt x="16630" y="1654"/>
                  <a:pt x="16630" y="1669"/>
                </a:cubicBezTo>
                <a:cubicBezTo>
                  <a:pt x="16639" y="1669"/>
                  <a:pt x="16639" y="1669"/>
                  <a:pt x="16648" y="1669"/>
                </a:cubicBezTo>
                <a:cubicBezTo>
                  <a:pt x="16648" y="1654"/>
                  <a:pt x="16648" y="1638"/>
                  <a:pt x="16639" y="1638"/>
                </a:cubicBezTo>
                <a:close/>
                <a:moveTo>
                  <a:pt x="16648" y="1669"/>
                </a:moveTo>
                <a:cubicBezTo>
                  <a:pt x="16648" y="1669"/>
                  <a:pt x="16648" y="1669"/>
                  <a:pt x="16648" y="1669"/>
                </a:cubicBezTo>
                <a:cubicBezTo>
                  <a:pt x="16648" y="1669"/>
                  <a:pt x="16648" y="1669"/>
                  <a:pt x="16648" y="1669"/>
                </a:cubicBezTo>
                <a:cubicBezTo>
                  <a:pt x="16648" y="1669"/>
                  <a:pt x="16648" y="1669"/>
                  <a:pt x="16648" y="1669"/>
                </a:cubicBezTo>
                <a:cubicBezTo>
                  <a:pt x="16648" y="1669"/>
                  <a:pt x="16648" y="1669"/>
                  <a:pt x="16648" y="1669"/>
                </a:cubicBezTo>
                <a:close/>
                <a:moveTo>
                  <a:pt x="4906" y="3705"/>
                </a:moveTo>
                <a:cubicBezTo>
                  <a:pt x="4906" y="3705"/>
                  <a:pt x="4906" y="3705"/>
                  <a:pt x="4906" y="3705"/>
                </a:cubicBezTo>
                <a:cubicBezTo>
                  <a:pt x="4906" y="3705"/>
                  <a:pt x="4906" y="3705"/>
                  <a:pt x="4906" y="3705"/>
                </a:cubicBezTo>
                <a:cubicBezTo>
                  <a:pt x="4906" y="3705"/>
                  <a:pt x="4906" y="3705"/>
                  <a:pt x="4906" y="3705"/>
                </a:cubicBezTo>
                <a:cubicBezTo>
                  <a:pt x="4906" y="3705"/>
                  <a:pt x="4906" y="3705"/>
                  <a:pt x="4906" y="3705"/>
                </a:cubicBezTo>
                <a:close/>
                <a:moveTo>
                  <a:pt x="4906" y="3736"/>
                </a:moveTo>
                <a:cubicBezTo>
                  <a:pt x="4906" y="3736"/>
                  <a:pt x="4906" y="3736"/>
                  <a:pt x="4906" y="3720"/>
                </a:cubicBezTo>
                <a:cubicBezTo>
                  <a:pt x="4906" y="3720"/>
                  <a:pt x="4906" y="3720"/>
                  <a:pt x="4906" y="3705"/>
                </a:cubicBezTo>
                <a:cubicBezTo>
                  <a:pt x="4906" y="3705"/>
                  <a:pt x="4897" y="3720"/>
                  <a:pt x="4897" y="3720"/>
                </a:cubicBezTo>
                <a:cubicBezTo>
                  <a:pt x="4897" y="3736"/>
                  <a:pt x="4897" y="3736"/>
                  <a:pt x="4906" y="3736"/>
                </a:cubicBezTo>
                <a:close/>
                <a:moveTo>
                  <a:pt x="9976" y="6720"/>
                </a:moveTo>
                <a:cubicBezTo>
                  <a:pt x="9967" y="6704"/>
                  <a:pt x="9967" y="6704"/>
                  <a:pt x="9967" y="6720"/>
                </a:cubicBezTo>
                <a:cubicBezTo>
                  <a:pt x="9967" y="6720"/>
                  <a:pt x="9967" y="6735"/>
                  <a:pt x="9967" y="6735"/>
                </a:cubicBezTo>
                <a:cubicBezTo>
                  <a:pt x="9967" y="6735"/>
                  <a:pt x="9967" y="6720"/>
                  <a:pt x="9976" y="6720"/>
                </a:cubicBezTo>
                <a:close/>
                <a:moveTo>
                  <a:pt x="6187" y="12516"/>
                </a:moveTo>
                <a:cubicBezTo>
                  <a:pt x="6187" y="12516"/>
                  <a:pt x="6187" y="12516"/>
                  <a:pt x="6187" y="12500"/>
                </a:cubicBezTo>
                <a:cubicBezTo>
                  <a:pt x="6187" y="12500"/>
                  <a:pt x="6187" y="12500"/>
                  <a:pt x="6187" y="12500"/>
                </a:cubicBezTo>
                <a:cubicBezTo>
                  <a:pt x="6187" y="12500"/>
                  <a:pt x="6178" y="12500"/>
                  <a:pt x="6178" y="12500"/>
                </a:cubicBezTo>
                <a:cubicBezTo>
                  <a:pt x="6178" y="12516"/>
                  <a:pt x="6178" y="12516"/>
                  <a:pt x="6187" y="12516"/>
                </a:cubicBezTo>
                <a:close/>
                <a:moveTo>
                  <a:pt x="11486" y="9812"/>
                </a:moveTo>
                <a:cubicBezTo>
                  <a:pt x="11486" y="9812"/>
                  <a:pt x="11486" y="9812"/>
                  <a:pt x="11486" y="9812"/>
                </a:cubicBezTo>
                <a:cubicBezTo>
                  <a:pt x="11486" y="9812"/>
                  <a:pt x="11486" y="9812"/>
                  <a:pt x="11486" y="9812"/>
                </a:cubicBezTo>
                <a:cubicBezTo>
                  <a:pt x="11486" y="9812"/>
                  <a:pt x="11486" y="9812"/>
                  <a:pt x="11486" y="9796"/>
                </a:cubicBezTo>
                <a:cubicBezTo>
                  <a:pt x="11486" y="9812"/>
                  <a:pt x="11486" y="9812"/>
                  <a:pt x="11486" y="9812"/>
                </a:cubicBezTo>
                <a:close/>
                <a:moveTo>
                  <a:pt x="11468" y="9812"/>
                </a:moveTo>
                <a:cubicBezTo>
                  <a:pt x="11468" y="9812"/>
                  <a:pt x="11477" y="9828"/>
                  <a:pt x="11477" y="9828"/>
                </a:cubicBezTo>
                <a:cubicBezTo>
                  <a:pt x="11477" y="9812"/>
                  <a:pt x="11477" y="9812"/>
                  <a:pt x="11486" y="9812"/>
                </a:cubicBezTo>
                <a:cubicBezTo>
                  <a:pt x="11477" y="9812"/>
                  <a:pt x="11468" y="9812"/>
                  <a:pt x="11468" y="9812"/>
                </a:cubicBezTo>
                <a:close/>
                <a:moveTo>
                  <a:pt x="18644" y="10465"/>
                </a:moveTo>
                <a:cubicBezTo>
                  <a:pt x="18644" y="10465"/>
                  <a:pt x="18644" y="10465"/>
                  <a:pt x="18644" y="10480"/>
                </a:cubicBezTo>
                <a:cubicBezTo>
                  <a:pt x="18644" y="10465"/>
                  <a:pt x="18653" y="10465"/>
                  <a:pt x="18653" y="10465"/>
                </a:cubicBezTo>
                <a:cubicBezTo>
                  <a:pt x="18644" y="10449"/>
                  <a:pt x="18644" y="10449"/>
                  <a:pt x="18644" y="10465"/>
                </a:cubicBezTo>
                <a:close/>
                <a:moveTo>
                  <a:pt x="7505" y="3954"/>
                </a:moveTo>
                <a:cubicBezTo>
                  <a:pt x="7505" y="3954"/>
                  <a:pt x="7505" y="3954"/>
                  <a:pt x="7505" y="3954"/>
                </a:cubicBezTo>
                <a:cubicBezTo>
                  <a:pt x="7505" y="3954"/>
                  <a:pt x="7505" y="3954"/>
                  <a:pt x="7505" y="3954"/>
                </a:cubicBezTo>
                <a:cubicBezTo>
                  <a:pt x="7505" y="3954"/>
                  <a:pt x="7505" y="3954"/>
                  <a:pt x="7505" y="3954"/>
                </a:cubicBezTo>
                <a:cubicBezTo>
                  <a:pt x="7505" y="3954"/>
                  <a:pt x="7505" y="3954"/>
                  <a:pt x="7505" y="3954"/>
                </a:cubicBezTo>
                <a:close/>
                <a:moveTo>
                  <a:pt x="7496" y="3923"/>
                </a:moveTo>
                <a:cubicBezTo>
                  <a:pt x="7487" y="3923"/>
                  <a:pt x="7487" y="3938"/>
                  <a:pt x="7478" y="3938"/>
                </a:cubicBezTo>
                <a:cubicBezTo>
                  <a:pt x="7487" y="3938"/>
                  <a:pt x="7487" y="3954"/>
                  <a:pt x="7496" y="3954"/>
                </a:cubicBezTo>
                <a:cubicBezTo>
                  <a:pt x="7496" y="3954"/>
                  <a:pt x="7505" y="3954"/>
                  <a:pt x="7505" y="3954"/>
                </a:cubicBezTo>
                <a:cubicBezTo>
                  <a:pt x="7505" y="3938"/>
                  <a:pt x="7505" y="3938"/>
                  <a:pt x="7505" y="3923"/>
                </a:cubicBezTo>
                <a:cubicBezTo>
                  <a:pt x="7505" y="3923"/>
                  <a:pt x="7496" y="3923"/>
                  <a:pt x="7496" y="3923"/>
                </a:cubicBezTo>
                <a:close/>
                <a:moveTo>
                  <a:pt x="6983" y="2120"/>
                </a:moveTo>
                <a:cubicBezTo>
                  <a:pt x="6983" y="2104"/>
                  <a:pt x="6974" y="2104"/>
                  <a:pt x="6974" y="2104"/>
                </a:cubicBezTo>
                <a:cubicBezTo>
                  <a:pt x="6974" y="2104"/>
                  <a:pt x="6965" y="2104"/>
                  <a:pt x="6965" y="2104"/>
                </a:cubicBezTo>
                <a:cubicBezTo>
                  <a:pt x="6965" y="2120"/>
                  <a:pt x="6974" y="2120"/>
                  <a:pt x="6974" y="2120"/>
                </a:cubicBezTo>
                <a:cubicBezTo>
                  <a:pt x="6983" y="2120"/>
                  <a:pt x="6983" y="2120"/>
                  <a:pt x="6983" y="2120"/>
                </a:cubicBezTo>
                <a:close/>
                <a:moveTo>
                  <a:pt x="11779" y="9905"/>
                </a:moveTo>
                <a:cubicBezTo>
                  <a:pt x="11779" y="9890"/>
                  <a:pt x="11779" y="9890"/>
                  <a:pt x="11779" y="9890"/>
                </a:cubicBezTo>
                <a:cubicBezTo>
                  <a:pt x="11770" y="9905"/>
                  <a:pt x="11770" y="9905"/>
                  <a:pt x="11770" y="9905"/>
                </a:cubicBezTo>
                <a:lnTo>
                  <a:pt x="11779" y="9905"/>
                </a:lnTo>
                <a:close/>
                <a:moveTo>
                  <a:pt x="5318" y="11568"/>
                </a:moveTo>
                <a:cubicBezTo>
                  <a:pt x="5318" y="11568"/>
                  <a:pt x="5318" y="11568"/>
                  <a:pt x="5318" y="11568"/>
                </a:cubicBezTo>
                <a:cubicBezTo>
                  <a:pt x="5318" y="11568"/>
                  <a:pt x="5318" y="11584"/>
                  <a:pt x="5318" y="11584"/>
                </a:cubicBezTo>
                <a:cubicBezTo>
                  <a:pt x="5318" y="11584"/>
                  <a:pt x="5318" y="11568"/>
                  <a:pt x="5318" y="11568"/>
                </a:cubicBezTo>
                <a:cubicBezTo>
                  <a:pt x="5318" y="11568"/>
                  <a:pt x="5318" y="11568"/>
                  <a:pt x="5318" y="11568"/>
                </a:cubicBezTo>
                <a:close/>
                <a:moveTo>
                  <a:pt x="10809" y="9097"/>
                </a:moveTo>
                <a:cubicBezTo>
                  <a:pt x="10809" y="9097"/>
                  <a:pt x="10809" y="9097"/>
                  <a:pt x="10809" y="9097"/>
                </a:cubicBezTo>
                <a:cubicBezTo>
                  <a:pt x="10809" y="9097"/>
                  <a:pt x="10809" y="9097"/>
                  <a:pt x="10809" y="9097"/>
                </a:cubicBezTo>
                <a:cubicBezTo>
                  <a:pt x="10809" y="9097"/>
                  <a:pt x="10809" y="9097"/>
                  <a:pt x="10809" y="9097"/>
                </a:cubicBezTo>
                <a:cubicBezTo>
                  <a:pt x="10809" y="9097"/>
                  <a:pt x="10809" y="9097"/>
                  <a:pt x="10809" y="9097"/>
                </a:cubicBezTo>
                <a:close/>
                <a:moveTo>
                  <a:pt x="10800" y="9113"/>
                </a:moveTo>
                <a:cubicBezTo>
                  <a:pt x="10800" y="9113"/>
                  <a:pt x="10809" y="9097"/>
                  <a:pt x="10809" y="9097"/>
                </a:cubicBezTo>
                <a:cubicBezTo>
                  <a:pt x="10800" y="9097"/>
                  <a:pt x="10800" y="9097"/>
                  <a:pt x="10800" y="9113"/>
                </a:cubicBezTo>
                <a:cubicBezTo>
                  <a:pt x="10800" y="9113"/>
                  <a:pt x="10800" y="9113"/>
                  <a:pt x="10800" y="9113"/>
                </a:cubicBezTo>
                <a:close/>
                <a:moveTo>
                  <a:pt x="11294" y="2260"/>
                </a:moveTo>
                <a:cubicBezTo>
                  <a:pt x="11294" y="2260"/>
                  <a:pt x="11294" y="2275"/>
                  <a:pt x="11303" y="2275"/>
                </a:cubicBezTo>
                <a:cubicBezTo>
                  <a:pt x="11303" y="2275"/>
                  <a:pt x="11303" y="2275"/>
                  <a:pt x="11303" y="2275"/>
                </a:cubicBezTo>
                <a:cubicBezTo>
                  <a:pt x="11313" y="2260"/>
                  <a:pt x="11303" y="2244"/>
                  <a:pt x="11303" y="2244"/>
                </a:cubicBezTo>
                <a:cubicBezTo>
                  <a:pt x="11294" y="2244"/>
                  <a:pt x="11294" y="2260"/>
                  <a:pt x="11294" y="2260"/>
                </a:cubicBezTo>
                <a:close/>
                <a:moveTo>
                  <a:pt x="13994" y="2384"/>
                </a:moveTo>
                <a:cubicBezTo>
                  <a:pt x="13994" y="2384"/>
                  <a:pt x="13994" y="2384"/>
                  <a:pt x="13985" y="2384"/>
                </a:cubicBezTo>
                <a:cubicBezTo>
                  <a:pt x="13985" y="2369"/>
                  <a:pt x="13985" y="2369"/>
                  <a:pt x="13985" y="2369"/>
                </a:cubicBezTo>
                <a:cubicBezTo>
                  <a:pt x="13976" y="2384"/>
                  <a:pt x="13976" y="2384"/>
                  <a:pt x="13985" y="2384"/>
                </a:cubicBezTo>
                <a:cubicBezTo>
                  <a:pt x="13985" y="2400"/>
                  <a:pt x="13985" y="2384"/>
                  <a:pt x="13994" y="2384"/>
                </a:cubicBezTo>
                <a:close/>
                <a:moveTo>
                  <a:pt x="13939" y="2415"/>
                </a:moveTo>
                <a:cubicBezTo>
                  <a:pt x="13939" y="2415"/>
                  <a:pt x="13939" y="2415"/>
                  <a:pt x="13939" y="2415"/>
                </a:cubicBezTo>
                <a:cubicBezTo>
                  <a:pt x="13939" y="2415"/>
                  <a:pt x="13948" y="2415"/>
                  <a:pt x="13948" y="2415"/>
                </a:cubicBezTo>
                <a:cubicBezTo>
                  <a:pt x="13939" y="2400"/>
                  <a:pt x="13939" y="2400"/>
                  <a:pt x="13939" y="2415"/>
                </a:cubicBezTo>
                <a:close/>
                <a:moveTo>
                  <a:pt x="19751" y="12702"/>
                </a:moveTo>
                <a:cubicBezTo>
                  <a:pt x="19742" y="12702"/>
                  <a:pt x="19742" y="12702"/>
                  <a:pt x="19742" y="12702"/>
                </a:cubicBezTo>
                <a:cubicBezTo>
                  <a:pt x="19742" y="12718"/>
                  <a:pt x="19742" y="12718"/>
                  <a:pt x="19742" y="12718"/>
                </a:cubicBezTo>
                <a:cubicBezTo>
                  <a:pt x="19751" y="12702"/>
                  <a:pt x="19751" y="12702"/>
                  <a:pt x="19751" y="12702"/>
                </a:cubicBezTo>
                <a:cubicBezTo>
                  <a:pt x="19751" y="12702"/>
                  <a:pt x="19751" y="12702"/>
                  <a:pt x="19751" y="12702"/>
                </a:cubicBezTo>
                <a:close/>
                <a:moveTo>
                  <a:pt x="9812" y="7217"/>
                </a:moveTo>
                <a:cubicBezTo>
                  <a:pt x="9821" y="7217"/>
                  <a:pt x="9821" y="7217"/>
                  <a:pt x="9821" y="7217"/>
                </a:cubicBezTo>
                <a:cubicBezTo>
                  <a:pt x="9821" y="7217"/>
                  <a:pt x="9821" y="7217"/>
                  <a:pt x="9821" y="7217"/>
                </a:cubicBezTo>
                <a:cubicBezTo>
                  <a:pt x="9821" y="7217"/>
                  <a:pt x="9821" y="7217"/>
                  <a:pt x="9821" y="7217"/>
                </a:cubicBezTo>
                <a:cubicBezTo>
                  <a:pt x="9821" y="7217"/>
                  <a:pt x="9812" y="7217"/>
                  <a:pt x="9812" y="7217"/>
                </a:cubicBezTo>
                <a:close/>
                <a:moveTo>
                  <a:pt x="9802" y="7232"/>
                </a:moveTo>
                <a:cubicBezTo>
                  <a:pt x="9802" y="7232"/>
                  <a:pt x="9802" y="7248"/>
                  <a:pt x="9812" y="7232"/>
                </a:cubicBezTo>
                <a:cubicBezTo>
                  <a:pt x="9812" y="7232"/>
                  <a:pt x="9812" y="7232"/>
                  <a:pt x="9812" y="7217"/>
                </a:cubicBezTo>
                <a:cubicBezTo>
                  <a:pt x="9812" y="7217"/>
                  <a:pt x="9812" y="7217"/>
                  <a:pt x="9802" y="7217"/>
                </a:cubicBezTo>
                <a:cubicBezTo>
                  <a:pt x="9802" y="7217"/>
                  <a:pt x="9802" y="7232"/>
                  <a:pt x="9802" y="7232"/>
                </a:cubicBezTo>
                <a:close/>
                <a:moveTo>
                  <a:pt x="6160" y="12904"/>
                </a:moveTo>
                <a:cubicBezTo>
                  <a:pt x="6169" y="12904"/>
                  <a:pt x="6169" y="12904"/>
                  <a:pt x="6169" y="12889"/>
                </a:cubicBezTo>
                <a:cubicBezTo>
                  <a:pt x="6169" y="12889"/>
                  <a:pt x="6160" y="12889"/>
                  <a:pt x="6160" y="12889"/>
                </a:cubicBezTo>
                <a:cubicBezTo>
                  <a:pt x="6160" y="12889"/>
                  <a:pt x="6160" y="12889"/>
                  <a:pt x="6160" y="12904"/>
                </a:cubicBezTo>
                <a:close/>
                <a:moveTo>
                  <a:pt x="247" y="5880"/>
                </a:moveTo>
                <a:cubicBezTo>
                  <a:pt x="247" y="5880"/>
                  <a:pt x="247" y="5880"/>
                  <a:pt x="247" y="5896"/>
                </a:cubicBezTo>
                <a:cubicBezTo>
                  <a:pt x="247" y="5880"/>
                  <a:pt x="256" y="5880"/>
                  <a:pt x="256" y="5880"/>
                </a:cubicBezTo>
                <a:cubicBezTo>
                  <a:pt x="256" y="5880"/>
                  <a:pt x="256" y="5865"/>
                  <a:pt x="247" y="5865"/>
                </a:cubicBezTo>
                <a:cubicBezTo>
                  <a:pt x="247" y="5865"/>
                  <a:pt x="247" y="5880"/>
                  <a:pt x="247" y="5880"/>
                </a:cubicBezTo>
                <a:close/>
                <a:moveTo>
                  <a:pt x="16301" y="13060"/>
                </a:moveTo>
                <a:cubicBezTo>
                  <a:pt x="16301" y="13060"/>
                  <a:pt x="16301" y="13060"/>
                  <a:pt x="16301" y="13060"/>
                </a:cubicBezTo>
                <a:cubicBezTo>
                  <a:pt x="16310" y="13060"/>
                  <a:pt x="16310" y="13060"/>
                  <a:pt x="16310" y="13060"/>
                </a:cubicBezTo>
                <a:cubicBezTo>
                  <a:pt x="16310" y="13060"/>
                  <a:pt x="16310" y="13044"/>
                  <a:pt x="16301" y="13044"/>
                </a:cubicBezTo>
                <a:cubicBezTo>
                  <a:pt x="16301" y="13044"/>
                  <a:pt x="16301" y="13060"/>
                  <a:pt x="16301" y="13060"/>
                </a:cubicBezTo>
                <a:close/>
                <a:moveTo>
                  <a:pt x="2224" y="5834"/>
                </a:moveTo>
                <a:cubicBezTo>
                  <a:pt x="2224" y="5834"/>
                  <a:pt x="2233" y="5818"/>
                  <a:pt x="2233" y="5818"/>
                </a:cubicBezTo>
                <a:cubicBezTo>
                  <a:pt x="2233" y="5818"/>
                  <a:pt x="2224" y="5803"/>
                  <a:pt x="2224" y="5803"/>
                </a:cubicBezTo>
                <a:cubicBezTo>
                  <a:pt x="2224" y="5803"/>
                  <a:pt x="2224" y="5818"/>
                  <a:pt x="2224" y="5818"/>
                </a:cubicBezTo>
                <a:cubicBezTo>
                  <a:pt x="2215" y="5834"/>
                  <a:pt x="2224" y="5834"/>
                  <a:pt x="2224" y="5834"/>
                </a:cubicBezTo>
                <a:close/>
                <a:moveTo>
                  <a:pt x="17930" y="13355"/>
                </a:moveTo>
                <a:cubicBezTo>
                  <a:pt x="17930" y="13371"/>
                  <a:pt x="17930" y="13371"/>
                  <a:pt x="17930" y="13371"/>
                </a:cubicBezTo>
                <a:cubicBezTo>
                  <a:pt x="17930" y="13355"/>
                  <a:pt x="17930" y="13355"/>
                  <a:pt x="17930" y="13355"/>
                </a:cubicBezTo>
                <a:close/>
                <a:moveTo>
                  <a:pt x="16401" y="13464"/>
                </a:moveTo>
                <a:cubicBezTo>
                  <a:pt x="16392" y="13464"/>
                  <a:pt x="16392" y="13479"/>
                  <a:pt x="16392" y="13479"/>
                </a:cubicBezTo>
                <a:cubicBezTo>
                  <a:pt x="16392" y="13479"/>
                  <a:pt x="16401" y="13495"/>
                  <a:pt x="16401" y="13495"/>
                </a:cubicBezTo>
                <a:cubicBezTo>
                  <a:pt x="16401" y="13479"/>
                  <a:pt x="16401" y="13479"/>
                  <a:pt x="16401" y="13464"/>
                </a:cubicBezTo>
                <a:cubicBezTo>
                  <a:pt x="16401" y="13464"/>
                  <a:pt x="16401" y="13464"/>
                  <a:pt x="16401" y="13464"/>
                </a:cubicBezTo>
                <a:close/>
                <a:moveTo>
                  <a:pt x="18204" y="13604"/>
                </a:moveTo>
                <a:cubicBezTo>
                  <a:pt x="18204" y="13604"/>
                  <a:pt x="18204" y="13604"/>
                  <a:pt x="18204" y="13604"/>
                </a:cubicBezTo>
                <a:cubicBezTo>
                  <a:pt x="18204" y="13604"/>
                  <a:pt x="18204" y="13604"/>
                  <a:pt x="18204" y="13604"/>
                </a:cubicBezTo>
                <a:cubicBezTo>
                  <a:pt x="18214" y="13604"/>
                  <a:pt x="18214" y="13604"/>
                  <a:pt x="18214" y="13604"/>
                </a:cubicBezTo>
                <a:cubicBezTo>
                  <a:pt x="18214" y="13604"/>
                  <a:pt x="18214" y="13604"/>
                  <a:pt x="18204" y="13604"/>
                </a:cubicBezTo>
                <a:close/>
                <a:moveTo>
                  <a:pt x="18140" y="13681"/>
                </a:moveTo>
                <a:cubicBezTo>
                  <a:pt x="18140" y="13697"/>
                  <a:pt x="18140" y="13697"/>
                  <a:pt x="18140" y="13697"/>
                </a:cubicBezTo>
                <a:cubicBezTo>
                  <a:pt x="18140" y="13697"/>
                  <a:pt x="18140" y="13681"/>
                  <a:pt x="18140" y="13681"/>
                </a:cubicBezTo>
                <a:cubicBezTo>
                  <a:pt x="18140" y="13681"/>
                  <a:pt x="18131" y="13681"/>
                  <a:pt x="18140" y="13681"/>
                </a:cubicBezTo>
                <a:close/>
                <a:moveTo>
                  <a:pt x="18589" y="13806"/>
                </a:moveTo>
                <a:cubicBezTo>
                  <a:pt x="18589" y="13806"/>
                  <a:pt x="18598" y="13806"/>
                  <a:pt x="18598" y="13806"/>
                </a:cubicBezTo>
                <a:cubicBezTo>
                  <a:pt x="18598" y="13806"/>
                  <a:pt x="18598" y="13806"/>
                  <a:pt x="18598" y="13806"/>
                </a:cubicBezTo>
                <a:cubicBezTo>
                  <a:pt x="18598" y="13790"/>
                  <a:pt x="18598" y="13790"/>
                  <a:pt x="18589" y="13806"/>
                </a:cubicBezTo>
                <a:close/>
                <a:moveTo>
                  <a:pt x="6919" y="14241"/>
                </a:moveTo>
                <a:cubicBezTo>
                  <a:pt x="6919" y="14241"/>
                  <a:pt x="6910" y="14241"/>
                  <a:pt x="6910" y="14241"/>
                </a:cubicBezTo>
                <a:cubicBezTo>
                  <a:pt x="6910" y="14241"/>
                  <a:pt x="6910" y="14241"/>
                  <a:pt x="6910" y="14241"/>
                </a:cubicBezTo>
                <a:cubicBezTo>
                  <a:pt x="6910" y="14241"/>
                  <a:pt x="6910" y="14241"/>
                  <a:pt x="6910" y="14241"/>
                </a:cubicBezTo>
                <a:cubicBezTo>
                  <a:pt x="6910" y="14241"/>
                  <a:pt x="6910" y="14241"/>
                  <a:pt x="6919" y="14241"/>
                </a:cubicBezTo>
                <a:close/>
                <a:moveTo>
                  <a:pt x="6947" y="14272"/>
                </a:moveTo>
                <a:cubicBezTo>
                  <a:pt x="6938" y="14241"/>
                  <a:pt x="6928" y="14241"/>
                  <a:pt x="6919" y="14241"/>
                </a:cubicBezTo>
                <a:cubicBezTo>
                  <a:pt x="6919" y="14272"/>
                  <a:pt x="6928" y="14272"/>
                  <a:pt x="6947" y="14272"/>
                </a:cubicBezTo>
                <a:close/>
                <a:moveTo>
                  <a:pt x="17134" y="14334"/>
                </a:moveTo>
                <a:cubicBezTo>
                  <a:pt x="17134" y="14334"/>
                  <a:pt x="17134" y="14350"/>
                  <a:pt x="17134" y="14350"/>
                </a:cubicBezTo>
                <a:cubicBezTo>
                  <a:pt x="17134" y="14350"/>
                  <a:pt x="17143" y="14350"/>
                  <a:pt x="17143" y="14350"/>
                </a:cubicBezTo>
                <a:cubicBezTo>
                  <a:pt x="17143" y="14350"/>
                  <a:pt x="17152" y="14350"/>
                  <a:pt x="17152" y="14334"/>
                </a:cubicBezTo>
                <a:cubicBezTo>
                  <a:pt x="17143" y="14334"/>
                  <a:pt x="17143" y="14318"/>
                  <a:pt x="17134" y="14334"/>
                </a:cubicBezTo>
                <a:close/>
                <a:moveTo>
                  <a:pt x="17124" y="14365"/>
                </a:moveTo>
                <a:cubicBezTo>
                  <a:pt x="17124" y="14350"/>
                  <a:pt x="17134" y="14350"/>
                  <a:pt x="17134" y="14350"/>
                </a:cubicBezTo>
                <a:cubicBezTo>
                  <a:pt x="17134" y="14350"/>
                  <a:pt x="17134" y="14350"/>
                  <a:pt x="17134" y="14350"/>
                </a:cubicBezTo>
                <a:cubicBezTo>
                  <a:pt x="17134" y="14350"/>
                  <a:pt x="17134" y="14350"/>
                  <a:pt x="17124" y="14350"/>
                </a:cubicBezTo>
                <a:cubicBezTo>
                  <a:pt x="17124" y="14350"/>
                  <a:pt x="17124" y="14350"/>
                  <a:pt x="17124" y="14365"/>
                </a:cubicBezTo>
                <a:close/>
                <a:moveTo>
                  <a:pt x="17124" y="14381"/>
                </a:moveTo>
                <a:cubicBezTo>
                  <a:pt x="17124" y="14365"/>
                  <a:pt x="17124" y="14365"/>
                  <a:pt x="17124" y="14365"/>
                </a:cubicBezTo>
                <a:cubicBezTo>
                  <a:pt x="17124" y="14365"/>
                  <a:pt x="17124" y="14365"/>
                  <a:pt x="17124" y="14365"/>
                </a:cubicBezTo>
                <a:cubicBezTo>
                  <a:pt x="17124" y="14365"/>
                  <a:pt x="17124" y="14381"/>
                  <a:pt x="17124" y="14381"/>
                </a:cubicBezTo>
                <a:close/>
                <a:moveTo>
                  <a:pt x="20154" y="14598"/>
                </a:moveTo>
                <a:cubicBezTo>
                  <a:pt x="20145" y="14614"/>
                  <a:pt x="20154" y="14614"/>
                  <a:pt x="20154" y="14614"/>
                </a:cubicBezTo>
                <a:cubicBezTo>
                  <a:pt x="20154" y="14614"/>
                  <a:pt x="20154" y="14598"/>
                  <a:pt x="20154" y="14598"/>
                </a:cubicBezTo>
                <a:cubicBezTo>
                  <a:pt x="20154" y="14598"/>
                  <a:pt x="20154" y="14598"/>
                  <a:pt x="20154" y="14598"/>
                </a:cubicBezTo>
                <a:cubicBezTo>
                  <a:pt x="20154" y="14598"/>
                  <a:pt x="20154" y="14598"/>
                  <a:pt x="20154" y="14598"/>
                </a:cubicBezTo>
                <a:close/>
                <a:moveTo>
                  <a:pt x="16841" y="14660"/>
                </a:moveTo>
                <a:cubicBezTo>
                  <a:pt x="16841" y="14660"/>
                  <a:pt x="16841" y="14660"/>
                  <a:pt x="16841" y="14660"/>
                </a:cubicBezTo>
                <a:cubicBezTo>
                  <a:pt x="16841" y="14660"/>
                  <a:pt x="16841" y="14676"/>
                  <a:pt x="16841" y="14676"/>
                </a:cubicBezTo>
                <a:cubicBezTo>
                  <a:pt x="16850" y="14676"/>
                  <a:pt x="16850" y="14660"/>
                  <a:pt x="16850" y="14660"/>
                </a:cubicBezTo>
                <a:cubicBezTo>
                  <a:pt x="16850" y="14660"/>
                  <a:pt x="16850" y="14660"/>
                  <a:pt x="16841" y="14660"/>
                </a:cubicBezTo>
                <a:close/>
                <a:moveTo>
                  <a:pt x="18259" y="14909"/>
                </a:moveTo>
                <a:cubicBezTo>
                  <a:pt x="18259" y="14925"/>
                  <a:pt x="18259" y="14925"/>
                  <a:pt x="18259" y="14925"/>
                </a:cubicBezTo>
                <a:cubicBezTo>
                  <a:pt x="18268" y="14925"/>
                  <a:pt x="18268" y="14925"/>
                  <a:pt x="18268" y="14925"/>
                </a:cubicBezTo>
                <a:cubicBezTo>
                  <a:pt x="18268" y="14909"/>
                  <a:pt x="18259" y="14909"/>
                  <a:pt x="18259" y="14909"/>
                </a:cubicBezTo>
                <a:cubicBezTo>
                  <a:pt x="18259" y="14909"/>
                  <a:pt x="18259" y="14909"/>
                  <a:pt x="18259" y="14909"/>
                </a:cubicBezTo>
                <a:close/>
                <a:moveTo>
                  <a:pt x="19989" y="14940"/>
                </a:moveTo>
                <a:cubicBezTo>
                  <a:pt x="19989" y="14956"/>
                  <a:pt x="19989" y="14956"/>
                  <a:pt x="19989" y="14956"/>
                </a:cubicBezTo>
                <a:cubicBezTo>
                  <a:pt x="19989" y="14956"/>
                  <a:pt x="19989" y="14956"/>
                  <a:pt x="19998" y="14956"/>
                </a:cubicBezTo>
                <a:cubicBezTo>
                  <a:pt x="19998" y="14956"/>
                  <a:pt x="19998" y="14956"/>
                  <a:pt x="19998" y="14956"/>
                </a:cubicBezTo>
                <a:cubicBezTo>
                  <a:pt x="19998" y="14940"/>
                  <a:pt x="19989" y="14940"/>
                  <a:pt x="19989" y="14940"/>
                </a:cubicBezTo>
                <a:close/>
                <a:moveTo>
                  <a:pt x="18168" y="15018"/>
                </a:moveTo>
                <a:cubicBezTo>
                  <a:pt x="18168" y="15018"/>
                  <a:pt x="18168" y="15018"/>
                  <a:pt x="18168" y="15018"/>
                </a:cubicBezTo>
                <a:cubicBezTo>
                  <a:pt x="18168" y="15018"/>
                  <a:pt x="18168" y="15002"/>
                  <a:pt x="18168" y="15002"/>
                </a:cubicBezTo>
                <a:cubicBezTo>
                  <a:pt x="18168" y="15002"/>
                  <a:pt x="18159" y="15002"/>
                  <a:pt x="18159" y="15002"/>
                </a:cubicBezTo>
                <a:cubicBezTo>
                  <a:pt x="18159" y="15018"/>
                  <a:pt x="18159" y="15018"/>
                  <a:pt x="18168" y="15018"/>
                </a:cubicBezTo>
                <a:close/>
                <a:moveTo>
                  <a:pt x="18360" y="15282"/>
                </a:moveTo>
                <a:cubicBezTo>
                  <a:pt x="18360" y="15297"/>
                  <a:pt x="18360" y="15297"/>
                  <a:pt x="18369" y="15297"/>
                </a:cubicBezTo>
                <a:cubicBezTo>
                  <a:pt x="18369" y="15297"/>
                  <a:pt x="18369" y="15297"/>
                  <a:pt x="18369" y="15297"/>
                </a:cubicBezTo>
                <a:cubicBezTo>
                  <a:pt x="18369" y="15297"/>
                  <a:pt x="18369" y="15282"/>
                  <a:pt x="18369" y="15282"/>
                </a:cubicBezTo>
                <a:cubicBezTo>
                  <a:pt x="18369" y="15282"/>
                  <a:pt x="18369" y="15282"/>
                  <a:pt x="18360" y="15282"/>
                </a:cubicBezTo>
                <a:close/>
                <a:moveTo>
                  <a:pt x="18323" y="15577"/>
                </a:moveTo>
                <a:cubicBezTo>
                  <a:pt x="18333" y="15562"/>
                  <a:pt x="18333" y="15562"/>
                  <a:pt x="18333" y="15546"/>
                </a:cubicBezTo>
                <a:cubicBezTo>
                  <a:pt x="18323" y="15546"/>
                  <a:pt x="18323" y="15546"/>
                  <a:pt x="18314" y="15546"/>
                </a:cubicBezTo>
                <a:cubicBezTo>
                  <a:pt x="18314" y="15562"/>
                  <a:pt x="18314" y="15562"/>
                  <a:pt x="18314" y="15562"/>
                </a:cubicBezTo>
                <a:cubicBezTo>
                  <a:pt x="18314" y="15577"/>
                  <a:pt x="18323" y="15577"/>
                  <a:pt x="18323" y="15577"/>
                </a:cubicBezTo>
                <a:close/>
                <a:moveTo>
                  <a:pt x="13143" y="15733"/>
                </a:moveTo>
                <a:cubicBezTo>
                  <a:pt x="13143" y="15733"/>
                  <a:pt x="13143" y="15733"/>
                  <a:pt x="13143" y="15733"/>
                </a:cubicBezTo>
                <a:cubicBezTo>
                  <a:pt x="13143" y="15733"/>
                  <a:pt x="13143" y="15733"/>
                  <a:pt x="13143" y="15748"/>
                </a:cubicBezTo>
                <a:cubicBezTo>
                  <a:pt x="13143" y="15748"/>
                  <a:pt x="13143" y="15748"/>
                  <a:pt x="13152" y="15748"/>
                </a:cubicBezTo>
                <a:cubicBezTo>
                  <a:pt x="13143" y="15733"/>
                  <a:pt x="13143" y="15733"/>
                  <a:pt x="13143" y="15733"/>
                </a:cubicBezTo>
                <a:close/>
                <a:moveTo>
                  <a:pt x="21280" y="16292"/>
                </a:moveTo>
                <a:cubicBezTo>
                  <a:pt x="21280" y="16292"/>
                  <a:pt x="21280" y="16292"/>
                  <a:pt x="21280" y="16292"/>
                </a:cubicBezTo>
                <a:cubicBezTo>
                  <a:pt x="21280" y="16276"/>
                  <a:pt x="21280" y="16276"/>
                  <a:pt x="21280" y="16276"/>
                </a:cubicBezTo>
                <a:cubicBezTo>
                  <a:pt x="21280" y="16276"/>
                  <a:pt x="21271" y="16276"/>
                  <a:pt x="21271" y="16276"/>
                </a:cubicBezTo>
                <a:cubicBezTo>
                  <a:pt x="21271" y="16292"/>
                  <a:pt x="21271" y="16292"/>
                  <a:pt x="21280" y="16292"/>
                </a:cubicBezTo>
                <a:close/>
                <a:moveTo>
                  <a:pt x="21280" y="16463"/>
                </a:moveTo>
                <a:cubicBezTo>
                  <a:pt x="21289" y="16463"/>
                  <a:pt x="21289" y="16463"/>
                  <a:pt x="21298" y="16463"/>
                </a:cubicBezTo>
                <a:cubicBezTo>
                  <a:pt x="21289" y="16463"/>
                  <a:pt x="21289" y="16447"/>
                  <a:pt x="21289" y="16447"/>
                </a:cubicBezTo>
                <a:cubicBezTo>
                  <a:pt x="21289" y="16447"/>
                  <a:pt x="21280" y="16447"/>
                  <a:pt x="21280" y="16463"/>
                </a:cubicBezTo>
                <a:cubicBezTo>
                  <a:pt x="21280" y="16463"/>
                  <a:pt x="21280" y="16463"/>
                  <a:pt x="21280" y="16463"/>
                </a:cubicBezTo>
                <a:close/>
                <a:moveTo>
                  <a:pt x="21325" y="16603"/>
                </a:moveTo>
                <a:cubicBezTo>
                  <a:pt x="21325" y="16603"/>
                  <a:pt x="21325" y="16603"/>
                  <a:pt x="21325" y="16603"/>
                </a:cubicBezTo>
                <a:cubicBezTo>
                  <a:pt x="21325" y="16618"/>
                  <a:pt x="21325" y="16618"/>
                  <a:pt x="21325" y="16618"/>
                </a:cubicBezTo>
                <a:lnTo>
                  <a:pt x="21325" y="16603"/>
                </a:lnTo>
                <a:close/>
                <a:moveTo>
                  <a:pt x="21225" y="16976"/>
                </a:moveTo>
                <a:cubicBezTo>
                  <a:pt x="21225" y="16976"/>
                  <a:pt x="21216" y="16991"/>
                  <a:pt x="21225" y="16991"/>
                </a:cubicBezTo>
                <a:cubicBezTo>
                  <a:pt x="21225" y="17007"/>
                  <a:pt x="21225" y="17007"/>
                  <a:pt x="21225" y="17007"/>
                </a:cubicBezTo>
                <a:cubicBezTo>
                  <a:pt x="21234" y="17007"/>
                  <a:pt x="21234" y="16991"/>
                  <a:pt x="21234" y="16991"/>
                </a:cubicBezTo>
                <a:cubicBezTo>
                  <a:pt x="21234" y="16976"/>
                  <a:pt x="21225" y="16976"/>
                  <a:pt x="21225" y="16976"/>
                </a:cubicBezTo>
                <a:close/>
                <a:moveTo>
                  <a:pt x="19568" y="19804"/>
                </a:moveTo>
                <a:cubicBezTo>
                  <a:pt x="19568" y="19804"/>
                  <a:pt x="19559" y="19804"/>
                  <a:pt x="19559" y="19804"/>
                </a:cubicBezTo>
                <a:cubicBezTo>
                  <a:pt x="19559" y="19819"/>
                  <a:pt x="19568" y="19819"/>
                  <a:pt x="19568" y="19819"/>
                </a:cubicBezTo>
                <a:cubicBezTo>
                  <a:pt x="19577" y="19819"/>
                  <a:pt x="19577" y="19819"/>
                  <a:pt x="19577" y="19819"/>
                </a:cubicBezTo>
                <a:cubicBezTo>
                  <a:pt x="19577" y="19804"/>
                  <a:pt x="19568" y="19804"/>
                  <a:pt x="19568" y="19804"/>
                </a:cubicBezTo>
                <a:close/>
                <a:moveTo>
                  <a:pt x="9903" y="7466"/>
                </a:moveTo>
                <a:cubicBezTo>
                  <a:pt x="9903" y="7466"/>
                  <a:pt x="9894" y="7466"/>
                  <a:pt x="9894" y="7466"/>
                </a:cubicBezTo>
                <a:cubicBezTo>
                  <a:pt x="9894" y="7481"/>
                  <a:pt x="9894" y="7481"/>
                  <a:pt x="9894" y="7481"/>
                </a:cubicBezTo>
                <a:cubicBezTo>
                  <a:pt x="9903" y="7481"/>
                  <a:pt x="9903" y="7481"/>
                  <a:pt x="9903" y="7481"/>
                </a:cubicBezTo>
                <a:cubicBezTo>
                  <a:pt x="9903" y="7481"/>
                  <a:pt x="9903" y="7466"/>
                  <a:pt x="9903" y="7466"/>
                </a:cubicBezTo>
                <a:close/>
                <a:moveTo>
                  <a:pt x="12978" y="4560"/>
                </a:moveTo>
                <a:cubicBezTo>
                  <a:pt x="12978" y="4560"/>
                  <a:pt x="12969" y="4560"/>
                  <a:pt x="12969" y="4560"/>
                </a:cubicBezTo>
                <a:cubicBezTo>
                  <a:pt x="12969" y="4560"/>
                  <a:pt x="12960" y="4575"/>
                  <a:pt x="12960" y="4575"/>
                </a:cubicBezTo>
                <a:cubicBezTo>
                  <a:pt x="12969" y="4575"/>
                  <a:pt x="12969" y="4575"/>
                  <a:pt x="12969" y="4575"/>
                </a:cubicBezTo>
                <a:cubicBezTo>
                  <a:pt x="12978" y="4575"/>
                  <a:pt x="12978" y="4560"/>
                  <a:pt x="12978" y="4560"/>
                </a:cubicBezTo>
                <a:close/>
                <a:moveTo>
                  <a:pt x="12960" y="4575"/>
                </a:moveTo>
                <a:cubicBezTo>
                  <a:pt x="12960" y="4575"/>
                  <a:pt x="12960" y="4575"/>
                  <a:pt x="12960" y="4575"/>
                </a:cubicBezTo>
                <a:cubicBezTo>
                  <a:pt x="12960" y="4575"/>
                  <a:pt x="12960" y="4575"/>
                  <a:pt x="12960" y="4575"/>
                </a:cubicBezTo>
                <a:cubicBezTo>
                  <a:pt x="12960" y="4575"/>
                  <a:pt x="12960" y="4575"/>
                  <a:pt x="12960" y="4575"/>
                </a:cubicBezTo>
                <a:cubicBezTo>
                  <a:pt x="12960" y="4575"/>
                  <a:pt x="12960" y="4575"/>
                  <a:pt x="12960" y="4575"/>
                </a:cubicBezTo>
                <a:close/>
                <a:moveTo>
                  <a:pt x="11148" y="4529"/>
                </a:moveTo>
                <a:cubicBezTo>
                  <a:pt x="11148" y="4529"/>
                  <a:pt x="11157" y="4529"/>
                  <a:pt x="11157" y="4529"/>
                </a:cubicBezTo>
                <a:cubicBezTo>
                  <a:pt x="11157" y="4529"/>
                  <a:pt x="11157" y="4529"/>
                  <a:pt x="11157" y="4529"/>
                </a:cubicBezTo>
                <a:cubicBezTo>
                  <a:pt x="11157" y="4513"/>
                  <a:pt x="11157" y="4513"/>
                  <a:pt x="11148" y="4529"/>
                </a:cubicBezTo>
                <a:close/>
                <a:moveTo>
                  <a:pt x="6416" y="21420"/>
                </a:moveTo>
                <a:cubicBezTo>
                  <a:pt x="6416" y="21420"/>
                  <a:pt x="6425" y="21420"/>
                  <a:pt x="6425" y="21420"/>
                </a:cubicBezTo>
                <a:cubicBezTo>
                  <a:pt x="6425" y="21420"/>
                  <a:pt x="6416" y="21420"/>
                  <a:pt x="6416" y="21420"/>
                </a:cubicBezTo>
                <a:cubicBezTo>
                  <a:pt x="6407" y="21420"/>
                  <a:pt x="6407" y="21420"/>
                  <a:pt x="6416" y="21420"/>
                </a:cubicBezTo>
                <a:close/>
                <a:moveTo>
                  <a:pt x="7386" y="3767"/>
                </a:moveTo>
                <a:cubicBezTo>
                  <a:pt x="7386" y="3783"/>
                  <a:pt x="7386" y="3783"/>
                  <a:pt x="7395" y="3783"/>
                </a:cubicBezTo>
                <a:cubicBezTo>
                  <a:pt x="7395" y="3783"/>
                  <a:pt x="7395" y="3767"/>
                  <a:pt x="7395" y="3767"/>
                </a:cubicBezTo>
                <a:cubicBezTo>
                  <a:pt x="7395" y="3767"/>
                  <a:pt x="7395" y="3767"/>
                  <a:pt x="7386" y="3767"/>
                </a:cubicBezTo>
                <a:close/>
                <a:moveTo>
                  <a:pt x="5922" y="4109"/>
                </a:moveTo>
                <a:cubicBezTo>
                  <a:pt x="5922" y="4109"/>
                  <a:pt x="5922" y="4109"/>
                  <a:pt x="5922" y="4109"/>
                </a:cubicBezTo>
                <a:cubicBezTo>
                  <a:pt x="5922" y="4109"/>
                  <a:pt x="5922" y="4109"/>
                  <a:pt x="5922" y="4125"/>
                </a:cubicBezTo>
                <a:cubicBezTo>
                  <a:pt x="5922" y="4125"/>
                  <a:pt x="5922" y="4125"/>
                  <a:pt x="5922" y="4125"/>
                </a:cubicBezTo>
                <a:lnTo>
                  <a:pt x="5922" y="4109"/>
                </a:lnTo>
                <a:close/>
                <a:moveTo>
                  <a:pt x="19413" y="4156"/>
                </a:moveTo>
                <a:cubicBezTo>
                  <a:pt x="19413" y="4156"/>
                  <a:pt x="19413" y="4156"/>
                  <a:pt x="19413" y="4171"/>
                </a:cubicBezTo>
                <a:cubicBezTo>
                  <a:pt x="19413" y="4171"/>
                  <a:pt x="19413" y="4171"/>
                  <a:pt x="19413" y="4171"/>
                </a:cubicBezTo>
                <a:cubicBezTo>
                  <a:pt x="19413" y="4171"/>
                  <a:pt x="19413" y="4156"/>
                  <a:pt x="19413" y="4156"/>
                </a:cubicBezTo>
                <a:close/>
                <a:moveTo>
                  <a:pt x="19413" y="4171"/>
                </a:moveTo>
                <a:cubicBezTo>
                  <a:pt x="19413" y="4171"/>
                  <a:pt x="19403" y="4171"/>
                  <a:pt x="19403" y="4171"/>
                </a:cubicBezTo>
                <a:cubicBezTo>
                  <a:pt x="19403" y="4171"/>
                  <a:pt x="19403" y="4171"/>
                  <a:pt x="19403" y="4171"/>
                </a:cubicBezTo>
                <a:cubicBezTo>
                  <a:pt x="19403" y="4171"/>
                  <a:pt x="19403" y="4171"/>
                  <a:pt x="19413" y="4171"/>
                </a:cubicBezTo>
                <a:cubicBezTo>
                  <a:pt x="19413" y="4171"/>
                  <a:pt x="19413" y="4171"/>
                  <a:pt x="19413" y="4171"/>
                </a:cubicBezTo>
                <a:close/>
                <a:moveTo>
                  <a:pt x="11313" y="4389"/>
                </a:moveTo>
                <a:cubicBezTo>
                  <a:pt x="11313" y="4389"/>
                  <a:pt x="11313" y="4389"/>
                  <a:pt x="11303" y="4389"/>
                </a:cubicBezTo>
                <a:cubicBezTo>
                  <a:pt x="11303" y="4389"/>
                  <a:pt x="11303" y="4389"/>
                  <a:pt x="11303" y="4389"/>
                </a:cubicBezTo>
                <a:cubicBezTo>
                  <a:pt x="11313" y="4389"/>
                  <a:pt x="11313" y="4389"/>
                  <a:pt x="11313" y="4389"/>
                </a:cubicBezTo>
                <a:cubicBezTo>
                  <a:pt x="11313" y="4389"/>
                  <a:pt x="11313" y="4389"/>
                  <a:pt x="11313" y="4389"/>
                </a:cubicBezTo>
                <a:close/>
                <a:moveTo>
                  <a:pt x="11313" y="4373"/>
                </a:moveTo>
                <a:cubicBezTo>
                  <a:pt x="11313" y="4373"/>
                  <a:pt x="11313" y="4389"/>
                  <a:pt x="11313" y="4389"/>
                </a:cubicBezTo>
                <a:cubicBezTo>
                  <a:pt x="11313" y="4389"/>
                  <a:pt x="11313" y="4373"/>
                  <a:pt x="11313" y="4373"/>
                </a:cubicBezTo>
                <a:close/>
                <a:moveTo>
                  <a:pt x="11770" y="9455"/>
                </a:moveTo>
                <a:cubicBezTo>
                  <a:pt x="11770" y="9455"/>
                  <a:pt x="11770" y="9455"/>
                  <a:pt x="11770" y="9455"/>
                </a:cubicBezTo>
                <a:cubicBezTo>
                  <a:pt x="11770" y="9455"/>
                  <a:pt x="11779" y="9455"/>
                  <a:pt x="11779" y="9455"/>
                </a:cubicBezTo>
                <a:cubicBezTo>
                  <a:pt x="11779" y="9455"/>
                  <a:pt x="11770" y="9455"/>
                  <a:pt x="11770" y="9455"/>
                </a:cubicBezTo>
                <a:close/>
                <a:moveTo>
                  <a:pt x="11075" y="10061"/>
                </a:moveTo>
                <a:cubicBezTo>
                  <a:pt x="11075" y="10061"/>
                  <a:pt x="11075" y="10061"/>
                  <a:pt x="11075" y="10061"/>
                </a:cubicBezTo>
                <a:cubicBezTo>
                  <a:pt x="11075" y="10061"/>
                  <a:pt x="11075" y="10061"/>
                  <a:pt x="11075" y="10061"/>
                </a:cubicBezTo>
                <a:close/>
                <a:moveTo>
                  <a:pt x="5373" y="11630"/>
                </a:moveTo>
                <a:cubicBezTo>
                  <a:pt x="5373" y="11630"/>
                  <a:pt x="5373" y="11630"/>
                  <a:pt x="5373" y="11630"/>
                </a:cubicBezTo>
                <a:cubicBezTo>
                  <a:pt x="5373" y="11615"/>
                  <a:pt x="5373" y="11615"/>
                  <a:pt x="5373" y="11630"/>
                </a:cubicBezTo>
                <a:close/>
                <a:moveTo>
                  <a:pt x="6068" y="12190"/>
                </a:moveTo>
                <a:cubicBezTo>
                  <a:pt x="6077" y="12190"/>
                  <a:pt x="6077" y="12190"/>
                  <a:pt x="6077" y="12190"/>
                </a:cubicBezTo>
                <a:cubicBezTo>
                  <a:pt x="6077" y="12190"/>
                  <a:pt x="6077" y="12190"/>
                  <a:pt x="6077" y="12190"/>
                </a:cubicBezTo>
                <a:lnTo>
                  <a:pt x="6068" y="12190"/>
                </a:lnTo>
                <a:close/>
                <a:moveTo>
                  <a:pt x="10269" y="9657"/>
                </a:moveTo>
                <a:cubicBezTo>
                  <a:pt x="10278" y="9657"/>
                  <a:pt x="10278" y="9657"/>
                  <a:pt x="10278" y="9657"/>
                </a:cubicBezTo>
                <a:cubicBezTo>
                  <a:pt x="10269" y="9657"/>
                  <a:pt x="10269" y="9657"/>
                  <a:pt x="10269" y="9657"/>
                </a:cubicBezTo>
                <a:close/>
                <a:moveTo>
                  <a:pt x="8722" y="426"/>
                </a:moveTo>
                <a:cubicBezTo>
                  <a:pt x="8722" y="426"/>
                  <a:pt x="8722" y="442"/>
                  <a:pt x="8722" y="442"/>
                </a:cubicBezTo>
                <a:cubicBezTo>
                  <a:pt x="8722" y="426"/>
                  <a:pt x="8722" y="426"/>
                  <a:pt x="8722" y="426"/>
                </a:cubicBezTo>
                <a:cubicBezTo>
                  <a:pt x="8722" y="426"/>
                  <a:pt x="8722" y="426"/>
                  <a:pt x="8722" y="426"/>
                </a:cubicBezTo>
                <a:close/>
                <a:moveTo>
                  <a:pt x="19010" y="7248"/>
                </a:moveTo>
                <a:cubicBezTo>
                  <a:pt x="19010" y="7248"/>
                  <a:pt x="19010" y="7248"/>
                  <a:pt x="19010" y="7248"/>
                </a:cubicBezTo>
                <a:cubicBezTo>
                  <a:pt x="19010" y="7248"/>
                  <a:pt x="19010" y="7248"/>
                  <a:pt x="19010" y="7248"/>
                </a:cubicBezTo>
                <a:cubicBezTo>
                  <a:pt x="19010" y="7248"/>
                  <a:pt x="19010" y="7248"/>
                  <a:pt x="19010" y="7248"/>
                </a:cubicBezTo>
                <a:cubicBezTo>
                  <a:pt x="19010" y="7248"/>
                  <a:pt x="19010" y="7248"/>
                  <a:pt x="19010" y="7248"/>
                </a:cubicBezTo>
                <a:close/>
                <a:moveTo>
                  <a:pt x="19019" y="7264"/>
                </a:moveTo>
                <a:cubicBezTo>
                  <a:pt x="19019" y="7264"/>
                  <a:pt x="19019" y="7248"/>
                  <a:pt x="19010" y="7248"/>
                </a:cubicBezTo>
                <a:cubicBezTo>
                  <a:pt x="19010" y="7264"/>
                  <a:pt x="19010" y="7264"/>
                  <a:pt x="19019" y="7264"/>
                </a:cubicBezTo>
                <a:close/>
                <a:moveTo>
                  <a:pt x="659" y="5772"/>
                </a:moveTo>
                <a:cubicBezTo>
                  <a:pt x="659" y="5772"/>
                  <a:pt x="659" y="5772"/>
                  <a:pt x="659" y="5772"/>
                </a:cubicBezTo>
                <a:cubicBezTo>
                  <a:pt x="659" y="5772"/>
                  <a:pt x="659" y="5772"/>
                  <a:pt x="659" y="5772"/>
                </a:cubicBezTo>
                <a:cubicBezTo>
                  <a:pt x="659" y="5772"/>
                  <a:pt x="659" y="5772"/>
                  <a:pt x="659" y="5772"/>
                </a:cubicBezTo>
                <a:close/>
                <a:moveTo>
                  <a:pt x="659" y="5787"/>
                </a:moveTo>
                <a:cubicBezTo>
                  <a:pt x="659" y="5787"/>
                  <a:pt x="659" y="5787"/>
                  <a:pt x="659" y="5772"/>
                </a:cubicBezTo>
                <a:cubicBezTo>
                  <a:pt x="650" y="5787"/>
                  <a:pt x="650" y="5787"/>
                  <a:pt x="659" y="5787"/>
                </a:cubicBezTo>
                <a:close/>
                <a:moveTo>
                  <a:pt x="19028" y="7279"/>
                </a:moveTo>
                <a:cubicBezTo>
                  <a:pt x="19028" y="7279"/>
                  <a:pt x="19028" y="7279"/>
                  <a:pt x="19028" y="7264"/>
                </a:cubicBezTo>
                <a:cubicBezTo>
                  <a:pt x="19019" y="7264"/>
                  <a:pt x="19019" y="7264"/>
                  <a:pt x="19019" y="7264"/>
                </a:cubicBezTo>
                <a:cubicBezTo>
                  <a:pt x="19019" y="7264"/>
                  <a:pt x="19019" y="7264"/>
                  <a:pt x="19019" y="7279"/>
                </a:cubicBezTo>
                <a:cubicBezTo>
                  <a:pt x="19019" y="7279"/>
                  <a:pt x="19028" y="7279"/>
                  <a:pt x="19028" y="7279"/>
                </a:cubicBezTo>
                <a:close/>
                <a:moveTo>
                  <a:pt x="19037" y="7295"/>
                </a:moveTo>
                <a:cubicBezTo>
                  <a:pt x="19037" y="7279"/>
                  <a:pt x="19028" y="7279"/>
                  <a:pt x="19028" y="7279"/>
                </a:cubicBezTo>
                <a:cubicBezTo>
                  <a:pt x="19028" y="7279"/>
                  <a:pt x="19028" y="7295"/>
                  <a:pt x="19037" y="7295"/>
                </a:cubicBezTo>
                <a:close/>
                <a:moveTo>
                  <a:pt x="18516" y="13899"/>
                </a:moveTo>
                <a:cubicBezTo>
                  <a:pt x="18516" y="13899"/>
                  <a:pt x="18516" y="13899"/>
                  <a:pt x="18516" y="13899"/>
                </a:cubicBezTo>
                <a:cubicBezTo>
                  <a:pt x="18516" y="13899"/>
                  <a:pt x="18516" y="13899"/>
                  <a:pt x="18516" y="13899"/>
                </a:cubicBezTo>
                <a:close/>
                <a:moveTo>
                  <a:pt x="16539" y="13992"/>
                </a:moveTo>
                <a:cubicBezTo>
                  <a:pt x="16548" y="13992"/>
                  <a:pt x="16548" y="13992"/>
                  <a:pt x="16548" y="13992"/>
                </a:cubicBezTo>
                <a:cubicBezTo>
                  <a:pt x="16548" y="13977"/>
                  <a:pt x="16548" y="13977"/>
                  <a:pt x="16548" y="13977"/>
                </a:cubicBezTo>
                <a:lnTo>
                  <a:pt x="16539" y="13992"/>
                </a:lnTo>
                <a:close/>
                <a:moveTo>
                  <a:pt x="18689" y="14381"/>
                </a:moveTo>
                <a:cubicBezTo>
                  <a:pt x="18689" y="14381"/>
                  <a:pt x="18689" y="14381"/>
                  <a:pt x="18689" y="14381"/>
                </a:cubicBezTo>
                <a:cubicBezTo>
                  <a:pt x="18689" y="14381"/>
                  <a:pt x="18689" y="14381"/>
                  <a:pt x="18680" y="14381"/>
                </a:cubicBezTo>
                <a:cubicBezTo>
                  <a:pt x="18689" y="14381"/>
                  <a:pt x="18689" y="14381"/>
                  <a:pt x="18689" y="14381"/>
                </a:cubicBezTo>
                <a:cubicBezTo>
                  <a:pt x="18689" y="14381"/>
                  <a:pt x="18689" y="14381"/>
                  <a:pt x="18689" y="14381"/>
                </a:cubicBezTo>
                <a:close/>
                <a:moveTo>
                  <a:pt x="18689" y="14381"/>
                </a:moveTo>
                <a:cubicBezTo>
                  <a:pt x="18689" y="14381"/>
                  <a:pt x="18689" y="14381"/>
                  <a:pt x="18689" y="14381"/>
                </a:cubicBezTo>
                <a:cubicBezTo>
                  <a:pt x="18689" y="14381"/>
                  <a:pt x="18689" y="14396"/>
                  <a:pt x="18689" y="14381"/>
                </a:cubicBezTo>
                <a:close/>
                <a:moveTo>
                  <a:pt x="915" y="5508"/>
                </a:moveTo>
                <a:cubicBezTo>
                  <a:pt x="915" y="5508"/>
                  <a:pt x="915" y="5508"/>
                  <a:pt x="915" y="5508"/>
                </a:cubicBezTo>
                <a:cubicBezTo>
                  <a:pt x="915" y="5508"/>
                  <a:pt x="915" y="5508"/>
                  <a:pt x="915" y="5508"/>
                </a:cubicBezTo>
                <a:cubicBezTo>
                  <a:pt x="915" y="5508"/>
                  <a:pt x="915" y="5508"/>
                  <a:pt x="915" y="5508"/>
                </a:cubicBezTo>
                <a:close/>
                <a:moveTo>
                  <a:pt x="7423" y="1141"/>
                </a:moveTo>
                <a:cubicBezTo>
                  <a:pt x="7423" y="1141"/>
                  <a:pt x="7423" y="1141"/>
                  <a:pt x="7432" y="1141"/>
                </a:cubicBezTo>
                <a:cubicBezTo>
                  <a:pt x="7432" y="1141"/>
                  <a:pt x="7432" y="1141"/>
                  <a:pt x="7432" y="1141"/>
                </a:cubicBezTo>
                <a:cubicBezTo>
                  <a:pt x="7432" y="1141"/>
                  <a:pt x="7432" y="1141"/>
                  <a:pt x="7432" y="1141"/>
                </a:cubicBezTo>
                <a:cubicBezTo>
                  <a:pt x="7432" y="1141"/>
                  <a:pt x="7423" y="1141"/>
                  <a:pt x="7423" y="1141"/>
                </a:cubicBezTo>
                <a:close/>
                <a:moveTo>
                  <a:pt x="20209" y="14614"/>
                </a:moveTo>
                <a:cubicBezTo>
                  <a:pt x="20209" y="14629"/>
                  <a:pt x="20209" y="14629"/>
                  <a:pt x="20209" y="14629"/>
                </a:cubicBezTo>
                <a:cubicBezTo>
                  <a:pt x="20209" y="14629"/>
                  <a:pt x="20209" y="14629"/>
                  <a:pt x="20209" y="14629"/>
                </a:cubicBezTo>
                <a:cubicBezTo>
                  <a:pt x="20209" y="14629"/>
                  <a:pt x="20209" y="14629"/>
                  <a:pt x="20209" y="14629"/>
                </a:cubicBezTo>
                <a:lnTo>
                  <a:pt x="20209" y="14614"/>
                </a:lnTo>
                <a:close/>
                <a:moveTo>
                  <a:pt x="18250" y="12687"/>
                </a:moveTo>
                <a:cubicBezTo>
                  <a:pt x="18250" y="12687"/>
                  <a:pt x="18250" y="12687"/>
                  <a:pt x="18250" y="12687"/>
                </a:cubicBezTo>
                <a:cubicBezTo>
                  <a:pt x="18250" y="12687"/>
                  <a:pt x="18250" y="12687"/>
                  <a:pt x="18250" y="12687"/>
                </a:cubicBezTo>
                <a:cubicBezTo>
                  <a:pt x="18250" y="12687"/>
                  <a:pt x="18250" y="12687"/>
                  <a:pt x="18250" y="12687"/>
                </a:cubicBezTo>
                <a:cubicBezTo>
                  <a:pt x="18250" y="12687"/>
                  <a:pt x="18250" y="12687"/>
                  <a:pt x="18250" y="12687"/>
                </a:cubicBezTo>
                <a:close/>
                <a:moveTo>
                  <a:pt x="18250" y="12702"/>
                </a:moveTo>
                <a:cubicBezTo>
                  <a:pt x="18250" y="12702"/>
                  <a:pt x="18250" y="12702"/>
                  <a:pt x="18250" y="12687"/>
                </a:cubicBezTo>
                <a:cubicBezTo>
                  <a:pt x="18250" y="12702"/>
                  <a:pt x="18241" y="12702"/>
                  <a:pt x="18241" y="12702"/>
                </a:cubicBezTo>
                <a:cubicBezTo>
                  <a:pt x="18241" y="12702"/>
                  <a:pt x="18250" y="12702"/>
                  <a:pt x="18250" y="12702"/>
                </a:cubicBezTo>
                <a:close/>
                <a:moveTo>
                  <a:pt x="19037" y="7310"/>
                </a:moveTo>
                <a:cubicBezTo>
                  <a:pt x="19037" y="7295"/>
                  <a:pt x="19037" y="7295"/>
                  <a:pt x="19037" y="7295"/>
                </a:cubicBezTo>
                <a:cubicBezTo>
                  <a:pt x="19037" y="7295"/>
                  <a:pt x="19037" y="7295"/>
                  <a:pt x="19037" y="7295"/>
                </a:cubicBezTo>
                <a:cubicBezTo>
                  <a:pt x="19037" y="7295"/>
                  <a:pt x="19037" y="7295"/>
                  <a:pt x="19037" y="7295"/>
                </a:cubicBezTo>
                <a:cubicBezTo>
                  <a:pt x="19037" y="7295"/>
                  <a:pt x="19037" y="7310"/>
                  <a:pt x="19037" y="7310"/>
                </a:cubicBezTo>
                <a:close/>
                <a:moveTo>
                  <a:pt x="20575" y="15080"/>
                </a:moveTo>
                <a:cubicBezTo>
                  <a:pt x="20575" y="15080"/>
                  <a:pt x="20575" y="15080"/>
                  <a:pt x="20575" y="15080"/>
                </a:cubicBezTo>
                <a:cubicBezTo>
                  <a:pt x="20575" y="15080"/>
                  <a:pt x="20575" y="15080"/>
                  <a:pt x="20575" y="15080"/>
                </a:cubicBezTo>
                <a:cubicBezTo>
                  <a:pt x="20566" y="15080"/>
                  <a:pt x="20575" y="15080"/>
                  <a:pt x="20575" y="15080"/>
                </a:cubicBezTo>
                <a:close/>
                <a:moveTo>
                  <a:pt x="12502" y="1327"/>
                </a:moveTo>
                <a:cubicBezTo>
                  <a:pt x="12502" y="1327"/>
                  <a:pt x="12502" y="1327"/>
                  <a:pt x="12502" y="1327"/>
                </a:cubicBezTo>
                <a:cubicBezTo>
                  <a:pt x="12502" y="1327"/>
                  <a:pt x="12502" y="1327"/>
                  <a:pt x="12502" y="1327"/>
                </a:cubicBezTo>
                <a:close/>
                <a:moveTo>
                  <a:pt x="20602" y="15220"/>
                </a:moveTo>
                <a:cubicBezTo>
                  <a:pt x="20612" y="15220"/>
                  <a:pt x="20612" y="15220"/>
                  <a:pt x="20612" y="15220"/>
                </a:cubicBezTo>
                <a:cubicBezTo>
                  <a:pt x="20612" y="15220"/>
                  <a:pt x="20612" y="15220"/>
                  <a:pt x="20612" y="15220"/>
                </a:cubicBezTo>
                <a:cubicBezTo>
                  <a:pt x="20612" y="15220"/>
                  <a:pt x="20612" y="15220"/>
                  <a:pt x="20612" y="15220"/>
                </a:cubicBezTo>
                <a:lnTo>
                  <a:pt x="20602" y="15220"/>
                </a:lnTo>
                <a:close/>
                <a:moveTo>
                  <a:pt x="18351" y="15531"/>
                </a:moveTo>
                <a:cubicBezTo>
                  <a:pt x="18351" y="15531"/>
                  <a:pt x="18351" y="15531"/>
                  <a:pt x="18351" y="15515"/>
                </a:cubicBezTo>
                <a:cubicBezTo>
                  <a:pt x="18351" y="15515"/>
                  <a:pt x="18351" y="15515"/>
                  <a:pt x="18351" y="15515"/>
                </a:cubicBezTo>
                <a:cubicBezTo>
                  <a:pt x="18342" y="15531"/>
                  <a:pt x="18342" y="15546"/>
                  <a:pt x="18333" y="15546"/>
                </a:cubicBezTo>
                <a:cubicBezTo>
                  <a:pt x="18333" y="15546"/>
                  <a:pt x="18333" y="15546"/>
                  <a:pt x="18333" y="15546"/>
                </a:cubicBezTo>
                <a:cubicBezTo>
                  <a:pt x="18333" y="15546"/>
                  <a:pt x="18333" y="15546"/>
                  <a:pt x="18333" y="15546"/>
                </a:cubicBezTo>
                <a:cubicBezTo>
                  <a:pt x="18342" y="15546"/>
                  <a:pt x="18342" y="15531"/>
                  <a:pt x="18351" y="15531"/>
                </a:cubicBezTo>
                <a:close/>
                <a:moveTo>
                  <a:pt x="13363" y="15795"/>
                </a:moveTo>
                <a:cubicBezTo>
                  <a:pt x="13363" y="15795"/>
                  <a:pt x="13363" y="15795"/>
                  <a:pt x="13363" y="15795"/>
                </a:cubicBezTo>
                <a:cubicBezTo>
                  <a:pt x="13363" y="15795"/>
                  <a:pt x="13363" y="15795"/>
                  <a:pt x="13363" y="15795"/>
                </a:cubicBezTo>
                <a:cubicBezTo>
                  <a:pt x="13363" y="15795"/>
                  <a:pt x="13363" y="15795"/>
                  <a:pt x="13363" y="15795"/>
                </a:cubicBezTo>
                <a:close/>
                <a:moveTo>
                  <a:pt x="5601" y="1763"/>
                </a:moveTo>
                <a:cubicBezTo>
                  <a:pt x="5592" y="1763"/>
                  <a:pt x="5592" y="1763"/>
                  <a:pt x="5592" y="1763"/>
                </a:cubicBezTo>
                <a:cubicBezTo>
                  <a:pt x="5601" y="1778"/>
                  <a:pt x="5601" y="1778"/>
                  <a:pt x="5601" y="1778"/>
                </a:cubicBezTo>
                <a:cubicBezTo>
                  <a:pt x="5601" y="1778"/>
                  <a:pt x="5601" y="1778"/>
                  <a:pt x="5601" y="1778"/>
                </a:cubicBezTo>
                <a:lnTo>
                  <a:pt x="5601" y="1763"/>
                </a:lnTo>
                <a:close/>
                <a:moveTo>
                  <a:pt x="11294" y="1794"/>
                </a:moveTo>
                <a:cubicBezTo>
                  <a:pt x="11294" y="1794"/>
                  <a:pt x="11294" y="1794"/>
                  <a:pt x="11294" y="1794"/>
                </a:cubicBezTo>
                <a:cubicBezTo>
                  <a:pt x="11294" y="1794"/>
                  <a:pt x="11294" y="1794"/>
                  <a:pt x="11294" y="1794"/>
                </a:cubicBezTo>
                <a:close/>
                <a:moveTo>
                  <a:pt x="11294" y="1794"/>
                </a:moveTo>
                <a:cubicBezTo>
                  <a:pt x="11294" y="1794"/>
                  <a:pt x="11294" y="1794"/>
                  <a:pt x="11294" y="1794"/>
                </a:cubicBezTo>
                <a:cubicBezTo>
                  <a:pt x="11294" y="1794"/>
                  <a:pt x="11294" y="1794"/>
                  <a:pt x="11294" y="1809"/>
                </a:cubicBezTo>
                <a:cubicBezTo>
                  <a:pt x="11294" y="1809"/>
                  <a:pt x="11294" y="1809"/>
                  <a:pt x="11294" y="1809"/>
                </a:cubicBezTo>
                <a:cubicBezTo>
                  <a:pt x="11294" y="1809"/>
                  <a:pt x="11294" y="1794"/>
                  <a:pt x="11294" y="1794"/>
                </a:cubicBezTo>
                <a:close/>
                <a:moveTo>
                  <a:pt x="14580" y="1856"/>
                </a:moveTo>
                <a:cubicBezTo>
                  <a:pt x="14580" y="1856"/>
                  <a:pt x="14580" y="1856"/>
                  <a:pt x="14580" y="1856"/>
                </a:cubicBezTo>
                <a:cubicBezTo>
                  <a:pt x="14580" y="1856"/>
                  <a:pt x="14580" y="1856"/>
                  <a:pt x="14580" y="1856"/>
                </a:cubicBezTo>
                <a:cubicBezTo>
                  <a:pt x="14580" y="1856"/>
                  <a:pt x="14580" y="1856"/>
                  <a:pt x="14580" y="1856"/>
                </a:cubicBezTo>
                <a:close/>
                <a:moveTo>
                  <a:pt x="1702" y="4917"/>
                </a:moveTo>
                <a:cubicBezTo>
                  <a:pt x="1702" y="4917"/>
                  <a:pt x="1702" y="4917"/>
                  <a:pt x="1702" y="4917"/>
                </a:cubicBezTo>
                <a:cubicBezTo>
                  <a:pt x="1702" y="4917"/>
                  <a:pt x="1702" y="4917"/>
                  <a:pt x="1702" y="4902"/>
                </a:cubicBezTo>
                <a:cubicBezTo>
                  <a:pt x="1702" y="4917"/>
                  <a:pt x="1702" y="4917"/>
                  <a:pt x="1702" y="4917"/>
                </a:cubicBezTo>
                <a:close/>
                <a:moveTo>
                  <a:pt x="1702" y="4917"/>
                </a:moveTo>
                <a:cubicBezTo>
                  <a:pt x="1702" y="4917"/>
                  <a:pt x="1702" y="4933"/>
                  <a:pt x="1702" y="4933"/>
                </a:cubicBezTo>
                <a:cubicBezTo>
                  <a:pt x="1702" y="4933"/>
                  <a:pt x="1702" y="4933"/>
                  <a:pt x="1702" y="4933"/>
                </a:cubicBezTo>
                <a:cubicBezTo>
                  <a:pt x="1693" y="4948"/>
                  <a:pt x="1684" y="4964"/>
                  <a:pt x="1684" y="4979"/>
                </a:cubicBezTo>
                <a:cubicBezTo>
                  <a:pt x="1675" y="4995"/>
                  <a:pt x="1675" y="5010"/>
                  <a:pt x="1684" y="5010"/>
                </a:cubicBezTo>
                <a:cubicBezTo>
                  <a:pt x="1684" y="5010"/>
                  <a:pt x="1693" y="5010"/>
                  <a:pt x="1693" y="5010"/>
                </a:cubicBezTo>
                <a:cubicBezTo>
                  <a:pt x="1712" y="4979"/>
                  <a:pt x="1730" y="4964"/>
                  <a:pt x="1739" y="4933"/>
                </a:cubicBezTo>
                <a:cubicBezTo>
                  <a:pt x="1739" y="4917"/>
                  <a:pt x="1739" y="4917"/>
                  <a:pt x="1730" y="4917"/>
                </a:cubicBezTo>
                <a:cubicBezTo>
                  <a:pt x="1730" y="4902"/>
                  <a:pt x="1721" y="4902"/>
                  <a:pt x="1721" y="4902"/>
                </a:cubicBezTo>
                <a:cubicBezTo>
                  <a:pt x="1712" y="4917"/>
                  <a:pt x="1712" y="4917"/>
                  <a:pt x="1702" y="4933"/>
                </a:cubicBezTo>
                <a:cubicBezTo>
                  <a:pt x="1702" y="4933"/>
                  <a:pt x="1702" y="4917"/>
                  <a:pt x="1702" y="4917"/>
                </a:cubicBezTo>
                <a:close/>
                <a:moveTo>
                  <a:pt x="16173" y="2073"/>
                </a:moveTo>
                <a:cubicBezTo>
                  <a:pt x="16173" y="2073"/>
                  <a:pt x="16182" y="2058"/>
                  <a:pt x="16182" y="2058"/>
                </a:cubicBezTo>
                <a:cubicBezTo>
                  <a:pt x="16182" y="2058"/>
                  <a:pt x="16173" y="2058"/>
                  <a:pt x="16173" y="2058"/>
                </a:cubicBezTo>
                <a:cubicBezTo>
                  <a:pt x="16173" y="2058"/>
                  <a:pt x="16173" y="2058"/>
                  <a:pt x="16173" y="2058"/>
                </a:cubicBezTo>
                <a:cubicBezTo>
                  <a:pt x="16173" y="2058"/>
                  <a:pt x="16173" y="2073"/>
                  <a:pt x="16173" y="2073"/>
                </a:cubicBezTo>
                <a:close/>
                <a:moveTo>
                  <a:pt x="2444" y="6984"/>
                </a:moveTo>
                <a:cubicBezTo>
                  <a:pt x="2453" y="6999"/>
                  <a:pt x="2453" y="6999"/>
                  <a:pt x="2453" y="6999"/>
                </a:cubicBezTo>
                <a:cubicBezTo>
                  <a:pt x="2453" y="6984"/>
                  <a:pt x="2453" y="6984"/>
                  <a:pt x="2444" y="6984"/>
                </a:cubicBezTo>
                <a:close/>
                <a:moveTo>
                  <a:pt x="6819" y="4824"/>
                </a:moveTo>
                <a:cubicBezTo>
                  <a:pt x="6819" y="4839"/>
                  <a:pt x="6819" y="4839"/>
                  <a:pt x="6819" y="4839"/>
                </a:cubicBezTo>
                <a:cubicBezTo>
                  <a:pt x="6828" y="4839"/>
                  <a:pt x="6828" y="4839"/>
                  <a:pt x="6819" y="4824"/>
                </a:cubicBezTo>
                <a:close/>
                <a:moveTo>
                  <a:pt x="15623" y="2337"/>
                </a:moveTo>
                <a:cubicBezTo>
                  <a:pt x="15623" y="2337"/>
                  <a:pt x="15623" y="2337"/>
                  <a:pt x="15623" y="2353"/>
                </a:cubicBezTo>
                <a:cubicBezTo>
                  <a:pt x="15623" y="2353"/>
                  <a:pt x="15623" y="2353"/>
                  <a:pt x="15623" y="2353"/>
                </a:cubicBezTo>
                <a:cubicBezTo>
                  <a:pt x="15623" y="2337"/>
                  <a:pt x="15623" y="2337"/>
                  <a:pt x="15623" y="2337"/>
                </a:cubicBezTo>
                <a:cubicBezTo>
                  <a:pt x="15623" y="2337"/>
                  <a:pt x="15623" y="2337"/>
                  <a:pt x="15623" y="2337"/>
                </a:cubicBezTo>
                <a:close/>
                <a:moveTo>
                  <a:pt x="15614" y="2337"/>
                </a:moveTo>
                <a:cubicBezTo>
                  <a:pt x="15614" y="2337"/>
                  <a:pt x="15623" y="2337"/>
                  <a:pt x="15623" y="2337"/>
                </a:cubicBezTo>
                <a:cubicBezTo>
                  <a:pt x="15623" y="2337"/>
                  <a:pt x="15614" y="2337"/>
                  <a:pt x="15614" y="2337"/>
                </a:cubicBezTo>
                <a:close/>
                <a:moveTo>
                  <a:pt x="6489" y="2384"/>
                </a:moveTo>
                <a:cubicBezTo>
                  <a:pt x="6480" y="2384"/>
                  <a:pt x="6480" y="2384"/>
                  <a:pt x="6480" y="2400"/>
                </a:cubicBezTo>
                <a:cubicBezTo>
                  <a:pt x="6489" y="2400"/>
                  <a:pt x="6489" y="2384"/>
                  <a:pt x="6489" y="2384"/>
                </a:cubicBezTo>
                <a:cubicBezTo>
                  <a:pt x="6489" y="2384"/>
                  <a:pt x="6489" y="2384"/>
                  <a:pt x="6489" y="2384"/>
                </a:cubicBezTo>
                <a:close/>
                <a:moveTo>
                  <a:pt x="5482" y="2446"/>
                </a:moveTo>
                <a:cubicBezTo>
                  <a:pt x="5482" y="2431"/>
                  <a:pt x="5482" y="2431"/>
                  <a:pt x="5482" y="2431"/>
                </a:cubicBezTo>
                <a:cubicBezTo>
                  <a:pt x="5473" y="2446"/>
                  <a:pt x="5473" y="2446"/>
                  <a:pt x="5473" y="2446"/>
                </a:cubicBezTo>
                <a:lnTo>
                  <a:pt x="5482" y="2446"/>
                </a:lnTo>
                <a:close/>
                <a:moveTo>
                  <a:pt x="14113" y="2897"/>
                </a:moveTo>
                <a:cubicBezTo>
                  <a:pt x="14104" y="2897"/>
                  <a:pt x="14104" y="2897"/>
                  <a:pt x="14104" y="2897"/>
                </a:cubicBezTo>
                <a:cubicBezTo>
                  <a:pt x="14104" y="2912"/>
                  <a:pt x="14104" y="2912"/>
                  <a:pt x="14104" y="2912"/>
                </a:cubicBezTo>
                <a:lnTo>
                  <a:pt x="14113" y="2897"/>
                </a:lnTo>
                <a:close/>
                <a:moveTo>
                  <a:pt x="5931" y="21373"/>
                </a:moveTo>
                <a:cubicBezTo>
                  <a:pt x="5931" y="21373"/>
                  <a:pt x="5940" y="21373"/>
                  <a:pt x="5940" y="21373"/>
                </a:cubicBezTo>
                <a:cubicBezTo>
                  <a:pt x="5940" y="21373"/>
                  <a:pt x="5940" y="21373"/>
                  <a:pt x="5940" y="21373"/>
                </a:cubicBezTo>
                <a:cubicBezTo>
                  <a:pt x="5940" y="21373"/>
                  <a:pt x="5940" y="21373"/>
                  <a:pt x="5931" y="21373"/>
                </a:cubicBezTo>
                <a:cubicBezTo>
                  <a:pt x="5931" y="21373"/>
                  <a:pt x="5931" y="21373"/>
                  <a:pt x="5931" y="21373"/>
                </a:cubicBezTo>
                <a:close/>
                <a:moveTo>
                  <a:pt x="5931" y="21373"/>
                </a:moveTo>
                <a:cubicBezTo>
                  <a:pt x="5931" y="21373"/>
                  <a:pt x="5922" y="21373"/>
                  <a:pt x="5922" y="21373"/>
                </a:cubicBezTo>
                <a:cubicBezTo>
                  <a:pt x="5931" y="21389"/>
                  <a:pt x="5931" y="21389"/>
                  <a:pt x="5931" y="21373"/>
                </a:cubicBezTo>
                <a:close/>
                <a:moveTo>
                  <a:pt x="11203" y="7015"/>
                </a:moveTo>
                <a:cubicBezTo>
                  <a:pt x="11203" y="7015"/>
                  <a:pt x="11203" y="7030"/>
                  <a:pt x="11212" y="7030"/>
                </a:cubicBezTo>
                <a:cubicBezTo>
                  <a:pt x="11212" y="7046"/>
                  <a:pt x="11221" y="7030"/>
                  <a:pt x="11230" y="7015"/>
                </a:cubicBezTo>
                <a:cubicBezTo>
                  <a:pt x="11248" y="6984"/>
                  <a:pt x="11248" y="6937"/>
                  <a:pt x="11239" y="6891"/>
                </a:cubicBezTo>
                <a:cubicBezTo>
                  <a:pt x="11230" y="6891"/>
                  <a:pt x="11221" y="6891"/>
                  <a:pt x="11212" y="6922"/>
                </a:cubicBezTo>
                <a:cubicBezTo>
                  <a:pt x="11194" y="6937"/>
                  <a:pt x="11194" y="6953"/>
                  <a:pt x="11194" y="6984"/>
                </a:cubicBezTo>
                <a:cubicBezTo>
                  <a:pt x="11194" y="6999"/>
                  <a:pt x="11194" y="6999"/>
                  <a:pt x="11203" y="7015"/>
                </a:cubicBezTo>
                <a:close/>
                <a:moveTo>
                  <a:pt x="11276" y="6487"/>
                </a:moveTo>
                <a:cubicBezTo>
                  <a:pt x="11276" y="6487"/>
                  <a:pt x="11285" y="6487"/>
                  <a:pt x="11285" y="6487"/>
                </a:cubicBezTo>
                <a:cubicBezTo>
                  <a:pt x="11294" y="6471"/>
                  <a:pt x="11294" y="6455"/>
                  <a:pt x="11285" y="6440"/>
                </a:cubicBezTo>
                <a:cubicBezTo>
                  <a:pt x="11285" y="6440"/>
                  <a:pt x="11276" y="6424"/>
                  <a:pt x="11276" y="6424"/>
                </a:cubicBezTo>
                <a:cubicBezTo>
                  <a:pt x="11267" y="6424"/>
                  <a:pt x="11267" y="6424"/>
                  <a:pt x="11267" y="6424"/>
                </a:cubicBezTo>
                <a:cubicBezTo>
                  <a:pt x="11258" y="6440"/>
                  <a:pt x="11258" y="6455"/>
                  <a:pt x="11258" y="6455"/>
                </a:cubicBezTo>
                <a:cubicBezTo>
                  <a:pt x="11267" y="6471"/>
                  <a:pt x="11267" y="6487"/>
                  <a:pt x="11276" y="6487"/>
                </a:cubicBezTo>
                <a:close/>
                <a:moveTo>
                  <a:pt x="11020" y="7341"/>
                </a:moveTo>
                <a:cubicBezTo>
                  <a:pt x="11029" y="7341"/>
                  <a:pt x="11029" y="7341"/>
                  <a:pt x="11029" y="7341"/>
                </a:cubicBezTo>
                <a:cubicBezTo>
                  <a:pt x="11029" y="7326"/>
                  <a:pt x="11029" y="7326"/>
                  <a:pt x="11020" y="7310"/>
                </a:cubicBezTo>
                <a:cubicBezTo>
                  <a:pt x="11020" y="7310"/>
                  <a:pt x="11011" y="7310"/>
                  <a:pt x="11011" y="7310"/>
                </a:cubicBezTo>
                <a:cubicBezTo>
                  <a:pt x="11011" y="7326"/>
                  <a:pt x="11011" y="7326"/>
                  <a:pt x="11011" y="7341"/>
                </a:cubicBezTo>
                <a:cubicBezTo>
                  <a:pt x="11011" y="7341"/>
                  <a:pt x="11020" y="7341"/>
                  <a:pt x="11020" y="7341"/>
                </a:cubicBezTo>
                <a:close/>
                <a:moveTo>
                  <a:pt x="11441" y="6720"/>
                </a:moveTo>
                <a:cubicBezTo>
                  <a:pt x="11450" y="6720"/>
                  <a:pt x="11450" y="6704"/>
                  <a:pt x="11459" y="6704"/>
                </a:cubicBezTo>
                <a:cubicBezTo>
                  <a:pt x="11459" y="6689"/>
                  <a:pt x="11459" y="6689"/>
                  <a:pt x="11459" y="6689"/>
                </a:cubicBezTo>
                <a:cubicBezTo>
                  <a:pt x="11459" y="6673"/>
                  <a:pt x="11450" y="6673"/>
                  <a:pt x="11441" y="6673"/>
                </a:cubicBezTo>
                <a:cubicBezTo>
                  <a:pt x="11441" y="6673"/>
                  <a:pt x="11432" y="6689"/>
                  <a:pt x="11432" y="6689"/>
                </a:cubicBezTo>
                <a:cubicBezTo>
                  <a:pt x="11432" y="6704"/>
                  <a:pt x="11441" y="6704"/>
                  <a:pt x="11441" y="6720"/>
                </a:cubicBezTo>
                <a:close/>
                <a:moveTo>
                  <a:pt x="11248" y="6891"/>
                </a:moveTo>
                <a:cubicBezTo>
                  <a:pt x="11239" y="6891"/>
                  <a:pt x="11239" y="6891"/>
                  <a:pt x="11239" y="6891"/>
                </a:cubicBezTo>
                <a:cubicBezTo>
                  <a:pt x="11239" y="6891"/>
                  <a:pt x="11239" y="6891"/>
                  <a:pt x="11239" y="6891"/>
                </a:cubicBezTo>
                <a:cubicBezTo>
                  <a:pt x="11239" y="6891"/>
                  <a:pt x="11239" y="6891"/>
                  <a:pt x="11239" y="6891"/>
                </a:cubicBezTo>
                <a:lnTo>
                  <a:pt x="11248" y="6891"/>
                </a:lnTo>
                <a:close/>
                <a:moveTo>
                  <a:pt x="11413" y="6844"/>
                </a:moveTo>
                <a:cubicBezTo>
                  <a:pt x="11422" y="6844"/>
                  <a:pt x="11422" y="6844"/>
                  <a:pt x="11422" y="6844"/>
                </a:cubicBezTo>
                <a:cubicBezTo>
                  <a:pt x="11422" y="6844"/>
                  <a:pt x="11422" y="6828"/>
                  <a:pt x="11422" y="6828"/>
                </a:cubicBezTo>
                <a:cubicBezTo>
                  <a:pt x="11422" y="6828"/>
                  <a:pt x="11422" y="6828"/>
                  <a:pt x="11422" y="6828"/>
                </a:cubicBezTo>
                <a:lnTo>
                  <a:pt x="11413" y="6844"/>
                </a:lnTo>
                <a:close/>
              </a:path>
            </a:pathLst>
          </a:custGeom>
          <a:solidFill>
            <a:schemeClr val="bg1">
              <a:lumMod val="75000"/>
            </a:schemeClr>
          </a:solidFill>
          <a:ln w="12700">
            <a:miter lim="400000"/>
          </a:ln>
        </p:spPr>
        <p:txBody>
          <a:bodyPr tIns="45719" bIns="45719"/>
          <a:lstStyle/>
          <a:p>
            <a:pPr>
              <a:defRPr sz="3200" b="0">
                <a:solidFill>
                  <a:srgbClr val="FFFFFF"/>
                </a:solidFill>
                <a:latin typeface="+mn-lt"/>
                <a:ea typeface="+mn-ea"/>
                <a:cs typeface="+mn-cs"/>
                <a:sym typeface="Helvetica Neue Medium"/>
              </a:defRPr>
            </a:pPr>
            <a:endParaRPr sz="1600" dirty="0">
              <a:latin typeface="微软雅黑" panose="020B0503020204020204" pitchFamily="34" charset="-122"/>
              <a:ea typeface="微软雅黑" panose="020B0503020204020204" pitchFamily="34" charset="-122"/>
              <a:cs typeface="Arial Black" panose="020B0A04020102020204" pitchFamily="34" charset="0"/>
              <a:sym typeface="微软雅黑" panose="020B0503020204020204" pitchFamily="34" charset="-122"/>
            </a:endParaRPr>
          </a:p>
        </p:txBody>
      </p:sp>
      <p:sp>
        <p:nvSpPr>
          <p:cNvPr id="7" name="Rectangle"/>
          <p:cNvSpPr/>
          <p:nvPr userDrawn="1"/>
        </p:nvSpPr>
        <p:spPr>
          <a:xfrm>
            <a:off x="4077404" y="4259313"/>
            <a:ext cx="4161790" cy="76200"/>
          </a:xfrm>
          <a:prstGeom prst="rect">
            <a:avLst/>
          </a:pr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sz="1600" dirty="0">
              <a:latin typeface="微软雅黑" panose="020B0503020204020204" pitchFamily="34" charset="-122"/>
              <a:ea typeface="微软雅黑" panose="020B0503020204020204" pitchFamily="34" charset="-122"/>
              <a:cs typeface="Arial Black" panose="020B0A04020102020204" pitchFamily="34" charset="0"/>
              <a:sym typeface="微软雅黑" panose="020B0503020204020204" pitchFamily="34" charset="-122"/>
            </a:endParaRPr>
          </a:p>
        </p:txBody>
      </p:sp>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636173" y="1743822"/>
            <a:ext cx="2621392" cy="713304"/>
          </a:xfrm>
          <a:prstGeom prst="rect">
            <a:avLst/>
          </a:prstGeom>
          <a:effectLst/>
        </p:spPr>
      </p:pic>
      <p:sp>
        <p:nvSpPr>
          <p:cNvPr id="14" name="Rectangle"/>
          <p:cNvSpPr/>
          <p:nvPr userDrawn="1"/>
        </p:nvSpPr>
        <p:spPr>
          <a:xfrm>
            <a:off x="-3810" y="-26670"/>
            <a:ext cx="12200255" cy="833120"/>
          </a:xfrm>
          <a:prstGeom prst="rect">
            <a:avLst/>
          </a:prstGeom>
          <a:solidFill>
            <a:schemeClr val="accent1"/>
          </a:solidFill>
          <a:ln w="12700">
            <a:miter lim="400000"/>
          </a:ln>
          <a:effectLst>
            <a:outerShdw blurRad="50800" dist="38100" dir="5400000" algn="t" rotWithShape="0">
              <a:prstClr val="black">
                <a:alpha val="40000"/>
              </a:prstClr>
            </a:outerShdw>
          </a:effectLst>
        </p:spPr>
        <p:txBody>
          <a:bodyPr lIns="0" tIns="0" rIns="0" bIns="0" anchor="ctr"/>
          <a:lstStyle/>
          <a:p>
            <a:pPr>
              <a:defRPr sz="3200" b="0">
                <a:solidFill>
                  <a:srgbClr val="FFFFFF"/>
                </a:solidFill>
                <a:latin typeface="+mn-lt"/>
                <a:ea typeface="+mn-ea"/>
                <a:cs typeface="+mn-cs"/>
                <a:sym typeface="Helvetica Neue Medium"/>
              </a:defRPr>
            </a:pPr>
            <a:endParaRPr sz="1600" dirty="0">
              <a:latin typeface="微软雅黑" panose="020B0503020204020204" pitchFamily="34" charset="-122"/>
              <a:ea typeface="微软雅黑" panose="020B0503020204020204" pitchFamily="34" charset="-122"/>
              <a:cs typeface="Arial Black" panose="020B0A04020102020204" pitchFamily="34" charset="0"/>
              <a:sym typeface="微软雅黑" panose="020B0503020204020204" pitchFamily="34" charset="-122"/>
            </a:endParaRPr>
          </a:p>
        </p:txBody>
      </p:sp>
      <p:sp>
        <p:nvSpPr>
          <p:cNvPr id="15" name="Rectangle"/>
          <p:cNvSpPr/>
          <p:nvPr userDrawn="1"/>
        </p:nvSpPr>
        <p:spPr>
          <a:xfrm>
            <a:off x="-17403" y="6001980"/>
            <a:ext cx="12200255" cy="858520"/>
          </a:xfrm>
          <a:prstGeom prst="rect">
            <a:avLst/>
          </a:prstGeom>
          <a:solidFill>
            <a:schemeClr val="accent1"/>
          </a:solidFill>
          <a:ln w="12700">
            <a:miter lim="400000"/>
          </a:ln>
          <a:effectLst>
            <a:outerShdw blurRad="50800" dist="38100" dir="16200000" rotWithShape="0">
              <a:prstClr val="black">
                <a:alpha val="40000"/>
              </a:prstClr>
            </a:outerShdw>
          </a:effectLst>
        </p:spPr>
        <p:txBody>
          <a:bodyPr lIns="0" tIns="0" rIns="0" bIns="0" anchor="ctr"/>
          <a:lstStyle/>
          <a:p>
            <a:pPr>
              <a:defRPr sz="3200" b="0">
                <a:solidFill>
                  <a:srgbClr val="FFFFFF"/>
                </a:solidFill>
                <a:latin typeface="+mn-lt"/>
                <a:ea typeface="+mn-ea"/>
                <a:cs typeface="+mn-cs"/>
                <a:sym typeface="Helvetica Neue Medium"/>
              </a:defRPr>
            </a:pPr>
            <a:endParaRPr sz="1600" dirty="0">
              <a:latin typeface="微软雅黑" panose="020B0503020204020204" pitchFamily="34" charset="-122"/>
              <a:ea typeface="微软雅黑" panose="020B0503020204020204" pitchFamily="34" charset="-122"/>
              <a:cs typeface="Arial Black" panose="020B0A04020102020204" pitchFamily="34" charset="0"/>
              <a:sym typeface="微软雅黑" panose="020B0503020204020204" pitchFamily="34" charset="-122"/>
            </a:endParaRPr>
          </a:p>
        </p:txBody>
      </p:sp>
      <p:sp>
        <p:nvSpPr>
          <p:cNvPr id="2" name="标题 1"/>
          <p:cNvSpPr>
            <a:spLocks noGrp="1"/>
          </p:cNvSpPr>
          <p:nvPr>
            <p:ph type="title"/>
          </p:nvPr>
        </p:nvSpPr>
        <p:spPr>
          <a:xfrm>
            <a:off x="1528011" y="2874900"/>
            <a:ext cx="8831178" cy="611516"/>
          </a:xfrm>
          <a:prstGeom prst="rect">
            <a:avLst/>
          </a:prstGeom>
        </p:spPr>
        <p:txBody>
          <a:bodyPr/>
          <a:lstStyle>
            <a:lvl1pPr algn="ctr">
              <a:defRPr sz="3600" b="1">
                <a:solidFill>
                  <a:schemeClr val="accent1"/>
                </a:solidFill>
              </a:defRPr>
            </a:lvl1pPr>
          </a:lstStyle>
          <a:p>
            <a:endParaRPr lang="zh-CN" altLang="en-US" dirty="0"/>
          </a:p>
        </p:txBody>
      </p:sp>
      <p:sp>
        <p:nvSpPr>
          <p:cNvPr id="22" name="文本占位符 21"/>
          <p:cNvSpPr>
            <a:spLocks noGrp="1"/>
          </p:cNvSpPr>
          <p:nvPr>
            <p:ph type="body" sz="quarter" idx="12" hasCustomPrompt="1"/>
          </p:nvPr>
        </p:nvSpPr>
        <p:spPr>
          <a:xfrm>
            <a:off x="4766838" y="3567912"/>
            <a:ext cx="2658324" cy="258763"/>
          </a:xfrm>
          <a:prstGeom prst="rect">
            <a:avLst/>
          </a:prstGeom>
        </p:spPr>
        <p:txBody>
          <a:bodyPr/>
          <a:lstStyle>
            <a:lvl1pPr marL="0" indent="0" algn="ctr">
              <a:buNone/>
              <a:defRPr sz="1600">
                <a:solidFill>
                  <a:schemeClr val="tx1"/>
                </a:solidFill>
              </a:defRPr>
            </a:lvl1pPr>
          </a:lstStyle>
          <a:p>
            <a:pPr lvl="0"/>
            <a:r>
              <a:rPr lang="zh-CN" altLang="en-US" dirty="0"/>
              <a:t>添加副标题</a:t>
            </a:r>
            <a:endParaRPr lang="zh-CN" altLang="en-US" dirty="0"/>
          </a:p>
        </p:txBody>
      </p:sp>
      <p:sp>
        <p:nvSpPr>
          <p:cNvPr id="26" name="文本占位符 25"/>
          <p:cNvSpPr>
            <a:spLocks noGrp="1"/>
          </p:cNvSpPr>
          <p:nvPr>
            <p:ph type="body" sz="quarter" idx="13" hasCustomPrompt="1"/>
          </p:nvPr>
        </p:nvSpPr>
        <p:spPr>
          <a:xfrm>
            <a:off x="6479049" y="4366173"/>
            <a:ext cx="1834577" cy="258496"/>
          </a:xfrm>
          <a:prstGeom prst="rect">
            <a:avLst/>
          </a:prstGeom>
        </p:spPr>
        <p:txBody>
          <a:bodyPr/>
          <a:lstStyle>
            <a:lvl1pPr marL="0" indent="0" algn="r">
              <a:buNone/>
              <a:defRPr sz="1400"/>
            </a:lvl1pPr>
            <a:lvl2pPr marL="457200" indent="0" algn="r">
              <a:buNone/>
              <a:defRPr sz="1600"/>
            </a:lvl2pPr>
          </a:lstStyle>
          <a:p>
            <a:pPr lvl="0"/>
            <a:r>
              <a:rPr lang="en-US" altLang="zh-CN" dirty="0" err="1"/>
              <a:t>yyyy</a:t>
            </a:r>
            <a:r>
              <a:rPr lang="en-US" altLang="zh-CN" dirty="0"/>
              <a:t>-mm-dd</a:t>
            </a:r>
            <a:endParaRPr lang="zh-CN" altLang="en-US" dirty="0"/>
          </a:p>
        </p:txBody>
      </p:sp>
      <p:sp>
        <p:nvSpPr>
          <p:cNvPr id="3" name="文本框 2"/>
          <p:cNvSpPr txBox="1"/>
          <p:nvPr userDrawn="1"/>
        </p:nvSpPr>
        <p:spPr>
          <a:xfrm>
            <a:off x="8280751" y="5673182"/>
            <a:ext cx="3753593" cy="307777"/>
          </a:xfrm>
          <a:prstGeom prst="rect">
            <a:avLst/>
          </a:prstGeom>
          <a:noFill/>
        </p:spPr>
        <p:txBody>
          <a:bodyPr wrap="square" rtlCol="0">
            <a:spAutoFit/>
          </a:bodyPr>
          <a:lstStyle/>
          <a:p>
            <a:r>
              <a:rPr lang="zh-CN" altLang="en-US" sz="1400" b="1" dirty="0">
                <a:solidFill>
                  <a:srgbClr val="C00000"/>
                </a:solidFill>
              </a:rPr>
              <a:t>投资咨询业务资格：证监许可</a:t>
            </a:r>
            <a:r>
              <a:rPr lang="en-US" altLang="zh-CN" sz="1400" b="1" dirty="0">
                <a:solidFill>
                  <a:srgbClr val="C00000"/>
                </a:solidFill>
              </a:rPr>
              <a:t>[2011]1771</a:t>
            </a:r>
            <a:r>
              <a:rPr lang="zh-CN" altLang="en-US" sz="1400" b="1" dirty="0">
                <a:solidFill>
                  <a:srgbClr val="C00000"/>
                </a:solidFill>
              </a:rPr>
              <a:t>号</a:t>
            </a:r>
            <a:endParaRPr lang="zh-CN" altLang="en-US" sz="1400" b="1" dirty="0">
              <a:solidFill>
                <a:srgbClr val="C00000"/>
              </a:solidFill>
            </a:endParaRPr>
          </a:p>
        </p:txBody>
      </p:sp>
      <p:sp>
        <p:nvSpPr>
          <p:cNvPr id="4" name="文本框 3"/>
          <p:cNvSpPr txBox="1"/>
          <p:nvPr userDrawn="1"/>
        </p:nvSpPr>
        <p:spPr>
          <a:xfrm>
            <a:off x="192405" y="6222365"/>
            <a:ext cx="914400" cy="418465"/>
          </a:xfrm>
          <a:prstGeom prst="rect">
            <a:avLst/>
          </a:prstGeom>
          <a:noFill/>
        </p:spPr>
        <p:txBody>
          <a:bodyPr wrap="square" rtlCol="0">
            <a:noAutofit/>
          </a:bodyPr>
          <a:lstStyle/>
          <a:p>
            <a:r>
              <a:rPr lang="zh-CN" altLang="en-US" sz="1400" b="1">
                <a:solidFill>
                  <a:schemeClr val="bg1"/>
                </a:solidFill>
              </a:rPr>
              <a:t>分析师：</a:t>
            </a:r>
            <a:endParaRPr lang="zh-CN" altLang="en-US" sz="1400" b="1">
              <a:solidFill>
                <a:schemeClr val="bg1"/>
              </a:solidFill>
            </a:endParaRPr>
          </a:p>
        </p:txBody>
      </p:sp>
      <p:sp>
        <p:nvSpPr>
          <p:cNvPr id="5" name="文本框 4"/>
          <p:cNvSpPr txBox="1"/>
          <p:nvPr userDrawn="1"/>
        </p:nvSpPr>
        <p:spPr>
          <a:xfrm>
            <a:off x="1106805" y="5981065"/>
            <a:ext cx="1684655" cy="797560"/>
          </a:xfrm>
          <a:prstGeom prst="rect">
            <a:avLst/>
          </a:prstGeom>
          <a:noFill/>
        </p:spPr>
        <p:txBody>
          <a:bodyPr wrap="square" rtlCol="0">
            <a:noAutofit/>
          </a:bodyPr>
          <a:lstStyle/>
          <a:p>
            <a:pPr marL="0" algn="l" defTabSz="914400" rtl="0" eaLnBrk="1" fontAlgn="ctr" latinLnBrk="0" hangingPunct="1">
              <a:lnSpc>
                <a:spcPct val="125000"/>
              </a:lnSpc>
            </a:pPr>
            <a:r>
              <a:rPr lang="en-US" altLang="zh-CN" sz="800" b="1" dirty="0">
                <a:solidFill>
                  <a:schemeClr val="bg1"/>
                </a:solidFill>
              </a:rPr>
              <a:t>***</a:t>
            </a:r>
            <a:endParaRPr lang="zh-CN" altLang="en-US" sz="800" b="1" dirty="0">
              <a:solidFill>
                <a:schemeClr val="bg1"/>
              </a:solidFill>
            </a:endParaRPr>
          </a:p>
          <a:p>
            <a:pPr marL="0" algn="l" defTabSz="914400" rtl="0" eaLnBrk="1" fontAlgn="ctr" latinLnBrk="0" hangingPunct="1">
              <a:lnSpc>
                <a:spcPct val="125000"/>
              </a:lnSpc>
            </a:pPr>
            <a:r>
              <a:rPr lang="zh-CN" altLang="en-US" sz="800" dirty="0">
                <a:solidFill>
                  <a:schemeClr val="bg1"/>
                </a:solidFill>
              </a:rPr>
              <a:t>从业资格证号：</a:t>
            </a:r>
            <a:endParaRPr lang="en-US" altLang="zh-CN" sz="800" dirty="0">
              <a:solidFill>
                <a:schemeClr val="bg1"/>
              </a:solidFill>
            </a:endParaRPr>
          </a:p>
          <a:p>
            <a:pPr marL="0" algn="l" defTabSz="914400" rtl="0" eaLnBrk="1" fontAlgn="ctr" latinLnBrk="0" hangingPunct="1">
              <a:lnSpc>
                <a:spcPct val="125000"/>
              </a:lnSpc>
            </a:pPr>
            <a:r>
              <a:rPr lang="zh-CN" altLang="en-US" sz="800" dirty="0">
                <a:solidFill>
                  <a:schemeClr val="bg1"/>
                </a:solidFill>
              </a:rPr>
              <a:t>投资咨询证号：</a:t>
            </a:r>
            <a:endParaRPr lang="en-US" altLang="zh-CN" sz="800" dirty="0">
              <a:solidFill>
                <a:schemeClr val="bg1"/>
              </a:solidFill>
            </a:endParaRPr>
          </a:p>
          <a:p>
            <a:pPr marL="0" algn="l" defTabSz="914400" rtl="0" eaLnBrk="1" fontAlgn="ctr" latinLnBrk="0" hangingPunct="1">
              <a:lnSpc>
                <a:spcPct val="125000"/>
              </a:lnSpc>
            </a:pPr>
            <a:r>
              <a:rPr lang="zh-CN" altLang="en-US" sz="800" dirty="0">
                <a:solidFill>
                  <a:schemeClr val="bg1"/>
                </a:solidFill>
              </a:rPr>
              <a:t>电话：</a:t>
            </a:r>
            <a:endParaRPr lang="en-US" altLang="zh-CN" sz="800" dirty="0">
              <a:solidFill>
                <a:schemeClr val="bg1"/>
              </a:solidFill>
            </a:endParaRPr>
          </a:p>
          <a:p>
            <a:pPr marL="0" algn="l" defTabSz="914400" rtl="0" eaLnBrk="1" fontAlgn="ctr" latinLnBrk="0" hangingPunct="1">
              <a:lnSpc>
                <a:spcPct val="125000"/>
              </a:lnSpc>
            </a:pPr>
            <a:r>
              <a:rPr lang="zh-CN" altLang="en-US" sz="800" dirty="0">
                <a:solidFill>
                  <a:schemeClr val="bg1"/>
                </a:solidFill>
              </a:rPr>
              <a:t>邮箱：</a:t>
            </a:r>
            <a:endParaRPr lang="en-US" altLang="zh-CN" sz="800" dirty="0">
              <a:solidFill>
                <a:schemeClr val="bg1"/>
              </a:solidFill>
            </a:endParaRPr>
          </a:p>
        </p:txBody>
      </p:sp>
      <p:sp>
        <p:nvSpPr>
          <p:cNvPr id="8" name="文本框 7"/>
          <p:cNvSpPr txBox="1"/>
          <p:nvPr userDrawn="1">
            <p:custDataLst>
              <p:tags r:id="rId3"/>
            </p:custDataLst>
          </p:nvPr>
        </p:nvSpPr>
        <p:spPr>
          <a:xfrm>
            <a:off x="2867660" y="5981065"/>
            <a:ext cx="1684655" cy="797560"/>
          </a:xfrm>
          <a:prstGeom prst="rect">
            <a:avLst/>
          </a:prstGeom>
          <a:noFill/>
        </p:spPr>
        <p:txBody>
          <a:bodyPr wrap="square" rtlCol="0">
            <a:noAutofit/>
          </a:bodyPr>
          <a:lstStyle/>
          <a:p>
            <a:pPr algn="l" rtl="0" fontAlgn="ctr">
              <a:lnSpc>
                <a:spcPct val="125000"/>
              </a:lnSpc>
            </a:pPr>
            <a:r>
              <a:rPr lang="en-US" altLang="zh-CN" sz="800" b="1" i="0" u="none" strike="noStrike" dirty="0">
                <a:solidFill>
                  <a:schemeClr val="bg1"/>
                </a:solidFill>
                <a:latin typeface="楷体" panose="02010609060101010101" charset="-122"/>
                <a:sym typeface="+mn-ea"/>
              </a:rPr>
              <a:t>***</a:t>
            </a:r>
            <a:endParaRPr lang="zh-CN" altLang="en-US" sz="800" b="1" i="0" u="none" strike="noStrike" dirty="0">
              <a:solidFill>
                <a:schemeClr val="bg1"/>
              </a:solidFill>
              <a:latin typeface="楷体" panose="02010609060101010101" charset="-122"/>
            </a:endParaRPr>
          </a:p>
          <a:p>
            <a:pPr algn="l" rtl="0" fontAlgn="ctr">
              <a:lnSpc>
                <a:spcPct val="125000"/>
              </a:lnSpc>
            </a:pPr>
            <a:r>
              <a:rPr lang="zh-CN" altLang="en-US" sz="800" dirty="0">
                <a:solidFill>
                  <a:schemeClr val="bg1"/>
                </a:solidFill>
                <a:latin typeface="楷体" panose="02010609060101010101" charset="-122"/>
                <a:sym typeface="+mn-ea"/>
              </a:rPr>
              <a:t>从业资格证号：</a:t>
            </a:r>
            <a:endParaRPr lang="en-US" altLang="zh-CN" sz="800" dirty="0">
              <a:solidFill>
                <a:schemeClr val="bg1"/>
              </a:solidFill>
              <a:latin typeface="楷体" panose="02010609060101010101" charset="-122"/>
              <a:sym typeface="+mn-ea"/>
            </a:endParaRPr>
          </a:p>
          <a:p>
            <a:pPr algn="l" rtl="0" fontAlgn="ctr">
              <a:lnSpc>
                <a:spcPct val="125000"/>
              </a:lnSpc>
            </a:pPr>
            <a:r>
              <a:rPr lang="zh-CN" altLang="en-US" sz="800" dirty="0">
                <a:solidFill>
                  <a:schemeClr val="bg1"/>
                </a:solidFill>
                <a:latin typeface="楷体" panose="02010609060101010101" charset="-122"/>
                <a:sym typeface="+mn-ea"/>
              </a:rPr>
              <a:t>投资咨询证号：</a:t>
            </a:r>
            <a:endParaRPr lang="en-US" altLang="zh-CN" sz="800" dirty="0">
              <a:solidFill>
                <a:schemeClr val="bg1"/>
              </a:solidFill>
              <a:latin typeface="楷体" panose="02010609060101010101" charset="-122"/>
              <a:sym typeface="+mn-ea"/>
            </a:endParaRPr>
          </a:p>
          <a:p>
            <a:pPr algn="l" rtl="0" fontAlgn="ctr">
              <a:lnSpc>
                <a:spcPct val="125000"/>
              </a:lnSpc>
            </a:pPr>
            <a:r>
              <a:rPr lang="zh-CN" altLang="en-US" sz="800" dirty="0">
                <a:solidFill>
                  <a:schemeClr val="bg1"/>
                </a:solidFill>
                <a:latin typeface="楷体" panose="02010609060101010101" charset="-122"/>
                <a:sym typeface="+mn-ea"/>
              </a:rPr>
              <a:t>电话：</a:t>
            </a:r>
            <a:endParaRPr lang="en-US" altLang="zh-CN" sz="800" dirty="0">
              <a:solidFill>
                <a:schemeClr val="bg1"/>
              </a:solidFill>
              <a:latin typeface="楷体" panose="02010609060101010101" charset="-122"/>
              <a:sym typeface="+mn-ea"/>
            </a:endParaRPr>
          </a:p>
          <a:p>
            <a:pPr algn="l" rtl="0" fontAlgn="ctr">
              <a:lnSpc>
                <a:spcPct val="125000"/>
              </a:lnSpc>
            </a:pPr>
            <a:r>
              <a:rPr lang="zh-CN" altLang="en-US" sz="800" dirty="0">
                <a:solidFill>
                  <a:schemeClr val="bg1"/>
                </a:solidFill>
                <a:latin typeface="楷体" panose="02010609060101010101" charset="-122"/>
                <a:sym typeface="+mn-ea"/>
              </a:rPr>
              <a:t>邮箱：</a:t>
            </a:r>
            <a:endParaRPr lang="en-US" altLang="zh-CN" sz="800" dirty="0">
              <a:solidFill>
                <a:schemeClr val="bg1"/>
              </a:solidFill>
              <a:latin typeface="楷体" panose="02010609060101010101" charset="-122"/>
              <a:sym typeface="+mn-ea"/>
            </a:endParaRPr>
          </a:p>
        </p:txBody>
      </p:sp>
      <p:sp>
        <p:nvSpPr>
          <p:cNvPr id="11" name="文本框 10"/>
          <p:cNvSpPr txBox="1"/>
          <p:nvPr userDrawn="1">
            <p:custDataLst>
              <p:tags r:id="rId4"/>
            </p:custDataLst>
          </p:nvPr>
        </p:nvSpPr>
        <p:spPr>
          <a:xfrm>
            <a:off x="7257415" y="6009640"/>
            <a:ext cx="1684655" cy="848360"/>
          </a:xfrm>
          <a:prstGeom prst="rect">
            <a:avLst/>
          </a:prstGeom>
          <a:noFill/>
        </p:spPr>
        <p:txBody>
          <a:bodyPr wrap="square" rtlCol="0">
            <a:noAutofit/>
          </a:bodyPr>
          <a:lstStyle/>
          <a:p>
            <a:pPr algn="l" rtl="0" fontAlgn="ctr">
              <a:lnSpc>
                <a:spcPct val="125000"/>
              </a:lnSpc>
            </a:pPr>
            <a:r>
              <a:rPr lang="en-US" altLang="zh-CN" sz="800" b="1" i="0" u="none" strike="noStrike" dirty="0">
                <a:solidFill>
                  <a:schemeClr val="bg1"/>
                </a:solidFill>
                <a:latin typeface="楷体" panose="02010609060101010101" charset="-122"/>
                <a:sym typeface="+mn-ea"/>
              </a:rPr>
              <a:t>***</a:t>
            </a:r>
            <a:endParaRPr lang="zh-CN" altLang="en-US" sz="800" b="1" i="0" u="none" strike="noStrike" dirty="0">
              <a:solidFill>
                <a:schemeClr val="bg1"/>
              </a:solidFill>
              <a:latin typeface="楷体" panose="02010609060101010101" charset="-122"/>
            </a:endParaRPr>
          </a:p>
          <a:p>
            <a:pPr algn="l" rtl="0" fontAlgn="ctr">
              <a:lnSpc>
                <a:spcPct val="125000"/>
              </a:lnSpc>
            </a:pPr>
            <a:r>
              <a:rPr lang="zh-CN" altLang="en-US" sz="800" dirty="0">
                <a:solidFill>
                  <a:schemeClr val="bg1"/>
                </a:solidFill>
                <a:latin typeface="楷体" panose="02010609060101010101" charset="-122"/>
                <a:sym typeface="+mn-ea"/>
              </a:rPr>
              <a:t>从业资格证号：</a:t>
            </a:r>
            <a:endParaRPr lang="en-US" altLang="zh-CN" sz="800" dirty="0">
              <a:solidFill>
                <a:schemeClr val="bg1"/>
              </a:solidFill>
              <a:latin typeface="楷体" panose="02010609060101010101" charset="-122"/>
              <a:sym typeface="+mn-ea"/>
            </a:endParaRPr>
          </a:p>
          <a:p>
            <a:pPr marL="0" algn="l" defTabSz="914400" rtl="0" eaLnBrk="1" fontAlgn="ctr" latinLnBrk="0" hangingPunct="1">
              <a:lnSpc>
                <a:spcPct val="125000"/>
              </a:lnSpc>
            </a:pPr>
            <a:r>
              <a:rPr lang="zh-CN" altLang="en-US" sz="800" dirty="0">
                <a:solidFill>
                  <a:schemeClr val="bg1"/>
                </a:solidFill>
                <a:latin typeface="楷体" panose="02010609060101010101" charset="-122"/>
                <a:sym typeface="+mn-ea"/>
              </a:rPr>
              <a:t>电话：</a:t>
            </a:r>
            <a:endParaRPr lang="en-US" altLang="zh-CN" sz="800" dirty="0">
              <a:solidFill>
                <a:schemeClr val="bg1"/>
              </a:solidFill>
              <a:latin typeface="楷体" panose="02010609060101010101" charset="-122"/>
              <a:sym typeface="+mn-ea"/>
            </a:endParaRPr>
          </a:p>
          <a:p>
            <a:pPr marL="0" algn="l" defTabSz="914400" rtl="0" eaLnBrk="1" fontAlgn="ctr" latinLnBrk="0" hangingPunct="1">
              <a:lnSpc>
                <a:spcPct val="125000"/>
              </a:lnSpc>
            </a:pPr>
            <a:r>
              <a:rPr lang="zh-CN" altLang="en-US" sz="800" dirty="0">
                <a:solidFill>
                  <a:schemeClr val="bg1"/>
                </a:solidFill>
                <a:latin typeface="楷体" panose="02010609060101010101" charset="-122"/>
                <a:sym typeface="+mn-ea"/>
              </a:rPr>
              <a:t>邮箱：</a:t>
            </a:r>
            <a:endParaRPr lang="en-US" altLang="zh-CN" sz="800" dirty="0">
              <a:solidFill>
                <a:schemeClr val="bg1"/>
              </a:solidFill>
              <a:latin typeface="楷体" panose="02010609060101010101" charset="-122"/>
              <a:sym typeface="+mn-ea"/>
              <a:hlinkClick r:id="rId5"/>
            </a:endParaRPr>
          </a:p>
        </p:txBody>
      </p:sp>
      <p:sp>
        <p:nvSpPr>
          <p:cNvPr id="12" name="文本框 11"/>
          <p:cNvSpPr txBox="1"/>
          <p:nvPr userDrawn="1">
            <p:custDataLst>
              <p:tags r:id="rId6"/>
            </p:custDataLst>
          </p:nvPr>
        </p:nvSpPr>
        <p:spPr>
          <a:xfrm>
            <a:off x="6177915" y="6193790"/>
            <a:ext cx="914400" cy="418465"/>
          </a:xfrm>
          <a:prstGeom prst="rect">
            <a:avLst/>
          </a:prstGeom>
          <a:noFill/>
        </p:spPr>
        <p:txBody>
          <a:bodyPr wrap="square" rtlCol="0">
            <a:noAutofit/>
          </a:bodyPr>
          <a:lstStyle/>
          <a:p>
            <a:pPr lvl="0" algn="l">
              <a:buClrTx/>
              <a:buSzTx/>
              <a:buFontTx/>
            </a:pPr>
            <a:r>
              <a:rPr lang="zh-CN" altLang="en-US" sz="1400" b="1" dirty="0">
                <a:solidFill>
                  <a:schemeClr val="bg1"/>
                </a:solidFill>
                <a:sym typeface="+mn-ea"/>
              </a:rPr>
              <a:t>联系人</a:t>
            </a:r>
            <a:r>
              <a:rPr lang="zh-CN" altLang="en-US" sz="1400" dirty="0">
                <a:solidFill>
                  <a:schemeClr val="bg1"/>
                </a:solidFill>
                <a:sym typeface="+mn-ea"/>
              </a:rPr>
              <a:t>：</a:t>
            </a:r>
            <a:endParaRPr lang="zh-CN" altLang="en-US" sz="1400" dirty="0">
              <a:solidFill>
                <a:schemeClr val="bg1"/>
              </a:solidFill>
              <a:sym typeface="+mn-ea"/>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
    <p:spTree>
      <p:nvGrpSpPr>
        <p:cNvPr id="1" name=""/>
        <p:cNvGrpSpPr/>
        <p:nvPr/>
      </p:nvGrpSpPr>
      <p:grpSpPr>
        <a:xfrm>
          <a:off x="0" y="0"/>
          <a:ext cx="0" cy="0"/>
          <a:chOff x="0" y="0"/>
          <a:chExt cx="0" cy="0"/>
        </a:xfrm>
      </p:grpSpPr>
      <p:sp>
        <p:nvSpPr>
          <p:cNvPr id="19" name="文本占位符 18"/>
          <p:cNvSpPr>
            <a:spLocks noGrp="1"/>
          </p:cNvSpPr>
          <p:nvPr>
            <p:ph type="body" sz="quarter" idx="10" hasCustomPrompt="1"/>
          </p:nvPr>
        </p:nvSpPr>
        <p:spPr>
          <a:xfrm>
            <a:off x="4188360" y="1314737"/>
            <a:ext cx="7107289" cy="494727"/>
          </a:xfrm>
          <a:prstGeom prst="rect">
            <a:avLst/>
          </a:prstGeom>
        </p:spPr>
        <p:txBody>
          <a:bodyPr lIns="91440" tIns="46800" rIns="91440" bIns="45720"/>
          <a:lstStyle>
            <a:lvl1pPr marL="0" indent="0">
              <a:buNone/>
              <a:defRPr sz="2400"/>
            </a:lvl1pPr>
          </a:lstStyle>
          <a:p>
            <a:pPr lvl="0"/>
            <a:r>
              <a:rPr lang="zh-CN" altLang="en-US" dirty="0"/>
              <a:t>添加目录</a:t>
            </a:r>
            <a:endParaRPr lang="zh-CN" altLang="en-US" dirty="0"/>
          </a:p>
        </p:txBody>
      </p:sp>
      <p:sp>
        <p:nvSpPr>
          <p:cNvPr id="20" name="文本占位符 18"/>
          <p:cNvSpPr>
            <a:spLocks noGrp="1"/>
          </p:cNvSpPr>
          <p:nvPr>
            <p:ph type="body" sz="quarter" idx="11" hasCustomPrompt="1"/>
          </p:nvPr>
        </p:nvSpPr>
        <p:spPr>
          <a:xfrm>
            <a:off x="4188360" y="2558475"/>
            <a:ext cx="7107289" cy="494727"/>
          </a:xfrm>
          <a:prstGeom prst="rect">
            <a:avLst/>
          </a:prstGeom>
        </p:spPr>
        <p:txBody>
          <a:bodyPr lIns="91440" tIns="46800" rIns="91440" bIns="45720"/>
          <a:lstStyle>
            <a:lvl1pPr marL="0" indent="0">
              <a:buNone/>
              <a:defRPr sz="2400"/>
            </a:lvl1pPr>
          </a:lstStyle>
          <a:p>
            <a:pPr lvl="0"/>
            <a:r>
              <a:rPr lang="zh-CN" altLang="en-US" dirty="0"/>
              <a:t>添加目录</a:t>
            </a:r>
            <a:endParaRPr lang="zh-CN" altLang="en-US" dirty="0"/>
          </a:p>
        </p:txBody>
      </p:sp>
      <p:sp>
        <p:nvSpPr>
          <p:cNvPr id="21" name="文本占位符 18"/>
          <p:cNvSpPr>
            <a:spLocks noGrp="1"/>
          </p:cNvSpPr>
          <p:nvPr>
            <p:ph type="body" sz="quarter" idx="12" hasCustomPrompt="1"/>
          </p:nvPr>
        </p:nvSpPr>
        <p:spPr>
          <a:xfrm>
            <a:off x="4188360" y="3802214"/>
            <a:ext cx="7107289" cy="494727"/>
          </a:xfrm>
          <a:prstGeom prst="rect">
            <a:avLst/>
          </a:prstGeom>
        </p:spPr>
        <p:txBody>
          <a:bodyPr lIns="91440" tIns="46800" rIns="91440" bIns="45720"/>
          <a:lstStyle>
            <a:lvl1pPr marL="0" indent="0">
              <a:buNone/>
              <a:defRPr sz="2400"/>
            </a:lvl1pPr>
          </a:lstStyle>
          <a:p>
            <a:pPr lvl="0"/>
            <a:r>
              <a:rPr lang="zh-CN" altLang="en-US" dirty="0"/>
              <a:t>添加目录</a:t>
            </a:r>
            <a:endParaRPr lang="zh-CN" altLang="en-US" dirty="0"/>
          </a:p>
        </p:txBody>
      </p:sp>
      <p:sp>
        <p:nvSpPr>
          <p:cNvPr id="22" name="文本占位符 18"/>
          <p:cNvSpPr>
            <a:spLocks noGrp="1"/>
          </p:cNvSpPr>
          <p:nvPr>
            <p:ph type="body" sz="quarter" idx="13" hasCustomPrompt="1"/>
          </p:nvPr>
        </p:nvSpPr>
        <p:spPr>
          <a:xfrm>
            <a:off x="4188360" y="5045952"/>
            <a:ext cx="7107289" cy="494727"/>
          </a:xfrm>
          <a:prstGeom prst="rect">
            <a:avLst/>
          </a:prstGeom>
        </p:spPr>
        <p:txBody>
          <a:bodyPr lIns="91440" tIns="46800" rIns="91440" bIns="45720"/>
          <a:lstStyle>
            <a:lvl1pPr marL="0" indent="0">
              <a:buNone/>
              <a:defRPr sz="2400"/>
            </a:lvl1pPr>
          </a:lstStyle>
          <a:p>
            <a:pPr lvl="0"/>
            <a:r>
              <a:rPr lang="zh-CN" altLang="en-US" dirty="0"/>
              <a:t>删除请至“视图</a:t>
            </a:r>
            <a:r>
              <a:rPr lang="en-US" altLang="zh-CN" dirty="0"/>
              <a:t>-</a:t>
            </a:r>
            <a:r>
              <a:rPr lang="zh-CN" altLang="en-US" dirty="0"/>
              <a:t>幻灯片母版”</a:t>
            </a:r>
            <a:endParaRPr lang="zh-CN"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showMasterSp="0" userDrawn="1">
  <p:cSld name="1张图">
    <p:bg>
      <p:bgPr>
        <a:solidFill>
          <a:schemeClr val="bg2"/>
        </a:solidFill>
        <a:effectLst/>
      </p:bgPr>
    </p:bg>
    <p:spTree>
      <p:nvGrpSpPr>
        <p:cNvPr id="1" name=""/>
        <p:cNvGrpSpPr/>
        <p:nvPr/>
      </p:nvGrpSpPr>
      <p:grpSpPr>
        <a:xfrm>
          <a:off x="0" y="0"/>
          <a:ext cx="0" cy="0"/>
          <a:chOff x="0" y="0"/>
          <a:chExt cx="0" cy="0"/>
        </a:xfrm>
      </p:grpSpPr>
      <p:sp>
        <p:nvSpPr>
          <p:cNvPr id="12" name="Rectangle"/>
          <p:cNvSpPr/>
          <p:nvPr userDrawn="1"/>
        </p:nvSpPr>
        <p:spPr>
          <a:xfrm>
            <a:off x="-4234" y="-4234"/>
            <a:ext cx="12200468" cy="666849"/>
          </a:xfrm>
          <a:prstGeom prst="rect">
            <a:avLst/>
          </a:prstGeom>
          <a:solidFill>
            <a:schemeClr val="accent1"/>
          </a:solidFill>
          <a:ln w="12700">
            <a:miter lim="400000"/>
          </a:ln>
          <a:effectLst>
            <a:outerShdw blurRad="50800" dist="38100" dir="5400000" algn="t" rotWithShape="0">
              <a:prstClr val="black">
                <a:alpha val="40000"/>
              </a:prstClr>
            </a:outerShdw>
          </a:effectLst>
        </p:spPr>
        <p:txBody>
          <a:bodyPr lIns="0" tIns="0" rIns="0" bIns="0" anchor="ctr"/>
          <a:lstStyle/>
          <a:p>
            <a:pPr>
              <a:defRPr sz="3200" b="0">
                <a:solidFill>
                  <a:srgbClr val="FFFFFF"/>
                </a:solidFill>
                <a:latin typeface="+mn-lt"/>
                <a:ea typeface="+mn-ea"/>
                <a:cs typeface="+mn-cs"/>
                <a:sym typeface="Helvetica Neue Medium"/>
              </a:defRPr>
            </a:pPr>
            <a:endParaRPr sz="1600" dirty="0">
              <a:latin typeface="微软雅黑" panose="020B0503020204020204" pitchFamily="34" charset="-122"/>
              <a:ea typeface="微软雅黑" panose="020B0503020204020204" pitchFamily="34" charset="-122"/>
              <a:cs typeface="Arial Black" panose="020B0A04020102020204" pitchFamily="34" charset="0"/>
              <a:sym typeface="微软雅黑" panose="020B0503020204020204" pitchFamily="34" charset="-122"/>
            </a:endParaRPr>
          </a:p>
        </p:txBody>
      </p:sp>
      <p:sp>
        <p:nvSpPr>
          <p:cNvPr id="6" name="标题 5"/>
          <p:cNvSpPr>
            <a:spLocks noGrp="1"/>
          </p:cNvSpPr>
          <p:nvPr>
            <p:ph type="title" hasCustomPrompt="1"/>
          </p:nvPr>
        </p:nvSpPr>
        <p:spPr>
          <a:xfrm>
            <a:off x="328071" y="107568"/>
            <a:ext cx="10391341" cy="458726"/>
          </a:xfrm>
          <a:prstGeom prst="rect">
            <a:avLst/>
          </a:prstGeom>
        </p:spPr>
        <p:txBody>
          <a:bodyPr/>
          <a:lstStyle>
            <a:lvl1pPr>
              <a:defRPr sz="2800" b="1">
                <a:solidFill>
                  <a:schemeClr val="bg1"/>
                </a:solidFill>
              </a:defRPr>
            </a:lvl1pPr>
          </a:lstStyle>
          <a:p>
            <a:r>
              <a:rPr lang="zh-CN" altLang="en-US" dirty="0"/>
              <a:t>添加本页观点</a:t>
            </a:r>
            <a:endParaRPr lang="zh-CN" altLang="en-US" dirty="0"/>
          </a:p>
        </p:txBody>
      </p:sp>
      <p:sp>
        <p:nvSpPr>
          <p:cNvPr id="16" name="文本占位符 4"/>
          <p:cNvSpPr>
            <a:spLocks noGrp="1"/>
          </p:cNvSpPr>
          <p:nvPr>
            <p:ph type="body" sz="quarter" idx="19"/>
          </p:nvPr>
        </p:nvSpPr>
        <p:spPr>
          <a:xfrm>
            <a:off x="2333717" y="4366277"/>
            <a:ext cx="7815886" cy="740105"/>
          </a:xfrm>
          <a:prstGeom prst="rect">
            <a:avLst/>
          </a:prstGeom>
        </p:spPr>
        <p:txBody>
          <a:bodyPr/>
          <a:lstStyle>
            <a:lvl1pPr marL="0" indent="0" algn="l">
              <a:lnSpc>
                <a:spcPts val="2000"/>
              </a:lnSpc>
              <a:buNone/>
              <a:defRPr sz="1400" b="0">
                <a:solidFill>
                  <a:schemeClr val="tx1"/>
                </a:solidFill>
              </a:defRPr>
            </a:lvl1pPr>
          </a:lstStyle>
          <a:p>
            <a:pPr lvl="0"/>
            <a:endParaRPr lang="zh-CN" altLang="en-US" dirty="0"/>
          </a:p>
        </p:txBody>
      </p:sp>
      <p:sp>
        <p:nvSpPr>
          <p:cNvPr id="24" name="Picture Placeholder 2"/>
          <p:cNvSpPr>
            <a:spLocks noGrp="1"/>
          </p:cNvSpPr>
          <p:nvPr>
            <p:ph type="pic" sz="quarter" idx="22"/>
          </p:nvPr>
        </p:nvSpPr>
        <p:spPr>
          <a:xfrm>
            <a:off x="2934774" y="1101388"/>
            <a:ext cx="6614897" cy="3071202"/>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29" name="文本占位符 4"/>
          <p:cNvSpPr>
            <a:spLocks noGrp="1"/>
          </p:cNvSpPr>
          <p:nvPr>
            <p:ph type="body" sz="quarter" idx="26" hasCustomPrompt="1"/>
          </p:nvPr>
        </p:nvSpPr>
        <p:spPr>
          <a:xfrm>
            <a:off x="2934775" y="855636"/>
            <a:ext cx="6614896" cy="219034"/>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pic>
        <p:nvPicPr>
          <p:cNvPr id="14" name="图片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30317" y="6137921"/>
            <a:ext cx="1295054" cy="352196"/>
          </a:xfrm>
          <a:prstGeom prst="rect">
            <a:avLst/>
          </a:prstGeom>
          <a:effectLst/>
        </p:spPr>
      </p:pic>
      <p:cxnSp>
        <p:nvCxnSpPr>
          <p:cNvPr id="15" name="直接连接符 14"/>
          <p:cNvCxnSpPr/>
          <p:nvPr userDrawn="1"/>
        </p:nvCxnSpPr>
        <p:spPr>
          <a:xfrm>
            <a:off x="10227059" y="6529534"/>
            <a:ext cx="1831591" cy="0"/>
          </a:xfrm>
          <a:prstGeom prst="line">
            <a:avLst/>
          </a:prstGeom>
        </p:spPr>
        <p:style>
          <a:lnRef idx="1">
            <a:schemeClr val="accent1"/>
          </a:lnRef>
          <a:fillRef idx="0">
            <a:schemeClr val="accent1"/>
          </a:fillRef>
          <a:effectRef idx="0">
            <a:schemeClr val="accent1"/>
          </a:effectRef>
          <a:fontRef idx="minor">
            <a:schemeClr val="tx1"/>
          </a:fontRef>
        </p:style>
      </p:cxnSp>
      <p:sp>
        <p:nvSpPr>
          <p:cNvPr id="18" name="文本占位符 4"/>
          <p:cNvSpPr>
            <a:spLocks noGrp="1"/>
          </p:cNvSpPr>
          <p:nvPr>
            <p:ph type="body" sz="quarter" idx="27" hasCustomPrompt="1"/>
          </p:nvPr>
        </p:nvSpPr>
        <p:spPr>
          <a:xfrm>
            <a:off x="10149603" y="6603242"/>
            <a:ext cx="2056482" cy="225385"/>
          </a:xfrm>
          <a:prstGeom prst="rect">
            <a:avLst/>
          </a:prstGeom>
        </p:spPr>
        <p:txBody>
          <a:bodyPr/>
          <a:lstStyle>
            <a:lvl1pPr marL="0" indent="0" algn="ctr">
              <a:buNone/>
              <a:defRPr sz="900" b="0">
                <a:solidFill>
                  <a:schemeClr val="tx1"/>
                </a:solidFill>
              </a:defRPr>
            </a:lvl1pPr>
          </a:lstStyle>
          <a:p>
            <a:pPr lvl="0"/>
            <a:r>
              <a:rPr lang="zh-CN" altLang="en-US" dirty="0"/>
              <a:t>添加数据来源</a:t>
            </a:r>
            <a:endParaRPr lang="zh-CN" altLang="en-US" dirty="0"/>
          </a:p>
        </p:txBody>
      </p:sp>
      <p:sp>
        <p:nvSpPr>
          <p:cNvPr id="11" name="文本占位符 4"/>
          <p:cNvSpPr>
            <a:spLocks noGrp="1"/>
          </p:cNvSpPr>
          <p:nvPr>
            <p:ph type="body" sz="quarter" idx="28"/>
          </p:nvPr>
        </p:nvSpPr>
        <p:spPr>
          <a:xfrm>
            <a:off x="2333717" y="5385091"/>
            <a:ext cx="7815886" cy="740105"/>
          </a:xfrm>
          <a:prstGeom prst="rect">
            <a:avLst/>
          </a:prstGeom>
        </p:spPr>
        <p:txBody>
          <a:bodyPr/>
          <a:lstStyle>
            <a:lvl1pPr marL="0" indent="0" algn="l">
              <a:lnSpc>
                <a:spcPts val="2000"/>
              </a:lnSpc>
              <a:buNone/>
              <a:defRPr sz="1400" b="0">
                <a:solidFill>
                  <a:schemeClr val="tx1"/>
                </a:solidFill>
              </a:defRPr>
            </a:lvl1pPr>
          </a:lstStyle>
          <a:p>
            <a:pPr lvl="0"/>
            <a:endParaRPr lang="zh-CN" altLang="en-US" dirty="0"/>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preserve="1" showMasterSp="0" userDrawn="1">
  <p:cSld name="2张图">
    <p:bg>
      <p:bgPr>
        <a:solidFill>
          <a:schemeClr val="bg2"/>
        </a:solidFill>
        <a:effectLst/>
      </p:bgPr>
    </p:bg>
    <p:spTree>
      <p:nvGrpSpPr>
        <p:cNvPr id="1" name=""/>
        <p:cNvGrpSpPr/>
        <p:nvPr/>
      </p:nvGrpSpPr>
      <p:grpSpPr>
        <a:xfrm>
          <a:off x="0" y="0"/>
          <a:ext cx="0" cy="0"/>
          <a:chOff x="0" y="0"/>
          <a:chExt cx="0" cy="0"/>
        </a:xfrm>
      </p:grpSpPr>
      <p:sp>
        <p:nvSpPr>
          <p:cNvPr id="12" name="Rectangle"/>
          <p:cNvSpPr/>
          <p:nvPr userDrawn="1"/>
        </p:nvSpPr>
        <p:spPr>
          <a:xfrm>
            <a:off x="-4234" y="-4234"/>
            <a:ext cx="12200468" cy="666849"/>
          </a:xfrm>
          <a:prstGeom prst="rect">
            <a:avLst/>
          </a:prstGeom>
          <a:solidFill>
            <a:schemeClr val="accent1"/>
          </a:solidFill>
          <a:ln w="12700">
            <a:miter lim="400000"/>
          </a:ln>
          <a:effectLst>
            <a:outerShdw blurRad="50800" dist="38100" dir="5400000" algn="t" rotWithShape="0">
              <a:prstClr val="black">
                <a:alpha val="40000"/>
              </a:prstClr>
            </a:outerShdw>
          </a:effectLst>
        </p:spPr>
        <p:txBody>
          <a:bodyPr lIns="0" tIns="0" rIns="0" bIns="0" anchor="ctr"/>
          <a:lstStyle/>
          <a:p>
            <a:pPr>
              <a:defRPr sz="3200" b="0">
                <a:solidFill>
                  <a:srgbClr val="FFFFFF"/>
                </a:solidFill>
                <a:latin typeface="+mn-lt"/>
                <a:ea typeface="+mn-ea"/>
                <a:cs typeface="+mn-cs"/>
                <a:sym typeface="Helvetica Neue Medium"/>
              </a:defRPr>
            </a:pPr>
            <a:endParaRPr sz="1600" dirty="0">
              <a:latin typeface="微软雅黑" panose="020B0503020204020204" pitchFamily="34" charset="-122"/>
              <a:ea typeface="微软雅黑" panose="020B0503020204020204" pitchFamily="34" charset="-122"/>
              <a:cs typeface="Arial Black" panose="020B0A04020102020204" pitchFamily="34" charset="0"/>
              <a:sym typeface="微软雅黑" panose="020B0503020204020204" pitchFamily="34" charset="-122"/>
            </a:endParaRPr>
          </a:p>
        </p:txBody>
      </p:sp>
      <p:pic>
        <p:nvPicPr>
          <p:cNvPr id="17" name="图片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30317" y="6137921"/>
            <a:ext cx="1295054" cy="352196"/>
          </a:xfrm>
          <a:prstGeom prst="rect">
            <a:avLst/>
          </a:prstGeom>
          <a:effectLst/>
        </p:spPr>
      </p:pic>
      <p:cxnSp>
        <p:nvCxnSpPr>
          <p:cNvPr id="22" name="直接连接符 21"/>
          <p:cNvCxnSpPr/>
          <p:nvPr userDrawn="1"/>
        </p:nvCxnSpPr>
        <p:spPr>
          <a:xfrm>
            <a:off x="10227059" y="6529534"/>
            <a:ext cx="1831591" cy="0"/>
          </a:xfrm>
          <a:prstGeom prst="line">
            <a:avLst/>
          </a:prstGeom>
        </p:spPr>
        <p:style>
          <a:lnRef idx="1">
            <a:schemeClr val="accent1"/>
          </a:lnRef>
          <a:fillRef idx="0">
            <a:schemeClr val="accent1"/>
          </a:fillRef>
          <a:effectRef idx="0">
            <a:schemeClr val="accent1"/>
          </a:effectRef>
          <a:fontRef idx="minor">
            <a:schemeClr val="tx1"/>
          </a:fontRef>
        </p:style>
      </p:cxnSp>
      <p:sp>
        <p:nvSpPr>
          <p:cNvPr id="28" name="标题 5"/>
          <p:cNvSpPr>
            <a:spLocks noGrp="1"/>
          </p:cNvSpPr>
          <p:nvPr>
            <p:ph type="title" hasCustomPrompt="1"/>
          </p:nvPr>
        </p:nvSpPr>
        <p:spPr>
          <a:xfrm>
            <a:off x="328071" y="107568"/>
            <a:ext cx="10391341" cy="458726"/>
          </a:xfrm>
          <a:prstGeom prst="rect">
            <a:avLst/>
          </a:prstGeom>
        </p:spPr>
        <p:txBody>
          <a:bodyPr/>
          <a:lstStyle>
            <a:lvl1pPr>
              <a:defRPr sz="2800" b="1">
                <a:solidFill>
                  <a:schemeClr val="bg1"/>
                </a:solidFill>
              </a:defRPr>
            </a:lvl1pPr>
          </a:lstStyle>
          <a:p>
            <a:r>
              <a:rPr lang="zh-CN" altLang="en-US" dirty="0"/>
              <a:t>添加本页观点</a:t>
            </a:r>
            <a:endParaRPr lang="zh-CN" altLang="en-US" dirty="0"/>
          </a:p>
        </p:txBody>
      </p:sp>
      <p:sp>
        <p:nvSpPr>
          <p:cNvPr id="30" name="文本占位符 4"/>
          <p:cNvSpPr>
            <a:spLocks noGrp="1"/>
          </p:cNvSpPr>
          <p:nvPr>
            <p:ph type="body" sz="quarter" idx="19"/>
          </p:nvPr>
        </p:nvSpPr>
        <p:spPr>
          <a:xfrm>
            <a:off x="6376965" y="1414213"/>
            <a:ext cx="5191085" cy="1106140"/>
          </a:xfrm>
          <a:prstGeom prst="rect">
            <a:avLst/>
          </a:prstGeom>
        </p:spPr>
        <p:txBody>
          <a:bodyPr/>
          <a:lstStyle>
            <a:lvl1pPr marL="0" indent="0" algn="l">
              <a:lnSpc>
                <a:spcPts val="2000"/>
              </a:lnSpc>
              <a:buNone/>
              <a:defRPr sz="1400" b="0">
                <a:solidFill>
                  <a:schemeClr val="tx1"/>
                </a:solidFill>
              </a:defRPr>
            </a:lvl1pPr>
          </a:lstStyle>
          <a:p>
            <a:pPr lvl="0"/>
            <a:endParaRPr lang="zh-CN" altLang="en-US" dirty="0"/>
          </a:p>
        </p:txBody>
      </p:sp>
      <p:sp>
        <p:nvSpPr>
          <p:cNvPr id="31" name="文本占位符 4"/>
          <p:cNvSpPr>
            <a:spLocks noGrp="1"/>
          </p:cNvSpPr>
          <p:nvPr>
            <p:ph type="body" sz="quarter" idx="37"/>
          </p:nvPr>
        </p:nvSpPr>
        <p:spPr>
          <a:xfrm>
            <a:off x="6376966" y="2975261"/>
            <a:ext cx="5191085" cy="1106140"/>
          </a:xfrm>
          <a:prstGeom prst="rect">
            <a:avLst/>
          </a:prstGeom>
        </p:spPr>
        <p:txBody>
          <a:bodyPr/>
          <a:lstStyle>
            <a:lvl1pPr marL="0" indent="0" algn="l">
              <a:lnSpc>
                <a:spcPts val="2000"/>
              </a:lnSpc>
              <a:buNone/>
              <a:defRPr sz="1400" b="0">
                <a:solidFill>
                  <a:schemeClr val="tx1"/>
                </a:solidFill>
              </a:defRPr>
            </a:lvl1pPr>
          </a:lstStyle>
          <a:p>
            <a:pPr lvl="0"/>
            <a:endParaRPr lang="zh-CN" altLang="en-US" dirty="0"/>
          </a:p>
        </p:txBody>
      </p:sp>
      <p:sp>
        <p:nvSpPr>
          <p:cNvPr id="32" name="文本占位符 4"/>
          <p:cNvSpPr>
            <a:spLocks noGrp="1"/>
          </p:cNvSpPr>
          <p:nvPr>
            <p:ph type="body" sz="quarter" idx="38"/>
          </p:nvPr>
        </p:nvSpPr>
        <p:spPr>
          <a:xfrm>
            <a:off x="6376965" y="4536309"/>
            <a:ext cx="5191085" cy="1106140"/>
          </a:xfrm>
          <a:prstGeom prst="rect">
            <a:avLst/>
          </a:prstGeom>
        </p:spPr>
        <p:txBody>
          <a:bodyPr/>
          <a:lstStyle>
            <a:lvl1pPr marL="0" indent="0" algn="l">
              <a:lnSpc>
                <a:spcPts val="2000"/>
              </a:lnSpc>
              <a:buNone/>
              <a:defRPr sz="1400" b="0">
                <a:solidFill>
                  <a:schemeClr val="tx1"/>
                </a:solidFill>
              </a:defRPr>
            </a:lvl1pPr>
          </a:lstStyle>
          <a:p>
            <a:pPr lvl="0"/>
            <a:endParaRPr lang="zh-CN" altLang="en-US" dirty="0"/>
          </a:p>
        </p:txBody>
      </p:sp>
      <p:sp>
        <p:nvSpPr>
          <p:cNvPr id="33" name="Picture Placeholder 2"/>
          <p:cNvSpPr>
            <a:spLocks noGrp="1"/>
          </p:cNvSpPr>
          <p:nvPr>
            <p:ph type="pic" sz="quarter" idx="22"/>
          </p:nvPr>
        </p:nvSpPr>
        <p:spPr>
          <a:xfrm>
            <a:off x="623888" y="1086572"/>
            <a:ext cx="5013318" cy="2327612"/>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34" name="文本占位符 4"/>
          <p:cNvSpPr>
            <a:spLocks noGrp="1"/>
          </p:cNvSpPr>
          <p:nvPr>
            <p:ph type="body" sz="quarter" idx="26" hasCustomPrompt="1"/>
          </p:nvPr>
        </p:nvSpPr>
        <p:spPr>
          <a:xfrm>
            <a:off x="623892" y="851153"/>
            <a:ext cx="5013313" cy="210261"/>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35" name="Picture Placeholder 2"/>
          <p:cNvSpPr>
            <a:spLocks noGrp="1"/>
          </p:cNvSpPr>
          <p:nvPr>
            <p:ph type="pic" sz="quarter" idx="39"/>
          </p:nvPr>
        </p:nvSpPr>
        <p:spPr>
          <a:xfrm>
            <a:off x="623888" y="3782702"/>
            <a:ext cx="5013318" cy="2327612"/>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36" name="文本占位符 4"/>
          <p:cNvSpPr>
            <a:spLocks noGrp="1"/>
          </p:cNvSpPr>
          <p:nvPr>
            <p:ph type="body" sz="quarter" idx="40" hasCustomPrompt="1"/>
          </p:nvPr>
        </p:nvSpPr>
        <p:spPr>
          <a:xfrm>
            <a:off x="623892" y="3521122"/>
            <a:ext cx="5013313" cy="236422"/>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37" name="文本占位符 4"/>
          <p:cNvSpPr>
            <a:spLocks noGrp="1"/>
          </p:cNvSpPr>
          <p:nvPr>
            <p:ph type="body" sz="quarter" idx="27" hasCustomPrompt="1"/>
          </p:nvPr>
        </p:nvSpPr>
        <p:spPr>
          <a:xfrm>
            <a:off x="10149603" y="6603242"/>
            <a:ext cx="2056482" cy="225385"/>
          </a:xfrm>
          <a:prstGeom prst="rect">
            <a:avLst/>
          </a:prstGeom>
        </p:spPr>
        <p:txBody>
          <a:bodyPr/>
          <a:lstStyle>
            <a:lvl1pPr marL="0" indent="0" algn="ctr">
              <a:buNone/>
              <a:defRPr sz="900" b="0">
                <a:solidFill>
                  <a:schemeClr val="tx1"/>
                </a:solidFill>
              </a:defRPr>
            </a:lvl1pPr>
          </a:lstStyle>
          <a:p>
            <a:pPr lvl="0"/>
            <a:r>
              <a:rPr lang="zh-CN" altLang="en-US" dirty="0"/>
              <a:t>添加数据来源</a:t>
            </a:r>
            <a:endParaRPr lang="zh-CN" altLang="en-US" dirty="0"/>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preserve="1" showMasterSp="0" userDrawn="1">
  <p:cSld name="3张图">
    <p:bg>
      <p:bgPr>
        <a:solidFill>
          <a:schemeClr val="bg2"/>
        </a:solidFill>
        <a:effectLst/>
      </p:bgPr>
    </p:bg>
    <p:spTree>
      <p:nvGrpSpPr>
        <p:cNvPr id="1" name=""/>
        <p:cNvGrpSpPr/>
        <p:nvPr/>
      </p:nvGrpSpPr>
      <p:grpSpPr>
        <a:xfrm>
          <a:off x="0" y="0"/>
          <a:ext cx="0" cy="0"/>
          <a:chOff x="0" y="0"/>
          <a:chExt cx="0" cy="0"/>
        </a:xfrm>
      </p:grpSpPr>
      <p:sp>
        <p:nvSpPr>
          <p:cNvPr id="12" name="Rectangle"/>
          <p:cNvSpPr/>
          <p:nvPr userDrawn="1"/>
        </p:nvSpPr>
        <p:spPr>
          <a:xfrm>
            <a:off x="-4234" y="-4234"/>
            <a:ext cx="12200468" cy="666849"/>
          </a:xfrm>
          <a:prstGeom prst="rect">
            <a:avLst/>
          </a:prstGeom>
          <a:solidFill>
            <a:schemeClr val="accent1"/>
          </a:solidFill>
          <a:ln w="12700">
            <a:miter lim="400000"/>
          </a:ln>
          <a:effectLst>
            <a:outerShdw blurRad="50800" dist="38100" dir="5400000" algn="t" rotWithShape="0">
              <a:prstClr val="black">
                <a:alpha val="40000"/>
              </a:prstClr>
            </a:outerShdw>
          </a:effectLst>
        </p:spPr>
        <p:txBody>
          <a:bodyPr lIns="0" tIns="0" rIns="0" bIns="0" anchor="ctr"/>
          <a:lstStyle/>
          <a:p>
            <a:pPr>
              <a:defRPr sz="3200" b="0">
                <a:solidFill>
                  <a:srgbClr val="FFFFFF"/>
                </a:solidFill>
                <a:latin typeface="+mn-lt"/>
                <a:ea typeface="+mn-ea"/>
                <a:cs typeface="+mn-cs"/>
                <a:sym typeface="Helvetica Neue Medium"/>
              </a:defRPr>
            </a:pPr>
            <a:endParaRPr sz="1600" dirty="0">
              <a:latin typeface="微软雅黑" panose="020B0503020204020204" pitchFamily="34" charset="-122"/>
              <a:ea typeface="微软雅黑" panose="020B0503020204020204" pitchFamily="34" charset="-122"/>
              <a:cs typeface="Arial Black" panose="020B0A04020102020204" pitchFamily="34" charset="0"/>
              <a:sym typeface="微软雅黑" panose="020B0503020204020204" pitchFamily="34" charset="-122"/>
            </a:endParaRPr>
          </a:p>
        </p:txBody>
      </p:sp>
      <p:sp>
        <p:nvSpPr>
          <p:cNvPr id="16" name="文本占位符 4"/>
          <p:cNvSpPr>
            <a:spLocks noGrp="1"/>
          </p:cNvSpPr>
          <p:nvPr>
            <p:ph type="body" sz="quarter" idx="19"/>
          </p:nvPr>
        </p:nvSpPr>
        <p:spPr>
          <a:xfrm>
            <a:off x="900750" y="843988"/>
            <a:ext cx="4726319" cy="678020"/>
          </a:xfrm>
          <a:prstGeom prst="rect">
            <a:avLst/>
          </a:prstGeom>
        </p:spPr>
        <p:txBody>
          <a:bodyPr/>
          <a:lstStyle>
            <a:lvl1pPr marL="0" indent="0" algn="l">
              <a:lnSpc>
                <a:spcPts val="2000"/>
              </a:lnSpc>
              <a:buNone/>
              <a:defRPr sz="1400" b="0">
                <a:solidFill>
                  <a:schemeClr val="tx1"/>
                </a:solidFill>
              </a:defRPr>
            </a:lvl1pPr>
          </a:lstStyle>
          <a:p>
            <a:pPr lvl="0"/>
            <a:endParaRPr lang="en-US" altLang="zh-CN" dirty="0"/>
          </a:p>
        </p:txBody>
      </p:sp>
      <p:sp>
        <p:nvSpPr>
          <p:cNvPr id="29" name="文本占位符 4"/>
          <p:cNvSpPr>
            <a:spLocks noGrp="1"/>
          </p:cNvSpPr>
          <p:nvPr>
            <p:ph type="body" sz="quarter" idx="26" hasCustomPrompt="1"/>
          </p:nvPr>
        </p:nvSpPr>
        <p:spPr>
          <a:xfrm>
            <a:off x="6479521" y="779867"/>
            <a:ext cx="5040000" cy="228972"/>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18" name="Picture Placeholder 2"/>
          <p:cNvSpPr>
            <a:spLocks noGrp="1"/>
          </p:cNvSpPr>
          <p:nvPr>
            <p:ph type="pic" sz="quarter" idx="34"/>
          </p:nvPr>
        </p:nvSpPr>
        <p:spPr>
          <a:xfrm>
            <a:off x="6479521" y="1013700"/>
            <a:ext cx="5040000" cy="2340000"/>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20" name="Picture Placeholder 2"/>
          <p:cNvSpPr>
            <a:spLocks noGrp="1"/>
          </p:cNvSpPr>
          <p:nvPr>
            <p:ph type="pic" sz="quarter" idx="36"/>
          </p:nvPr>
        </p:nvSpPr>
        <p:spPr>
          <a:xfrm>
            <a:off x="6479521" y="3771617"/>
            <a:ext cx="5040000" cy="2340000"/>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pic>
        <p:nvPicPr>
          <p:cNvPr id="21" name="图片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30317" y="6137921"/>
            <a:ext cx="1295054" cy="352196"/>
          </a:xfrm>
          <a:prstGeom prst="rect">
            <a:avLst/>
          </a:prstGeom>
          <a:effectLst/>
        </p:spPr>
      </p:pic>
      <p:cxnSp>
        <p:nvCxnSpPr>
          <p:cNvPr id="23" name="直接连接符 22"/>
          <p:cNvCxnSpPr/>
          <p:nvPr userDrawn="1"/>
        </p:nvCxnSpPr>
        <p:spPr>
          <a:xfrm>
            <a:off x="10227059" y="6529534"/>
            <a:ext cx="1831591" cy="0"/>
          </a:xfrm>
          <a:prstGeom prst="line">
            <a:avLst/>
          </a:prstGeom>
        </p:spPr>
        <p:style>
          <a:lnRef idx="1">
            <a:schemeClr val="accent1"/>
          </a:lnRef>
          <a:fillRef idx="0">
            <a:schemeClr val="accent1"/>
          </a:fillRef>
          <a:effectRef idx="0">
            <a:schemeClr val="accent1"/>
          </a:effectRef>
          <a:fontRef idx="minor">
            <a:schemeClr val="tx1"/>
          </a:fontRef>
        </p:style>
      </p:cxnSp>
      <p:sp>
        <p:nvSpPr>
          <p:cNvPr id="25" name="文本占位符 4"/>
          <p:cNvSpPr>
            <a:spLocks noGrp="1"/>
          </p:cNvSpPr>
          <p:nvPr>
            <p:ph type="body" sz="quarter" idx="38"/>
          </p:nvPr>
        </p:nvSpPr>
        <p:spPr>
          <a:xfrm>
            <a:off x="900750" y="1757344"/>
            <a:ext cx="4726319" cy="678020"/>
          </a:xfrm>
          <a:prstGeom prst="rect">
            <a:avLst/>
          </a:prstGeom>
        </p:spPr>
        <p:txBody>
          <a:bodyPr/>
          <a:lstStyle>
            <a:lvl1pPr marL="0" indent="0" algn="l">
              <a:lnSpc>
                <a:spcPts val="2000"/>
              </a:lnSpc>
              <a:buNone/>
              <a:defRPr sz="1400" b="0">
                <a:solidFill>
                  <a:schemeClr val="tx1"/>
                </a:solidFill>
              </a:defRPr>
            </a:lvl1pPr>
          </a:lstStyle>
          <a:p>
            <a:pPr lvl="0"/>
            <a:endParaRPr lang="en-US" altLang="zh-CN" dirty="0"/>
          </a:p>
        </p:txBody>
      </p:sp>
      <p:sp>
        <p:nvSpPr>
          <p:cNvPr id="26" name="文本占位符 4"/>
          <p:cNvSpPr>
            <a:spLocks noGrp="1"/>
          </p:cNvSpPr>
          <p:nvPr>
            <p:ph type="body" sz="quarter" idx="39"/>
          </p:nvPr>
        </p:nvSpPr>
        <p:spPr>
          <a:xfrm>
            <a:off x="900750" y="2692734"/>
            <a:ext cx="4726319" cy="678020"/>
          </a:xfrm>
          <a:prstGeom prst="rect">
            <a:avLst/>
          </a:prstGeom>
        </p:spPr>
        <p:txBody>
          <a:bodyPr/>
          <a:lstStyle>
            <a:lvl1pPr marL="0" indent="0" algn="l">
              <a:lnSpc>
                <a:spcPts val="2000"/>
              </a:lnSpc>
              <a:buNone/>
              <a:defRPr sz="1400" b="0">
                <a:solidFill>
                  <a:schemeClr val="tx1"/>
                </a:solidFill>
              </a:defRPr>
            </a:lvl1pPr>
          </a:lstStyle>
          <a:p>
            <a:pPr lvl="0"/>
            <a:endParaRPr lang="en-US" altLang="zh-CN" dirty="0"/>
          </a:p>
        </p:txBody>
      </p:sp>
      <p:sp>
        <p:nvSpPr>
          <p:cNvPr id="27" name="文本占位符 4"/>
          <p:cNvSpPr>
            <a:spLocks noGrp="1"/>
          </p:cNvSpPr>
          <p:nvPr>
            <p:ph type="body" sz="quarter" idx="40" hasCustomPrompt="1"/>
          </p:nvPr>
        </p:nvSpPr>
        <p:spPr>
          <a:xfrm>
            <a:off x="6480371" y="3519194"/>
            <a:ext cx="5040000" cy="228972"/>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28" name="Picture Placeholder 2"/>
          <p:cNvSpPr>
            <a:spLocks noGrp="1"/>
          </p:cNvSpPr>
          <p:nvPr>
            <p:ph type="pic" sz="quarter" idx="41"/>
          </p:nvPr>
        </p:nvSpPr>
        <p:spPr>
          <a:xfrm>
            <a:off x="587069" y="3775725"/>
            <a:ext cx="5040000" cy="2340000"/>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31" name="文本占位符 4"/>
          <p:cNvSpPr>
            <a:spLocks noGrp="1"/>
          </p:cNvSpPr>
          <p:nvPr>
            <p:ph type="body" sz="quarter" idx="42" hasCustomPrompt="1"/>
          </p:nvPr>
        </p:nvSpPr>
        <p:spPr>
          <a:xfrm>
            <a:off x="587919" y="3523302"/>
            <a:ext cx="5040000" cy="228972"/>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33" name="标题 5"/>
          <p:cNvSpPr>
            <a:spLocks noGrp="1"/>
          </p:cNvSpPr>
          <p:nvPr>
            <p:ph type="title" hasCustomPrompt="1"/>
          </p:nvPr>
        </p:nvSpPr>
        <p:spPr>
          <a:xfrm>
            <a:off x="328071" y="107568"/>
            <a:ext cx="10391341" cy="458726"/>
          </a:xfrm>
          <a:prstGeom prst="rect">
            <a:avLst/>
          </a:prstGeom>
        </p:spPr>
        <p:txBody>
          <a:bodyPr/>
          <a:lstStyle>
            <a:lvl1pPr>
              <a:defRPr sz="2800" b="1">
                <a:solidFill>
                  <a:schemeClr val="bg1"/>
                </a:solidFill>
              </a:defRPr>
            </a:lvl1pPr>
          </a:lstStyle>
          <a:p>
            <a:r>
              <a:rPr lang="zh-CN" altLang="en-US" dirty="0"/>
              <a:t>添加本页观点</a:t>
            </a:r>
            <a:endParaRPr lang="zh-CN" altLang="en-US" dirty="0"/>
          </a:p>
        </p:txBody>
      </p:sp>
      <p:sp>
        <p:nvSpPr>
          <p:cNvPr id="34" name="文本占位符 4"/>
          <p:cNvSpPr>
            <a:spLocks noGrp="1"/>
          </p:cNvSpPr>
          <p:nvPr>
            <p:ph type="body" sz="quarter" idx="27" hasCustomPrompt="1"/>
          </p:nvPr>
        </p:nvSpPr>
        <p:spPr>
          <a:xfrm>
            <a:off x="10149603" y="6603242"/>
            <a:ext cx="2056482" cy="225385"/>
          </a:xfrm>
          <a:prstGeom prst="rect">
            <a:avLst/>
          </a:prstGeom>
        </p:spPr>
        <p:txBody>
          <a:bodyPr/>
          <a:lstStyle>
            <a:lvl1pPr marL="0" indent="0" algn="ctr">
              <a:buNone/>
              <a:defRPr sz="900" b="0">
                <a:solidFill>
                  <a:schemeClr val="tx1"/>
                </a:solidFill>
              </a:defRPr>
            </a:lvl1pPr>
          </a:lstStyle>
          <a:p>
            <a:pPr lvl="0"/>
            <a:r>
              <a:rPr lang="zh-CN" altLang="en-US" dirty="0"/>
              <a:t>添加数据来源</a:t>
            </a:r>
            <a:endParaRPr lang="zh-CN" altLang="en-US" dirty="0"/>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preserve="1" showMasterSp="0" userDrawn="1">
  <p:cSld name="4张图">
    <p:bg>
      <p:bgPr>
        <a:solidFill>
          <a:schemeClr val="bg2"/>
        </a:solidFill>
        <a:effectLst/>
      </p:bgPr>
    </p:bg>
    <p:spTree>
      <p:nvGrpSpPr>
        <p:cNvPr id="1" name=""/>
        <p:cNvGrpSpPr/>
        <p:nvPr/>
      </p:nvGrpSpPr>
      <p:grpSpPr>
        <a:xfrm>
          <a:off x="0" y="0"/>
          <a:ext cx="0" cy="0"/>
          <a:chOff x="0" y="0"/>
          <a:chExt cx="0" cy="0"/>
        </a:xfrm>
      </p:grpSpPr>
      <p:sp>
        <p:nvSpPr>
          <p:cNvPr id="12" name="Rectangle"/>
          <p:cNvSpPr/>
          <p:nvPr userDrawn="1"/>
        </p:nvSpPr>
        <p:spPr>
          <a:xfrm>
            <a:off x="-4234" y="-4234"/>
            <a:ext cx="12200468" cy="666849"/>
          </a:xfrm>
          <a:prstGeom prst="rect">
            <a:avLst/>
          </a:prstGeom>
          <a:solidFill>
            <a:schemeClr val="accent1"/>
          </a:solidFill>
          <a:ln w="12700">
            <a:miter lim="400000"/>
          </a:ln>
          <a:effectLst>
            <a:outerShdw blurRad="50800" dist="38100" dir="5400000" algn="t" rotWithShape="0">
              <a:prstClr val="black">
                <a:alpha val="40000"/>
              </a:prstClr>
            </a:outerShdw>
          </a:effectLst>
        </p:spPr>
        <p:txBody>
          <a:bodyPr lIns="0" tIns="0" rIns="0" bIns="0" anchor="ctr"/>
          <a:lstStyle/>
          <a:p>
            <a:pPr>
              <a:defRPr sz="3200" b="0">
                <a:solidFill>
                  <a:srgbClr val="FFFFFF"/>
                </a:solidFill>
                <a:latin typeface="+mn-lt"/>
                <a:ea typeface="+mn-ea"/>
                <a:cs typeface="+mn-cs"/>
                <a:sym typeface="Helvetica Neue Medium"/>
              </a:defRPr>
            </a:pPr>
            <a:endParaRPr sz="1600" dirty="0">
              <a:latin typeface="微软雅黑" panose="020B0503020204020204" pitchFamily="34" charset="-122"/>
              <a:ea typeface="微软雅黑" panose="020B0503020204020204" pitchFamily="34" charset="-122"/>
              <a:cs typeface="Arial Black" panose="020B0A04020102020204" pitchFamily="34" charset="0"/>
              <a:sym typeface="微软雅黑" panose="020B0503020204020204" pitchFamily="34" charset="-122"/>
            </a:endParaRPr>
          </a:p>
        </p:txBody>
      </p:sp>
      <p:pic>
        <p:nvPicPr>
          <p:cNvPr id="19" name="图片 1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30317" y="6137921"/>
            <a:ext cx="1295054" cy="352196"/>
          </a:xfrm>
          <a:prstGeom prst="rect">
            <a:avLst/>
          </a:prstGeom>
          <a:effectLst/>
        </p:spPr>
      </p:pic>
      <p:cxnSp>
        <p:nvCxnSpPr>
          <p:cNvPr id="21" name="直接连接符 20"/>
          <p:cNvCxnSpPr/>
          <p:nvPr userDrawn="1"/>
        </p:nvCxnSpPr>
        <p:spPr>
          <a:xfrm>
            <a:off x="10227059" y="6529534"/>
            <a:ext cx="1831591" cy="0"/>
          </a:xfrm>
          <a:prstGeom prst="line">
            <a:avLst/>
          </a:prstGeom>
        </p:spPr>
        <p:style>
          <a:lnRef idx="1">
            <a:schemeClr val="accent1"/>
          </a:lnRef>
          <a:fillRef idx="0">
            <a:schemeClr val="accent1"/>
          </a:fillRef>
          <a:effectRef idx="0">
            <a:schemeClr val="accent1"/>
          </a:effectRef>
          <a:fontRef idx="minor">
            <a:schemeClr val="tx1"/>
          </a:fontRef>
        </p:style>
      </p:cxnSp>
      <p:sp>
        <p:nvSpPr>
          <p:cNvPr id="24" name="文本占位符 4"/>
          <p:cNvSpPr>
            <a:spLocks noGrp="1"/>
          </p:cNvSpPr>
          <p:nvPr>
            <p:ph type="body" sz="quarter" idx="27" hasCustomPrompt="1"/>
          </p:nvPr>
        </p:nvSpPr>
        <p:spPr>
          <a:xfrm>
            <a:off x="10149603" y="6603242"/>
            <a:ext cx="2056482" cy="225385"/>
          </a:xfrm>
          <a:prstGeom prst="rect">
            <a:avLst/>
          </a:prstGeom>
        </p:spPr>
        <p:txBody>
          <a:bodyPr/>
          <a:lstStyle>
            <a:lvl1pPr marL="0" indent="0" algn="ctr">
              <a:buNone/>
              <a:defRPr sz="900" b="0">
                <a:solidFill>
                  <a:schemeClr val="tx1"/>
                </a:solidFill>
              </a:defRPr>
            </a:lvl1pPr>
          </a:lstStyle>
          <a:p>
            <a:pPr lvl="0"/>
            <a:r>
              <a:rPr lang="zh-CN" altLang="en-US" dirty="0"/>
              <a:t>添加数据来源</a:t>
            </a:r>
            <a:endParaRPr lang="zh-CN" altLang="en-US" dirty="0"/>
          </a:p>
        </p:txBody>
      </p:sp>
      <p:sp>
        <p:nvSpPr>
          <p:cNvPr id="25" name="标题 5"/>
          <p:cNvSpPr>
            <a:spLocks noGrp="1"/>
          </p:cNvSpPr>
          <p:nvPr>
            <p:ph type="title" hasCustomPrompt="1"/>
          </p:nvPr>
        </p:nvSpPr>
        <p:spPr>
          <a:xfrm>
            <a:off x="328071" y="107568"/>
            <a:ext cx="10391341" cy="458726"/>
          </a:xfrm>
          <a:prstGeom prst="rect">
            <a:avLst/>
          </a:prstGeom>
        </p:spPr>
        <p:txBody>
          <a:bodyPr/>
          <a:lstStyle>
            <a:lvl1pPr>
              <a:defRPr sz="2800" b="1">
                <a:solidFill>
                  <a:schemeClr val="bg1"/>
                </a:solidFill>
              </a:defRPr>
            </a:lvl1pPr>
          </a:lstStyle>
          <a:p>
            <a:r>
              <a:rPr lang="zh-CN" altLang="en-US" dirty="0"/>
              <a:t>添加本页观点</a:t>
            </a:r>
            <a:endParaRPr lang="zh-CN" altLang="en-US" dirty="0"/>
          </a:p>
        </p:txBody>
      </p:sp>
      <p:sp>
        <p:nvSpPr>
          <p:cNvPr id="26" name="Picture Placeholder 2"/>
          <p:cNvSpPr>
            <a:spLocks noGrp="1"/>
          </p:cNvSpPr>
          <p:nvPr>
            <p:ph type="pic" sz="quarter" idx="41"/>
          </p:nvPr>
        </p:nvSpPr>
        <p:spPr>
          <a:xfrm>
            <a:off x="3452392" y="1348474"/>
            <a:ext cx="4009006" cy="1861324"/>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28" name="文本占位符 4"/>
          <p:cNvSpPr>
            <a:spLocks noGrp="1"/>
          </p:cNvSpPr>
          <p:nvPr>
            <p:ph type="body" sz="quarter" idx="42" hasCustomPrompt="1"/>
          </p:nvPr>
        </p:nvSpPr>
        <p:spPr>
          <a:xfrm>
            <a:off x="3453242" y="1087280"/>
            <a:ext cx="4009007" cy="242865"/>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29" name="Picture Placeholder 2"/>
          <p:cNvSpPr>
            <a:spLocks noGrp="1"/>
          </p:cNvSpPr>
          <p:nvPr>
            <p:ph type="pic" sz="quarter" idx="43"/>
          </p:nvPr>
        </p:nvSpPr>
        <p:spPr>
          <a:xfrm>
            <a:off x="7553821" y="1348474"/>
            <a:ext cx="4009006" cy="1861324"/>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30" name="文本占位符 4"/>
          <p:cNvSpPr>
            <a:spLocks noGrp="1"/>
          </p:cNvSpPr>
          <p:nvPr>
            <p:ph type="body" sz="quarter" idx="44" hasCustomPrompt="1"/>
          </p:nvPr>
        </p:nvSpPr>
        <p:spPr>
          <a:xfrm>
            <a:off x="7554671" y="1087280"/>
            <a:ext cx="4009007" cy="242865"/>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31" name="文本占位符 4"/>
          <p:cNvSpPr>
            <a:spLocks noGrp="1"/>
          </p:cNvSpPr>
          <p:nvPr>
            <p:ph type="body" sz="quarter" idx="19"/>
          </p:nvPr>
        </p:nvSpPr>
        <p:spPr>
          <a:xfrm>
            <a:off x="641972" y="1583042"/>
            <a:ext cx="2551607" cy="1111639"/>
          </a:xfrm>
          <a:prstGeom prst="rect">
            <a:avLst/>
          </a:prstGeom>
        </p:spPr>
        <p:txBody>
          <a:bodyPr/>
          <a:lstStyle>
            <a:lvl1pPr marL="0" indent="0" algn="l">
              <a:lnSpc>
                <a:spcPts val="2000"/>
              </a:lnSpc>
              <a:buNone/>
              <a:defRPr sz="1400" b="0">
                <a:solidFill>
                  <a:schemeClr val="tx1"/>
                </a:solidFill>
              </a:defRPr>
            </a:lvl1pPr>
          </a:lstStyle>
          <a:p>
            <a:pPr lvl="0"/>
            <a:endParaRPr lang="en-US" altLang="zh-CN" dirty="0"/>
          </a:p>
        </p:txBody>
      </p:sp>
      <p:sp>
        <p:nvSpPr>
          <p:cNvPr id="32" name="文本占位符 4"/>
          <p:cNvSpPr>
            <a:spLocks noGrp="1"/>
          </p:cNvSpPr>
          <p:nvPr>
            <p:ph type="body" sz="quarter" idx="38"/>
          </p:nvPr>
        </p:nvSpPr>
        <p:spPr>
          <a:xfrm>
            <a:off x="641972" y="3094847"/>
            <a:ext cx="2551607" cy="1111639"/>
          </a:xfrm>
          <a:prstGeom prst="rect">
            <a:avLst/>
          </a:prstGeom>
        </p:spPr>
        <p:txBody>
          <a:bodyPr/>
          <a:lstStyle>
            <a:lvl1pPr marL="0" indent="0" algn="l">
              <a:lnSpc>
                <a:spcPts val="2000"/>
              </a:lnSpc>
              <a:buNone/>
              <a:defRPr sz="1400" b="0">
                <a:solidFill>
                  <a:schemeClr val="tx1"/>
                </a:solidFill>
              </a:defRPr>
            </a:lvl1pPr>
          </a:lstStyle>
          <a:p>
            <a:pPr lvl="0"/>
            <a:endParaRPr lang="en-US" altLang="zh-CN" dirty="0"/>
          </a:p>
        </p:txBody>
      </p:sp>
      <p:sp>
        <p:nvSpPr>
          <p:cNvPr id="33" name="文本占位符 4"/>
          <p:cNvSpPr>
            <a:spLocks noGrp="1"/>
          </p:cNvSpPr>
          <p:nvPr>
            <p:ph type="body" sz="quarter" idx="39"/>
          </p:nvPr>
        </p:nvSpPr>
        <p:spPr>
          <a:xfrm>
            <a:off x="641972" y="4595634"/>
            <a:ext cx="2551607" cy="1111639"/>
          </a:xfrm>
          <a:prstGeom prst="rect">
            <a:avLst/>
          </a:prstGeom>
        </p:spPr>
        <p:txBody>
          <a:bodyPr/>
          <a:lstStyle>
            <a:lvl1pPr marL="0" indent="0" algn="l">
              <a:lnSpc>
                <a:spcPts val="2000"/>
              </a:lnSpc>
              <a:buNone/>
              <a:defRPr sz="1400" b="0">
                <a:solidFill>
                  <a:schemeClr val="tx1"/>
                </a:solidFill>
              </a:defRPr>
            </a:lvl1pPr>
          </a:lstStyle>
          <a:p>
            <a:pPr lvl="0"/>
            <a:endParaRPr lang="en-US" altLang="zh-CN" dirty="0"/>
          </a:p>
        </p:txBody>
      </p:sp>
      <p:sp>
        <p:nvSpPr>
          <p:cNvPr id="34" name="Picture Placeholder 2"/>
          <p:cNvSpPr>
            <a:spLocks noGrp="1"/>
          </p:cNvSpPr>
          <p:nvPr>
            <p:ph type="pic" sz="quarter" idx="45"/>
          </p:nvPr>
        </p:nvSpPr>
        <p:spPr>
          <a:xfrm>
            <a:off x="3452392" y="4052641"/>
            <a:ext cx="4009006" cy="1861324"/>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35" name="文本占位符 4"/>
          <p:cNvSpPr>
            <a:spLocks noGrp="1"/>
          </p:cNvSpPr>
          <p:nvPr>
            <p:ph type="body" sz="quarter" idx="46" hasCustomPrompt="1"/>
          </p:nvPr>
        </p:nvSpPr>
        <p:spPr>
          <a:xfrm>
            <a:off x="3453242" y="3788816"/>
            <a:ext cx="4009007" cy="242865"/>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36" name="Picture Placeholder 2"/>
          <p:cNvSpPr>
            <a:spLocks noGrp="1"/>
          </p:cNvSpPr>
          <p:nvPr>
            <p:ph type="pic" sz="quarter" idx="47"/>
          </p:nvPr>
        </p:nvSpPr>
        <p:spPr>
          <a:xfrm>
            <a:off x="7553821" y="4052641"/>
            <a:ext cx="4009006" cy="1861324"/>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39" name="文本占位符 4"/>
          <p:cNvSpPr>
            <a:spLocks noGrp="1"/>
          </p:cNvSpPr>
          <p:nvPr>
            <p:ph type="body" sz="quarter" idx="48" hasCustomPrompt="1"/>
          </p:nvPr>
        </p:nvSpPr>
        <p:spPr>
          <a:xfrm>
            <a:off x="7554671" y="3788816"/>
            <a:ext cx="4009007" cy="242865"/>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preserve="1" showMasterSp="0" userDrawn="1">
  <p:cSld name="5张图">
    <p:bg>
      <p:bgPr>
        <a:solidFill>
          <a:schemeClr val="bg2"/>
        </a:solidFill>
        <a:effectLst/>
      </p:bgPr>
    </p:bg>
    <p:spTree>
      <p:nvGrpSpPr>
        <p:cNvPr id="1" name=""/>
        <p:cNvGrpSpPr/>
        <p:nvPr/>
      </p:nvGrpSpPr>
      <p:grpSpPr>
        <a:xfrm>
          <a:off x="0" y="0"/>
          <a:ext cx="0" cy="0"/>
          <a:chOff x="0" y="0"/>
          <a:chExt cx="0" cy="0"/>
        </a:xfrm>
      </p:grpSpPr>
      <p:sp>
        <p:nvSpPr>
          <p:cNvPr id="12" name="Rectangle"/>
          <p:cNvSpPr/>
          <p:nvPr userDrawn="1"/>
        </p:nvSpPr>
        <p:spPr>
          <a:xfrm>
            <a:off x="-4234" y="-4234"/>
            <a:ext cx="12200468" cy="666849"/>
          </a:xfrm>
          <a:prstGeom prst="rect">
            <a:avLst/>
          </a:prstGeom>
          <a:solidFill>
            <a:schemeClr val="accent1"/>
          </a:solidFill>
          <a:ln w="12700">
            <a:miter lim="400000"/>
          </a:ln>
          <a:effectLst>
            <a:outerShdw blurRad="50800" dist="38100" dir="5400000" algn="t" rotWithShape="0">
              <a:prstClr val="black">
                <a:alpha val="40000"/>
              </a:prstClr>
            </a:outerShdw>
          </a:effectLst>
        </p:spPr>
        <p:txBody>
          <a:bodyPr lIns="0" tIns="0" rIns="0" bIns="0" anchor="ctr"/>
          <a:lstStyle/>
          <a:p>
            <a:pPr>
              <a:defRPr sz="3200" b="0">
                <a:solidFill>
                  <a:srgbClr val="FFFFFF"/>
                </a:solidFill>
                <a:latin typeface="+mn-lt"/>
                <a:ea typeface="+mn-ea"/>
                <a:cs typeface="+mn-cs"/>
                <a:sym typeface="Helvetica Neue Medium"/>
              </a:defRPr>
            </a:pPr>
            <a:endParaRPr sz="1600" dirty="0">
              <a:latin typeface="微软雅黑" panose="020B0503020204020204" pitchFamily="34" charset="-122"/>
              <a:ea typeface="微软雅黑" panose="020B0503020204020204" pitchFamily="34" charset="-122"/>
              <a:cs typeface="Arial Black" panose="020B0A04020102020204" pitchFamily="34" charset="0"/>
              <a:sym typeface="微软雅黑" panose="020B0503020204020204" pitchFamily="34" charset="-122"/>
            </a:endParaRPr>
          </a:p>
        </p:txBody>
      </p:sp>
      <p:pic>
        <p:nvPicPr>
          <p:cNvPr id="21" name="图片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30317" y="6137921"/>
            <a:ext cx="1295054" cy="352196"/>
          </a:xfrm>
          <a:prstGeom prst="rect">
            <a:avLst/>
          </a:prstGeom>
          <a:effectLst/>
        </p:spPr>
      </p:pic>
      <p:cxnSp>
        <p:nvCxnSpPr>
          <p:cNvPr id="24" name="直接连接符 23"/>
          <p:cNvCxnSpPr/>
          <p:nvPr userDrawn="1"/>
        </p:nvCxnSpPr>
        <p:spPr>
          <a:xfrm>
            <a:off x="10227059" y="6529534"/>
            <a:ext cx="1831591" cy="0"/>
          </a:xfrm>
          <a:prstGeom prst="line">
            <a:avLst/>
          </a:prstGeom>
        </p:spPr>
        <p:style>
          <a:lnRef idx="1">
            <a:schemeClr val="accent1"/>
          </a:lnRef>
          <a:fillRef idx="0">
            <a:schemeClr val="accent1"/>
          </a:fillRef>
          <a:effectRef idx="0">
            <a:schemeClr val="accent1"/>
          </a:effectRef>
          <a:fontRef idx="minor">
            <a:schemeClr val="tx1"/>
          </a:fontRef>
        </p:style>
      </p:cxnSp>
      <p:sp>
        <p:nvSpPr>
          <p:cNvPr id="26" name="文本占位符 4"/>
          <p:cNvSpPr>
            <a:spLocks noGrp="1"/>
          </p:cNvSpPr>
          <p:nvPr>
            <p:ph type="body" sz="quarter" idx="39" hasCustomPrompt="1"/>
          </p:nvPr>
        </p:nvSpPr>
        <p:spPr>
          <a:xfrm>
            <a:off x="10149603" y="6603242"/>
            <a:ext cx="2056482" cy="225385"/>
          </a:xfrm>
          <a:prstGeom prst="rect">
            <a:avLst/>
          </a:prstGeom>
        </p:spPr>
        <p:txBody>
          <a:bodyPr/>
          <a:lstStyle>
            <a:lvl1pPr marL="0" indent="0" algn="ctr">
              <a:buNone/>
              <a:defRPr sz="900" b="0">
                <a:solidFill>
                  <a:schemeClr val="tx1"/>
                </a:solidFill>
              </a:defRPr>
            </a:lvl1pPr>
          </a:lstStyle>
          <a:p>
            <a:pPr lvl="0"/>
            <a:r>
              <a:rPr lang="zh-CN" altLang="en-US" dirty="0"/>
              <a:t>添加数据来源</a:t>
            </a:r>
            <a:endParaRPr lang="zh-CN" altLang="en-US" dirty="0"/>
          </a:p>
        </p:txBody>
      </p:sp>
      <p:sp>
        <p:nvSpPr>
          <p:cNvPr id="36" name="标题 5"/>
          <p:cNvSpPr>
            <a:spLocks noGrp="1"/>
          </p:cNvSpPr>
          <p:nvPr>
            <p:ph type="title" hasCustomPrompt="1"/>
          </p:nvPr>
        </p:nvSpPr>
        <p:spPr>
          <a:xfrm>
            <a:off x="328071" y="107568"/>
            <a:ext cx="10391341" cy="458726"/>
          </a:xfrm>
          <a:prstGeom prst="rect">
            <a:avLst/>
          </a:prstGeom>
        </p:spPr>
        <p:txBody>
          <a:bodyPr/>
          <a:lstStyle>
            <a:lvl1pPr>
              <a:defRPr sz="2800" b="1">
                <a:solidFill>
                  <a:schemeClr val="bg1"/>
                </a:solidFill>
              </a:defRPr>
            </a:lvl1pPr>
          </a:lstStyle>
          <a:p>
            <a:r>
              <a:rPr lang="zh-CN" altLang="en-US" dirty="0"/>
              <a:t>添加本页观点</a:t>
            </a:r>
            <a:endParaRPr lang="zh-CN" altLang="en-US" dirty="0"/>
          </a:p>
        </p:txBody>
      </p:sp>
      <p:sp>
        <p:nvSpPr>
          <p:cNvPr id="37" name="Picture Placeholder 2"/>
          <p:cNvSpPr>
            <a:spLocks noGrp="1"/>
          </p:cNvSpPr>
          <p:nvPr>
            <p:ph type="pic" sz="quarter" idx="43"/>
          </p:nvPr>
        </p:nvSpPr>
        <p:spPr>
          <a:xfrm>
            <a:off x="8101672" y="1412648"/>
            <a:ext cx="3408490" cy="1582513"/>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38" name="文本占位符 4"/>
          <p:cNvSpPr>
            <a:spLocks noGrp="1"/>
          </p:cNvSpPr>
          <p:nvPr>
            <p:ph type="body" sz="quarter" idx="44" hasCustomPrompt="1"/>
          </p:nvPr>
        </p:nvSpPr>
        <p:spPr>
          <a:xfrm>
            <a:off x="8102523" y="1139469"/>
            <a:ext cx="3408492" cy="257495"/>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39" name="Picture Placeholder 2"/>
          <p:cNvSpPr>
            <a:spLocks noGrp="1"/>
          </p:cNvSpPr>
          <p:nvPr>
            <p:ph type="pic" sz="quarter" idx="45"/>
          </p:nvPr>
        </p:nvSpPr>
        <p:spPr>
          <a:xfrm>
            <a:off x="8111058" y="4039963"/>
            <a:ext cx="3408490" cy="1582513"/>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40" name="文本占位符 4"/>
          <p:cNvSpPr>
            <a:spLocks noGrp="1"/>
          </p:cNvSpPr>
          <p:nvPr>
            <p:ph type="body" sz="quarter" idx="46" hasCustomPrompt="1"/>
          </p:nvPr>
        </p:nvSpPr>
        <p:spPr>
          <a:xfrm>
            <a:off x="8111909" y="3766784"/>
            <a:ext cx="3408492" cy="257495"/>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41" name="Picture Placeholder 2"/>
          <p:cNvSpPr>
            <a:spLocks noGrp="1"/>
          </p:cNvSpPr>
          <p:nvPr>
            <p:ph type="pic" sz="quarter" idx="47"/>
          </p:nvPr>
        </p:nvSpPr>
        <p:spPr>
          <a:xfrm>
            <a:off x="4391755" y="1412648"/>
            <a:ext cx="3408490" cy="1582513"/>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42" name="文本占位符 4"/>
          <p:cNvSpPr>
            <a:spLocks noGrp="1"/>
          </p:cNvSpPr>
          <p:nvPr>
            <p:ph type="body" sz="quarter" idx="48" hasCustomPrompt="1"/>
          </p:nvPr>
        </p:nvSpPr>
        <p:spPr>
          <a:xfrm>
            <a:off x="4392606" y="1139469"/>
            <a:ext cx="3408492" cy="257495"/>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43" name="Picture Placeholder 2"/>
          <p:cNvSpPr>
            <a:spLocks noGrp="1"/>
          </p:cNvSpPr>
          <p:nvPr>
            <p:ph type="pic" sz="quarter" idx="49"/>
          </p:nvPr>
        </p:nvSpPr>
        <p:spPr>
          <a:xfrm>
            <a:off x="4401141" y="4039963"/>
            <a:ext cx="3408490" cy="1582513"/>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44" name="文本占位符 4"/>
          <p:cNvSpPr>
            <a:spLocks noGrp="1"/>
          </p:cNvSpPr>
          <p:nvPr>
            <p:ph type="body" sz="quarter" idx="50" hasCustomPrompt="1"/>
          </p:nvPr>
        </p:nvSpPr>
        <p:spPr>
          <a:xfrm>
            <a:off x="4401992" y="3766784"/>
            <a:ext cx="3408492" cy="257495"/>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45" name="Picture Placeholder 2"/>
          <p:cNvSpPr>
            <a:spLocks noGrp="1"/>
          </p:cNvSpPr>
          <p:nvPr>
            <p:ph type="pic" sz="quarter" idx="51"/>
          </p:nvPr>
        </p:nvSpPr>
        <p:spPr>
          <a:xfrm>
            <a:off x="690371" y="4039963"/>
            <a:ext cx="3408490" cy="1582513"/>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46" name="文本占位符 4"/>
          <p:cNvSpPr>
            <a:spLocks noGrp="1"/>
          </p:cNvSpPr>
          <p:nvPr>
            <p:ph type="body" sz="quarter" idx="52" hasCustomPrompt="1"/>
          </p:nvPr>
        </p:nvSpPr>
        <p:spPr>
          <a:xfrm>
            <a:off x="691222" y="3766784"/>
            <a:ext cx="3408492" cy="257495"/>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47" name="文本占位符 4"/>
          <p:cNvSpPr>
            <a:spLocks noGrp="1"/>
          </p:cNvSpPr>
          <p:nvPr>
            <p:ph type="body" sz="quarter" idx="19"/>
          </p:nvPr>
        </p:nvSpPr>
        <p:spPr>
          <a:xfrm>
            <a:off x="900750" y="1160225"/>
            <a:ext cx="3192990" cy="678020"/>
          </a:xfrm>
          <a:prstGeom prst="rect">
            <a:avLst/>
          </a:prstGeom>
        </p:spPr>
        <p:txBody>
          <a:bodyPr/>
          <a:lstStyle>
            <a:lvl1pPr marL="0" indent="0" algn="l">
              <a:lnSpc>
                <a:spcPts val="2000"/>
              </a:lnSpc>
              <a:buNone/>
              <a:defRPr sz="1400" b="0">
                <a:solidFill>
                  <a:schemeClr val="tx1"/>
                </a:solidFill>
              </a:defRPr>
            </a:lvl1pPr>
          </a:lstStyle>
          <a:p>
            <a:pPr lvl="0"/>
            <a:endParaRPr lang="en-US" altLang="zh-CN" dirty="0"/>
          </a:p>
        </p:txBody>
      </p:sp>
      <p:sp>
        <p:nvSpPr>
          <p:cNvPr id="48" name="文本占位符 4"/>
          <p:cNvSpPr>
            <a:spLocks noGrp="1"/>
          </p:cNvSpPr>
          <p:nvPr>
            <p:ph type="body" sz="quarter" idx="38"/>
          </p:nvPr>
        </p:nvSpPr>
        <p:spPr>
          <a:xfrm>
            <a:off x="900750" y="1968633"/>
            <a:ext cx="3192990" cy="678020"/>
          </a:xfrm>
          <a:prstGeom prst="rect">
            <a:avLst/>
          </a:prstGeom>
        </p:spPr>
        <p:txBody>
          <a:bodyPr/>
          <a:lstStyle>
            <a:lvl1pPr marL="0" indent="0" algn="l">
              <a:lnSpc>
                <a:spcPts val="2000"/>
              </a:lnSpc>
              <a:buNone/>
              <a:defRPr sz="1400" b="0">
                <a:solidFill>
                  <a:schemeClr val="tx1"/>
                </a:solidFill>
              </a:defRPr>
            </a:lvl1pPr>
          </a:lstStyle>
          <a:p>
            <a:pPr lvl="0"/>
            <a:endParaRPr lang="en-US" altLang="zh-CN" dirty="0"/>
          </a:p>
        </p:txBody>
      </p:sp>
      <p:sp>
        <p:nvSpPr>
          <p:cNvPr id="49" name="文本占位符 4"/>
          <p:cNvSpPr>
            <a:spLocks noGrp="1"/>
          </p:cNvSpPr>
          <p:nvPr>
            <p:ph type="body" sz="quarter" idx="53"/>
          </p:nvPr>
        </p:nvSpPr>
        <p:spPr>
          <a:xfrm>
            <a:off x="900750" y="2777042"/>
            <a:ext cx="3192990" cy="678020"/>
          </a:xfrm>
          <a:prstGeom prst="rect">
            <a:avLst/>
          </a:prstGeom>
        </p:spPr>
        <p:txBody>
          <a:bodyPr/>
          <a:lstStyle>
            <a:lvl1pPr marL="0" indent="0" algn="l">
              <a:lnSpc>
                <a:spcPts val="2000"/>
              </a:lnSpc>
              <a:buNone/>
              <a:defRPr sz="1400" b="0">
                <a:solidFill>
                  <a:schemeClr val="tx1"/>
                </a:solidFill>
              </a:defRPr>
            </a:lvl1pPr>
          </a:lstStyle>
          <a:p>
            <a:pPr lvl="0"/>
            <a:endParaRPr lang="en-US" altLang="zh-CN" dirty="0"/>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preserve="1" showMasterSp="0" userDrawn="1">
  <p:cSld name="6张图无文字">
    <p:bg>
      <p:bgPr>
        <a:solidFill>
          <a:schemeClr val="bg2"/>
        </a:solidFill>
        <a:effectLst/>
      </p:bgPr>
    </p:bg>
    <p:spTree>
      <p:nvGrpSpPr>
        <p:cNvPr id="1" name=""/>
        <p:cNvGrpSpPr/>
        <p:nvPr/>
      </p:nvGrpSpPr>
      <p:grpSpPr>
        <a:xfrm>
          <a:off x="0" y="0"/>
          <a:ext cx="0" cy="0"/>
          <a:chOff x="0" y="0"/>
          <a:chExt cx="0" cy="0"/>
        </a:xfrm>
      </p:grpSpPr>
      <p:sp>
        <p:nvSpPr>
          <p:cNvPr id="12" name="Rectangle"/>
          <p:cNvSpPr/>
          <p:nvPr userDrawn="1"/>
        </p:nvSpPr>
        <p:spPr>
          <a:xfrm>
            <a:off x="-4234" y="-4234"/>
            <a:ext cx="12200468" cy="666849"/>
          </a:xfrm>
          <a:prstGeom prst="rect">
            <a:avLst/>
          </a:prstGeom>
          <a:solidFill>
            <a:schemeClr val="accent1"/>
          </a:solidFill>
          <a:ln w="12700">
            <a:miter lim="400000"/>
          </a:ln>
          <a:effectLst>
            <a:outerShdw blurRad="50800" dist="38100" dir="5400000" algn="t" rotWithShape="0">
              <a:prstClr val="black">
                <a:alpha val="40000"/>
              </a:prstClr>
            </a:outerShdw>
          </a:effectLst>
        </p:spPr>
        <p:txBody>
          <a:bodyPr lIns="0" tIns="0" rIns="0" bIns="0" anchor="ctr"/>
          <a:lstStyle/>
          <a:p>
            <a:pPr>
              <a:defRPr sz="3200" b="0">
                <a:solidFill>
                  <a:srgbClr val="FFFFFF"/>
                </a:solidFill>
                <a:latin typeface="+mn-lt"/>
                <a:ea typeface="+mn-ea"/>
                <a:cs typeface="+mn-cs"/>
                <a:sym typeface="Helvetica Neue Medium"/>
              </a:defRPr>
            </a:pPr>
            <a:endParaRPr sz="1600" dirty="0">
              <a:latin typeface="微软雅黑" panose="020B0503020204020204" pitchFamily="34" charset="-122"/>
              <a:ea typeface="微软雅黑" panose="020B0503020204020204" pitchFamily="34" charset="-122"/>
              <a:cs typeface="Arial Black" panose="020B0A04020102020204" pitchFamily="34" charset="0"/>
              <a:sym typeface="微软雅黑" panose="020B0503020204020204" pitchFamily="34" charset="-122"/>
            </a:endParaRPr>
          </a:p>
        </p:txBody>
      </p:sp>
      <p:pic>
        <p:nvPicPr>
          <p:cNvPr id="18" name="图片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30317" y="6137921"/>
            <a:ext cx="1295054" cy="352196"/>
          </a:xfrm>
          <a:prstGeom prst="rect">
            <a:avLst/>
          </a:prstGeom>
          <a:effectLst/>
        </p:spPr>
      </p:pic>
      <p:cxnSp>
        <p:nvCxnSpPr>
          <p:cNvPr id="23" name="直接连接符 22"/>
          <p:cNvCxnSpPr/>
          <p:nvPr userDrawn="1"/>
        </p:nvCxnSpPr>
        <p:spPr>
          <a:xfrm>
            <a:off x="10227059" y="6529534"/>
            <a:ext cx="1831591" cy="0"/>
          </a:xfrm>
          <a:prstGeom prst="line">
            <a:avLst/>
          </a:prstGeom>
        </p:spPr>
        <p:style>
          <a:lnRef idx="1">
            <a:schemeClr val="accent1"/>
          </a:lnRef>
          <a:fillRef idx="0">
            <a:schemeClr val="accent1"/>
          </a:fillRef>
          <a:effectRef idx="0">
            <a:schemeClr val="accent1"/>
          </a:effectRef>
          <a:fontRef idx="minor">
            <a:schemeClr val="tx1"/>
          </a:fontRef>
        </p:style>
      </p:cxnSp>
      <p:sp>
        <p:nvSpPr>
          <p:cNvPr id="26" name="文本占位符 4"/>
          <p:cNvSpPr>
            <a:spLocks noGrp="1"/>
          </p:cNvSpPr>
          <p:nvPr>
            <p:ph type="body" sz="quarter" idx="39" hasCustomPrompt="1"/>
          </p:nvPr>
        </p:nvSpPr>
        <p:spPr>
          <a:xfrm>
            <a:off x="10149603" y="6603242"/>
            <a:ext cx="2056482" cy="225385"/>
          </a:xfrm>
          <a:prstGeom prst="rect">
            <a:avLst/>
          </a:prstGeom>
        </p:spPr>
        <p:txBody>
          <a:bodyPr/>
          <a:lstStyle>
            <a:lvl1pPr marL="0" indent="0" algn="ctr">
              <a:buNone/>
              <a:defRPr sz="900" b="0">
                <a:solidFill>
                  <a:schemeClr val="tx1"/>
                </a:solidFill>
              </a:defRPr>
            </a:lvl1pPr>
          </a:lstStyle>
          <a:p>
            <a:pPr lvl="0"/>
            <a:r>
              <a:rPr lang="zh-CN" altLang="en-US" dirty="0"/>
              <a:t>添加数据来源</a:t>
            </a:r>
            <a:endParaRPr lang="zh-CN" altLang="en-US" dirty="0"/>
          </a:p>
        </p:txBody>
      </p:sp>
      <p:sp>
        <p:nvSpPr>
          <p:cNvPr id="27" name="标题 5"/>
          <p:cNvSpPr>
            <a:spLocks noGrp="1"/>
          </p:cNvSpPr>
          <p:nvPr>
            <p:ph type="title" hasCustomPrompt="1"/>
          </p:nvPr>
        </p:nvSpPr>
        <p:spPr>
          <a:xfrm>
            <a:off x="328071" y="107568"/>
            <a:ext cx="10391341" cy="458726"/>
          </a:xfrm>
          <a:prstGeom prst="rect">
            <a:avLst/>
          </a:prstGeom>
        </p:spPr>
        <p:txBody>
          <a:bodyPr/>
          <a:lstStyle>
            <a:lvl1pPr>
              <a:defRPr sz="2800" b="1">
                <a:solidFill>
                  <a:schemeClr val="bg1"/>
                </a:solidFill>
              </a:defRPr>
            </a:lvl1pPr>
          </a:lstStyle>
          <a:p>
            <a:r>
              <a:rPr lang="zh-CN" altLang="en-US" dirty="0"/>
              <a:t>添加本页观点</a:t>
            </a:r>
            <a:endParaRPr lang="zh-CN" altLang="en-US" dirty="0"/>
          </a:p>
        </p:txBody>
      </p:sp>
      <p:sp>
        <p:nvSpPr>
          <p:cNvPr id="28" name="Picture Placeholder 2"/>
          <p:cNvSpPr>
            <a:spLocks noGrp="1"/>
          </p:cNvSpPr>
          <p:nvPr>
            <p:ph type="pic" sz="quarter" idx="43"/>
          </p:nvPr>
        </p:nvSpPr>
        <p:spPr>
          <a:xfrm>
            <a:off x="8101672" y="1368580"/>
            <a:ext cx="3408490" cy="1582513"/>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29" name="文本占位符 4"/>
          <p:cNvSpPr>
            <a:spLocks noGrp="1"/>
          </p:cNvSpPr>
          <p:nvPr>
            <p:ph type="body" sz="quarter" idx="44" hasCustomPrompt="1"/>
          </p:nvPr>
        </p:nvSpPr>
        <p:spPr>
          <a:xfrm>
            <a:off x="8102523" y="1109049"/>
            <a:ext cx="3408492" cy="243847"/>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30" name="Picture Placeholder 2"/>
          <p:cNvSpPr>
            <a:spLocks noGrp="1"/>
          </p:cNvSpPr>
          <p:nvPr>
            <p:ph type="pic" sz="quarter" idx="45"/>
          </p:nvPr>
        </p:nvSpPr>
        <p:spPr>
          <a:xfrm>
            <a:off x="8111058" y="3575604"/>
            <a:ext cx="3408490" cy="1582513"/>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31" name="文本占位符 4"/>
          <p:cNvSpPr>
            <a:spLocks noGrp="1"/>
          </p:cNvSpPr>
          <p:nvPr>
            <p:ph type="body" sz="quarter" idx="46" hasCustomPrompt="1"/>
          </p:nvPr>
        </p:nvSpPr>
        <p:spPr>
          <a:xfrm>
            <a:off x="8111909" y="3316073"/>
            <a:ext cx="3408492" cy="243847"/>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32" name="Picture Placeholder 2"/>
          <p:cNvSpPr>
            <a:spLocks noGrp="1"/>
          </p:cNvSpPr>
          <p:nvPr>
            <p:ph type="pic" sz="quarter" idx="47"/>
          </p:nvPr>
        </p:nvSpPr>
        <p:spPr>
          <a:xfrm>
            <a:off x="4391755" y="1368580"/>
            <a:ext cx="3408490" cy="1582513"/>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33" name="文本占位符 4"/>
          <p:cNvSpPr>
            <a:spLocks noGrp="1"/>
          </p:cNvSpPr>
          <p:nvPr>
            <p:ph type="body" sz="quarter" idx="48" hasCustomPrompt="1"/>
          </p:nvPr>
        </p:nvSpPr>
        <p:spPr>
          <a:xfrm>
            <a:off x="4392606" y="1109049"/>
            <a:ext cx="3408492" cy="243847"/>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35" name="Picture Placeholder 2"/>
          <p:cNvSpPr>
            <a:spLocks noGrp="1"/>
          </p:cNvSpPr>
          <p:nvPr>
            <p:ph type="pic" sz="quarter" idx="49"/>
          </p:nvPr>
        </p:nvSpPr>
        <p:spPr>
          <a:xfrm>
            <a:off x="4401141" y="3575604"/>
            <a:ext cx="3408490" cy="1582513"/>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36" name="文本占位符 4"/>
          <p:cNvSpPr>
            <a:spLocks noGrp="1"/>
          </p:cNvSpPr>
          <p:nvPr>
            <p:ph type="body" sz="quarter" idx="50" hasCustomPrompt="1"/>
          </p:nvPr>
        </p:nvSpPr>
        <p:spPr>
          <a:xfrm>
            <a:off x="4401992" y="3316073"/>
            <a:ext cx="3408492" cy="243847"/>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37" name="Picture Placeholder 2"/>
          <p:cNvSpPr>
            <a:spLocks noGrp="1"/>
          </p:cNvSpPr>
          <p:nvPr>
            <p:ph type="pic" sz="quarter" idx="51"/>
          </p:nvPr>
        </p:nvSpPr>
        <p:spPr>
          <a:xfrm>
            <a:off x="690371" y="3575604"/>
            <a:ext cx="3408490" cy="1582513"/>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38" name="文本占位符 4"/>
          <p:cNvSpPr>
            <a:spLocks noGrp="1"/>
          </p:cNvSpPr>
          <p:nvPr>
            <p:ph type="body" sz="quarter" idx="52" hasCustomPrompt="1"/>
          </p:nvPr>
        </p:nvSpPr>
        <p:spPr>
          <a:xfrm>
            <a:off x="691222" y="3316073"/>
            <a:ext cx="3408492" cy="243847"/>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42" name="Picture Placeholder 2"/>
          <p:cNvSpPr>
            <a:spLocks noGrp="1"/>
          </p:cNvSpPr>
          <p:nvPr>
            <p:ph type="pic" sz="quarter" idx="53"/>
          </p:nvPr>
        </p:nvSpPr>
        <p:spPr>
          <a:xfrm>
            <a:off x="664832" y="1368580"/>
            <a:ext cx="3408490" cy="1582513"/>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43" name="文本占位符 4"/>
          <p:cNvSpPr>
            <a:spLocks noGrp="1"/>
          </p:cNvSpPr>
          <p:nvPr>
            <p:ph type="body" sz="quarter" idx="54" hasCustomPrompt="1"/>
          </p:nvPr>
        </p:nvSpPr>
        <p:spPr>
          <a:xfrm>
            <a:off x="665683" y="1109049"/>
            <a:ext cx="3408492" cy="243847"/>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19" name="文本占位符 4"/>
          <p:cNvSpPr>
            <a:spLocks noGrp="1"/>
          </p:cNvSpPr>
          <p:nvPr>
            <p:ph type="body" sz="quarter" idx="55"/>
          </p:nvPr>
        </p:nvSpPr>
        <p:spPr>
          <a:xfrm>
            <a:off x="690370" y="5344465"/>
            <a:ext cx="10829177" cy="678020"/>
          </a:xfrm>
          <a:prstGeom prst="rect">
            <a:avLst/>
          </a:prstGeom>
        </p:spPr>
        <p:txBody>
          <a:bodyPr/>
          <a:lstStyle>
            <a:lvl1pPr marL="0" indent="0" algn="l">
              <a:lnSpc>
                <a:spcPts val="2000"/>
              </a:lnSpc>
              <a:buNone/>
              <a:defRPr sz="1400" b="0">
                <a:solidFill>
                  <a:schemeClr val="tx1"/>
                </a:solidFill>
              </a:defRPr>
            </a:lvl1pPr>
          </a:lstStyle>
          <a:p>
            <a:pPr lvl="0"/>
            <a:endParaRPr lang="en-US" altLang="zh-CN" dirty="0"/>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preserve="1" showMasterSp="0" userDrawn="1">
  <p:cSld name="8张图无文字">
    <p:bg>
      <p:bgPr>
        <a:solidFill>
          <a:schemeClr val="bg2"/>
        </a:solidFill>
        <a:effectLst/>
      </p:bgPr>
    </p:bg>
    <p:spTree>
      <p:nvGrpSpPr>
        <p:cNvPr id="1" name=""/>
        <p:cNvGrpSpPr/>
        <p:nvPr/>
      </p:nvGrpSpPr>
      <p:grpSpPr>
        <a:xfrm>
          <a:off x="0" y="0"/>
          <a:ext cx="0" cy="0"/>
          <a:chOff x="0" y="0"/>
          <a:chExt cx="0" cy="0"/>
        </a:xfrm>
      </p:grpSpPr>
      <p:sp>
        <p:nvSpPr>
          <p:cNvPr id="12" name="Rectangle"/>
          <p:cNvSpPr/>
          <p:nvPr userDrawn="1"/>
        </p:nvSpPr>
        <p:spPr>
          <a:xfrm>
            <a:off x="-4234" y="-4234"/>
            <a:ext cx="12200468" cy="666849"/>
          </a:xfrm>
          <a:prstGeom prst="rect">
            <a:avLst/>
          </a:prstGeom>
          <a:solidFill>
            <a:schemeClr val="accent1"/>
          </a:solidFill>
          <a:ln w="12700">
            <a:miter lim="400000"/>
          </a:ln>
          <a:effectLst>
            <a:outerShdw blurRad="50800" dist="38100" dir="5400000" algn="t" rotWithShape="0">
              <a:prstClr val="black">
                <a:alpha val="40000"/>
              </a:prstClr>
            </a:outerShdw>
          </a:effectLst>
        </p:spPr>
        <p:txBody>
          <a:bodyPr lIns="0" tIns="0" rIns="0" bIns="0" anchor="ctr"/>
          <a:lstStyle/>
          <a:p>
            <a:pPr>
              <a:defRPr sz="3200" b="0">
                <a:solidFill>
                  <a:srgbClr val="FFFFFF"/>
                </a:solidFill>
                <a:latin typeface="+mn-lt"/>
                <a:ea typeface="+mn-ea"/>
                <a:cs typeface="+mn-cs"/>
                <a:sym typeface="Helvetica Neue Medium"/>
              </a:defRPr>
            </a:pPr>
            <a:endParaRPr sz="1600" dirty="0">
              <a:latin typeface="微软雅黑" panose="020B0503020204020204" pitchFamily="34" charset="-122"/>
              <a:ea typeface="微软雅黑" panose="020B0503020204020204" pitchFamily="34" charset="-122"/>
              <a:cs typeface="Arial Black" panose="020B0A04020102020204" pitchFamily="34" charset="0"/>
              <a:sym typeface="微软雅黑" panose="020B0503020204020204" pitchFamily="34" charset="-122"/>
            </a:endParaRPr>
          </a:p>
        </p:txBody>
      </p:sp>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30317" y="6137921"/>
            <a:ext cx="1295054" cy="352196"/>
          </a:xfrm>
          <a:prstGeom prst="rect">
            <a:avLst/>
          </a:prstGeom>
          <a:effectLst/>
        </p:spPr>
      </p:pic>
      <p:cxnSp>
        <p:nvCxnSpPr>
          <p:cNvPr id="23" name="直接连接符 22"/>
          <p:cNvCxnSpPr/>
          <p:nvPr userDrawn="1"/>
        </p:nvCxnSpPr>
        <p:spPr>
          <a:xfrm>
            <a:off x="10227059" y="6529534"/>
            <a:ext cx="1831591" cy="0"/>
          </a:xfrm>
          <a:prstGeom prst="line">
            <a:avLst/>
          </a:prstGeom>
        </p:spPr>
        <p:style>
          <a:lnRef idx="1">
            <a:schemeClr val="accent1"/>
          </a:lnRef>
          <a:fillRef idx="0">
            <a:schemeClr val="accent1"/>
          </a:fillRef>
          <a:effectRef idx="0">
            <a:schemeClr val="accent1"/>
          </a:effectRef>
          <a:fontRef idx="minor">
            <a:schemeClr val="tx1"/>
          </a:fontRef>
        </p:style>
      </p:cxnSp>
      <p:sp>
        <p:nvSpPr>
          <p:cNvPr id="25" name="Picture Placeholder 2"/>
          <p:cNvSpPr>
            <a:spLocks noGrp="1"/>
          </p:cNvSpPr>
          <p:nvPr>
            <p:ph type="pic" sz="quarter" idx="43"/>
          </p:nvPr>
        </p:nvSpPr>
        <p:spPr>
          <a:xfrm>
            <a:off x="9044742" y="1439615"/>
            <a:ext cx="2772676" cy="1287314"/>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26" name="文本占位符 4"/>
          <p:cNvSpPr>
            <a:spLocks noGrp="1"/>
          </p:cNvSpPr>
          <p:nvPr>
            <p:ph type="body" sz="quarter" idx="44" hasCustomPrompt="1"/>
          </p:nvPr>
        </p:nvSpPr>
        <p:spPr>
          <a:xfrm>
            <a:off x="9045593" y="1200840"/>
            <a:ext cx="2772686" cy="222886"/>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27" name="Picture Placeholder 2"/>
          <p:cNvSpPr>
            <a:spLocks noGrp="1"/>
          </p:cNvSpPr>
          <p:nvPr>
            <p:ph type="pic" sz="quarter" idx="45"/>
          </p:nvPr>
        </p:nvSpPr>
        <p:spPr>
          <a:xfrm>
            <a:off x="9092012" y="3471373"/>
            <a:ext cx="2772676" cy="1287314"/>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28" name="文本占位符 4"/>
          <p:cNvSpPr>
            <a:spLocks noGrp="1"/>
          </p:cNvSpPr>
          <p:nvPr>
            <p:ph type="body" sz="quarter" idx="46" hasCustomPrompt="1"/>
          </p:nvPr>
        </p:nvSpPr>
        <p:spPr>
          <a:xfrm>
            <a:off x="9092863" y="3232598"/>
            <a:ext cx="2772686" cy="222886"/>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35" name="Picture Placeholder 2"/>
          <p:cNvSpPr>
            <a:spLocks noGrp="1"/>
          </p:cNvSpPr>
          <p:nvPr>
            <p:ph type="pic" sz="quarter" idx="47"/>
          </p:nvPr>
        </p:nvSpPr>
        <p:spPr>
          <a:xfrm>
            <a:off x="6123245" y="1441856"/>
            <a:ext cx="2772676" cy="1287314"/>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36" name="文本占位符 4"/>
          <p:cNvSpPr>
            <a:spLocks noGrp="1"/>
          </p:cNvSpPr>
          <p:nvPr>
            <p:ph type="body" sz="quarter" idx="48" hasCustomPrompt="1"/>
          </p:nvPr>
        </p:nvSpPr>
        <p:spPr>
          <a:xfrm>
            <a:off x="6124096" y="1203081"/>
            <a:ext cx="2772686" cy="222886"/>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37" name="Picture Placeholder 2"/>
          <p:cNvSpPr>
            <a:spLocks noGrp="1"/>
          </p:cNvSpPr>
          <p:nvPr>
            <p:ph type="pic" sz="quarter" idx="49"/>
          </p:nvPr>
        </p:nvSpPr>
        <p:spPr>
          <a:xfrm>
            <a:off x="6170515" y="3473614"/>
            <a:ext cx="2772676" cy="1287314"/>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38" name="文本占位符 4"/>
          <p:cNvSpPr>
            <a:spLocks noGrp="1"/>
          </p:cNvSpPr>
          <p:nvPr>
            <p:ph type="body" sz="quarter" idx="50" hasCustomPrompt="1"/>
          </p:nvPr>
        </p:nvSpPr>
        <p:spPr>
          <a:xfrm>
            <a:off x="6171366" y="3232208"/>
            <a:ext cx="2772686" cy="222886"/>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39" name="Picture Placeholder 2"/>
          <p:cNvSpPr>
            <a:spLocks noGrp="1"/>
          </p:cNvSpPr>
          <p:nvPr>
            <p:ph type="pic" sz="quarter" idx="51"/>
          </p:nvPr>
        </p:nvSpPr>
        <p:spPr>
          <a:xfrm>
            <a:off x="3228183" y="1442998"/>
            <a:ext cx="2772676" cy="1287314"/>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40" name="文本占位符 4"/>
          <p:cNvSpPr>
            <a:spLocks noGrp="1"/>
          </p:cNvSpPr>
          <p:nvPr>
            <p:ph type="body" sz="quarter" idx="52" hasCustomPrompt="1"/>
          </p:nvPr>
        </p:nvSpPr>
        <p:spPr>
          <a:xfrm>
            <a:off x="3229034" y="1204223"/>
            <a:ext cx="2772686" cy="222886"/>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41" name="Picture Placeholder 2"/>
          <p:cNvSpPr>
            <a:spLocks noGrp="1"/>
          </p:cNvSpPr>
          <p:nvPr>
            <p:ph type="pic" sz="quarter" idx="53"/>
          </p:nvPr>
        </p:nvSpPr>
        <p:spPr>
          <a:xfrm>
            <a:off x="3248157" y="3474756"/>
            <a:ext cx="2772676" cy="1287314"/>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42" name="文本占位符 4"/>
          <p:cNvSpPr>
            <a:spLocks noGrp="1"/>
          </p:cNvSpPr>
          <p:nvPr>
            <p:ph type="body" sz="quarter" idx="54" hasCustomPrompt="1"/>
          </p:nvPr>
        </p:nvSpPr>
        <p:spPr>
          <a:xfrm>
            <a:off x="3249008" y="3233350"/>
            <a:ext cx="2772686" cy="222886"/>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43" name="Picture Placeholder 2"/>
          <p:cNvSpPr>
            <a:spLocks noGrp="1"/>
          </p:cNvSpPr>
          <p:nvPr>
            <p:ph type="pic" sz="quarter" idx="55"/>
          </p:nvPr>
        </p:nvSpPr>
        <p:spPr>
          <a:xfrm>
            <a:off x="326650" y="1442998"/>
            <a:ext cx="2772676" cy="1287314"/>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44" name="文本占位符 4"/>
          <p:cNvSpPr>
            <a:spLocks noGrp="1"/>
          </p:cNvSpPr>
          <p:nvPr>
            <p:ph type="body" sz="quarter" idx="56" hasCustomPrompt="1"/>
          </p:nvPr>
        </p:nvSpPr>
        <p:spPr>
          <a:xfrm>
            <a:off x="327501" y="1204223"/>
            <a:ext cx="2772686" cy="222886"/>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45" name="Picture Placeholder 2"/>
          <p:cNvSpPr>
            <a:spLocks noGrp="1"/>
          </p:cNvSpPr>
          <p:nvPr>
            <p:ph type="pic" sz="quarter" idx="57"/>
          </p:nvPr>
        </p:nvSpPr>
        <p:spPr>
          <a:xfrm>
            <a:off x="325789" y="3473614"/>
            <a:ext cx="2772676" cy="1287314"/>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46" name="文本占位符 4"/>
          <p:cNvSpPr>
            <a:spLocks noGrp="1"/>
          </p:cNvSpPr>
          <p:nvPr>
            <p:ph type="body" sz="quarter" idx="58" hasCustomPrompt="1"/>
          </p:nvPr>
        </p:nvSpPr>
        <p:spPr>
          <a:xfrm>
            <a:off x="326640" y="3232208"/>
            <a:ext cx="2772686" cy="222886"/>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47" name="文本占位符 4"/>
          <p:cNvSpPr>
            <a:spLocks noGrp="1"/>
          </p:cNvSpPr>
          <p:nvPr>
            <p:ph type="body" sz="quarter" idx="39" hasCustomPrompt="1"/>
          </p:nvPr>
        </p:nvSpPr>
        <p:spPr>
          <a:xfrm>
            <a:off x="10149603" y="6603242"/>
            <a:ext cx="2056482" cy="225385"/>
          </a:xfrm>
          <a:prstGeom prst="rect">
            <a:avLst/>
          </a:prstGeom>
        </p:spPr>
        <p:txBody>
          <a:bodyPr/>
          <a:lstStyle>
            <a:lvl1pPr marL="0" indent="0" algn="ctr">
              <a:buNone/>
              <a:defRPr sz="900" b="0">
                <a:solidFill>
                  <a:schemeClr val="tx1"/>
                </a:solidFill>
              </a:defRPr>
            </a:lvl1pPr>
          </a:lstStyle>
          <a:p>
            <a:pPr lvl="0"/>
            <a:r>
              <a:rPr lang="zh-CN" altLang="en-US" dirty="0"/>
              <a:t>添加数据来源</a:t>
            </a:r>
            <a:endParaRPr lang="zh-CN" altLang="en-US" dirty="0"/>
          </a:p>
        </p:txBody>
      </p:sp>
      <p:sp>
        <p:nvSpPr>
          <p:cNvPr id="48" name="标题 5"/>
          <p:cNvSpPr>
            <a:spLocks noGrp="1"/>
          </p:cNvSpPr>
          <p:nvPr>
            <p:ph type="title" hasCustomPrompt="1"/>
          </p:nvPr>
        </p:nvSpPr>
        <p:spPr>
          <a:xfrm>
            <a:off x="328071" y="107568"/>
            <a:ext cx="10391341" cy="458726"/>
          </a:xfrm>
          <a:prstGeom prst="rect">
            <a:avLst/>
          </a:prstGeom>
        </p:spPr>
        <p:txBody>
          <a:bodyPr/>
          <a:lstStyle>
            <a:lvl1pPr>
              <a:defRPr sz="2800" b="1">
                <a:solidFill>
                  <a:schemeClr val="bg1"/>
                </a:solidFill>
              </a:defRPr>
            </a:lvl1pPr>
          </a:lstStyle>
          <a:p>
            <a:r>
              <a:rPr lang="zh-CN" altLang="en-US" dirty="0"/>
              <a:t>添加本页观点</a:t>
            </a:r>
            <a:endParaRPr lang="zh-CN" altLang="en-US" dirty="0"/>
          </a:p>
        </p:txBody>
      </p:sp>
      <p:sp>
        <p:nvSpPr>
          <p:cNvPr id="24" name="文本占位符 4"/>
          <p:cNvSpPr>
            <a:spLocks noGrp="1"/>
          </p:cNvSpPr>
          <p:nvPr>
            <p:ph type="body" sz="quarter" idx="59"/>
          </p:nvPr>
        </p:nvSpPr>
        <p:spPr>
          <a:xfrm>
            <a:off x="348667" y="5084038"/>
            <a:ext cx="11516021" cy="678020"/>
          </a:xfrm>
          <a:prstGeom prst="rect">
            <a:avLst/>
          </a:prstGeom>
        </p:spPr>
        <p:txBody>
          <a:bodyPr/>
          <a:lstStyle>
            <a:lvl1pPr marL="0" indent="0" algn="l">
              <a:lnSpc>
                <a:spcPts val="2000"/>
              </a:lnSpc>
              <a:buNone/>
              <a:defRPr sz="1400" b="0">
                <a:solidFill>
                  <a:schemeClr val="tx1"/>
                </a:solidFill>
              </a:defRPr>
            </a:lvl1pPr>
          </a:lstStyle>
          <a:p>
            <a:pPr lvl="0"/>
            <a:endParaRPr lang="en-US" altLang="zh-CN" dirty="0"/>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结论_4">
    <p:bg>
      <p:bgPr>
        <a:solidFill>
          <a:schemeClr val="bg2"/>
        </a:solidFill>
        <a:effectLst/>
      </p:bgPr>
    </p:bg>
    <p:spTree>
      <p:nvGrpSpPr>
        <p:cNvPr id="1" name=""/>
        <p:cNvGrpSpPr/>
        <p:nvPr/>
      </p:nvGrpSpPr>
      <p:grpSpPr>
        <a:xfrm>
          <a:off x="0" y="0"/>
          <a:ext cx="0" cy="0"/>
          <a:chOff x="0" y="0"/>
          <a:chExt cx="0" cy="0"/>
        </a:xfrm>
      </p:grpSpPr>
      <p:sp>
        <p:nvSpPr>
          <p:cNvPr id="17" name="矩形 16"/>
          <p:cNvSpPr/>
          <p:nvPr userDrawn="1"/>
        </p:nvSpPr>
        <p:spPr>
          <a:xfrm>
            <a:off x="1738489" y="1215479"/>
            <a:ext cx="2291645" cy="118742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25" name="直接连接符 24"/>
          <p:cNvCxnSpPr/>
          <p:nvPr userDrawn="1"/>
        </p:nvCxnSpPr>
        <p:spPr>
          <a:xfrm>
            <a:off x="4030133" y="2402907"/>
            <a:ext cx="6624469"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33" name="矩形 32"/>
          <p:cNvSpPr/>
          <p:nvPr userDrawn="1"/>
        </p:nvSpPr>
        <p:spPr>
          <a:xfrm>
            <a:off x="1738489" y="2402907"/>
            <a:ext cx="2291645" cy="118742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矩形 33"/>
          <p:cNvSpPr/>
          <p:nvPr userDrawn="1"/>
        </p:nvSpPr>
        <p:spPr>
          <a:xfrm>
            <a:off x="1738488" y="3590335"/>
            <a:ext cx="2291645" cy="118742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矩形 34"/>
          <p:cNvSpPr/>
          <p:nvPr userDrawn="1"/>
        </p:nvSpPr>
        <p:spPr>
          <a:xfrm>
            <a:off x="1738488" y="4763563"/>
            <a:ext cx="2291645" cy="118742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41" name="直接连接符 40"/>
          <p:cNvCxnSpPr/>
          <p:nvPr userDrawn="1"/>
        </p:nvCxnSpPr>
        <p:spPr>
          <a:xfrm>
            <a:off x="4030133" y="3590335"/>
            <a:ext cx="6624469"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userDrawn="1"/>
        </p:nvCxnSpPr>
        <p:spPr>
          <a:xfrm>
            <a:off x="4030133" y="4763563"/>
            <a:ext cx="6624469"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userDrawn="1"/>
        </p:nvCxnSpPr>
        <p:spPr>
          <a:xfrm>
            <a:off x="4030133" y="5940022"/>
            <a:ext cx="6624469"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标题 5"/>
          <p:cNvSpPr>
            <a:spLocks noGrp="1"/>
          </p:cNvSpPr>
          <p:nvPr>
            <p:ph type="title" hasCustomPrompt="1"/>
          </p:nvPr>
        </p:nvSpPr>
        <p:spPr>
          <a:xfrm>
            <a:off x="328071" y="107568"/>
            <a:ext cx="10391341" cy="458726"/>
          </a:xfrm>
          <a:prstGeom prst="rect">
            <a:avLst/>
          </a:prstGeom>
        </p:spPr>
        <p:txBody>
          <a:bodyPr/>
          <a:lstStyle>
            <a:lvl1pPr>
              <a:defRPr sz="2800" b="1">
                <a:solidFill>
                  <a:schemeClr val="bg1"/>
                </a:solidFill>
              </a:defRPr>
            </a:lvl1pPr>
          </a:lstStyle>
          <a:p>
            <a:r>
              <a:rPr lang="zh-CN" altLang="en-US" dirty="0"/>
              <a:t>添加本页观点</a:t>
            </a:r>
            <a:endParaRPr lang="zh-CN" altLang="en-US" dirty="0"/>
          </a:p>
        </p:txBody>
      </p:sp>
      <p:sp>
        <p:nvSpPr>
          <p:cNvPr id="26" name="文本占位符 4"/>
          <p:cNvSpPr>
            <a:spLocks noGrp="1"/>
          </p:cNvSpPr>
          <p:nvPr>
            <p:ph type="body" sz="quarter" idx="19"/>
          </p:nvPr>
        </p:nvSpPr>
        <p:spPr>
          <a:xfrm>
            <a:off x="4176788" y="1241722"/>
            <a:ext cx="6477814" cy="982859"/>
          </a:xfrm>
          <a:prstGeom prst="rect">
            <a:avLst/>
          </a:prstGeom>
        </p:spPr>
        <p:txBody>
          <a:bodyPr/>
          <a:lstStyle>
            <a:lvl1pPr marL="0" indent="0" algn="l">
              <a:lnSpc>
                <a:spcPts val="2000"/>
              </a:lnSpc>
              <a:buNone/>
              <a:defRPr sz="1400" b="0">
                <a:solidFill>
                  <a:schemeClr val="tx1"/>
                </a:solidFill>
              </a:defRPr>
            </a:lvl1pPr>
          </a:lstStyle>
          <a:p>
            <a:pPr lvl="0"/>
            <a:endParaRPr lang="en-US" altLang="zh-CN" dirty="0"/>
          </a:p>
        </p:txBody>
      </p:sp>
      <p:sp>
        <p:nvSpPr>
          <p:cNvPr id="27" name="文本占位符 4"/>
          <p:cNvSpPr>
            <a:spLocks noGrp="1"/>
          </p:cNvSpPr>
          <p:nvPr>
            <p:ph type="body" sz="quarter" idx="35"/>
          </p:nvPr>
        </p:nvSpPr>
        <p:spPr>
          <a:xfrm>
            <a:off x="4205466" y="2518402"/>
            <a:ext cx="6477814" cy="982859"/>
          </a:xfrm>
          <a:prstGeom prst="rect">
            <a:avLst/>
          </a:prstGeom>
        </p:spPr>
        <p:txBody>
          <a:bodyPr/>
          <a:lstStyle>
            <a:lvl1pPr marL="0" indent="0" algn="l">
              <a:lnSpc>
                <a:spcPts val="2000"/>
              </a:lnSpc>
              <a:buNone/>
              <a:defRPr sz="1400" b="0">
                <a:solidFill>
                  <a:schemeClr val="tx1"/>
                </a:solidFill>
              </a:defRPr>
            </a:lvl1pPr>
          </a:lstStyle>
          <a:p>
            <a:pPr lvl="0"/>
            <a:endParaRPr lang="en-US" altLang="zh-CN" dirty="0"/>
          </a:p>
        </p:txBody>
      </p:sp>
      <p:sp>
        <p:nvSpPr>
          <p:cNvPr id="28" name="文本占位符 4"/>
          <p:cNvSpPr>
            <a:spLocks noGrp="1"/>
          </p:cNvSpPr>
          <p:nvPr>
            <p:ph type="body" sz="quarter" idx="36"/>
          </p:nvPr>
        </p:nvSpPr>
        <p:spPr>
          <a:xfrm>
            <a:off x="4176788" y="3659721"/>
            <a:ext cx="6477814" cy="982859"/>
          </a:xfrm>
          <a:prstGeom prst="rect">
            <a:avLst/>
          </a:prstGeom>
        </p:spPr>
        <p:txBody>
          <a:bodyPr/>
          <a:lstStyle>
            <a:lvl1pPr marL="0" indent="0" algn="l">
              <a:lnSpc>
                <a:spcPts val="2000"/>
              </a:lnSpc>
              <a:buNone/>
              <a:defRPr sz="1400" b="0">
                <a:solidFill>
                  <a:schemeClr val="tx1"/>
                </a:solidFill>
              </a:defRPr>
            </a:lvl1pPr>
          </a:lstStyle>
          <a:p>
            <a:pPr lvl="0"/>
            <a:endParaRPr lang="en-US" altLang="zh-CN" dirty="0"/>
          </a:p>
        </p:txBody>
      </p:sp>
      <p:sp>
        <p:nvSpPr>
          <p:cNvPr id="49" name="文本占位符 4"/>
          <p:cNvSpPr>
            <a:spLocks noGrp="1"/>
          </p:cNvSpPr>
          <p:nvPr>
            <p:ph type="body" sz="quarter" idx="30" hasCustomPrompt="1"/>
          </p:nvPr>
        </p:nvSpPr>
        <p:spPr>
          <a:xfrm>
            <a:off x="2174412" y="1569188"/>
            <a:ext cx="1419796" cy="369066"/>
          </a:xfrm>
          <a:prstGeom prst="rect">
            <a:avLst/>
          </a:prstGeom>
        </p:spPr>
        <p:txBody>
          <a:bodyPr/>
          <a:lstStyle>
            <a:lvl1pPr marL="0" indent="0" algn="ctr">
              <a:buNone/>
              <a:defRPr sz="2200" b="1">
                <a:solidFill>
                  <a:schemeClr val="bg1"/>
                </a:solidFill>
              </a:defRPr>
            </a:lvl1pPr>
          </a:lstStyle>
          <a:p>
            <a:pPr lvl="0"/>
            <a:r>
              <a:rPr lang="zh-CN" altLang="en-US" dirty="0"/>
              <a:t>添加内容</a:t>
            </a:r>
            <a:endParaRPr lang="zh-CN" altLang="en-US" dirty="0"/>
          </a:p>
        </p:txBody>
      </p:sp>
      <p:sp>
        <p:nvSpPr>
          <p:cNvPr id="51" name="文本占位符 4"/>
          <p:cNvSpPr>
            <a:spLocks noGrp="1"/>
          </p:cNvSpPr>
          <p:nvPr>
            <p:ph type="body" sz="quarter" idx="37" hasCustomPrompt="1"/>
          </p:nvPr>
        </p:nvSpPr>
        <p:spPr>
          <a:xfrm>
            <a:off x="2174412" y="2768653"/>
            <a:ext cx="1419796" cy="369066"/>
          </a:xfrm>
          <a:prstGeom prst="rect">
            <a:avLst/>
          </a:prstGeom>
        </p:spPr>
        <p:txBody>
          <a:bodyPr/>
          <a:lstStyle>
            <a:lvl1pPr marL="0" indent="0" algn="ctr">
              <a:buNone/>
              <a:defRPr sz="2200" b="1">
                <a:solidFill>
                  <a:schemeClr val="bg1"/>
                </a:solidFill>
              </a:defRPr>
            </a:lvl1pPr>
          </a:lstStyle>
          <a:p>
            <a:pPr lvl="0"/>
            <a:r>
              <a:rPr lang="zh-CN" altLang="en-US" dirty="0"/>
              <a:t>添加内容</a:t>
            </a:r>
            <a:endParaRPr lang="zh-CN" altLang="en-US" dirty="0"/>
          </a:p>
        </p:txBody>
      </p:sp>
      <p:sp>
        <p:nvSpPr>
          <p:cNvPr id="53" name="文本占位符 4"/>
          <p:cNvSpPr>
            <a:spLocks noGrp="1"/>
          </p:cNvSpPr>
          <p:nvPr>
            <p:ph type="body" sz="quarter" idx="38" hasCustomPrompt="1"/>
          </p:nvPr>
        </p:nvSpPr>
        <p:spPr>
          <a:xfrm>
            <a:off x="2174412" y="3968117"/>
            <a:ext cx="1419796" cy="369066"/>
          </a:xfrm>
          <a:prstGeom prst="rect">
            <a:avLst/>
          </a:prstGeom>
        </p:spPr>
        <p:txBody>
          <a:bodyPr/>
          <a:lstStyle>
            <a:lvl1pPr marL="0" indent="0" algn="ctr">
              <a:buNone/>
              <a:defRPr sz="2200" b="1">
                <a:solidFill>
                  <a:schemeClr val="bg1"/>
                </a:solidFill>
              </a:defRPr>
            </a:lvl1pPr>
          </a:lstStyle>
          <a:p>
            <a:pPr lvl="0"/>
            <a:r>
              <a:rPr lang="zh-CN" altLang="en-US" dirty="0"/>
              <a:t>添加内容</a:t>
            </a:r>
            <a:endParaRPr lang="zh-CN" altLang="en-US" dirty="0"/>
          </a:p>
        </p:txBody>
      </p:sp>
      <p:sp>
        <p:nvSpPr>
          <p:cNvPr id="54" name="文本占位符 4"/>
          <p:cNvSpPr>
            <a:spLocks noGrp="1"/>
          </p:cNvSpPr>
          <p:nvPr>
            <p:ph type="body" sz="quarter" idx="39" hasCustomPrompt="1"/>
          </p:nvPr>
        </p:nvSpPr>
        <p:spPr>
          <a:xfrm>
            <a:off x="2174412" y="5167581"/>
            <a:ext cx="1419796" cy="369066"/>
          </a:xfrm>
          <a:prstGeom prst="rect">
            <a:avLst/>
          </a:prstGeom>
        </p:spPr>
        <p:txBody>
          <a:bodyPr/>
          <a:lstStyle>
            <a:lvl1pPr marL="0" indent="0" algn="ctr">
              <a:buNone/>
              <a:defRPr sz="2200" b="1">
                <a:solidFill>
                  <a:schemeClr val="bg1"/>
                </a:solidFill>
              </a:defRPr>
            </a:lvl1pPr>
          </a:lstStyle>
          <a:p>
            <a:pPr lvl="0"/>
            <a:r>
              <a:rPr lang="zh-CN" altLang="en-US" dirty="0"/>
              <a:t>添加内容</a:t>
            </a:r>
            <a:endParaRPr lang="zh-CN" altLang="en-US" dirty="0"/>
          </a:p>
        </p:txBody>
      </p:sp>
      <p:sp>
        <p:nvSpPr>
          <p:cNvPr id="32" name="文本占位符 4"/>
          <p:cNvSpPr>
            <a:spLocks noGrp="1"/>
          </p:cNvSpPr>
          <p:nvPr>
            <p:ph type="body" sz="quarter" idx="40"/>
          </p:nvPr>
        </p:nvSpPr>
        <p:spPr>
          <a:xfrm>
            <a:off x="4176788" y="4893814"/>
            <a:ext cx="6477814" cy="982859"/>
          </a:xfrm>
          <a:prstGeom prst="rect">
            <a:avLst/>
          </a:prstGeom>
        </p:spPr>
        <p:txBody>
          <a:bodyPr/>
          <a:lstStyle>
            <a:lvl1pPr marL="0" indent="0" algn="l">
              <a:lnSpc>
                <a:spcPts val="2000"/>
              </a:lnSpc>
              <a:buNone/>
              <a:defRPr sz="1400" b="0">
                <a:solidFill>
                  <a:schemeClr val="tx1"/>
                </a:solidFill>
              </a:defRPr>
            </a:lvl1pPr>
          </a:lstStyle>
          <a:p>
            <a:pPr lvl="0"/>
            <a:endParaRPr lang="en-US" altLang="zh-CN" dirty="0"/>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结论_6">
    <p:bg>
      <p:bgPr>
        <a:solidFill>
          <a:schemeClr val="bg2"/>
        </a:solidFill>
        <a:effectLst/>
      </p:bgPr>
    </p:bg>
    <p:spTree>
      <p:nvGrpSpPr>
        <p:cNvPr id="1" name=""/>
        <p:cNvGrpSpPr/>
        <p:nvPr/>
      </p:nvGrpSpPr>
      <p:grpSpPr>
        <a:xfrm>
          <a:off x="0" y="0"/>
          <a:ext cx="0" cy="0"/>
          <a:chOff x="0" y="0"/>
          <a:chExt cx="0" cy="0"/>
        </a:xfrm>
      </p:grpSpPr>
      <p:sp>
        <p:nvSpPr>
          <p:cNvPr id="17" name="矩形 16"/>
          <p:cNvSpPr/>
          <p:nvPr userDrawn="1"/>
        </p:nvSpPr>
        <p:spPr>
          <a:xfrm>
            <a:off x="1716456" y="1290563"/>
            <a:ext cx="1841992" cy="78409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矩形 39"/>
          <p:cNvSpPr/>
          <p:nvPr userDrawn="1"/>
        </p:nvSpPr>
        <p:spPr>
          <a:xfrm>
            <a:off x="1716456" y="2063637"/>
            <a:ext cx="1841992" cy="78409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矩形 46"/>
          <p:cNvSpPr/>
          <p:nvPr userDrawn="1"/>
        </p:nvSpPr>
        <p:spPr>
          <a:xfrm>
            <a:off x="1716456" y="2853255"/>
            <a:ext cx="1841992" cy="78409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矩形 48"/>
          <p:cNvSpPr/>
          <p:nvPr userDrawn="1"/>
        </p:nvSpPr>
        <p:spPr>
          <a:xfrm>
            <a:off x="1716456" y="3631254"/>
            <a:ext cx="1841992" cy="78409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 name="矩形 50"/>
          <p:cNvSpPr/>
          <p:nvPr userDrawn="1"/>
        </p:nvSpPr>
        <p:spPr>
          <a:xfrm>
            <a:off x="1716456" y="4412551"/>
            <a:ext cx="1841992" cy="78409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3" name="矩形 52"/>
          <p:cNvSpPr/>
          <p:nvPr userDrawn="1"/>
        </p:nvSpPr>
        <p:spPr>
          <a:xfrm>
            <a:off x="1716456" y="5197657"/>
            <a:ext cx="1841992" cy="7840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5" name="文本占位符 4"/>
          <p:cNvSpPr>
            <a:spLocks noGrp="1"/>
          </p:cNvSpPr>
          <p:nvPr>
            <p:ph type="body" sz="quarter" idx="30" hasCustomPrompt="1"/>
          </p:nvPr>
        </p:nvSpPr>
        <p:spPr>
          <a:xfrm>
            <a:off x="1904694" y="1469567"/>
            <a:ext cx="1419796" cy="369066"/>
          </a:xfrm>
          <a:prstGeom prst="rect">
            <a:avLst/>
          </a:prstGeom>
        </p:spPr>
        <p:txBody>
          <a:bodyPr/>
          <a:lstStyle>
            <a:lvl1pPr marL="0" indent="0" algn="ctr">
              <a:buNone/>
              <a:defRPr sz="2200" b="1">
                <a:solidFill>
                  <a:schemeClr val="bg1"/>
                </a:solidFill>
              </a:defRPr>
            </a:lvl1pPr>
          </a:lstStyle>
          <a:p>
            <a:pPr lvl="0"/>
            <a:r>
              <a:rPr lang="zh-CN" altLang="en-US" dirty="0"/>
              <a:t>添加内容</a:t>
            </a:r>
            <a:endParaRPr lang="zh-CN" altLang="en-US" dirty="0"/>
          </a:p>
        </p:txBody>
      </p:sp>
      <p:sp>
        <p:nvSpPr>
          <p:cNvPr id="58" name="文本占位符 4"/>
          <p:cNvSpPr>
            <a:spLocks noGrp="1"/>
          </p:cNvSpPr>
          <p:nvPr>
            <p:ph type="body" sz="quarter" idx="33" hasCustomPrompt="1"/>
          </p:nvPr>
        </p:nvSpPr>
        <p:spPr>
          <a:xfrm>
            <a:off x="1904694" y="3822388"/>
            <a:ext cx="1419796" cy="369066"/>
          </a:xfrm>
          <a:prstGeom prst="rect">
            <a:avLst/>
          </a:prstGeom>
        </p:spPr>
        <p:txBody>
          <a:bodyPr/>
          <a:lstStyle>
            <a:lvl1pPr marL="0" indent="0" algn="ctr">
              <a:buNone/>
              <a:defRPr sz="2200" b="1">
                <a:solidFill>
                  <a:schemeClr val="bg1"/>
                </a:solidFill>
              </a:defRPr>
            </a:lvl1pPr>
          </a:lstStyle>
          <a:p>
            <a:pPr lvl="0"/>
            <a:r>
              <a:rPr lang="zh-CN" altLang="en-US" dirty="0"/>
              <a:t>添加内容</a:t>
            </a:r>
            <a:endParaRPr lang="zh-CN" altLang="en-US" dirty="0"/>
          </a:p>
        </p:txBody>
      </p:sp>
      <p:sp>
        <p:nvSpPr>
          <p:cNvPr id="59" name="文本占位符 4"/>
          <p:cNvSpPr>
            <a:spLocks noGrp="1"/>
          </p:cNvSpPr>
          <p:nvPr>
            <p:ph type="body" sz="quarter" idx="34" hasCustomPrompt="1"/>
          </p:nvPr>
        </p:nvSpPr>
        <p:spPr>
          <a:xfrm>
            <a:off x="1937344" y="4620065"/>
            <a:ext cx="1419796" cy="369066"/>
          </a:xfrm>
          <a:prstGeom prst="rect">
            <a:avLst/>
          </a:prstGeom>
        </p:spPr>
        <p:txBody>
          <a:bodyPr/>
          <a:lstStyle>
            <a:lvl1pPr marL="0" indent="0" algn="ctr">
              <a:buNone/>
              <a:defRPr sz="2200" b="1">
                <a:solidFill>
                  <a:schemeClr val="bg1"/>
                </a:solidFill>
              </a:defRPr>
            </a:lvl1pPr>
          </a:lstStyle>
          <a:p>
            <a:pPr lvl="0"/>
            <a:r>
              <a:rPr lang="zh-CN" altLang="en-US" dirty="0"/>
              <a:t>添加内容</a:t>
            </a:r>
            <a:endParaRPr lang="zh-CN" altLang="en-US" dirty="0"/>
          </a:p>
        </p:txBody>
      </p:sp>
      <p:sp>
        <p:nvSpPr>
          <p:cNvPr id="60" name="文本占位符 4"/>
          <p:cNvSpPr>
            <a:spLocks noGrp="1"/>
          </p:cNvSpPr>
          <p:nvPr>
            <p:ph type="body" sz="quarter" idx="35" hasCustomPrompt="1"/>
          </p:nvPr>
        </p:nvSpPr>
        <p:spPr>
          <a:xfrm>
            <a:off x="1937344" y="5401362"/>
            <a:ext cx="1419796" cy="369066"/>
          </a:xfrm>
          <a:prstGeom prst="rect">
            <a:avLst/>
          </a:prstGeom>
        </p:spPr>
        <p:txBody>
          <a:bodyPr/>
          <a:lstStyle>
            <a:lvl1pPr marL="0" indent="0" algn="ctr">
              <a:buNone/>
              <a:defRPr sz="2200" b="1">
                <a:solidFill>
                  <a:schemeClr val="bg1"/>
                </a:solidFill>
              </a:defRPr>
            </a:lvl1pPr>
          </a:lstStyle>
          <a:p>
            <a:pPr lvl="0"/>
            <a:r>
              <a:rPr lang="zh-CN" altLang="en-US" dirty="0"/>
              <a:t>添加内容</a:t>
            </a:r>
            <a:endParaRPr lang="zh-CN" altLang="en-US" dirty="0"/>
          </a:p>
        </p:txBody>
      </p:sp>
      <p:sp>
        <p:nvSpPr>
          <p:cNvPr id="61" name="文本占位符 4"/>
          <p:cNvSpPr>
            <a:spLocks noGrp="1"/>
          </p:cNvSpPr>
          <p:nvPr>
            <p:ph type="body" sz="quarter" idx="36" hasCustomPrompt="1"/>
          </p:nvPr>
        </p:nvSpPr>
        <p:spPr>
          <a:xfrm>
            <a:off x="1927554" y="3037392"/>
            <a:ext cx="1419796" cy="369066"/>
          </a:xfrm>
          <a:prstGeom prst="rect">
            <a:avLst/>
          </a:prstGeom>
        </p:spPr>
        <p:txBody>
          <a:bodyPr/>
          <a:lstStyle>
            <a:lvl1pPr marL="0" indent="0" algn="ctr">
              <a:buNone/>
              <a:defRPr sz="2200" b="1">
                <a:solidFill>
                  <a:schemeClr val="bg1"/>
                </a:solidFill>
              </a:defRPr>
            </a:lvl1pPr>
          </a:lstStyle>
          <a:p>
            <a:pPr lvl="0"/>
            <a:r>
              <a:rPr lang="zh-CN" altLang="en-US" dirty="0"/>
              <a:t>添加内容</a:t>
            </a:r>
            <a:endParaRPr lang="zh-CN" altLang="en-US" dirty="0"/>
          </a:p>
        </p:txBody>
      </p:sp>
      <p:sp>
        <p:nvSpPr>
          <p:cNvPr id="62" name="文本占位符 4"/>
          <p:cNvSpPr>
            <a:spLocks noGrp="1"/>
          </p:cNvSpPr>
          <p:nvPr>
            <p:ph type="body" sz="quarter" idx="37" hasCustomPrompt="1"/>
          </p:nvPr>
        </p:nvSpPr>
        <p:spPr>
          <a:xfrm>
            <a:off x="1937344" y="2276521"/>
            <a:ext cx="1419796" cy="369066"/>
          </a:xfrm>
          <a:prstGeom prst="rect">
            <a:avLst/>
          </a:prstGeom>
        </p:spPr>
        <p:txBody>
          <a:bodyPr/>
          <a:lstStyle>
            <a:lvl1pPr marL="0" indent="0" algn="ctr">
              <a:buNone/>
              <a:defRPr sz="2200" b="1">
                <a:solidFill>
                  <a:schemeClr val="bg1"/>
                </a:solidFill>
              </a:defRPr>
            </a:lvl1pPr>
          </a:lstStyle>
          <a:p>
            <a:pPr lvl="0"/>
            <a:r>
              <a:rPr lang="zh-CN" altLang="en-US" dirty="0"/>
              <a:t>添加内容</a:t>
            </a:r>
            <a:endParaRPr lang="zh-CN" altLang="en-US" dirty="0"/>
          </a:p>
        </p:txBody>
      </p:sp>
      <p:cxnSp>
        <p:nvCxnSpPr>
          <p:cNvPr id="63" name="直接连接符 62"/>
          <p:cNvCxnSpPr/>
          <p:nvPr userDrawn="1"/>
        </p:nvCxnSpPr>
        <p:spPr>
          <a:xfrm>
            <a:off x="3558448" y="2074657"/>
            <a:ext cx="7185752"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userDrawn="1"/>
        </p:nvCxnSpPr>
        <p:spPr>
          <a:xfrm>
            <a:off x="3558448" y="2859763"/>
            <a:ext cx="7185752"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userDrawn="1"/>
        </p:nvCxnSpPr>
        <p:spPr>
          <a:xfrm>
            <a:off x="3558448" y="3631254"/>
            <a:ext cx="7185752"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userDrawn="1"/>
        </p:nvCxnSpPr>
        <p:spPr>
          <a:xfrm>
            <a:off x="3558448" y="4412551"/>
            <a:ext cx="7185752"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userDrawn="1"/>
        </p:nvCxnSpPr>
        <p:spPr>
          <a:xfrm>
            <a:off x="3558448" y="5196645"/>
            <a:ext cx="7185752"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userDrawn="1"/>
        </p:nvCxnSpPr>
        <p:spPr>
          <a:xfrm>
            <a:off x="3558448" y="5970734"/>
            <a:ext cx="7185752"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7" name="文本占位符 4"/>
          <p:cNvSpPr>
            <a:spLocks noGrp="1"/>
          </p:cNvSpPr>
          <p:nvPr>
            <p:ph type="body" sz="quarter" idx="19"/>
          </p:nvPr>
        </p:nvSpPr>
        <p:spPr>
          <a:xfrm>
            <a:off x="3746686" y="1321424"/>
            <a:ext cx="6997514" cy="641886"/>
          </a:xfrm>
          <a:prstGeom prst="rect">
            <a:avLst/>
          </a:prstGeom>
        </p:spPr>
        <p:txBody>
          <a:bodyPr/>
          <a:lstStyle>
            <a:lvl1pPr marL="0" indent="0" algn="l">
              <a:lnSpc>
                <a:spcPts val="2000"/>
              </a:lnSpc>
              <a:buNone/>
              <a:defRPr sz="1400" b="0">
                <a:solidFill>
                  <a:schemeClr val="tx1"/>
                </a:solidFill>
              </a:defRPr>
            </a:lvl1pPr>
          </a:lstStyle>
          <a:p>
            <a:pPr lvl="0"/>
            <a:endParaRPr lang="en-US" altLang="zh-CN" dirty="0"/>
          </a:p>
        </p:txBody>
      </p:sp>
      <p:sp>
        <p:nvSpPr>
          <p:cNvPr id="28" name="文本占位符 4"/>
          <p:cNvSpPr>
            <a:spLocks noGrp="1"/>
          </p:cNvSpPr>
          <p:nvPr>
            <p:ph type="body" sz="quarter" idx="38"/>
          </p:nvPr>
        </p:nvSpPr>
        <p:spPr>
          <a:xfrm>
            <a:off x="3746686" y="2113032"/>
            <a:ext cx="6997514" cy="641886"/>
          </a:xfrm>
          <a:prstGeom prst="rect">
            <a:avLst/>
          </a:prstGeom>
        </p:spPr>
        <p:txBody>
          <a:bodyPr/>
          <a:lstStyle>
            <a:lvl1pPr marL="0" indent="0" algn="l">
              <a:lnSpc>
                <a:spcPts val="2000"/>
              </a:lnSpc>
              <a:buNone/>
              <a:defRPr sz="1400" b="0">
                <a:solidFill>
                  <a:schemeClr val="tx1"/>
                </a:solidFill>
              </a:defRPr>
            </a:lvl1pPr>
          </a:lstStyle>
          <a:p>
            <a:pPr lvl="0"/>
            <a:endParaRPr lang="en-US" altLang="zh-CN" dirty="0"/>
          </a:p>
        </p:txBody>
      </p:sp>
      <p:sp>
        <p:nvSpPr>
          <p:cNvPr id="29" name="文本占位符 4"/>
          <p:cNvSpPr>
            <a:spLocks noGrp="1"/>
          </p:cNvSpPr>
          <p:nvPr>
            <p:ph type="body" sz="quarter" idx="39"/>
          </p:nvPr>
        </p:nvSpPr>
        <p:spPr>
          <a:xfrm>
            <a:off x="3746686" y="2904639"/>
            <a:ext cx="6997514" cy="641886"/>
          </a:xfrm>
          <a:prstGeom prst="rect">
            <a:avLst/>
          </a:prstGeom>
        </p:spPr>
        <p:txBody>
          <a:bodyPr/>
          <a:lstStyle>
            <a:lvl1pPr marL="0" indent="0" algn="l">
              <a:lnSpc>
                <a:spcPts val="2000"/>
              </a:lnSpc>
              <a:buNone/>
              <a:defRPr sz="1400" b="0">
                <a:solidFill>
                  <a:schemeClr val="tx1"/>
                </a:solidFill>
              </a:defRPr>
            </a:lvl1pPr>
          </a:lstStyle>
          <a:p>
            <a:pPr lvl="0"/>
            <a:endParaRPr lang="en-US" altLang="zh-CN" dirty="0"/>
          </a:p>
        </p:txBody>
      </p:sp>
      <p:sp>
        <p:nvSpPr>
          <p:cNvPr id="30" name="文本占位符 4"/>
          <p:cNvSpPr>
            <a:spLocks noGrp="1"/>
          </p:cNvSpPr>
          <p:nvPr>
            <p:ph type="body" sz="quarter" idx="40"/>
          </p:nvPr>
        </p:nvSpPr>
        <p:spPr>
          <a:xfrm>
            <a:off x="3746686" y="3696247"/>
            <a:ext cx="6997514" cy="641886"/>
          </a:xfrm>
          <a:prstGeom prst="rect">
            <a:avLst/>
          </a:prstGeom>
        </p:spPr>
        <p:txBody>
          <a:bodyPr/>
          <a:lstStyle>
            <a:lvl1pPr marL="0" indent="0" algn="l">
              <a:lnSpc>
                <a:spcPts val="2000"/>
              </a:lnSpc>
              <a:buNone/>
              <a:defRPr sz="1400" b="0">
                <a:solidFill>
                  <a:schemeClr val="tx1"/>
                </a:solidFill>
              </a:defRPr>
            </a:lvl1pPr>
          </a:lstStyle>
          <a:p>
            <a:pPr lvl="0"/>
            <a:endParaRPr lang="en-US" altLang="zh-CN" dirty="0"/>
          </a:p>
        </p:txBody>
      </p:sp>
      <p:sp>
        <p:nvSpPr>
          <p:cNvPr id="31" name="文本占位符 4"/>
          <p:cNvSpPr>
            <a:spLocks noGrp="1"/>
          </p:cNvSpPr>
          <p:nvPr>
            <p:ph type="body" sz="quarter" idx="41"/>
          </p:nvPr>
        </p:nvSpPr>
        <p:spPr>
          <a:xfrm>
            <a:off x="3746686" y="4487855"/>
            <a:ext cx="6997514" cy="641886"/>
          </a:xfrm>
          <a:prstGeom prst="rect">
            <a:avLst/>
          </a:prstGeom>
        </p:spPr>
        <p:txBody>
          <a:bodyPr/>
          <a:lstStyle>
            <a:lvl1pPr marL="0" indent="0" algn="l">
              <a:lnSpc>
                <a:spcPts val="2000"/>
              </a:lnSpc>
              <a:buNone/>
              <a:defRPr sz="1400" b="0">
                <a:solidFill>
                  <a:schemeClr val="tx1"/>
                </a:solidFill>
              </a:defRPr>
            </a:lvl1pPr>
          </a:lstStyle>
          <a:p>
            <a:pPr lvl="0"/>
            <a:endParaRPr lang="en-US" altLang="zh-CN" dirty="0"/>
          </a:p>
        </p:txBody>
      </p:sp>
      <p:sp>
        <p:nvSpPr>
          <p:cNvPr id="32" name="文本占位符 4"/>
          <p:cNvSpPr>
            <a:spLocks noGrp="1"/>
          </p:cNvSpPr>
          <p:nvPr>
            <p:ph type="body" sz="quarter" idx="42"/>
          </p:nvPr>
        </p:nvSpPr>
        <p:spPr>
          <a:xfrm>
            <a:off x="3746686" y="5279463"/>
            <a:ext cx="6997514" cy="641886"/>
          </a:xfrm>
          <a:prstGeom prst="rect">
            <a:avLst/>
          </a:prstGeom>
        </p:spPr>
        <p:txBody>
          <a:bodyPr/>
          <a:lstStyle>
            <a:lvl1pPr marL="0" indent="0" algn="l">
              <a:lnSpc>
                <a:spcPts val="2000"/>
              </a:lnSpc>
              <a:buNone/>
              <a:defRPr sz="1400" b="0">
                <a:solidFill>
                  <a:schemeClr val="tx1"/>
                </a:solidFill>
              </a:defRPr>
            </a:lvl1pPr>
          </a:lstStyle>
          <a:p>
            <a:pPr lvl="0"/>
            <a:endParaRPr lang="en-US" altLang="zh-CN" dirty="0"/>
          </a:p>
        </p:txBody>
      </p:sp>
      <p:sp>
        <p:nvSpPr>
          <p:cNvPr id="33" name="标题 5"/>
          <p:cNvSpPr>
            <a:spLocks noGrp="1"/>
          </p:cNvSpPr>
          <p:nvPr>
            <p:ph type="title" hasCustomPrompt="1"/>
          </p:nvPr>
        </p:nvSpPr>
        <p:spPr>
          <a:xfrm>
            <a:off x="328071" y="107568"/>
            <a:ext cx="10391341" cy="458726"/>
          </a:xfrm>
          <a:prstGeom prst="rect">
            <a:avLst/>
          </a:prstGeom>
        </p:spPr>
        <p:txBody>
          <a:bodyPr/>
          <a:lstStyle>
            <a:lvl1pPr>
              <a:defRPr sz="2800" b="1">
                <a:solidFill>
                  <a:schemeClr val="bg1"/>
                </a:solidFill>
              </a:defRPr>
            </a:lvl1pPr>
          </a:lstStyle>
          <a:p>
            <a:r>
              <a:rPr lang="zh-CN" altLang="en-US" dirty="0"/>
              <a:t>添加本页观点</a:t>
            </a:r>
            <a:endParaRPr lang="zh-CN" altLang="en-US" dirty="0"/>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结论_8">
    <p:bg>
      <p:bgPr>
        <a:solidFill>
          <a:schemeClr val="bg2"/>
        </a:solidFill>
        <a:effectLst/>
      </p:bgPr>
    </p:bg>
    <p:spTree>
      <p:nvGrpSpPr>
        <p:cNvPr id="1" name=""/>
        <p:cNvGrpSpPr/>
        <p:nvPr/>
      </p:nvGrpSpPr>
      <p:grpSpPr>
        <a:xfrm>
          <a:off x="0" y="0"/>
          <a:ext cx="0" cy="0"/>
          <a:chOff x="0" y="0"/>
          <a:chExt cx="0" cy="0"/>
        </a:xfrm>
      </p:grpSpPr>
      <p:sp>
        <p:nvSpPr>
          <p:cNvPr id="47" name="矩形 46"/>
          <p:cNvSpPr/>
          <p:nvPr userDrawn="1"/>
        </p:nvSpPr>
        <p:spPr>
          <a:xfrm>
            <a:off x="1593894" y="1156932"/>
            <a:ext cx="1843617" cy="62779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63" name="直接连接符 62"/>
          <p:cNvCxnSpPr/>
          <p:nvPr userDrawn="1"/>
        </p:nvCxnSpPr>
        <p:spPr>
          <a:xfrm>
            <a:off x="3423542" y="1771030"/>
            <a:ext cx="7185752"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33" name="标题 5"/>
          <p:cNvSpPr>
            <a:spLocks noGrp="1"/>
          </p:cNvSpPr>
          <p:nvPr>
            <p:ph type="title" hasCustomPrompt="1"/>
          </p:nvPr>
        </p:nvSpPr>
        <p:spPr>
          <a:xfrm>
            <a:off x="339412" y="101081"/>
            <a:ext cx="10391341" cy="458726"/>
          </a:xfrm>
          <a:prstGeom prst="rect">
            <a:avLst/>
          </a:prstGeom>
        </p:spPr>
        <p:txBody>
          <a:bodyPr/>
          <a:lstStyle>
            <a:lvl1pPr>
              <a:defRPr sz="2800" b="1">
                <a:solidFill>
                  <a:schemeClr val="bg1"/>
                </a:solidFill>
              </a:defRPr>
            </a:lvl1pPr>
          </a:lstStyle>
          <a:p>
            <a:r>
              <a:rPr lang="zh-CN" altLang="en-US" dirty="0"/>
              <a:t>添加本页观点</a:t>
            </a:r>
            <a:endParaRPr lang="zh-CN" altLang="en-US" dirty="0"/>
          </a:p>
        </p:txBody>
      </p:sp>
      <p:sp>
        <p:nvSpPr>
          <p:cNvPr id="76" name="文本占位符 4"/>
          <p:cNvSpPr>
            <a:spLocks noGrp="1"/>
          </p:cNvSpPr>
          <p:nvPr>
            <p:ph type="body" sz="quarter" idx="51"/>
          </p:nvPr>
        </p:nvSpPr>
        <p:spPr>
          <a:xfrm>
            <a:off x="3572158" y="1156932"/>
            <a:ext cx="6997514" cy="595156"/>
          </a:xfrm>
          <a:prstGeom prst="rect">
            <a:avLst/>
          </a:prstGeom>
        </p:spPr>
        <p:txBody>
          <a:bodyPr/>
          <a:lstStyle>
            <a:lvl1pPr marL="0" indent="0" algn="l">
              <a:lnSpc>
                <a:spcPts val="1700"/>
              </a:lnSpc>
              <a:buNone/>
              <a:defRPr sz="1400" b="0">
                <a:solidFill>
                  <a:schemeClr val="tx1"/>
                </a:solidFill>
              </a:defRPr>
            </a:lvl1pPr>
          </a:lstStyle>
          <a:p>
            <a:pPr lvl="0"/>
            <a:endParaRPr lang="en-US" altLang="zh-CN" dirty="0"/>
          </a:p>
        </p:txBody>
      </p:sp>
      <p:sp>
        <p:nvSpPr>
          <p:cNvPr id="37" name="矩形 36"/>
          <p:cNvSpPr/>
          <p:nvPr userDrawn="1"/>
        </p:nvSpPr>
        <p:spPr>
          <a:xfrm>
            <a:off x="1593894" y="1782660"/>
            <a:ext cx="1843617" cy="6277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39" name="直接连接符 38"/>
          <p:cNvCxnSpPr/>
          <p:nvPr userDrawn="1"/>
        </p:nvCxnSpPr>
        <p:spPr>
          <a:xfrm>
            <a:off x="3423542" y="2396758"/>
            <a:ext cx="7185752"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40" name="文本占位符 4"/>
          <p:cNvSpPr>
            <a:spLocks noGrp="1"/>
          </p:cNvSpPr>
          <p:nvPr>
            <p:ph type="body" sz="quarter" idx="53"/>
          </p:nvPr>
        </p:nvSpPr>
        <p:spPr>
          <a:xfrm>
            <a:off x="3572158" y="1782660"/>
            <a:ext cx="6997514" cy="595156"/>
          </a:xfrm>
          <a:prstGeom prst="rect">
            <a:avLst/>
          </a:prstGeom>
        </p:spPr>
        <p:txBody>
          <a:bodyPr/>
          <a:lstStyle>
            <a:lvl1pPr marL="0" indent="0" algn="l">
              <a:lnSpc>
                <a:spcPts val="1700"/>
              </a:lnSpc>
              <a:buNone/>
              <a:defRPr sz="1400" b="0">
                <a:solidFill>
                  <a:schemeClr val="tx1"/>
                </a:solidFill>
              </a:defRPr>
            </a:lvl1pPr>
          </a:lstStyle>
          <a:p>
            <a:pPr lvl="0"/>
            <a:endParaRPr lang="en-US" altLang="zh-CN" dirty="0"/>
          </a:p>
        </p:txBody>
      </p:sp>
      <p:sp>
        <p:nvSpPr>
          <p:cNvPr id="41" name="矩形 40"/>
          <p:cNvSpPr/>
          <p:nvPr userDrawn="1"/>
        </p:nvSpPr>
        <p:spPr>
          <a:xfrm>
            <a:off x="1593894" y="2398452"/>
            <a:ext cx="1843617" cy="62779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51" name="直接连接符 50"/>
          <p:cNvCxnSpPr/>
          <p:nvPr userDrawn="1"/>
        </p:nvCxnSpPr>
        <p:spPr>
          <a:xfrm>
            <a:off x="3423542" y="3033092"/>
            <a:ext cx="7185752"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53" name="文本占位符 4"/>
          <p:cNvSpPr>
            <a:spLocks noGrp="1"/>
          </p:cNvSpPr>
          <p:nvPr>
            <p:ph type="body" sz="quarter" idx="55"/>
          </p:nvPr>
        </p:nvSpPr>
        <p:spPr>
          <a:xfrm>
            <a:off x="3572158" y="2398452"/>
            <a:ext cx="6997514" cy="595156"/>
          </a:xfrm>
          <a:prstGeom prst="rect">
            <a:avLst/>
          </a:prstGeom>
        </p:spPr>
        <p:txBody>
          <a:bodyPr/>
          <a:lstStyle>
            <a:lvl1pPr marL="0" indent="0" algn="l">
              <a:lnSpc>
                <a:spcPts val="1700"/>
              </a:lnSpc>
              <a:buNone/>
              <a:defRPr sz="1400" b="0">
                <a:solidFill>
                  <a:schemeClr val="tx1"/>
                </a:solidFill>
              </a:defRPr>
            </a:lvl1pPr>
          </a:lstStyle>
          <a:p>
            <a:pPr lvl="0"/>
            <a:endParaRPr lang="en-US" altLang="zh-CN" dirty="0"/>
          </a:p>
        </p:txBody>
      </p:sp>
      <p:sp>
        <p:nvSpPr>
          <p:cNvPr id="55" name="矩形 54"/>
          <p:cNvSpPr/>
          <p:nvPr userDrawn="1"/>
        </p:nvSpPr>
        <p:spPr>
          <a:xfrm>
            <a:off x="1593894" y="3026966"/>
            <a:ext cx="1843617" cy="6277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60" name="直接连接符 59"/>
          <p:cNvCxnSpPr/>
          <p:nvPr userDrawn="1"/>
        </p:nvCxnSpPr>
        <p:spPr>
          <a:xfrm>
            <a:off x="3439445" y="3653703"/>
            <a:ext cx="7185752"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61" name="文本占位符 4"/>
          <p:cNvSpPr>
            <a:spLocks noGrp="1"/>
          </p:cNvSpPr>
          <p:nvPr>
            <p:ph type="body" sz="quarter" idx="57"/>
          </p:nvPr>
        </p:nvSpPr>
        <p:spPr>
          <a:xfrm>
            <a:off x="3572158" y="3026966"/>
            <a:ext cx="6997514" cy="595156"/>
          </a:xfrm>
          <a:prstGeom prst="rect">
            <a:avLst/>
          </a:prstGeom>
        </p:spPr>
        <p:txBody>
          <a:bodyPr/>
          <a:lstStyle>
            <a:lvl1pPr marL="0" indent="0" algn="l">
              <a:lnSpc>
                <a:spcPts val="1700"/>
              </a:lnSpc>
              <a:buNone/>
              <a:defRPr sz="1400" b="0">
                <a:solidFill>
                  <a:schemeClr val="tx1"/>
                </a:solidFill>
              </a:defRPr>
            </a:lvl1pPr>
          </a:lstStyle>
          <a:p>
            <a:pPr lvl="0"/>
            <a:endParaRPr lang="en-US" altLang="zh-CN" dirty="0"/>
          </a:p>
        </p:txBody>
      </p:sp>
      <p:sp>
        <p:nvSpPr>
          <p:cNvPr id="62" name="矩形 61"/>
          <p:cNvSpPr/>
          <p:nvPr userDrawn="1"/>
        </p:nvSpPr>
        <p:spPr>
          <a:xfrm>
            <a:off x="1592268" y="3653703"/>
            <a:ext cx="1843617" cy="62779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77" name="直接连接符 76"/>
          <p:cNvCxnSpPr/>
          <p:nvPr userDrawn="1"/>
        </p:nvCxnSpPr>
        <p:spPr>
          <a:xfrm>
            <a:off x="3421917" y="4267801"/>
            <a:ext cx="7185752"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78" name="文本占位符 4"/>
          <p:cNvSpPr>
            <a:spLocks noGrp="1"/>
          </p:cNvSpPr>
          <p:nvPr>
            <p:ph type="body" sz="quarter" idx="59"/>
          </p:nvPr>
        </p:nvSpPr>
        <p:spPr>
          <a:xfrm>
            <a:off x="3570533" y="3653703"/>
            <a:ext cx="6997514" cy="595156"/>
          </a:xfrm>
          <a:prstGeom prst="rect">
            <a:avLst/>
          </a:prstGeom>
        </p:spPr>
        <p:txBody>
          <a:bodyPr/>
          <a:lstStyle>
            <a:lvl1pPr marL="0" indent="0" algn="l">
              <a:lnSpc>
                <a:spcPts val="1700"/>
              </a:lnSpc>
              <a:buNone/>
              <a:defRPr sz="1400" b="0">
                <a:solidFill>
                  <a:schemeClr val="tx1"/>
                </a:solidFill>
              </a:defRPr>
            </a:lvl1pPr>
          </a:lstStyle>
          <a:p>
            <a:pPr lvl="0"/>
            <a:endParaRPr lang="en-US" altLang="zh-CN" dirty="0"/>
          </a:p>
        </p:txBody>
      </p:sp>
      <p:sp>
        <p:nvSpPr>
          <p:cNvPr id="79" name="矩形 78"/>
          <p:cNvSpPr/>
          <p:nvPr userDrawn="1"/>
        </p:nvSpPr>
        <p:spPr>
          <a:xfrm>
            <a:off x="1592270" y="4270632"/>
            <a:ext cx="1843617" cy="6277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81" name="直接连接符 80"/>
          <p:cNvCxnSpPr/>
          <p:nvPr userDrawn="1"/>
        </p:nvCxnSpPr>
        <p:spPr>
          <a:xfrm>
            <a:off x="3421917" y="4884730"/>
            <a:ext cx="7185752"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2" name="文本占位符 4"/>
          <p:cNvSpPr>
            <a:spLocks noGrp="1"/>
          </p:cNvSpPr>
          <p:nvPr>
            <p:ph type="body" sz="quarter" idx="61"/>
          </p:nvPr>
        </p:nvSpPr>
        <p:spPr>
          <a:xfrm>
            <a:off x="3570533" y="4270632"/>
            <a:ext cx="6997514" cy="595156"/>
          </a:xfrm>
          <a:prstGeom prst="rect">
            <a:avLst/>
          </a:prstGeom>
        </p:spPr>
        <p:txBody>
          <a:bodyPr/>
          <a:lstStyle>
            <a:lvl1pPr marL="0" indent="0" algn="l">
              <a:lnSpc>
                <a:spcPts val="1700"/>
              </a:lnSpc>
              <a:buNone/>
              <a:defRPr sz="1400" b="0">
                <a:solidFill>
                  <a:schemeClr val="tx1"/>
                </a:solidFill>
              </a:defRPr>
            </a:lvl1pPr>
          </a:lstStyle>
          <a:p>
            <a:pPr lvl="0"/>
            <a:endParaRPr lang="en-US" altLang="zh-CN" dirty="0"/>
          </a:p>
        </p:txBody>
      </p:sp>
      <p:sp>
        <p:nvSpPr>
          <p:cNvPr id="83" name="矩形 82"/>
          <p:cNvSpPr/>
          <p:nvPr userDrawn="1"/>
        </p:nvSpPr>
        <p:spPr>
          <a:xfrm>
            <a:off x="1592270" y="4875595"/>
            <a:ext cx="1843617" cy="62779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85" name="直接连接符 84"/>
          <p:cNvCxnSpPr/>
          <p:nvPr userDrawn="1"/>
        </p:nvCxnSpPr>
        <p:spPr>
          <a:xfrm>
            <a:off x="3421917" y="5499218"/>
            <a:ext cx="7185752"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6" name="文本占位符 4"/>
          <p:cNvSpPr>
            <a:spLocks noGrp="1"/>
          </p:cNvSpPr>
          <p:nvPr>
            <p:ph type="body" sz="quarter" idx="63"/>
          </p:nvPr>
        </p:nvSpPr>
        <p:spPr>
          <a:xfrm>
            <a:off x="3570533" y="4875595"/>
            <a:ext cx="6997514" cy="595156"/>
          </a:xfrm>
          <a:prstGeom prst="rect">
            <a:avLst/>
          </a:prstGeom>
        </p:spPr>
        <p:txBody>
          <a:bodyPr/>
          <a:lstStyle>
            <a:lvl1pPr marL="0" indent="0" algn="l">
              <a:lnSpc>
                <a:spcPts val="1700"/>
              </a:lnSpc>
              <a:buNone/>
              <a:defRPr sz="1400" b="0">
                <a:solidFill>
                  <a:schemeClr val="tx1"/>
                </a:solidFill>
              </a:defRPr>
            </a:lvl1pPr>
          </a:lstStyle>
          <a:p>
            <a:pPr lvl="0"/>
            <a:endParaRPr lang="en-US" altLang="zh-CN" dirty="0"/>
          </a:p>
        </p:txBody>
      </p:sp>
      <p:sp>
        <p:nvSpPr>
          <p:cNvPr id="87" name="矩形 86"/>
          <p:cNvSpPr/>
          <p:nvPr userDrawn="1"/>
        </p:nvSpPr>
        <p:spPr>
          <a:xfrm>
            <a:off x="1592268" y="5495784"/>
            <a:ext cx="1843617" cy="6277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89" name="直接连接符 88"/>
          <p:cNvCxnSpPr/>
          <p:nvPr userDrawn="1"/>
        </p:nvCxnSpPr>
        <p:spPr>
          <a:xfrm>
            <a:off x="3421917" y="6114896"/>
            <a:ext cx="7185752"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90" name="文本占位符 4"/>
          <p:cNvSpPr>
            <a:spLocks noGrp="1"/>
          </p:cNvSpPr>
          <p:nvPr>
            <p:ph type="body" sz="quarter" idx="65"/>
          </p:nvPr>
        </p:nvSpPr>
        <p:spPr>
          <a:xfrm>
            <a:off x="3570533" y="5507816"/>
            <a:ext cx="6997514" cy="595156"/>
          </a:xfrm>
          <a:prstGeom prst="rect">
            <a:avLst/>
          </a:prstGeom>
        </p:spPr>
        <p:txBody>
          <a:bodyPr/>
          <a:lstStyle>
            <a:lvl1pPr marL="0" indent="0" algn="l">
              <a:lnSpc>
                <a:spcPts val="1700"/>
              </a:lnSpc>
              <a:buNone/>
              <a:defRPr sz="1400" b="0">
                <a:solidFill>
                  <a:schemeClr val="tx1"/>
                </a:solidFill>
              </a:defRPr>
            </a:lvl1pPr>
          </a:lstStyle>
          <a:p>
            <a:pPr lvl="0"/>
            <a:endParaRPr lang="en-US" altLang="zh-CN" dirty="0"/>
          </a:p>
        </p:txBody>
      </p:sp>
      <p:sp>
        <p:nvSpPr>
          <p:cNvPr id="91" name="文本占位符 5"/>
          <p:cNvSpPr txBox="1"/>
          <p:nvPr userDrawn="1"/>
        </p:nvSpPr>
        <p:spPr>
          <a:xfrm>
            <a:off x="2076709" y="1280179"/>
            <a:ext cx="950458" cy="41867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a:buNone/>
            </a:pPr>
            <a:r>
              <a:rPr lang="zh-CN" altLang="en-US" sz="2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供应</a:t>
            </a:r>
            <a:endParaRPr lang="en-US" altLang="zh-CN" sz="2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2" name="文本占位符 5"/>
          <p:cNvSpPr txBox="1"/>
          <p:nvPr userDrawn="1"/>
        </p:nvSpPr>
        <p:spPr>
          <a:xfrm>
            <a:off x="2076709" y="1884166"/>
            <a:ext cx="950458" cy="41867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a:buNone/>
            </a:pPr>
            <a:r>
              <a:rPr lang="zh-CN" altLang="en-US" sz="2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需求</a:t>
            </a:r>
            <a:endParaRPr lang="en-US" altLang="zh-CN" sz="2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3" name="文本占位符 5"/>
          <p:cNvSpPr txBox="1"/>
          <p:nvPr userDrawn="1"/>
        </p:nvSpPr>
        <p:spPr>
          <a:xfrm>
            <a:off x="2076709" y="2512209"/>
            <a:ext cx="950458" cy="41867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a:buNone/>
            </a:pPr>
            <a:r>
              <a:rPr lang="zh-CN" altLang="en-US" sz="2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库存</a:t>
            </a:r>
            <a:endParaRPr lang="en-US" altLang="zh-CN" sz="2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4" name="文本占位符 5"/>
          <p:cNvSpPr txBox="1"/>
          <p:nvPr userDrawn="1"/>
        </p:nvSpPr>
        <p:spPr>
          <a:xfrm>
            <a:off x="2076709" y="3152281"/>
            <a:ext cx="950458" cy="41867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a:buNone/>
            </a:pPr>
            <a:r>
              <a:rPr lang="zh-CN" altLang="en-US" sz="2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利润</a:t>
            </a:r>
            <a:endParaRPr lang="en-US" altLang="zh-CN" sz="2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5" name="文本占位符 5"/>
          <p:cNvSpPr txBox="1"/>
          <p:nvPr userDrawn="1"/>
        </p:nvSpPr>
        <p:spPr>
          <a:xfrm>
            <a:off x="2076709" y="3780325"/>
            <a:ext cx="950458" cy="41867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a:buNone/>
            </a:pPr>
            <a:r>
              <a:rPr lang="zh-CN" altLang="en-US" sz="2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价差</a:t>
            </a:r>
            <a:endParaRPr lang="en-US" altLang="zh-CN" sz="2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6" name="文本占位符 5"/>
          <p:cNvSpPr txBox="1"/>
          <p:nvPr userDrawn="1"/>
        </p:nvSpPr>
        <p:spPr>
          <a:xfrm>
            <a:off x="2076709" y="4372279"/>
            <a:ext cx="950458" cy="41867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a:buNone/>
            </a:pPr>
            <a:r>
              <a:rPr lang="zh-CN" altLang="en-US" sz="2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结论</a:t>
            </a:r>
            <a:endParaRPr lang="en-US" altLang="zh-CN" sz="2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7" name="文本占位符 5"/>
          <p:cNvSpPr txBox="1"/>
          <p:nvPr userDrawn="1"/>
        </p:nvSpPr>
        <p:spPr>
          <a:xfrm>
            <a:off x="2076709" y="5625969"/>
            <a:ext cx="950458" cy="41867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a:buNone/>
            </a:pPr>
            <a:r>
              <a:rPr lang="zh-CN" altLang="en-US" sz="2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风险</a:t>
            </a:r>
            <a:endParaRPr lang="en-US" altLang="zh-CN" sz="2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8" name="文本占位符 5"/>
          <p:cNvSpPr txBox="1"/>
          <p:nvPr userDrawn="1"/>
        </p:nvSpPr>
        <p:spPr>
          <a:xfrm>
            <a:off x="2076709" y="5001240"/>
            <a:ext cx="950458" cy="41867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a:buNone/>
            </a:pPr>
            <a:r>
              <a:rPr lang="zh-CN" altLang="en-US" sz="2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操作</a:t>
            </a:r>
            <a:endParaRPr lang="en-US" altLang="zh-CN" sz="2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免责声明">
    <p:spTree>
      <p:nvGrpSpPr>
        <p:cNvPr id="1" name=""/>
        <p:cNvGrpSpPr/>
        <p:nvPr/>
      </p:nvGrpSpPr>
      <p:grpSpPr>
        <a:xfrm>
          <a:off x="0" y="0"/>
          <a:ext cx="0" cy="0"/>
          <a:chOff x="0" y="0"/>
          <a:chExt cx="0" cy="0"/>
        </a:xfrm>
      </p:grpSpPr>
      <p:sp>
        <p:nvSpPr>
          <p:cNvPr id="3" name="文本框 1"/>
          <p:cNvSpPr txBox="1"/>
          <p:nvPr userDrawn="1"/>
        </p:nvSpPr>
        <p:spPr>
          <a:xfrm>
            <a:off x="962025" y="1140473"/>
            <a:ext cx="10267950" cy="4977068"/>
          </a:xfrm>
          <a:prstGeom prst="rect">
            <a:avLst/>
          </a:prstGeom>
          <a:noFill/>
          <a:ln w="9525">
            <a:noFill/>
          </a:ln>
        </p:spPr>
        <p:txBody>
          <a:bodyPr wrap="square" anchor="t">
            <a:spAutoFit/>
          </a:bodyPr>
          <a:lstStyle/>
          <a:p>
            <a:pPr indent="254000">
              <a:lnSpc>
                <a:spcPct val="225000"/>
              </a:lnSpc>
            </a:pPr>
            <a:r>
              <a:rPr lang="zh-CN" altLang="zh-CN" sz="1800" kern="100" dirty="0">
                <a:effectLst/>
                <a:latin typeface="Arial" panose="020B0604020202020204" pitchFamily="34" charset="0"/>
                <a:ea typeface="思源黑体" panose="020B0500000000000000" pitchFamily="34" charset="-122"/>
                <a:cs typeface="Times New Roman" panose="02020603050405020304" pitchFamily="18" charset="0"/>
              </a:rPr>
              <a:t>本报告由东海期货有限责任公司研究所团队完成，报告中信息均源于公开可获得资料。东海期货力求报告内容的客观、公正，但对这些信息的准确性及完整性不做任何保证，也不保证所包含的信息和建议不会发生任何变更。报告中的观点、结论和建议等全部内容只提供给客户做参考之用，并不构成对客户的投资建议，也未考虑个别客户特殊的投资目标、财务状况或需要，客户不应单纯依靠本报告而取代个人的独立判断。在任何情况下，本公司不对任何人因使用本报告中的任何内容所导致的任何损失负任何责任，交易者需自行承担风险。本报告版权仅为东海期货有限责任公司研究所所有，未经书面许可，任何机构和个人不得以任何形式翻版、复制发布，如引用、转载、刊发，须注明出处为东海期货有限责任公司。</a:t>
            </a:r>
            <a:endParaRPr lang="zh-CN" altLang="zh-CN" sz="1800" kern="100" dirty="0">
              <a:effectLst/>
              <a:latin typeface="Arial" panose="020B0604020202020204" pitchFamily="34" charset="0"/>
              <a:ea typeface="方正兰亭圆简体"/>
              <a:cs typeface="Times New Roman" panose="02020603050405020304" pitchFamily="18" charset="0"/>
            </a:endParaRPr>
          </a:p>
        </p:txBody>
      </p:sp>
      <p:sp>
        <p:nvSpPr>
          <p:cNvPr id="5" name="文本框 4"/>
          <p:cNvSpPr txBox="1"/>
          <p:nvPr userDrawn="1"/>
        </p:nvSpPr>
        <p:spPr>
          <a:xfrm>
            <a:off x="277495" y="64144"/>
            <a:ext cx="4557976" cy="523220"/>
          </a:xfrm>
          <a:prstGeom prst="rect">
            <a:avLst/>
          </a:prstGeom>
          <a:noFill/>
        </p:spPr>
        <p:txBody>
          <a:bodyPr wrap="square" rtlCol="0">
            <a:spAutoFit/>
          </a:bodyPr>
          <a:lstStyle/>
          <a:p>
            <a:pPr algn="l"/>
            <a:r>
              <a:rPr lang="zh-CN" altLang="en-US" sz="2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重要声明</a:t>
            </a:r>
            <a:endParaRPr lang="zh-CN" altLang="en-US" sz="2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封底">
    <p:spTree>
      <p:nvGrpSpPr>
        <p:cNvPr id="1" name=""/>
        <p:cNvGrpSpPr/>
        <p:nvPr/>
      </p:nvGrpSpPr>
      <p:grpSpPr>
        <a:xfrm>
          <a:off x="0" y="0"/>
          <a:ext cx="0" cy="0"/>
          <a:chOff x="0" y="0"/>
          <a:chExt cx="0" cy="0"/>
        </a:xfrm>
      </p:grpSpPr>
      <p:sp>
        <p:nvSpPr>
          <p:cNvPr id="26" name="Rectangle"/>
          <p:cNvSpPr/>
          <p:nvPr userDrawn="1"/>
        </p:nvSpPr>
        <p:spPr>
          <a:xfrm>
            <a:off x="-4234" y="-15664"/>
            <a:ext cx="12200468" cy="4258377"/>
          </a:xfrm>
          <a:prstGeom prst="rect">
            <a:avLst/>
          </a:prstGeom>
          <a:solidFill>
            <a:schemeClr val="accent1"/>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sz="1600" dirty="0">
              <a:latin typeface="微软雅黑" panose="020B0503020204020204" pitchFamily="34" charset="-122"/>
              <a:ea typeface="微软雅黑" panose="020B0503020204020204" pitchFamily="34" charset="-122"/>
              <a:cs typeface="Arial Black" panose="020B0A04020102020204" pitchFamily="34" charset="0"/>
              <a:sym typeface="微软雅黑" panose="020B0503020204020204" pitchFamily="34" charset="-122"/>
            </a:endParaRPr>
          </a:p>
        </p:txBody>
      </p:sp>
      <p:sp>
        <p:nvSpPr>
          <p:cNvPr id="35" name="Runoratsunkatu 5, Espoo, Finland, 02600"/>
          <p:cNvSpPr txBox="1"/>
          <p:nvPr/>
        </p:nvSpPr>
        <p:spPr>
          <a:xfrm>
            <a:off x="2551308" y="5622696"/>
            <a:ext cx="3178584" cy="235770"/>
          </a:xfrm>
          <a:prstGeom prst="rect">
            <a:avLst/>
          </a:prstGeom>
          <a:noFill/>
          <a:ln w="12700" cap="flat">
            <a:noFill/>
            <a:miter lim="400000"/>
          </a:ln>
          <a:effectLst/>
        </p:spPr>
        <p:txBody>
          <a:bodyPr wrap="square" lIns="25400" tIns="25400" rIns="25400" bIns="25400" numCol="1" anchor="t">
            <a:spAutoFit/>
          </a:bodyPr>
          <a:lstStyle>
            <a:lvl1pPr algn="l" defTabSz="457200">
              <a:lnSpc>
                <a:spcPct val="120000"/>
              </a:lnSpc>
              <a:defRPr sz="2200" b="0">
                <a:solidFill>
                  <a:srgbClr val="7F8189"/>
                </a:solidFill>
                <a:latin typeface="Arial" panose="020B0604020202020204"/>
                <a:ea typeface="Arial" panose="020B0604020202020204"/>
                <a:cs typeface="Arial" panose="020B0604020202020204"/>
                <a:sym typeface="Arial" panose="020B0604020202020204"/>
              </a:defRPr>
            </a:lvl1pPr>
          </a:lstStyle>
          <a:p>
            <a:r>
              <a:rPr lang="zh-CN" altLang="en-US" sz="11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微信公众号：东海期货研究（</a:t>
            </a:r>
            <a:r>
              <a:rPr lang="en-US" altLang="zh-CN" sz="1100" dirty="0" err="1">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dhqhyj</a:t>
            </a:r>
            <a:r>
              <a:rPr lang="zh-CN" altLang="en-US" sz="11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a:t>
            </a:r>
            <a:endParaRPr sz="11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Graphic 34"/>
          <p:cNvSpPr/>
          <p:nvPr/>
        </p:nvSpPr>
        <p:spPr>
          <a:xfrm>
            <a:off x="2189461" y="6009517"/>
            <a:ext cx="236393" cy="236429"/>
          </a:xfrm>
          <a:custGeom>
            <a:avLst/>
            <a:gdLst/>
            <a:ahLst/>
            <a:cxnLst>
              <a:cxn ang="0">
                <a:pos x="wd2" y="hd2"/>
              </a:cxn>
              <a:cxn ang="5400000">
                <a:pos x="wd2" y="hd2"/>
              </a:cxn>
              <a:cxn ang="10800000">
                <a:pos x="wd2" y="hd2"/>
              </a:cxn>
              <a:cxn ang="16200000">
                <a:pos x="wd2" y="hd2"/>
              </a:cxn>
            </a:cxnLst>
            <a:rect l="0" t="0" r="r" b="b"/>
            <a:pathLst>
              <a:path w="21540" h="21584" extrusionOk="0">
                <a:moveTo>
                  <a:pt x="3843" y="21584"/>
                </a:moveTo>
                <a:cubicBezTo>
                  <a:pt x="3657" y="21584"/>
                  <a:pt x="3474" y="21533"/>
                  <a:pt x="3316" y="21435"/>
                </a:cubicBezTo>
                <a:lnTo>
                  <a:pt x="994" y="20011"/>
                </a:lnTo>
                <a:cubicBezTo>
                  <a:pt x="862" y="19930"/>
                  <a:pt x="751" y="19820"/>
                  <a:pt x="668" y="19689"/>
                </a:cubicBezTo>
                <a:cubicBezTo>
                  <a:pt x="586" y="19558"/>
                  <a:pt x="534" y="19410"/>
                  <a:pt x="518" y="19256"/>
                </a:cubicBezTo>
                <a:lnTo>
                  <a:pt x="6" y="14481"/>
                </a:lnTo>
                <a:cubicBezTo>
                  <a:pt x="-16" y="14271"/>
                  <a:pt x="29" y="14065"/>
                  <a:pt x="126" y="13888"/>
                </a:cubicBezTo>
                <a:cubicBezTo>
                  <a:pt x="223" y="13711"/>
                  <a:pt x="373" y="13563"/>
                  <a:pt x="563" y="13469"/>
                </a:cubicBezTo>
                <a:lnTo>
                  <a:pt x="5655" y="10945"/>
                </a:lnTo>
                <a:cubicBezTo>
                  <a:pt x="5835" y="10857"/>
                  <a:pt x="6032" y="10825"/>
                  <a:pt x="6222" y="10848"/>
                </a:cubicBezTo>
                <a:cubicBezTo>
                  <a:pt x="6413" y="10871"/>
                  <a:pt x="6600" y="10951"/>
                  <a:pt x="6751" y="11077"/>
                </a:cubicBezTo>
                <a:lnTo>
                  <a:pt x="8506" y="12549"/>
                </a:lnTo>
                <a:cubicBezTo>
                  <a:pt x="8931" y="12322"/>
                  <a:pt x="9339" y="12066"/>
                  <a:pt x="9727" y="11781"/>
                </a:cubicBezTo>
                <a:cubicBezTo>
                  <a:pt x="10116" y="11497"/>
                  <a:pt x="10484" y="11186"/>
                  <a:pt x="10828" y="10850"/>
                </a:cubicBezTo>
                <a:cubicBezTo>
                  <a:pt x="11164" y="10504"/>
                  <a:pt x="11475" y="10135"/>
                  <a:pt x="11759" y="9746"/>
                </a:cubicBezTo>
                <a:cubicBezTo>
                  <a:pt x="12043" y="9357"/>
                  <a:pt x="12299" y="8948"/>
                  <a:pt x="12526" y="8522"/>
                </a:cubicBezTo>
                <a:lnTo>
                  <a:pt x="11056" y="6763"/>
                </a:lnTo>
                <a:cubicBezTo>
                  <a:pt x="10930" y="6613"/>
                  <a:pt x="10850" y="6425"/>
                  <a:pt x="10828" y="6234"/>
                </a:cubicBezTo>
                <a:cubicBezTo>
                  <a:pt x="10805" y="6043"/>
                  <a:pt x="10837" y="5845"/>
                  <a:pt x="10925" y="5665"/>
                </a:cubicBezTo>
                <a:lnTo>
                  <a:pt x="13441" y="563"/>
                </a:lnTo>
                <a:cubicBezTo>
                  <a:pt x="13535" y="374"/>
                  <a:pt x="13683" y="224"/>
                  <a:pt x="13859" y="126"/>
                </a:cubicBezTo>
                <a:cubicBezTo>
                  <a:pt x="14036" y="29"/>
                  <a:pt x="14241" y="-16"/>
                  <a:pt x="14451" y="5"/>
                </a:cubicBezTo>
                <a:lnTo>
                  <a:pt x="19217" y="518"/>
                </a:lnTo>
                <a:cubicBezTo>
                  <a:pt x="19371" y="534"/>
                  <a:pt x="19519" y="586"/>
                  <a:pt x="19649" y="669"/>
                </a:cubicBezTo>
                <a:cubicBezTo>
                  <a:pt x="19780" y="752"/>
                  <a:pt x="19890" y="863"/>
                  <a:pt x="19971" y="995"/>
                </a:cubicBezTo>
                <a:lnTo>
                  <a:pt x="21392" y="3321"/>
                </a:lnTo>
                <a:cubicBezTo>
                  <a:pt x="21551" y="3581"/>
                  <a:pt x="21584" y="3899"/>
                  <a:pt x="21483" y="4187"/>
                </a:cubicBezTo>
                <a:cubicBezTo>
                  <a:pt x="20335" y="7443"/>
                  <a:pt x="17563" y="11635"/>
                  <a:pt x="14587" y="14617"/>
                </a:cubicBezTo>
                <a:cubicBezTo>
                  <a:pt x="11610" y="17599"/>
                  <a:pt x="7430" y="20376"/>
                  <a:pt x="4179" y="21526"/>
                </a:cubicBezTo>
                <a:cubicBezTo>
                  <a:pt x="4071" y="21564"/>
                  <a:pt x="3957" y="21584"/>
                  <a:pt x="3843" y="21584"/>
                </a:cubicBezTo>
                <a:close/>
              </a:path>
            </a:pathLst>
          </a:custGeom>
          <a:solidFill>
            <a:schemeClr val="bg1">
              <a:lumMod val="50000"/>
            </a:schemeClr>
          </a:solidFill>
          <a:ln w="12700" cap="flat">
            <a:noFill/>
            <a:miter lim="400000"/>
          </a:ln>
          <a:effectLst/>
        </p:spPr>
        <p:txBody>
          <a:bodyPr wrap="square" lIns="22860" tIns="22860" rIns="22860" bIns="22860" numCol="1" anchor="ctr">
            <a:noAutofit/>
          </a:bodyPr>
          <a:lstStyle/>
          <a:p>
            <a:pPr>
              <a:defRPr sz="3200" b="0">
                <a:solidFill>
                  <a:srgbClr val="FFFFFF"/>
                </a:solidFill>
                <a:latin typeface="+mn-lt"/>
                <a:ea typeface="+mn-ea"/>
                <a:cs typeface="+mn-cs"/>
                <a:sym typeface="Helvetica Neue Medium"/>
              </a:defRPr>
            </a:pPr>
            <a:endParaRPr sz="1600" dirty="0">
              <a:latin typeface="微软雅黑" panose="020B0503020204020204" pitchFamily="34" charset="-122"/>
              <a:ea typeface="微软雅黑" panose="020B0503020204020204" pitchFamily="34" charset="-122"/>
              <a:cs typeface="Arial Black" panose="020B0A04020102020204" pitchFamily="34" charset="0"/>
              <a:sym typeface="微软雅黑" panose="020B0503020204020204" pitchFamily="34" charset="-122"/>
            </a:endParaRPr>
          </a:p>
        </p:txBody>
      </p:sp>
      <p:sp>
        <p:nvSpPr>
          <p:cNvPr id="39" name="+1234567890"/>
          <p:cNvSpPr txBox="1"/>
          <p:nvPr/>
        </p:nvSpPr>
        <p:spPr>
          <a:xfrm>
            <a:off x="2563767" y="5991763"/>
            <a:ext cx="1181465" cy="235770"/>
          </a:xfrm>
          <a:prstGeom prst="rect">
            <a:avLst/>
          </a:prstGeom>
          <a:noFill/>
          <a:ln w="12700" cap="flat">
            <a:noFill/>
            <a:miter lim="400000"/>
          </a:ln>
          <a:effectLst/>
        </p:spPr>
        <p:txBody>
          <a:bodyPr wrap="square" lIns="25400" tIns="25400" rIns="25400" bIns="25400" numCol="1" anchor="t">
            <a:spAutoFit/>
          </a:bodyPr>
          <a:lstStyle>
            <a:lvl1pPr algn="l" defTabSz="457200">
              <a:lnSpc>
                <a:spcPct val="120000"/>
              </a:lnSpc>
              <a:defRPr sz="2200" b="0">
                <a:solidFill>
                  <a:srgbClr val="7F8189"/>
                </a:solidFill>
                <a:latin typeface="Arial" panose="020B0604020202020204"/>
                <a:ea typeface="Arial" panose="020B0604020202020204"/>
                <a:cs typeface="Arial" panose="020B0604020202020204"/>
                <a:sym typeface="Arial" panose="020B0604020202020204"/>
              </a:defRPr>
            </a:lvl1pPr>
          </a:lstStyle>
          <a:p>
            <a:r>
              <a:rPr lang="en-US" altLang="zh-CN" sz="11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021-68757181</a:t>
            </a:r>
            <a:endParaRPr sz="11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40" name="Group"/>
          <p:cNvGrpSpPr/>
          <p:nvPr userDrawn="1"/>
        </p:nvGrpSpPr>
        <p:grpSpPr>
          <a:xfrm>
            <a:off x="8820754" y="3146669"/>
            <a:ext cx="250426" cy="330200"/>
            <a:chOff x="0" y="0"/>
            <a:chExt cx="500850" cy="660399"/>
          </a:xfrm>
        </p:grpSpPr>
        <p:sp>
          <p:nvSpPr>
            <p:cNvPr id="41" name="Graphic 2"/>
            <p:cNvSpPr/>
            <p:nvPr/>
          </p:nvSpPr>
          <p:spPr>
            <a:xfrm>
              <a:off x="-1" y="-1"/>
              <a:ext cx="500852" cy="660401"/>
            </a:xfrm>
            <a:custGeom>
              <a:avLst/>
              <a:gdLst/>
              <a:ahLst/>
              <a:cxnLst>
                <a:cxn ang="0">
                  <a:pos x="wd2" y="hd2"/>
                </a:cxn>
                <a:cxn ang="5400000">
                  <a:pos x="wd2" y="hd2"/>
                </a:cxn>
                <a:cxn ang="10800000">
                  <a:pos x="wd2" y="hd2"/>
                </a:cxn>
                <a:cxn ang="16200000">
                  <a:pos x="wd2" y="hd2"/>
                </a:cxn>
              </a:cxnLst>
              <a:rect l="0" t="0" r="r" b="b"/>
              <a:pathLst>
                <a:path w="19668" h="20547" extrusionOk="0">
                  <a:moveTo>
                    <a:pt x="9834" y="20547"/>
                  </a:moveTo>
                  <a:cubicBezTo>
                    <a:pt x="9440" y="20547"/>
                    <a:pt x="9071" y="20396"/>
                    <a:pt x="8843" y="20141"/>
                  </a:cubicBezTo>
                  <a:lnTo>
                    <a:pt x="1811" y="12297"/>
                  </a:lnTo>
                  <a:cubicBezTo>
                    <a:pt x="-1329" y="8786"/>
                    <a:pt x="-283" y="3923"/>
                    <a:pt x="4148" y="1435"/>
                  </a:cubicBezTo>
                  <a:cubicBezTo>
                    <a:pt x="8579" y="-1053"/>
                    <a:pt x="14717" y="-224"/>
                    <a:pt x="17857" y="3287"/>
                  </a:cubicBezTo>
                  <a:cubicBezTo>
                    <a:pt x="20271" y="5986"/>
                    <a:pt x="20271" y="9598"/>
                    <a:pt x="17857" y="12297"/>
                  </a:cubicBezTo>
                  <a:lnTo>
                    <a:pt x="10825" y="20141"/>
                  </a:lnTo>
                  <a:cubicBezTo>
                    <a:pt x="10597" y="20396"/>
                    <a:pt x="10228" y="20547"/>
                    <a:pt x="9834" y="20547"/>
                  </a:cubicBezTo>
                  <a:close/>
                </a:path>
              </a:pathLst>
            </a:custGeom>
            <a:solidFill>
              <a:schemeClr val="tx1"/>
            </a:solidFill>
            <a:ln w="12700" cap="flat">
              <a:noFill/>
              <a:miter lim="400000"/>
            </a:ln>
            <a:effectLst/>
          </p:spPr>
          <p:txBody>
            <a:bodyPr wrap="square" lIns="22860" tIns="22860" rIns="22860" bIns="22860" numCol="1" anchor="ctr">
              <a:noAutofit/>
            </a:bodyPr>
            <a:lstStyle/>
            <a:p>
              <a:pPr>
                <a:defRPr sz="3200" b="0">
                  <a:solidFill>
                    <a:srgbClr val="FFFFFF"/>
                  </a:solidFill>
                  <a:latin typeface="+mn-lt"/>
                  <a:ea typeface="+mn-ea"/>
                  <a:cs typeface="+mn-cs"/>
                  <a:sym typeface="Helvetica Neue Medium"/>
                </a:defRPr>
              </a:pPr>
              <a:endParaRPr sz="1600" dirty="0">
                <a:latin typeface="微软雅黑" panose="020B0503020204020204" pitchFamily="34" charset="-122"/>
                <a:ea typeface="微软雅黑" panose="020B0503020204020204" pitchFamily="34" charset="-122"/>
                <a:cs typeface="Arial Black" panose="020B0A04020102020204" pitchFamily="34" charset="0"/>
                <a:sym typeface="微软雅黑" panose="020B0503020204020204" pitchFamily="34" charset="-122"/>
              </a:endParaRPr>
            </a:p>
          </p:txBody>
        </p:sp>
        <p:sp>
          <p:nvSpPr>
            <p:cNvPr id="42" name="Graphic 84"/>
            <p:cNvSpPr/>
            <p:nvPr/>
          </p:nvSpPr>
          <p:spPr>
            <a:xfrm>
              <a:off x="140352" y="147451"/>
              <a:ext cx="220149" cy="220149"/>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176"/>
                    <a:pt x="20484" y="13292"/>
                    <a:pt x="19108" y="13292"/>
                  </a:cubicBezTo>
                  <a:lnTo>
                    <a:pt x="13292" y="13292"/>
                  </a:lnTo>
                  <a:lnTo>
                    <a:pt x="13292" y="19108"/>
                  </a:lnTo>
                  <a:cubicBezTo>
                    <a:pt x="13292" y="20484"/>
                    <a:pt x="12177" y="21600"/>
                    <a:pt x="10800" y="21600"/>
                  </a:cubicBezTo>
                  <a:cubicBezTo>
                    <a:pt x="9424" y="21600"/>
                    <a:pt x="8308" y="20484"/>
                    <a:pt x="8308" y="19108"/>
                  </a:cubicBezTo>
                  <a:lnTo>
                    <a:pt x="8308" y="13292"/>
                  </a:lnTo>
                  <a:lnTo>
                    <a:pt x="2492" y="13292"/>
                  </a:lnTo>
                  <a:cubicBezTo>
                    <a:pt x="1116" y="13292"/>
                    <a:pt x="0" y="12176"/>
                    <a:pt x="0" y="10800"/>
                  </a:cubicBezTo>
                  <a:cubicBezTo>
                    <a:pt x="0" y="9423"/>
                    <a:pt x="1116" y="8308"/>
                    <a:pt x="2492" y="8308"/>
                  </a:cubicBezTo>
                  <a:lnTo>
                    <a:pt x="8308" y="8308"/>
                  </a:lnTo>
                  <a:lnTo>
                    <a:pt x="8308" y="2492"/>
                  </a:lnTo>
                  <a:cubicBezTo>
                    <a:pt x="8308" y="1116"/>
                    <a:pt x="9424" y="0"/>
                    <a:pt x="10800" y="0"/>
                  </a:cubicBezTo>
                  <a:cubicBezTo>
                    <a:pt x="12176" y="0"/>
                    <a:pt x="13292" y="1116"/>
                    <a:pt x="13292" y="2492"/>
                  </a:cubicBezTo>
                  <a:lnTo>
                    <a:pt x="13292" y="8308"/>
                  </a:lnTo>
                  <a:lnTo>
                    <a:pt x="19108" y="8308"/>
                  </a:lnTo>
                  <a:cubicBezTo>
                    <a:pt x="20484" y="8308"/>
                    <a:pt x="21600" y="9424"/>
                    <a:pt x="21600" y="10800"/>
                  </a:cubicBezTo>
                  <a:close/>
                </a:path>
              </a:pathLst>
            </a:custGeom>
            <a:solidFill>
              <a:schemeClr val="bg2"/>
            </a:solidFill>
            <a:ln w="12700" cap="flat">
              <a:noFill/>
              <a:miter lim="400000"/>
            </a:ln>
            <a:effectLst/>
          </p:spPr>
          <p:txBody>
            <a:bodyPr wrap="square" lIns="22860" tIns="22860" rIns="22860" bIns="22860" numCol="1" anchor="ctr">
              <a:noAutofit/>
            </a:bodyPr>
            <a:lstStyle/>
            <a:p>
              <a:pPr>
                <a:defRPr sz="3200" b="0">
                  <a:solidFill>
                    <a:srgbClr val="FFFFFF"/>
                  </a:solidFill>
                  <a:latin typeface="+mn-lt"/>
                  <a:ea typeface="+mn-ea"/>
                  <a:cs typeface="+mn-cs"/>
                  <a:sym typeface="Helvetica Neue Medium"/>
                </a:defRPr>
              </a:pPr>
              <a:endParaRPr sz="1600" dirty="0">
                <a:latin typeface="微软雅黑" panose="020B0503020204020204" pitchFamily="34" charset="-122"/>
                <a:ea typeface="微软雅黑" panose="020B0503020204020204" pitchFamily="34" charset="-122"/>
                <a:cs typeface="Arial Black" panose="020B0A04020102020204" pitchFamily="34" charset="0"/>
                <a:sym typeface="微软雅黑" panose="020B0503020204020204" pitchFamily="34" charset="-122"/>
              </a:endParaRPr>
            </a:p>
          </p:txBody>
        </p:sp>
      </p:grpSp>
      <p:grpSp>
        <p:nvGrpSpPr>
          <p:cNvPr id="43" name="组合 42"/>
          <p:cNvGrpSpPr/>
          <p:nvPr userDrawn="1"/>
        </p:nvGrpSpPr>
        <p:grpSpPr>
          <a:xfrm flipH="1">
            <a:off x="3908333" y="2373753"/>
            <a:ext cx="661603" cy="814842"/>
            <a:chOff x="6992938" y="3074988"/>
            <a:chExt cx="863600" cy="1063625"/>
          </a:xfrm>
        </p:grpSpPr>
        <p:sp>
          <p:nvSpPr>
            <p:cNvPr id="44" name="Freeform 12"/>
            <p:cNvSpPr/>
            <p:nvPr/>
          </p:nvSpPr>
          <p:spPr bwMode="auto">
            <a:xfrm>
              <a:off x="6992938" y="3074988"/>
              <a:ext cx="863600" cy="1063625"/>
            </a:xfrm>
            <a:custGeom>
              <a:avLst/>
              <a:gdLst>
                <a:gd name="T0" fmla="*/ 544 w 544"/>
                <a:gd name="T1" fmla="*/ 335 h 670"/>
                <a:gd name="T2" fmla="*/ 0 w 544"/>
                <a:gd name="T3" fmla="*/ 670 h 670"/>
                <a:gd name="T4" fmla="*/ 0 w 544"/>
                <a:gd name="T5" fmla="*/ 0 h 670"/>
                <a:gd name="T6" fmla="*/ 544 w 544"/>
                <a:gd name="T7" fmla="*/ 335 h 670"/>
              </a:gdLst>
              <a:ahLst/>
              <a:cxnLst>
                <a:cxn ang="0">
                  <a:pos x="T0" y="T1"/>
                </a:cxn>
                <a:cxn ang="0">
                  <a:pos x="T2" y="T3"/>
                </a:cxn>
                <a:cxn ang="0">
                  <a:pos x="T4" y="T5"/>
                </a:cxn>
                <a:cxn ang="0">
                  <a:pos x="T6" y="T7"/>
                </a:cxn>
              </a:cxnLst>
              <a:rect l="0" t="0" r="r" b="b"/>
              <a:pathLst>
                <a:path w="544" h="670">
                  <a:moveTo>
                    <a:pt x="544" y="335"/>
                  </a:moveTo>
                  <a:lnTo>
                    <a:pt x="0" y="670"/>
                  </a:lnTo>
                  <a:lnTo>
                    <a:pt x="0" y="0"/>
                  </a:lnTo>
                  <a:lnTo>
                    <a:pt x="544" y="335"/>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Freeform 13"/>
            <p:cNvSpPr/>
            <p:nvPr/>
          </p:nvSpPr>
          <p:spPr bwMode="auto">
            <a:xfrm>
              <a:off x="6992938" y="3506788"/>
              <a:ext cx="511175" cy="631825"/>
            </a:xfrm>
            <a:custGeom>
              <a:avLst/>
              <a:gdLst>
                <a:gd name="T0" fmla="*/ 322 w 322"/>
                <a:gd name="T1" fmla="*/ 199 h 398"/>
                <a:gd name="T2" fmla="*/ 0 w 322"/>
                <a:gd name="T3" fmla="*/ 398 h 398"/>
                <a:gd name="T4" fmla="*/ 0 w 322"/>
                <a:gd name="T5" fmla="*/ 0 h 398"/>
                <a:gd name="T6" fmla="*/ 322 w 322"/>
                <a:gd name="T7" fmla="*/ 199 h 398"/>
              </a:gdLst>
              <a:ahLst/>
              <a:cxnLst>
                <a:cxn ang="0">
                  <a:pos x="T0" y="T1"/>
                </a:cxn>
                <a:cxn ang="0">
                  <a:pos x="T2" y="T3"/>
                </a:cxn>
                <a:cxn ang="0">
                  <a:pos x="T4" y="T5"/>
                </a:cxn>
                <a:cxn ang="0">
                  <a:pos x="T6" y="T7"/>
                </a:cxn>
              </a:cxnLst>
              <a:rect l="0" t="0" r="r" b="b"/>
              <a:pathLst>
                <a:path w="322" h="398">
                  <a:moveTo>
                    <a:pt x="322" y="199"/>
                  </a:moveTo>
                  <a:lnTo>
                    <a:pt x="0" y="398"/>
                  </a:lnTo>
                  <a:lnTo>
                    <a:pt x="0" y="0"/>
                  </a:lnTo>
                  <a:lnTo>
                    <a:pt x="322" y="199"/>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6" name="文本框 45"/>
          <p:cNvSpPr txBox="1"/>
          <p:nvPr userDrawn="1"/>
        </p:nvSpPr>
        <p:spPr>
          <a:xfrm>
            <a:off x="896620" y="944880"/>
            <a:ext cx="2905760" cy="706755"/>
          </a:xfrm>
          <a:prstGeom prst="rect">
            <a:avLst/>
          </a:prstGeom>
          <a:noFill/>
          <a:ln>
            <a:noFill/>
          </a:ln>
        </p:spPr>
        <p:txBody>
          <a:bodyPr wrap="square" rtlCol="0">
            <a:spAutoFit/>
          </a:bodyPr>
          <a:lstStyle/>
          <a:p>
            <a:r>
              <a:rPr lang="zh-CN" altLang="en-US" sz="4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感谢聆听</a:t>
            </a:r>
            <a:endParaRPr lang="zh-CN" altLang="en-US" sz="4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文本框 46"/>
          <p:cNvSpPr txBox="1"/>
          <p:nvPr userDrawn="1"/>
        </p:nvSpPr>
        <p:spPr>
          <a:xfrm>
            <a:off x="896783" y="2275432"/>
            <a:ext cx="4701288" cy="1201483"/>
          </a:xfrm>
          <a:prstGeom prst="rect">
            <a:avLst/>
          </a:prstGeom>
          <a:noFill/>
        </p:spPr>
        <p:txBody>
          <a:bodyPr wrap="square" rtlCol="0">
            <a:spAutoFit/>
          </a:bodyPr>
          <a:lstStyle/>
          <a:p>
            <a:pPr>
              <a:lnSpc>
                <a:spcPct val="180000"/>
              </a:lnSpc>
            </a:pPr>
            <a:r>
              <a:rPr lang="zh-CN" altLang="en-US" sz="1400" dirty="0">
                <a:solidFill>
                  <a:schemeClr val="bg1"/>
                </a:solidFill>
                <a:latin typeface="微软雅黑" panose="020B0503020204020204" pitchFamily="34" charset="-122"/>
                <a:ea typeface="微软雅黑" panose="020B0503020204020204" pitchFamily="34" charset="-122"/>
                <a:cs typeface="楷体" panose="02010609060101010101" charset="-122"/>
                <a:sym typeface="微软雅黑" panose="020B0503020204020204" pitchFamily="34" charset="-122"/>
              </a:rPr>
              <a:t>公司地址：上海浦东新区峨山路</a:t>
            </a:r>
            <a:r>
              <a:rPr lang="en-US" altLang="zh-CN" sz="1400" dirty="0">
                <a:solidFill>
                  <a:schemeClr val="bg1"/>
                </a:solidFill>
                <a:latin typeface="微软雅黑" panose="020B0503020204020204" pitchFamily="34" charset="-122"/>
                <a:ea typeface="微软雅黑" panose="020B0503020204020204" pitchFamily="34" charset="-122"/>
                <a:cs typeface="楷体" panose="02010609060101010101" charset="-122"/>
                <a:sym typeface="微软雅黑" panose="020B0503020204020204" pitchFamily="34" charset="-122"/>
              </a:rPr>
              <a:t>505</a:t>
            </a:r>
            <a:r>
              <a:rPr lang="zh-CN" altLang="en-US" sz="1400" dirty="0">
                <a:solidFill>
                  <a:schemeClr val="bg1"/>
                </a:solidFill>
                <a:latin typeface="微软雅黑" panose="020B0503020204020204" pitchFamily="34" charset="-122"/>
                <a:ea typeface="微软雅黑" panose="020B0503020204020204" pitchFamily="34" charset="-122"/>
                <a:cs typeface="楷体" panose="02010609060101010101" charset="-122"/>
                <a:sym typeface="微软雅黑" panose="020B0503020204020204" pitchFamily="34" charset="-122"/>
              </a:rPr>
              <a:t>号东方纯一大厦</a:t>
            </a:r>
            <a:r>
              <a:rPr lang="en-US" altLang="zh-CN" sz="1400" dirty="0">
                <a:solidFill>
                  <a:schemeClr val="bg1"/>
                </a:solidFill>
                <a:latin typeface="微软雅黑" panose="020B0503020204020204" pitchFamily="34" charset="-122"/>
                <a:ea typeface="微软雅黑" panose="020B0503020204020204" pitchFamily="34" charset="-122"/>
                <a:cs typeface="楷体" panose="02010609060101010101" charset="-122"/>
                <a:sym typeface="微软雅黑" panose="020B0503020204020204" pitchFamily="34" charset="-122"/>
              </a:rPr>
              <a:t>10</a:t>
            </a:r>
            <a:r>
              <a:rPr lang="zh-CN" altLang="en-US" sz="1400" dirty="0">
                <a:solidFill>
                  <a:schemeClr val="bg1"/>
                </a:solidFill>
                <a:latin typeface="微软雅黑" panose="020B0503020204020204" pitchFamily="34" charset="-122"/>
                <a:ea typeface="微软雅黑" panose="020B0503020204020204" pitchFamily="34" charset="-122"/>
                <a:cs typeface="楷体" panose="02010609060101010101" charset="-122"/>
                <a:sym typeface="微软雅黑" panose="020B0503020204020204" pitchFamily="34" charset="-122"/>
              </a:rPr>
              <a:t>楼</a:t>
            </a:r>
            <a:endParaRPr lang="en-US" altLang="zh-CN" sz="1400" dirty="0">
              <a:solidFill>
                <a:schemeClr val="bg1"/>
              </a:solidFill>
              <a:latin typeface="微软雅黑" panose="020B0503020204020204" pitchFamily="34" charset="-122"/>
              <a:ea typeface="微软雅黑" panose="020B0503020204020204" pitchFamily="34" charset="-122"/>
              <a:cs typeface="楷体" panose="02010609060101010101" charset="-122"/>
              <a:sym typeface="微软雅黑" panose="020B0503020204020204" pitchFamily="34" charset="-122"/>
            </a:endParaRPr>
          </a:p>
          <a:p>
            <a:pPr>
              <a:lnSpc>
                <a:spcPct val="180000"/>
              </a:lnSpc>
            </a:pPr>
            <a:r>
              <a:rPr lang="zh-CN" altLang="en-US" sz="1400" dirty="0">
                <a:solidFill>
                  <a:schemeClr val="bg1"/>
                </a:solidFill>
                <a:latin typeface="微软雅黑" panose="020B0503020204020204" pitchFamily="34" charset="-122"/>
                <a:ea typeface="微软雅黑" panose="020B0503020204020204" pitchFamily="34" charset="-122"/>
                <a:cs typeface="楷体" panose="02010609060101010101" charset="-122"/>
                <a:sym typeface="微软雅黑" panose="020B0503020204020204" pitchFamily="34" charset="-122"/>
              </a:rPr>
              <a:t>邮政编码：</a:t>
            </a:r>
            <a:r>
              <a:rPr lang="en-US" altLang="zh-CN" sz="1400" dirty="0">
                <a:solidFill>
                  <a:schemeClr val="bg1"/>
                </a:solidFill>
                <a:latin typeface="微软雅黑" panose="020B0503020204020204" pitchFamily="34" charset="-122"/>
                <a:ea typeface="微软雅黑" panose="020B0503020204020204" pitchFamily="34" charset="-122"/>
                <a:cs typeface="楷体" panose="02010609060101010101" charset="-122"/>
                <a:sym typeface="微软雅黑" panose="020B0503020204020204" pitchFamily="34" charset="-122"/>
              </a:rPr>
              <a:t>200127</a:t>
            </a:r>
            <a:endParaRPr lang="en-US" altLang="zh-CN" sz="1400" dirty="0">
              <a:solidFill>
                <a:schemeClr val="bg1"/>
              </a:solidFill>
              <a:latin typeface="微软雅黑" panose="020B0503020204020204" pitchFamily="34" charset="-122"/>
              <a:ea typeface="微软雅黑" panose="020B0503020204020204" pitchFamily="34" charset="-122"/>
              <a:cs typeface="楷体" panose="02010609060101010101" charset="-122"/>
              <a:sym typeface="微软雅黑" panose="020B0503020204020204" pitchFamily="34" charset="-122"/>
            </a:endParaRPr>
          </a:p>
          <a:p>
            <a:pPr>
              <a:lnSpc>
                <a:spcPct val="180000"/>
              </a:lnSpc>
            </a:pPr>
            <a:r>
              <a:rPr lang="zh-CN" altLang="en-US" sz="1400" dirty="0">
                <a:solidFill>
                  <a:schemeClr val="bg1"/>
                </a:solidFill>
                <a:latin typeface="微软雅黑" panose="020B0503020204020204" pitchFamily="34" charset="-122"/>
                <a:ea typeface="微软雅黑" panose="020B0503020204020204" pitchFamily="34" charset="-122"/>
                <a:cs typeface="楷体" panose="02010609060101010101" charset="-122"/>
                <a:sym typeface="微软雅黑" panose="020B0503020204020204" pitchFamily="34" charset="-122"/>
              </a:rPr>
              <a:t>公司网址：</a:t>
            </a:r>
            <a:r>
              <a:rPr lang="en-US" altLang="zh-CN" sz="1400" dirty="0">
                <a:solidFill>
                  <a:schemeClr val="bg1"/>
                </a:solidFill>
                <a:latin typeface="微软雅黑" panose="020B0503020204020204" pitchFamily="34" charset="-122"/>
                <a:ea typeface="微软雅黑" panose="020B0503020204020204" pitchFamily="34" charset="-122"/>
                <a:cs typeface="楷体" panose="02010609060101010101" charset="-122"/>
                <a:sym typeface="微软雅黑" panose="020B0503020204020204" pitchFamily="34" charset="-122"/>
              </a:rPr>
              <a:t>www.qh168.com.cn</a:t>
            </a:r>
            <a:endParaRPr lang="en-US" altLang="zh-CN" sz="1400" dirty="0">
              <a:solidFill>
                <a:schemeClr val="bg1"/>
              </a:solidFill>
              <a:latin typeface="微软雅黑" panose="020B0503020204020204" pitchFamily="34" charset="-122"/>
              <a:ea typeface="微软雅黑" panose="020B0503020204020204" pitchFamily="34" charset="-122"/>
              <a:cs typeface="楷体" panose="02010609060101010101" charset="-122"/>
              <a:sym typeface="微软雅黑" panose="020B0503020204020204" pitchFamily="34" charset="-122"/>
            </a:endParaRPr>
          </a:p>
        </p:txBody>
      </p:sp>
      <p:pic>
        <p:nvPicPr>
          <p:cNvPr id="48" name="图片 47" descr="QR 代码&#10;&#10;描述已自动生成"/>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96620" y="5148172"/>
            <a:ext cx="1184818" cy="1184818"/>
          </a:xfrm>
          <a:prstGeom prst="rect">
            <a:avLst/>
          </a:prstGeom>
        </p:spPr>
      </p:pic>
      <p:pic>
        <p:nvPicPr>
          <p:cNvPr id="49" name="图片占位符 1"/>
          <p:cNvPicPr>
            <a:picLocks noChangeAspect="1"/>
          </p:cNvPicPr>
          <p:nvPr userDrawn="1"/>
        </p:nvPicPr>
        <p:blipFill>
          <a:blip r:embed="rId3">
            <a:extLst>
              <a:ext uri="{28A0092B-C50C-407E-A947-70E740481C1C}">
                <a14:useLocalDpi xmlns:a14="http://schemas.microsoft.com/office/drawing/2010/main" val="0"/>
              </a:ext>
            </a:extLst>
          </a:blip>
          <a:srcRect l="7693" r="7693"/>
          <a:stretch>
            <a:fillRect/>
          </a:stretch>
        </p:blipFill>
        <p:spPr>
          <a:xfrm>
            <a:off x="7512685" y="1373505"/>
            <a:ext cx="3064510" cy="4404360"/>
          </a:xfrm>
          <a:prstGeom prst="roundRect">
            <a:avLst/>
          </a:prstGeom>
          <a:ln>
            <a:solidFill>
              <a:srgbClr val="000000">
                <a:alpha val="0"/>
              </a:srgbClr>
            </a:solidFill>
          </a:ln>
        </p:spPr>
      </p:pic>
      <p:pic>
        <p:nvPicPr>
          <p:cNvPr id="53" name="图片 52"/>
          <p:cNvPicPr>
            <a:picLocks noChangeAspect="1"/>
          </p:cNvPicPr>
          <p:nvPr userDrawn="1"/>
        </p:nvPicPr>
        <p:blipFill>
          <a:blip r:embed="rId4"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2173840" y="5619804"/>
            <a:ext cx="285066" cy="285066"/>
          </a:xfrm>
          <a:prstGeom prst="rect">
            <a:avLst/>
          </a:prstGeom>
        </p:spPr>
      </p:pic>
      <p:pic>
        <p:nvPicPr>
          <p:cNvPr id="56" name="图片 55"/>
          <p:cNvPicPr>
            <a:picLocks noChangeAspect="1"/>
          </p:cNvPicPr>
          <p:nvPr userDrawn="1"/>
        </p:nvPicPr>
        <p:blipFill>
          <a:blip r:embed="rId5"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3966350" y="5959459"/>
            <a:ext cx="288829" cy="288829"/>
          </a:xfrm>
          <a:prstGeom prst="rect">
            <a:avLst/>
          </a:prstGeom>
        </p:spPr>
      </p:pic>
      <p:sp>
        <p:nvSpPr>
          <p:cNvPr id="57" name="+1234567890"/>
          <p:cNvSpPr txBox="1"/>
          <p:nvPr userDrawn="1"/>
        </p:nvSpPr>
        <p:spPr>
          <a:xfrm>
            <a:off x="4416606" y="6044657"/>
            <a:ext cx="1679394" cy="237244"/>
          </a:xfrm>
          <a:prstGeom prst="rect">
            <a:avLst/>
          </a:prstGeom>
          <a:noFill/>
          <a:ln w="12700" cap="flat">
            <a:noFill/>
            <a:miter lim="400000"/>
          </a:ln>
          <a:effectLst/>
        </p:spPr>
        <p:txBody>
          <a:bodyPr wrap="square" lIns="25400" tIns="25400" rIns="25400" bIns="25400" numCol="1" anchor="t">
            <a:spAutoFit/>
          </a:bodyPr>
          <a:lstStyle>
            <a:lvl1pPr algn="l" defTabSz="457200">
              <a:lnSpc>
                <a:spcPct val="120000"/>
              </a:lnSpc>
              <a:defRPr sz="2200" b="0">
                <a:solidFill>
                  <a:srgbClr val="7F8189"/>
                </a:solidFill>
                <a:latin typeface="Arial" panose="020B0604020202020204"/>
                <a:ea typeface="Arial" panose="020B0604020202020204"/>
                <a:cs typeface="Arial" panose="020B0604020202020204"/>
                <a:sym typeface="Arial" panose="020B0604020202020204"/>
              </a:defRPr>
            </a:lvl1pPr>
          </a:lstStyle>
          <a:p>
            <a:r>
              <a:rPr lang="en-US" altLang="zh-CN" sz="11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Jialj@qh168.com.cn</a:t>
            </a:r>
            <a:endParaRPr sz="11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21" name="图片 20"/>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909782" y="4501213"/>
            <a:ext cx="2152908" cy="585493"/>
          </a:xfrm>
          <a:prstGeom prst="rect">
            <a:avLst/>
          </a:prstGeom>
          <a:effectLst/>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空白">
    <p:bg>
      <p:bgPr>
        <a:solidFill>
          <a:schemeClr val="bg2"/>
        </a:solidFill>
        <a:effectLst/>
      </p:bgPr>
    </p:bg>
    <p:spTree>
      <p:nvGrpSpPr>
        <p:cNvPr id="1" name=""/>
        <p:cNvGrpSpPr/>
        <p:nvPr/>
      </p:nvGrpSpPr>
      <p:grpSpPr>
        <a:xfrm>
          <a:off x="0" y="0"/>
          <a:ext cx="0" cy="0"/>
          <a:chOff x="0" y="0"/>
          <a:chExt cx="0" cy="0"/>
        </a:xfrm>
      </p:grpSpPr>
      <p:sp>
        <p:nvSpPr>
          <p:cNvPr id="2" name="标题 5"/>
          <p:cNvSpPr>
            <a:spLocks noGrp="1"/>
          </p:cNvSpPr>
          <p:nvPr>
            <p:ph type="title" hasCustomPrompt="1"/>
          </p:nvPr>
        </p:nvSpPr>
        <p:spPr>
          <a:xfrm>
            <a:off x="328071" y="107568"/>
            <a:ext cx="10391341" cy="458726"/>
          </a:xfrm>
          <a:prstGeom prst="rect">
            <a:avLst/>
          </a:prstGeom>
        </p:spPr>
        <p:txBody>
          <a:bodyPr/>
          <a:lstStyle>
            <a:lvl1pPr>
              <a:defRPr sz="2800" b="1">
                <a:solidFill>
                  <a:schemeClr val="bg1"/>
                </a:solidFill>
              </a:defRPr>
            </a:lvl1pPr>
          </a:lstStyle>
          <a:p>
            <a:r>
              <a:rPr lang="zh-CN" altLang="en-US" dirty="0"/>
              <a:t>添加本页观点</a:t>
            </a:r>
            <a:endParaRPr lang="zh-CN" altLang="en-US" dirty="0"/>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结论">
    <p:bg>
      <p:bgPr>
        <a:solidFill>
          <a:schemeClr val="bg2"/>
        </a:solidFill>
        <a:effectLst/>
      </p:bgPr>
    </p:bg>
    <p:spTree>
      <p:nvGrpSpPr>
        <p:cNvPr id="1" name=""/>
        <p:cNvGrpSpPr/>
        <p:nvPr/>
      </p:nvGrpSpPr>
      <p:grpSpPr>
        <a:xfrm>
          <a:off x="0" y="0"/>
          <a:ext cx="0" cy="0"/>
          <a:chOff x="0" y="0"/>
          <a:chExt cx="0" cy="0"/>
        </a:xfrm>
      </p:grpSpPr>
      <p:sp>
        <p:nvSpPr>
          <p:cNvPr id="17" name="矩形 16"/>
          <p:cNvSpPr/>
          <p:nvPr userDrawn="1"/>
        </p:nvSpPr>
        <p:spPr>
          <a:xfrm>
            <a:off x="1738489" y="1215479"/>
            <a:ext cx="2291645" cy="118742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25" name="直接连接符 24"/>
          <p:cNvCxnSpPr/>
          <p:nvPr userDrawn="1"/>
        </p:nvCxnSpPr>
        <p:spPr>
          <a:xfrm>
            <a:off x="4030133" y="2402907"/>
            <a:ext cx="6624469"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33" name="矩形 32"/>
          <p:cNvSpPr/>
          <p:nvPr userDrawn="1"/>
        </p:nvSpPr>
        <p:spPr>
          <a:xfrm>
            <a:off x="1738489" y="2402907"/>
            <a:ext cx="2291645" cy="118742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矩形 33"/>
          <p:cNvSpPr/>
          <p:nvPr userDrawn="1"/>
        </p:nvSpPr>
        <p:spPr>
          <a:xfrm>
            <a:off x="1738488" y="3590335"/>
            <a:ext cx="2291645" cy="11874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矩形 34"/>
          <p:cNvSpPr/>
          <p:nvPr userDrawn="1"/>
        </p:nvSpPr>
        <p:spPr>
          <a:xfrm>
            <a:off x="1738488" y="4763563"/>
            <a:ext cx="2291645" cy="118742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41" name="直接连接符 40"/>
          <p:cNvCxnSpPr/>
          <p:nvPr userDrawn="1"/>
        </p:nvCxnSpPr>
        <p:spPr>
          <a:xfrm>
            <a:off x="4030133" y="3590335"/>
            <a:ext cx="6624469"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userDrawn="1"/>
        </p:nvCxnSpPr>
        <p:spPr>
          <a:xfrm>
            <a:off x="4030133" y="4763563"/>
            <a:ext cx="6624469"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userDrawn="1"/>
        </p:nvCxnSpPr>
        <p:spPr>
          <a:xfrm>
            <a:off x="4030133" y="5952054"/>
            <a:ext cx="6624469"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标题 5"/>
          <p:cNvSpPr>
            <a:spLocks noGrp="1"/>
          </p:cNvSpPr>
          <p:nvPr>
            <p:ph type="title" hasCustomPrompt="1"/>
          </p:nvPr>
        </p:nvSpPr>
        <p:spPr>
          <a:xfrm>
            <a:off x="328071" y="107568"/>
            <a:ext cx="10391341" cy="458726"/>
          </a:xfrm>
          <a:prstGeom prst="rect">
            <a:avLst/>
          </a:prstGeom>
        </p:spPr>
        <p:txBody>
          <a:bodyPr/>
          <a:lstStyle>
            <a:lvl1pPr>
              <a:defRPr sz="2800" b="1">
                <a:solidFill>
                  <a:schemeClr val="bg1"/>
                </a:solidFill>
              </a:defRPr>
            </a:lvl1pPr>
          </a:lstStyle>
          <a:p>
            <a:r>
              <a:rPr lang="zh-CN" altLang="en-US" dirty="0"/>
              <a:t>添加本页观点</a:t>
            </a:r>
            <a:endParaRPr lang="zh-CN" altLang="en-US" dirty="0"/>
          </a:p>
        </p:txBody>
      </p:sp>
      <p:sp>
        <p:nvSpPr>
          <p:cNvPr id="26" name="文本占位符 4"/>
          <p:cNvSpPr>
            <a:spLocks noGrp="1"/>
          </p:cNvSpPr>
          <p:nvPr>
            <p:ph type="body" sz="quarter" idx="19"/>
          </p:nvPr>
        </p:nvSpPr>
        <p:spPr>
          <a:xfrm>
            <a:off x="4176788" y="1241722"/>
            <a:ext cx="6477814" cy="982859"/>
          </a:xfrm>
          <a:prstGeom prst="rect">
            <a:avLst/>
          </a:prstGeom>
        </p:spPr>
        <p:txBody>
          <a:bodyPr/>
          <a:lstStyle>
            <a:lvl1pPr marL="0" indent="0" algn="l">
              <a:lnSpc>
                <a:spcPts val="2000"/>
              </a:lnSpc>
              <a:buNone/>
              <a:defRPr sz="1400" b="0">
                <a:solidFill>
                  <a:schemeClr val="tx1"/>
                </a:solidFill>
              </a:defRPr>
            </a:lvl1pPr>
          </a:lstStyle>
          <a:p>
            <a:pPr lvl="0"/>
            <a:endParaRPr lang="en-US" altLang="zh-CN" dirty="0"/>
          </a:p>
        </p:txBody>
      </p:sp>
      <p:sp>
        <p:nvSpPr>
          <p:cNvPr id="27" name="文本占位符 4"/>
          <p:cNvSpPr>
            <a:spLocks noGrp="1"/>
          </p:cNvSpPr>
          <p:nvPr>
            <p:ph type="body" sz="quarter" idx="35"/>
          </p:nvPr>
        </p:nvSpPr>
        <p:spPr>
          <a:xfrm>
            <a:off x="4205466" y="2518402"/>
            <a:ext cx="6477814" cy="982859"/>
          </a:xfrm>
          <a:prstGeom prst="rect">
            <a:avLst/>
          </a:prstGeom>
        </p:spPr>
        <p:txBody>
          <a:bodyPr/>
          <a:lstStyle>
            <a:lvl1pPr marL="0" indent="0" algn="l">
              <a:lnSpc>
                <a:spcPts val="2000"/>
              </a:lnSpc>
              <a:buNone/>
              <a:defRPr sz="1400" b="0">
                <a:solidFill>
                  <a:schemeClr val="tx1"/>
                </a:solidFill>
              </a:defRPr>
            </a:lvl1pPr>
          </a:lstStyle>
          <a:p>
            <a:pPr lvl="0"/>
            <a:endParaRPr lang="en-US" altLang="zh-CN" dirty="0"/>
          </a:p>
        </p:txBody>
      </p:sp>
      <p:sp>
        <p:nvSpPr>
          <p:cNvPr id="28" name="文本占位符 4"/>
          <p:cNvSpPr>
            <a:spLocks noGrp="1"/>
          </p:cNvSpPr>
          <p:nvPr>
            <p:ph type="body" sz="quarter" idx="36"/>
          </p:nvPr>
        </p:nvSpPr>
        <p:spPr>
          <a:xfrm>
            <a:off x="4176788" y="3659721"/>
            <a:ext cx="6477814" cy="982859"/>
          </a:xfrm>
          <a:prstGeom prst="rect">
            <a:avLst/>
          </a:prstGeom>
        </p:spPr>
        <p:txBody>
          <a:bodyPr/>
          <a:lstStyle>
            <a:lvl1pPr marL="0" indent="0" algn="l">
              <a:lnSpc>
                <a:spcPts val="2000"/>
              </a:lnSpc>
              <a:buNone/>
              <a:defRPr sz="1400" b="0">
                <a:solidFill>
                  <a:schemeClr val="tx1"/>
                </a:solidFill>
              </a:defRPr>
            </a:lvl1pPr>
          </a:lstStyle>
          <a:p>
            <a:pPr lvl="0"/>
            <a:endParaRPr lang="en-US" altLang="zh-CN" dirty="0"/>
          </a:p>
        </p:txBody>
      </p:sp>
      <p:sp>
        <p:nvSpPr>
          <p:cNvPr id="49" name="文本占位符 4"/>
          <p:cNvSpPr>
            <a:spLocks noGrp="1"/>
          </p:cNvSpPr>
          <p:nvPr>
            <p:ph type="body" sz="quarter" idx="30" hasCustomPrompt="1"/>
          </p:nvPr>
        </p:nvSpPr>
        <p:spPr>
          <a:xfrm>
            <a:off x="2174412" y="1569188"/>
            <a:ext cx="1419796" cy="369066"/>
          </a:xfrm>
          <a:prstGeom prst="rect">
            <a:avLst/>
          </a:prstGeom>
        </p:spPr>
        <p:txBody>
          <a:bodyPr/>
          <a:lstStyle>
            <a:lvl1pPr marL="0" indent="0" algn="ctr">
              <a:buNone/>
              <a:defRPr sz="2200" b="1">
                <a:solidFill>
                  <a:schemeClr val="tx1"/>
                </a:solidFill>
              </a:defRPr>
            </a:lvl1pPr>
          </a:lstStyle>
          <a:p>
            <a:pPr lvl="0"/>
            <a:r>
              <a:rPr lang="zh-CN" altLang="en-US" dirty="0"/>
              <a:t>添加内容</a:t>
            </a:r>
            <a:endParaRPr lang="zh-CN" altLang="en-US" dirty="0"/>
          </a:p>
        </p:txBody>
      </p:sp>
      <p:sp>
        <p:nvSpPr>
          <p:cNvPr id="51" name="文本占位符 4"/>
          <p:cNvSpPr>
            <a:spLocks noGrp="1"/>
          </p:cNvSpPr>
          <p:nvPr>
            <p:ph type="body" sz="quarter" idx="37" hasCustomPrompt="1"/>
          </p:nvPr>
        </p:nvSpPr>
        <p:spPr>
          <a:xfrm>
            <a:off x="2174412" y="2768653"/>
            <a:ext cx="1419796" cy="369066"/>
          </a:xfrm>
          <a:prstGeom prst="rect">
            <a:avLst/>
          </a:prstGeom>
        </p:spPr>
        <p:txBody>
          <a:bodyPr/>
          <a:lstStyle>
            <a:lvl1pPr marL="0" indent="0" algn="ctr">
              <a:buNone/>
              <a:defRPr sz="2200" b="1">
                <a:solidFill>
                  <a:schemeClr val="bg1"/>
                </a:solidFill>
              </a:defRPr>
            </a:lvl1pPr>
          </a:lstStyle>
          <a:p>
            <a:pPr lvl="0"/>
            <a:r>
              <a:rPr lang="zh-CN" altLang="en-US" dirty="0"/>
              <a:t>添加内容</a:t>
            </a:r>
            <a:endParaRPr lang="zh-CN" altLang="en-US" dirty="0"/>
          </a:p>
        </p:txBody>
      </p:sp>
      <p:sp>
        <p:nvSpPr>
          <p:cNvPr id="53" name="文本占位符 4"/>
          <p:cNvSpPr>
            <a:spLocks noGrp="1"/>
          </p:cNvSpPr>
          <p:nvPr>
            <p:ph type="body" sz="quarter" idx="38" hasCustomPrompt="1"/>
          </p:nvPr>
        </p:nvSpPr>
        <p:spPr>
          <a:xfrm>
            <a:off x="2174412" y="3968117"/>
            <a:ext cx="1419796" cy="369066"/>
          </a:xfrm>
          <a:prstGeom prst="rect">
            <a:avLst/>
          </a:prstGeom>
        </p:spPr>
        <p:txBody>
          <a:bodyPr/>
          <a:lstStyle>
            <a:lvl1pPr marL="0" indent="0" algn="ctr">
              <a:buNone/>
              <a:defRPr sz="2200" b="1">
                <a:solidFill>
                  <a:schemeClr val="bg1"/>
                </a:solidFill>
              </a:defRPr>
            </a:lvl1pPr>
          </a:lstStyle>
          <a:p>
            <a:pPr lvl="0"/>
            <a:r>
              <a:rPr lang="zh-CN" altLang="en-US" dirty="0"/>
              <a:t>添加内容</a:t>
            </a:r>
            <a:endParaRPr lang="zh-CN" altLang="en-US" dirty="0"/>
          </a:p>
        </p:txBody>
      </p:sp>
      <p:sp>
        <p:nvSpPr>
          <p:cNvPr id="54" name="文本占位符 4"/>
          <p:cNvSpPr>
            <a:spLocks noGrp="1"/>
          </p:cNvSpPr>
          <p:nvPr>
            <p:ph type="body" sz="quarter" idx="39" hasCustomPrompt="1"/>
          </p:nvPr>
        </p:nvSpPr>
        <p:spPr>
          <a:xfrm>
            <a:off x="2174412" y="5167581"/>
            <a:ext cx="1419796" cy="369066"/>
          </a:xfrm>
          <a:prstGeom prst="rect">
            <a:avLst/>
          </a:prstGeom>
        </p:spPr>
        <p:txBody>
          <a:bodyPr/>
          <a:lstStyle>
            <a:lvl1pPr marL="0" indent="0" algn="ctr">
              <a:buNone/>
              <a:defRPr sz="2200" b="1">
                <a:solidFill>
                  <a:schemeClr val="bg1"/>
                </a:solidFill>
              </a:defRPr>
            </a:lvl1pPr>
          </a:lstStyle>
          <a:p>
            <a:pPr lvl="0"/>
            <a:r>
              <a:rPr lang="zh-CN" altLang="en-US" dirty="0"/>
              <a:t>添加内容</a:t>
            </a:r>
            <a:endParaRPr lang="zh-CN" altLang="en-US" dirty="0"/>
          </a:p>
        </p:txBody>
      </p:sp>
      <p:sp>
        <p:nvSpPr>
          <p:cNvPr id="32" name="文本占位符 4"/>
          <p:cNvSpPr>
            <a:spLocks noGrp="1"/>
          </p:cNvSpPr>
          <p:nvPr>
            <p:ph type="body" sz="quarter" idx="40"/>
          </p:nvPr>
        </p:nvSpPr>
        <p:spPr>
          <a:xfrm>
            <a:off x="4176788" y="4865847"/>
            <a:ext cx="6477814" cy="982859"/>
          </a:xfrm>
          <a:prstGeom prst="rect">
            <a:avLst/>
          </a:prstGeom>
        </p:spPr>
        <p:txBody>
          <a:bodyPr/>
          <a:lstStyle>
            <a:lvl1pPr marL="0" indent="0" algn="l">
              <a:lnSpc>
                <a:spcPts val="2000"/>
              </a:lnSpc>
              <a:buNone/>
              <a:defRPr sz="1400" b="0">
                <a:solidFill>
                  <a:schemeClr val="tx1"/>
                </a:solidFill>
              </a:defRPr>
            </a:lvl1pPr>
          </a:lstStyle>
          <a:p>
            <a:pPr lvl="0"/>
            <a:endParaRPr lang="en-US" altLang="zh-CN" dirty="0"/>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p:spPr>
        <p:txBody>
          <a:bodyPr/>
          <a:lstStyle/>
          <a:p>
            <a:fld id="{82F288E0-7875-42C4-84C8-98DBBD3BF4D2}" type="datetimeFigureOut">
              <a:rPr lang="zh-CN" altLang="en-US" smtClean="0"/>
            </a:fld>
            <a:endParaRPr lang="zh-CN" altLang="en-US"/>
          </a:p>
        </p:txBody>
      </p:sp>
      <p:sp>
        <p:nvSpPr>
          <p:cNvPr id="3" name="页脚占位符 2"/>
          <p:cNvSpPr>
            <a:spLocks noGrp="1"/>
          </p:cNvSpPr>
          <p:nvPr>
            <p:ph type="ftr" sz="quarter" idx="11"/>
          </p:nvPr>
        </p:nvSpPr>
        <p:spPr>
          <a:xfrm>
            <a:off x="4038600" y="6356350"/>
            <a:ext cx="4114800" cy="365125"/>
          </a:xfr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userDrawn="1">
  <p:cSld name="封面">
    <p:bg>
      <p:bgPr>
        <a:solidFill>
          <a:schemeClr val="bg2"/>
        </a:solidFill>
        <a:effectLst/>
      </p:bgPr>
    </p:bg>
    <p:spTree>
      <p:nvGrpSpPr>
        <p:cNvPr id="1" name=""/>
        <p:cNvGrpSpPr/>
        <p:nvPr/>
      </p:nvGrpSpPr>
      <p:grpSpPr>
        <a:xfrm>
          <a:off x="0" y="0"/>
          <a:ext cx="0" cy="0"/>
          <a:chOff x="0" y="0"/>
          <a:chExt cx="0" cy="0"/>
        </a:xfrm>
      </p:grpSpPr>
      <p:sp>
        <p:nvSpPr>
          <p:cNvPr id="6" name="Freeform 8"/>
          <p:cNvSpPr/>
          <p:nvPr userDrawn="1"/>
        </p:nvSpPr>
        <p:spPr>
          <a:xfrm>
            <a:off x="303068" y="35832"/>
            <a:ext cx="11442408" cy="6743172"/>
          </a:xfrm>
          <a:custGeom>
            <a:avLst/>
            <a:gdLst/>
            <a:ahLst/>
            <a:cxnLst>
              <a:cxn ang="0">
                <a:pos x="wd2" y="hd2"/>
              </a:cxn>
              <a:cxn ang="5400000">
                <a:pos x="wd2" y="hd2"/>
              </a:cxn>
              <a:cxn ang="10800000">
                <a:pos x="wd2" y="hd2"/>
              </a:cxn>
              <a:cxn ang="16200000">
                <a:pos x="wd2" y="hd2"/>
              </a:cxn>
            </a:cxnLst>
            <a:rect l="0" t="0" r="r" b="b"/>
            <a:pathLst>
              <a:path w="21600" h="21591" extrusionOk="0">
                <a:moveTo>
                  <a:pt x="16557" y="12329"/>
                </a:moveTo>
                <a:cubicBezTo>
                  <a:pt x="16566" y="12329"/>
                  <a:pt x="16575" y="12329"/>
                  <a:pt x="16575" y="12329"/>
                </a:cubicBezTo>
                <a:cubicBezTo>
                  <a:pt x="16594" y="12345"/>
                  <a:pt x="16612" y="12360"/>
                  <a:pt x="16612" y="12407"/>
                </a:cubicBezTo>
                <a:cubicBezTo>
                  <a:pt x="16621" y="12438"/>
                  <a:pt x="16621" y="12469"/>
                  <a:pt x="16630" y="12500"/>
                </a:cubicBezTo>
                <a:cubicBezTo>
                  <a:pt x="16639" y="12578"/>
                  <a:pt x="16648" y="12656"/>
                  <a:pt x="16676" y="12733"/>
                </a:cubicBezTo>
                <a:cubicBezTo>
                  <a:pt x="16685" y="12733"/>
                  <a:pt x="16685" y="12765"/>
                  <a:pt x="16694" y="12780"/>
                </a:cubicBezTo>
                <a:cubicBezTo>
                  <a:pt x="16694" y="12796"/>
                  <a:pt x="16694" y="12811"/>
                  <a:pt x="16694" y="12827"/>
                </a:cubicBezTo>
                <a:cubicBezTo>
                  <a:pt x="16713" y="12904"/>
                  <a:pt x="16713" y="12967"/>
                  <a:pt x="16694" y="13029"/>
                </a:cubicBezTo>
                <a:cubicBezTo>
                  <a:pt x="16694" y="13044"/>
                  <a:pt x="16694" y="13075"/>
                  <a:pt x="16694" y="13091"/>
                </a:cubicBezTo>
                <a:cubicBezTo>
                  <a:pt x="16703" y="13137"/>
                  <a:pt x="16703" y="13184"/>
                  <a:pt x="16694" y="13231"/>
                </a:cubicBezTo>
                <a:cubicBezTo>
                  <a:pt x="16676" y="13293"/>
                  <a:pt x="16685" y="13324"/>
                  <a:pt x="16722" y="13355"/>
                </a:cubicBezTo>
                <a:cubicBezTo>
                  <a:pt x="16722" y="13355"/>
                  <a:pt x="16722" y="13355"/>
                  <a:pt x="16722" y="13355"/>
                </a:cubicBezTo>
                <a:cubicBezTo>
                  <a:pt x="16758" y="13433"/>
                  <a:pt x="16786" y="13495"/>
                  <a:pt x="16822" y="13557"/>
                </a:cubicBezTo>
                <a:cubicBezTo>
                  <a:pt x="16832" y="13588"/>
                  <a:pt x="16832" y="13635"/>
                  <a:pt x="16832" y="13681"/>
                </a:cubicBezTo>
                <a:cubicBezTo>
                  <a:pt x="16841" y="13681"/>
                  <a:pt x="16841" y="13697"/>
                  <a:pt x="16841" y="13697"/>
                </a:cubicBezTo>
                <a:cubicBezTo>
                  <a:pt x="16850" y="13728"/>
                  <a:pt x="16850" y="13759"/>
                  <a:pt x="16850" y="13775"/>
                </a:cubicBezTo>
                <a:cubicBezTo>
                  <a:pt x="16850" y="13806"/>
                  <a:pt x="16859" y="13837"/>
                  <a:pt x="16868" y="13852"/>
                </a:cubicBezTo>
                <a:cubicBezTo>
                  <a:pt x="16886" y="13883"/>
                  <a:pt x="16905" y="13914"/>
                  <a:pt x="16905" y="13961"/>
                </a:cubicBezTo>
                <a:cubicBezTo>
                  <a:pt x="16905" y="13961"/>
                  <a:pt x="16914" y="13977"/>
                  <a:pt x="16923" y="13992"/>
                </a:cubicBezTo>
                <a:cubicBezTo>
                  <a:pt x="16932" y="13992"/>
                  <a:pt x="16941" y="14008"/>
                  <a:pt x="16951" y="14023"/>
                </a:cubicBezTo>
                <a:cubicBezTo>
                  <a:pt x="16960" y="14054"/>
                  <a:pt x="16978" y="14070"/>
                  <a:pt x="17005" y="14101"/>
                </a:cubicBezTo>
                <a:cubicBezTo>
                  <a:pt x="17033" y="14116"/>
                  <a:pt x="17051" y="14132"/>
                  <a:pt x="17079" y="14163"/>
                </a:cubicBezTo>
                <a:cubicBezTo>
                  <a:pt x="17079" y="14163"/>
                  <a:pt x="17079" y="14163"/>
                  <a:pt x="17079" y="14163"/>
                </a:cubicBezTo>
                <a:cubicBezTo>
                  <a:pt x="17079" y="14163"/>
                  <a:pt x="17079" y="14163"/>
                  <a:pt x="17088" y="14163"/>
                </a:cubicBezTo>
                <a:cubicBezTo>
                  <a:pt x="17079" y="14163"/>
                  <a:pt x="17079" y="14163"/>
                  <a:pt x="17079" y="14163"/>
                </a:cubicBezTo>
                <a:cubicBezTo>
                  <a:pt x="17088" y="14148"/>
                  <a:pt x="17088" y="14148"/>
                  <a:pt x="17097" y="14132"/>
                </a:cubicBezTo>
                <a:cubicBezTo>
                  <a:pt x="17106" y="14132"/>
                  <a:pt x="17106" y="14116"/>
                  <a:pt x="17106" y="14085"/>
                </a:cubicBezTo>
                <a:cubicBezTo>
                  <a:pt x="17097" y="14054"/>
                  <a:pt x="17088" y="14008"/>
                  <a:pt x="17069" y="13992"/>
                </a:cubicBezTo>
                <a:cubicBezTo>
                  <a:pt x="17051" y="13946"/>
                  <a:pt x="17051" y="13899"/>
                  <a:pt x="17051" y="13868"/>
                </a:cubicBezTo>
                <a:cubicBezTo>
                  <a:pt x="17051" y="13837"/>
                  <a:pt x="17051" y="13806"/>
                  <a:pt x="17051" y="13775"/>
                </a:cubicBezTo>
                <a:cubicBezTo>
                  <a:pt x="17051" y="13744"/>
                  <a:pt x="17042" y="13712"/>
                  <a:pt x="17033" y="13697"/>
                </a:cubicBezTo>
                <a:cubicBezTo>
                  <a:pt x="17015" y="13650"/>
                  <a:pt x="16987" y="13619"/>
                  <a:pt x="16969" y="13573"/>
                </a:cubicBezTo>
                <a:cubicBezTo>
                  <a:pt x="16932" y="13557"/>
                  <a:pt x="16914" y="13510"/>
                  <a:pt x="16886" y="13479"/>
                </a:cubicBezTo>
                <a:cubicBezTo>
                  <a:pt x="16859" y="13464"/>
                  <a:pt x="16841" y="13433"/>
                  <a:pt x="16841" y="13386"/>
                </a:cubicBezTo>
                <a:cubicBezTo>
                  <a:pt x="16841" y="13355"/>
                  <a:pt x="16841" y="13324"/>
                  <a:pt x="16832" y="13308"/>
                </a:cubicBezTo>
                <a:cubicBezTo>
                  <a:pt x="16813" y="13277"/>
                  <a:pt x="16804" y="13246"/>
                  <a:pt x="16795" y="13215"/>
                </a:cubicBezTo>
                <a:cubicBezTo>
                  <a:pt x="16767" y="13200"/>
                  <a:pt x="16758" y="13184"/>
                  <a:pt x="16749" y="13137"/>
                </a:cubicBezTo>
                <a:cubicBezTo>
                  <a:pt x="16749" y="13106"/>
                  <a:pt x="16749" y="13091"/>
                  <a:pt x="16758" y="13060"/>
                </a:cubicBezTo>
                <a:cubicBezTo>
                  <a:pt x="16777" y="12951"/>
                  <a:pt x="16795" y="12858"/>
                  <a:pt x="16795" y="12749"/>
                </a:cubicBezTo>
                <a:cubicBezTo>
                  <a:pt x="16795" y="12749"/>
                  <a:pt x="16804" y="12749"/>
                  <a:pt x="16804" y="12749"/>
                </a:cubicBezTo>
                <a:cubicBezTo>
                  <a:pt x="16804" y="12733"/>
                  <a:pt x="16813" y="12733"/>
                  <a:pt x="16813" y="12733"/>
                </a:cubicBezTo>
                <a:cubicBezTo>
                  <a:pt x="16822" y="12733"/>
                  <a:pt x="16822" y="12733"/>
                  <a:pt x="16832" y="12733"/>
                </a:cubicBezTo>
                <a:cubicBezTo>
                  <a:pt x="16832" y="12749"/>
                  <a:pt x="16841" y="12749"/>
                  <a:pt x="16841" y="12765"/>
                </a:cubicBezTo>
                <a:cubicBezTo>
                  <a:pt x="16841" y="12811"/>
                  <a:pt x="16859" y="12827"/>
                  <a:pt x="16886" y="12827"/>
                </a:cubicBezTo>
                <a:cubicBezTo>
                  <a:pt x="16896" y="12827"/>
                  <a:pt x="16905" y="12827"/>
                  <a:pt x="16914" y="12842"/>
                </a:cubicBezTo>
                <a:cubicBezTo>
                  <a:pt x="16941" y="12873"/>
                  <a:pt x="16969" y="12889"/>
                  <a:pt x="16987" y="12951"/>
                </a:cubicBezTo>
                <a:cubicBezTo>
                  <a:pt x="17005" y="13013"/>
                  <a:pt x="17042" y="13060"/>
                  <a:pt x="17069" y="13106"/>
                </a:cubicBezTo>
                <a:cubicBezTo>
                  <a:pt x="17079" y="13106"/>
                  <a:pt x="17088" y="13091"/>
                  <a:pt x="17097" y="13091"/>
                </a:cubicBezTo>
                <a:cubicBezTo>
                  <a:pt x="17106" y="13106"/>
                  <a:pt x="17124" y="13122"/>
                  <a:pt x="17124" y="13169"/>
                </a:cubicBezTo>
                <a:cubicBezTo>
                  <a:pt x="17124" y="13200"/>
                  <a:pt x="17124" y="13231"/>
                  <a:pt x="17124" y="13277"/>
                </a:cubicBezTo>
                <a:cubicBezTo>
                  <a:pt x="17124" y="13277"/>
                  <a:pt x="17143" y="13293"/>
                  <a:pt x="17143" y="13277"/>
                </a:cubicBezTo>
                <a:cubicBezTo>
                  <a:pt x="17152" y="13277"/>
                  <a:pt x="17152" y="13277"/>
                  <a:pt x="17152" y="13277"/>
                </a:cubicBezTo>
                <a:cubicBezTo>
                  <a:pt x="17188" y="13231"/>
                  <a:pt x="17216" y="13184"/>
                  <a:pt x="17243" y="13122"/>
                </a:cubicBezTo>
                <a:cubicBezTo>
                  <a:pt x="17253" y="13122"/>
                  <a:pt x="17262" y="13106"/>
                  <a:pt x="17271" y="13091"/>
                </a:cubicBezTo>
                <a:cubicBezTo>
                  <a:pt x="17317" y="13075"/>
                  <a:pt x="17344" y="13029"/>
                  <a:pt x="17372" y="12998"/>
                </a:cubicBezTo>
                <a:cubicBezTo>
                  <a:pt x="17390" y="12967"/>
                  <a:pt x="17399" y="12935"/>
                  <a:pt x="17408" y="12889"/>
                </a:cubicBezTo>
                <a:cubicBezTo>
                  <a:pt x="17417" y="12827"/>
                  <a:pt x="17417" y="12765"/>
                  <a:pt x="17408" y="12702"/>
                </a:cubicBezTo>
                <a:cubicBezTo>
                  <a:pt x="17408" y="12702"/>
                  <a:pt x="17408" y="12687"/>
                  <a:pt x="17408" y="12687"/>
                </a:cubicBezTo>
                <a:cubicBezTo>
                  <a:pt x="17399" y="12609"/>
                  <a:pt x="17381" y="12531"/>
                  <a:pt x="17362" y="12454"/>
                </a:cubicBezTo>
                <a:cubicBezTo>
                  <a:pt x="17353" y="12423"/>
                  <a:pt x="17335" y="12407"/>
                  <a:pt x="17326" y="12376"/>
                </a:cubicBezTo>
                <a:cubicBezTo>
                  <a:pt x="17298" y="12329"/>
                  <a:pt x="17271" y="12298"/>
                  <a:pt x="17234" y="12267"/>
                </a:cubicBezTo>
                <a:cubicBezTo>
                  <a:pt x="17216" y="12236"/>
                  <a:pt x="17198" y="12221"/>
                  <a:pt x="17188" y="12174"/>
                </a:cubicBezTo>
                <a:cubicBezTo>
                  <a:pt x="17188" y="12158"/>
                  <a:pt x="17179" y="12127"/>
                  <a:pt x="17170" y="12127"/>
                </a:cubicBezTo>
                <a:cubicBezTo>
                  <a:pt x="17161" y="12112"/>
                  <a:pt x="17152" y="12096"/>
                  <a:pt x="17143" y="12081"/>
                </a:cubicBezTo>
                <a:cubicBezTo>
                  <a:pt x="17143" y="12081"/>
                  <a:pt x="17134" y="12065"/>
                  <a:pt x="17134" y="12065"/>
                </a:cubicBezTo>
                <a:cubicBezTo>
                  <a:pt x="17134" y="12019"/>
                  <a:pt x="17124" y="11956"/>
                  <a:pt x="17152" y="11925"/>
                </a:cubicBezTo>
                <a:cubicBezTo>
                  <a:pt x="17170" y="11910"/>
                  <a:pt x="17179" y="11879"/>
                  <a:pt x="17179" y="11848"/>
                </a:cubicBezTo>
                <a:cubicBezTo>
                  <a:pt x="17179" y="11832"/>
                  <a:pt x="17188" y="11817"/>
                  <a:pt x="17198" y="11801"/>
                </a:cubicBezTo>
                <a:cubicBezTo>
                  <a:pt x="17225" y="11786"/>
                  <a:pt x="17253" y="11754"/>
                  <a:pt x="17289" y="11723"/>
                </a:cubicBezTo>
                <a:cubicBezTo>
                  <a:pt x="17289" y="11723"/>
                  <a:pt x="17298" y="11723"/>
                  <a:pt x="17307" y="11723"/>
                </a:cubicBezTo>
                <a:cubicBezTo>
                  <a:pt x="17317" y="11723"/>
                  <a:pt x="17326" y="11723"/>
                  <a:pt x="17335" y="11739"/>
                </a:cubicBezTo>
                <a:cubicBezTo>
                  <a:pt x="17353" y="11739"/>
                  <a:pt x="17362" y="11754"/>
                  <a:pt x="17372" y="11801"/>
                </a:cubicBezTo>
                <a:cubicBezTo>
                  <a:pt x="17372" y="11817"/>
                  <a:pt x="17381" y="11848"/>
                  <a:pt x="17399" y="11863"/>
                </a:cubicBezTo>
                <a:cubicBezTo>
                  <a:pt x="17408" y="11879"/>
                  <a:pt x="17436" y="11863"/>
                  <a:pt x="17436" y="11832"/>
                </a:cubicBezTo>
                <a:cubicBezTo>
                  <a:pt x="17436" y="11817"/>
                  <a:pt x="17436" y="11801"/>
                  <a:pt x="17436" y="11801"/>
                </a:cubicBezTo>
                <a:cubicBezTo>
                  <a:pt x="17436" y="11801"/>
                  <a:pt x="17436" y="11801"/>
                  <a:pt x="17436" y="11801"/>
                </a:cubicBezTo>
                <a:cubicBezTo>
                  <a:pt x="17436" y="11786"/>
                  <a:pt x="17436" y="11786"/>
                  <a:pt x="17436" y="11786"/>
                </a:cubicBezTo>
                <a:cubicBezTo>
                  <a:pt x="17436" y="11801"/>
                  <a:pt x="17436" y="11801"/>
                  <a:pt x="17436" y="11801"/>
                </a:cubicBezTo>
                <a:cubicBezTo>
                  <a:pt x="17436" y="11786"/>
                  <a:pt x="17426" y="11786"/>
                  <a:pt x="17426" y="11770"/>
                </a:cubicBezTo>
                <a:cubicBezTo>
                  <a:pt x="17426" y="11770"/>
                  <a:pt x="17436" y="11754"/>
                  <a:pt x="17436" y="11754"/>
                </a:cubicBezTo>
                <a:cubicBezTo>
                  <a:pt x="17472" y="11739"/>
                  <a:pt x="17509" y="11708"/>
                  <a:pt x="17545" y="11692"/>
                </a:cubicBezTo>
                <a:cubicBezTo>
                  <a:pt x="17573" y="11677"/>
                  <a:pt x="17600" y="11646"/>
                  <a:pt x="17619" y="11599"/>
                </a:cubicBezTo>
                <a:cubicBezTo>
                  <a:pt x="17619" y="11584"/>
                  <a:pt x="17628" y="11584"/>
                  <a:pt x="17637" y="11584"/>
                </a:cubicBezTo>
                <a:cubicBezTo>
                  <a:pt x="17637" y="11599"/>
                  <a:pt x="17646" y="11615"/>
                  <a:pt x="17664" y="11599"/>
                </a:cubicBezTo>
                <a:cubicBezTo>
                  <a:pt x="17683" y="11584"/>
                  <a:pt x="17710" y="11568"/>
                  <a:pt x="17728" y="11568"/>
                </a:cubicBezTo>
                <a:cubicBezTo>
                  <a:pt x="17747" y="11552"/>
                  <a:pt x="17765" y="11552"/>
                  <a:pt x="17783" y="11537"/>
                </a:cubicBezTo>
                <a:cubicBezTo>
                  <a:pt x="17802" y="11521"/>
                  <a:pt x="17820" y="11506"/>
                  <a:pt x="17820" y="11475"/>
                </a:cubicBezTo>
                <a:cubicBezTo>
                  <a:pt x="17820" y="11459"/>
                  <a:pt x="17829" y="11459"/>
                  <a:pt x="17838" y="11444"/>
                </a:cubicBezTo>
                <a:cubicBezTo>
                  <a:pt x="17866" y="11413"/>
                  <a:pt x="17893" y="11397"/>
                  <a:pt x="17902" y="11335"/>
                </a:cubicBezTo>
                <a:cubicBezTo>
                  <a:pt x="17902" y="11335"/>
                  <a:pt x="17902" y="11319"/>
                  <a:pt x="17912" y="11319"/>
                </a:cubicBezTo>
                <a:cubicBezTo>
                  <a:pt x="17930" y="11304"/>
                  <a:pt x="17939" y="11273"/>
                  <a:pt x="17948" y="11226"/>
                </a:cubicBezTo>
                <a:cubicBezTo>
                  <a:pt x="17948" y="11211"/>
                  <a:pt x="17957" y="11211"/>
                  <a:pt x="17966" y="11211"/>
                </a:cubicBezTo>
                <a:cubicBezTo>
                  <a:pt x="17985" y="11195"/>
                  <a:pt x="17985" y="11195"/>
                  <a:pt x="17985" y="11164"/>
                </a:cubicBezTo>
                <a:cubicBezTo>
                  <a:pt x="17976" y="11133"/>
                  <a:pt x="17976" y="11102"/>
                  <a:pt x="17976" y="11055"/>
                </a:cubicBezTo>
                <a:cubicBezTo>
                  <a:pt x="17976" y="11040"/>
                  <a:pt x="17976" y="11024"/>
                  <a:pt x="17985" y="11009"/>
                </a:cubicBezTo>
                <a:cubicBezTo>
                  <a:pt x="18012" y="10977"/>
                  <a:pt x="18031" y="10946"/>
                  <a:pt x="18031" y="10900"/>
                </a:cubicBezTo>
                <a:cubicBezTo>
                  <a:pt x="18031" y="10869"/>
                  <a:pt x="18040" y="10838"/>
                  <a:pt x="18049" y="10822"/>
                </a:cubicBezTo>
                <a:cubicBezTo>
                  <a:pt x="18067" y="10807"/>
                  <a:pt x="18076" y="10775"/>
                  <a:pt x="18076" y="10729"/>
                </a:cubicBezTo>
                <a:cubicBezTo>
                  <a:pt x="18076" y="10713"/>
                  <a:pt x="18076" y="10682"/>
                  <a:pt x="18085" y="10667"/>
                </a:cubicBezTo>
                <a:cubicBezTo>
                  <a:pt x="18095" y="10620"/>
                  <a:pt x="18085" y="10589"/>
                  <a:pt x="18076" y="10573"/>
                </a:cubicBezTo>
                <a:cubicBezTo>
                  <a:pt x="18067" y="10558"/>
                  <a:pt x="18058" y="10542"/>
                  <a:pt x="18040" y="10527"/>
                </a:cubicBezTo>
                <a:cubicBezTo>
                  <a:pt x="18040" y="10511"/>
                  <a:pt x="18021" y="10511"/>
                  <a:pt x="18012" y="10511"/>
                </a:cubicBezTo>
                <a:cubicBezTo>
                  <a:pt x="18012" y="10511"/>
                  <a:pt x="18012" y="10511"/>
                  <a:pt x="18012" y="10511"/>
                </a:cubicBezTo>
                <a:cubicBezTo>
                  <a:pt x="18012" y="10511"/>
                  <a:pt x="18012" y="10511"/>
                  <a:pt x="18012" y="10511"/>
                </a:cubicBezTo>
                <a:cubicBezTo>
                  <a:pt x="18012" y="10511"/>
                  <a:pt x="18012" y="10511"/>
                  <a:pt x="18012" y="10511"/>
                </a:cubicBezTo>
                <a:cubicBezTo>
                  <a:pt x="18012" y="10511"/>
                  <a:pt x="18012" y="10511"/>
                  <a:pt x="18012" y="10511"/>
                </a:cubicBezTo>
                <a:cubicBezTo>
                  <a:pt x="18021" y="10496"/>
                  <a:pt x="18021" y="10480"/>
                  <a:pt x="18021" y="10480"/>
                </a:cubicBezTo>
                <a:cubicBezTo>
                  <a:pt x="18031" y="10465"/>
                  <a:pt x="18040" y="10449"/>
                  <a:pt x="18049" y="10434"/>
                </a:cubicBezTo>
                <a:cubicBezTo>
                  <a:pt x="18058" y="10418"/>
                  <a:pt x="18058" y="10403"/>
                  <a:pt x="18049" y="10387"/>
                </a:cubicBezTo>
                <a:cubicBezTo>
                  <a:pt x="18040" y="10356"/>
                  <a:pt x="18031" y="10340"/>
                  <a:pt x="18012" y="10325"/>
                </a:cubicBezTo>
                <a:cubicBezTo>
                  <a:pt x="18012" y="10325"/>
                  <a:pt x="18012" y="10325"/>
                  <a:pt x="18012" y="10325"/>
                </a:cubicBezTo>
                <a:cubicBezTo>
                  <a:pt x="18012" y="10325"/>
                  <a:pt x="18012" y="10325"/>
                  <a:pt x="18012" y="10325"/>
                </a:cubicBezTo>
                <a:cubicBezTo>
                  <a:pt x="18012" y="10325"/>
                  <a:pt x="18012" y="10325"/>
                  <a:pt x="18012" y="10325"/>
                </a:cubicBezTo>
                <a:cubicBezTo>
                  <a:pt x="18012" y="10325"/>
                  <a:pt x="18012" y="10325"/>
                  <a:pt x="18012" y="10325"/>
                </a:cubicBezTo>
                <a:cubicBezTo>
                  <a:pt x="18021" y="10325"/>
                  <a:pt x="18021" y="10325"/>
                  <a:pt x="18031" y="10325"/>
                </a:cubicBezTo>
                <a:cubicBezTo>
                  <a:pt x="18049" y="10309"/>
                  <a:pt x="18049" y="10278"/>
                  <a:pt x="18040" y="10247"/>
                </a:cubicBezTo>
                <a:cubicBezTo>
                  <a:pt x="18031" y="10232"/>
                  <a:pt x="18021" y="10216"/>
                  <a:pt x="18012" y="10200"/>
                </a:cubicBezTo>
                <a:cubicBezTo>
                  <a:pt x="17985" y="10185"/>
                  <a:pt x="17976" y="10169"/>
                  <a:pt x="17966" y="10123"/>
                </a:cubicBezTo>
                <a:cubicBezTo>
                  <a:pt x="17957" y="10076"/>
                  <a:pt x="17939" y="10045"/>
                  <a:pt x="17930" y="9998"/>
                </a:cubicBezTo>
                <a:cubicBezTo>
                  <a:pt x="17921" y="9967"/>
                  <a:pt x="17902" y="9936"/>
                  <a:pt x="17884" y="9921"/>
                </a:cubicBezTo>
                <a:cubicBezTo>
                  <a:pt x="17875" y="9921"/>
                  <a:pt x="17866" y="9905"/>
                  <a:pt x="17857" y="9905"/>
                </a:cubicBezTo>
                <a:cubicBezTo>
                  <a:pt x="17838" y="9890"/>
                  <a:pt x="17829" y="9859"/>
                  <a:pt x="17829" y="9812"/>
                </a:cubicBezTo>
                <a:cubicBezTo>
                  <a:pt x="17838" y="9781"/>
                  <a:pt x="17838" y="9765"/>
                  <a:pt x="17847" y="9734"/>
                </a:cubicBezTo>
                <a:cubicBezTo>
                  <a:pt x="17857" y="9719"/>
                  <a:pt x="17866" y="9703"/>
                  <a:pt x="17866" y="9672"/>
                </a:cubicBezTo>
                <a:cubicBezTo>
                  <a:pt x="17875" y="9641"/>
                  <a:pt x="17893" y="9610"/>
                  <a:pt x="17921" y="9594"/>
                </a:cubicBezTo>
                <a:cubicBezTo>
                  <a:pt x="17939" y="9563"/>
                  <a:pt x="17957" y="9548"/>
                  <a:pt x="17985" y="9548"/>
                </a:cubicBezTo>
                <a:cubicBezTo>
                  <a:pt x="17994" y="9548"/>
                  <a:pt x="17994" y="9532"/>
                  <a:pt x="18003" y="9532"/>
                </a:cubicBezTo>
                <a:cubicBezTo>
                  <a:pt x="18003" y="9517"/>
                  <a:pt x="18003" y="9501"/>
                  <a:pt x="18003" y="9486"/>
                </a:cubicBezTo>
                <a:cubicBezTo>
                  <a:pt x="18003" y="9470"/>
                  <a:pt x="17994" y="9439"/>
                  <a:pt x="17976" y="9439"/>
                </a:cubicBezTo>
                <a:cubicBezTo>
                  <a:pt x="17966" y="9439"/>
                  <a:pt x="17957" y="9439"/>
                  <a:pt x="17939" y="9439"/>
                </a:cubicBezTo>
                <a:cubicBezTo>
                  <a:pt x="17930" y="9439"/>
                  <a:pt x="17921" y="9439"/>
                  <a:pt x="17912" y="9439"/>
                </a:cubicBezTo>
                <a:cubicBezTo>
                  <a:pt x="17902" y="9424"/>
                  <a:pt x="17893" y="9408"/>
                  <a:pt x="17884" y="9408"/>
                </a:cubicBezTo>
                <a:cubicBezTo>
                  <a:pt x="17866" y="9392"/>
                  <a:pt x="17857" y="9408"/>
                  <a:pt x="17847" y="9408"/>
                </a:cubicBezTo>
                <a:cubicBezTo>
                  <a:pt x="17829" y="9424"/>
                  <a:pt x="17820" y="9455"/>
                  <a:pt x="17802" y="9486"/>
                </a:cubicBezTo>
                <a:cubicBezTo>
                  <a:pt x="17802" y="9501"/>
                  <a:pt x="17793" y="9501"/>
                  <a:pt x="17783" y="9501"/>
                </a:cubicBezTo>
                <a:cubicBezTo>
                  <a:pt x="17774" y="9501"/>
                  <a:pt x="17756" y="9501"/>
                  <a:pt x="17756" y="9470"/>
                </a:cubicBezTo>
                <a:cubicBezTo>
                  <a:pt x="17747" y="9439"/>
                  <a:pt x="17738" y="9408"/>
                  <a:pt x="17710" y="9392"/>
                </a:cubicBezTo>
                <a:cubicBezTo>
                  <a:pt x="17683" y="9392"/>
                  <a:pt x="17674" y="9361"/>
                  <a:pt x="17655" y="9330"/>
                </a:cubicBezTo>
                <a:cubicBezTo>
                  <a:pt x="17637" y="9299"/>
                  <a:pt x="17655" y="9237"/>
                  <a:pt x="17674" y="9237"/>
                </a:cubicBezTo>
                <a:cubicBezTo>
                  <a:pt x="17683" y="9237"/>
                  <a:pt x="17692" y="9237"/>
                  <a:pt x="17692" y="9237"/>
                </a:cubicBezTo>
                <a:cubicBezTo>
                  <a:pt x="17710" y="9237"/>
                  <a:pt x="17728" y="9222"/>
                  <a:pt x="17728" y="9190"/>
                </a:cubicBezTo>
                <a:cubicBezTo>
                  <a:pt x="17738" y="9128"/>
                  <a:pt x="17747" y="9082"/>
                  <a:pt x="17783" y="9051"/>
                </a:cubicBezTo>
                <a:cubicBezTo>
                  <a:pt x="17783" y="9051"/>
                  <a:pt x="17793" y="9035"/>
                  <a:pt x="17793" y="9019"/>
                </a:cubicBezTo>
                <a:cubicBezTo>
                  <a:pt x="17802" y="8988"/>
                  <a:pt x="17811" y="8957"/>
                  <a:pt x="17820" y="8942"/>
                </a:cubicBezTo>
                <a:cubicBezTo>
                  <a:pt x="17820" y="8926"/>
                  <a:pt x="17829" y="8926"/>
                  <a:pt x="17838" y="8926"/>
                </a:cubicBezTo>
                <a:cubicBezTo>
                  <a:pt x="17857" y="8911"/>
                  <a:pt x="17875" y="8926"/>
                  <a:pt x="17884" y="8957"/>
                </a:cubicBezTo>
                <a:cubicBezTo>
                  <a:pt x="17902" y="8973"/>
                  <a:pt x="17893" y="8988"/>
                  <a:pt x="17893" y="9019"/>
                </a:cubicBezTo>
                <a:cubicBezTo>
                  <a:pt x="17884" y="9019"/>
                  <a:pt x="17884" y="9035"/>
                  <a:pt x="17884" y="9035"/>
                </a:cubicBezTo>
                <a:cubicBezTo>
                  <a:pt x="17875" y="9066"/>
                  <a:pt x="17866" y="9097"/>
                  <a:pt x="17875" y="9128"/>
                </a:cubicBezTo>
                <a:cubicBezTo>
                  <a:pt x="17884" y="9144"/>
                  <a:pt x="17884" y="9159"/>
                  <a:pt x="17884" y="9175"/>
                </a:cubicBezTo>
                <a:cubicBezTo>
                  <a:pt x="17893" y="9190"/>
                  <a:pt x="17884" y="9206"/>
                  <a:pt x="17875" y="9222"/>
                </a:cubicBezTo>
                <a:cubicBezTo>
                  <a:pt x="17875" y="9222"/>
                  <a:pt x="17875" y="9222"/>
                  <a:pt x="17875" y="9222"/>
                </a:cubicBezTo>
                <a:cubicBezTo>
                  <a:pt x="17875" y="9237"/>
                  <a:pt x="17875" y="9253"/>
                  <a:pt x="17875" y="9253"/>
                </a:cubicBezTo>
                <a:cubicBezTo>
                  <a:pt x="17875" y="9253"/>
                  <a:pt x="17884" y="9253"/>
                  <a:pt x="17893" y="9253"/>
                </a:cubicBezTo>
                <a:cubicBezTo>
                  <a:pt x="17912" y="9237"/>
                  <a:pt x="17921" y="9222"/>
                  <a:pt x="17930" y="9190"/>
                </a:cubicBezTo>
                <a:cubicBezTo>
                  <a:pt x="17957" y="9128"/>
                  <a:pt x="18003" y="9097"/>
                  <a:pt x="18049" y="9082"/>
                </a:cubicBezTo>
                <a:cubicBezTo>
                  <a:pt x="18058" y="9082"/>
                  <a:pt x="18058" y="9082"/>
                  <a:pt x="18067" y="9097"/>
                </a:cubicBezTo>
                <a:cubicBezTo>
                  <a:pt x="18076" y="9097"/>
                  <a:pt x="18085" y="9097"/>
                  <a:pt x="18095" y="9097"/>
                </a:cubicBezTo>
                <a:cubicBezTo>
                  <a:pt x="18122" y="9128"/>
                  <a:pt x="18122" y="9128"/>
                  <a:pt x="18122" y="9175"/>
                </a:cubicBezTo>
                <a:cubicBezTo>
                  <a:pt x="18122" y="9222"/>
                  <a:pt x="18122" y="9268"/>
                  <a:pt x="18122" y="9315"/>
                </a:cubicBezTo>
                <a:cubicBezTo>
                  <a:pt x="18122" y="9330"/>
                  <a:pt x="18131" y="9361"/>
                  <a:pt x="18140" y="9377"/>
                </a:cubicBezTo>
                <a:cubicBezTo>
                  <a:pt x="18149" y="9392"/>
                  <a:pt x="18159" y="9392"/>
                  <a:pt x="18168" y="9392"/>
                </a:cubicBezTo>
                <a:cubicBezTo>
                  <a:pt x="18177" y="9392"/>
                  <a:pt x="18177" y="9377"/>
                  <a:pt x="18186" y="9377"/>
                </a:cubicBezTo>
                <a:cubicBezTo>
                  <a:pt x="18204" y="9377"/>
                  <a:pt x="18214" y="9377"/>
                  <a:pt x="18223" y="9392"/>
                </a:cubicBezTo>
                <a:cubicBezTo>
                  <a:pt x="18241" y="9408"/>
                  <a:pt x="18250" y="9424"/>
                  <a:pt x="18250" y="9439"/>
                </a:cubicBezTo>
                <a:cubicBezTo>
                  <a:pt x="18259" y="9455"/>
                  <a:pt x="18259" y="9470"/>
                  <a:pt x="18250" y="9501"/>
                </a:cubicBezTo>
                <a:cubicBezTo>
                  <a:pt x="18241" y="9517"/>
                  <a:pt x="18232" y="9532"/>
                  <a:pt x="18241" y="9548"/>
                </a:cubicBezTo>
                <a:cubicBezTo>
                  <a:pt x="18278" y="9594"/>
                  <a:pt x="18287" y="9657"/>
                  <a:pt x="18278" y="9719"/>
                </a:cubicBezTo>
                <a:cubicBezTo>
                  <a:pt x="18278" y="9734"/>
                  <a:pt x="18278" y="9750"/>
                  <a:pt x="18278" y="9781"/>
                </a:cubicBezTo>
                <a:cubicBezTo>
                  <a:pt x="18278" y="9812"/>
                  <a:pt x="18287" y="9843"/>
                  <a:pt x="18296" y="9874"/>
                </a:cubicBezTo>
                <a:cubicBezTo>
                  <a:pt x="18305" y="9874"/>
                  <a:pt x="18305" y="9874"/>
                  <a:pt x="18305" y="9874"/>
                </a:cubicBezTo>
                <a:cubicBezTo>
                  <a:pt x="18323" y="9874"/>
                  <a:pt x="18333" y="9859"/>
                  <a:pt x="18342" y="9843"/>
                </a:cubicBezTo>
                <a:cubicBezTo>
                  <a:pt x="18351" y="9828"/>
                  <a:pt x="18369" y="9812"/>
                  <a:pt x="18387" y="9812"/>
                </a:cubicBezTo>
                <a:cubicBezTo>
                  <a:pt x="18397" y="9812"/>
                  <a:pt x="18406" y="9812"/>
                  <a:pt x="18415" y="9812"/>
                </a:cubicBezTo>
                <a:cubicBezTo>
                  <a:pt x="18433" y="9812"/>
                  <a:pt x="18442" y="9796"/>
                  <a:pt x="18452" y="9781"/>
                </a:cubicBezTo>
                <a:cubicBezTo>
                  <a:pt x="18479" y="9734"/>
                  <a:pt x="18488" y="9672"/>
                  <a:pt x="18470" y="9626"/>
                </a:cubicBezTo>
                <a:cubicBezTo>
                  <a:pt x="18470" y="9594"/>
                  <a:pt x="18461" y="9563"/>
                  <a:pt x="18461" y="9548"/>
                </a:cubicBezTo>
                <a:cubicBezTo>
                  <a:pt x="18442" y="9439"/>
                  <a:pt x="18442" y="9439"/>
                  <a:pt x="18397" y="9361"/>
                </a:cubicBezTo>
                <a:cubicBezTo>
                  <a:pt x="18378" y="9330"/>
                  <a:pt x="18369" y="9299"/>
                  <a:pt x="18351" y="9253"/>
                </a:cubicBezTo>
                <a:cubicBezTo>
                  <a:pt x="18342" y="9222"/>
                  <a:pt x="18333" y="9206"/>
                  <a:pt x="18314" y="9175"/>
                </a:cubicBezTo>
                <a:cubicBezTo>
                  <a:pt x="18296" y="9159"/>
                  <a:pt x="18287" y="9144"/>
                  <a:pt x="18268" y="9128"/>
                </a:cubicBezTo>
                <a:cubicBezTo>
                  <a:pt x="18259" y="9113"/>
                  <a:pt x="18250" y="9066"/>
                  <a:pt x="18268" y="9051"/>
                </a:cubicBezTo>
                <a:cubicBezTo>
                  <a:pt x="18268" y="9035"/>
                  <a:pt x="18278" y="9019"/>
                  <a:pt x="18287" y="9004"/>
                </a:cubicBezTo>
                <a:cubicBezTo>
                  <a:pt x="18305" y="8988"/>
                  <a:pt x="18314" y="8957"/>
                  <a:pt x="18323" y="8942"/>
                </a:cubicBezTo>
                <a:cubicBezTo>
                  <a:pt x="18351" y="8880"/>
                  <a:pt x="18369" y="8817"/>
                  <a:pt x="18351" y="8740"/>
                </a:cubicBezTo>
                <a:cubicBezTo>
                  <a:pt x="18342" y="8678"/>
                  <a:pt x="18351" y="8631"/>
                  <a:pt x="18378" y="8600"/>
                </a:cubicBezTo>
                <a:cubicBezTo>
                  <a:pt x="18387" y="8584"/>
                  <a:pt x="18397" y="8569"/>
                  <a:pt x="18397" y="8553"/>
                </a:cubicBezTo>
                <a:cubicBezTo>
                  <a:pt x="18406" y="8538"/>
                  <a:pt x="18415" y="8538"/>
                  <a:pt x="18424" y="8522"/>
                </a:cubicBezTo>
                <a:cubicBezTo>
                  <a:pt x="18433" y="8491"/>
                  <a:pt x="18433" y="8460"/>
                  <a:pt x="18452" y="8445"/>
                </a:cubicBezTo>
                <a:cubicBezTo>
                  <a:pt x="18470" y="8445"/>
                  <a:pt x="18479" y="8476"/>
                  <a:pt x="18497" y="8491"/>
                </a:cubicBezTo>
                <a:cubicBezTo>
                  <a:pt x="18516" y="8507"/>
                  <a:pt x="18534" y="8507"/>
                  <a:pt x="18552" y="8491"/>
                </a:cubicBezTo>
                <a:cubicBezTo>
                  <a:pt x="18571" y="8476"/>
                  <a:pt x="18580" y="8460"/>
                  <a:pt x="18598" y="8429"/>
                </a:cubicBezTo>
                <a:cubicBezTo>
                  <a:pt x="18616" y="8398"/>
                  <a:pt x="18635" y="8336"/>
                  <a:pt x="18644" y="8289"/>
                </a:cubicBezTo>
                <a:cubicBezTo>
                  <a:pt x="18662" y="8211"/>
                  <a:pt x="18689" y="8134"/>
                  <a:pt x="18699" y="8056"/>
                </a:cubicBezTo>
                <a:cubicBezTo>
                  <a:pt x="18699" y="8040"/>
                  <a:pt x="18699" y="8009"/>
                  <a:pt x="18708" y="8009"/>
                </a:cubicBezTo>
                <a:cubicBezTo>
                  <a:pt x="18744" y="7932"/>
                  <a:pt x="18744" y="7838"/>
                  <a:pt x="18754" y="7761"/>
                </a:cubicBezTo>
                <a:cubicBezTo>
                  <a:pt x="18754" y="7683"/>
                  <a:pt x="18772" y="7621"/>
                  <a:pt x="18772" y="7543"/>
                </a:cubicBezTo>
                <a:cubicBezTo>
                  <a:pt x="18772" y="7528"/>
                  <a:pt x="18772" y="7512"/>
                  <a:pt x="18781" y="7512"/>
                </a:cubicBezTo>
                <a:cubicBezTo>
                  <a:pt x="18799" y="7466"/>
                  <a:pt x="18790" y="7419"/>
                  <a:pt x="18790" y="7357"/>
                </a:cubicBezTo>
                <a:cubicBezTo>
                  <a:pt x="18781" y="7264"/>
                  <a:pt x="18763" y="7186"/>
                  <a:pt x="18735" y="7108"/>
                </a:cubicBezTo>
                <a:cubicBezTo>
                  <a:pt x="18726" y="7077"/>
                  <a:pt x="18726" y="7046"/>
                  <a:pt x="18717" y="6999"/>
                </a:cubicBezTo>
                <a:cubicBezTo>
                  <a:pt x="18717" y="6922"/>
                  <a:pt x="18717" y="6844"/>
                  <a:pt x="18717" y="6766"/>
                </a:cubicBezTo>
                <a:cubicBezTo>
                  <a:pt x="18717" y="6766"/>
                  <a:pt x="18717" y="6751"/>
                  <a:pt x="18726" y="6751"/>
                </a:cubicBezTo>
                <a:cubicBezTo>
                  <a:pt x="18726" y="6751"/>
                  <a:pt x="18726" y="6751"/>
                  <a:pt x="18726" y="6751"/>
                </a:cubicBezTo>
                <a:cubicBezTo>
                  <a:pt x="18744" y="6797"/>
                  <a:pt x="18763" y="6828"/>
                  <a:pt x="18790" y="6875"/>
                </a:cubicBezTo>
                <a:cubicBezTo>
                  <a:pt x="18808" y="6906"/>
                  <a:pt x="18799" y="6968"/>
                  <a:pt x="18818" y="7015"/>
                </a:cubicBezTo>
                <a:cubicBezTo>
                  <a:pt x="18827" y="7030"/>
                  <a:pt x="18827" y="7046"/>
                  <a:pt x="18836" y="7077"/>
                </a:cubicBezTo>
                <a:cubicBezTo>
                  <a:pt x="18845" y="7124"/>
                  <a:pt x="18863" y="7170"/>
                  <a:pt x="18863" y="7232"/>
                </a:cubicBezTo>
                <a:cubicBezTo>
                  <a:pt x="18863" y="7232"/>
                  <a:pt x="18863" y="7248"/>
                  <a:pt x="18863" y="7248"/>
                </a:cubicBezTo>
                <a:cubicBezTo>
                  <a:pt x="18873" y="7310"/>
                  <a:pt x="18873" y="7372"/>
                  <a:pt x="18900" y="7434"/>
                </a:cubicBezTo>
                <a:cubicBezTo>
                  <a:pt x="18909" y="7450"/>
                  <a:pt x="18918" y="7481"/>
                  <a:pt x="18918" y="7512"/>
                </a:cubicBezTo>
                <a:cubicBezTo>
                  <a:pt x="18918" y="7559"/>
                  <a:pt x="18927" y="7605"/>
                  <a:pt x="18946" y="7652"/>
                </a:cubicBezTo>
                <a:cubicBezTo>
                  <a:pt x="18955" y="7683"/>
                  <a:pt x="18955" y="7699"/>
                  <a:pt x="18955" y="7745"/>
                </a:cubicBezTo>
                <a:cubicBezTo>
                  <a:pt x="18955" y="7745"/>
                  <a:pt x="18955" y="7761"/>
                  <a:pt x="18955" y="7776"/>
                </a:cubicBezTo>
                <a:cubicBezTo>
                  <a:pt x="18964" y="7807"/>
                  <a:pt x="18973" y="7838"/>
                  <a:pt x="18992" y="7854"/>
                </a:cubicBezTo>
                <a:cubicBezTo>
                  <a:pt x="18992" y="7854"/>
                  <a:pt x="19001" y="7838"/>
                  <a:pt x="19001" y="7838"/>
                </a:cubicBezTo>
                <a:cubicBezTo>
                  <a:pt x="19001" y="7823"/>
                  <a:pt x="19001" y="7807"/>
                  <a:pt x="19001" y="7792"/>
                </a:cubicBezTo>
                <a:cubicBezTo>
                  <a:pt x="19001" y="7761"/>
                  <a:pt x="19010" y="7745"/>
                  <a:pt x="19028" y="7761"/>
                </a:cubicBezTo>
                <a:cubicBezTo>
                  <a:pt x="19046" y="7761"/>
                  <a:pt x="19056" y="7776"/>
                  <a:pt x="19065" y="7792"/>
                </a:cubicBezTo>
                <a:cubicBezTo>
                  <a:pt x="19074" y="7792"/>
                  <a:pt x="19074" y="7792"/>
                  <a:pt x="19074" y="7792"/>
                </a:cubicBezTo>
                <a:cubicBezTo>
                  <a:pt x="19083" y="7792"/>
                  <a:pt x="19083" y="7776"/>
                  <a:pt x="19083" y="7776"/>
                </a:cubicBezTo>
                <a:cubicBezTo>
                  <a:pt x="19083" y="7745"/>
                  <a:pt x="19074" y="7699"/>
                  <a:pt x="19056" y="7683"/>
                </a:cubicBezTo>
                <a:cubicBezTo>
                  <a:pt x="19019" y="7668"/>
                  <a:pt x="19019" y="7590"/>
                  <a:pt x="18982" y="7559"/>
                </a:cubicBezTo>
                <a:cubicBezTo>
                  <a:pt x="18973" y="7528"/>
                  <a:pt x="18964" y="7497"/>
                  <a:pt x="18964" y="7466"/>
                </a:cubicBezTo>
                <a:cubicBezTo>
                  <a:pt x="18955" y="7419"/>
                  <a:pt x="18955" y="7372"/>
                  <a:pt x="18946" y="7326"/>
                </a:cubicBezTo>
                <a:cubicBezTo>
                  <a:pt x="18946" y="7310"/>
                  <a:pt x="18946" y="7310"/>
                  <a:pt x="18946" y="7295"/>
                </a:cubicBezTo>
                <a:cubicBezTo>
                  <a:pt x="18946" y="7279"/>
                  <a:pt x="18955" y="7248"/>
                  <a:pt x="18964" y="7248"/>
                </a:cubicBezTo>
                <a:cubicBezTo>
                  <a:pt x="18982" y="7248"/>
                  <a:pt x="18992" y="7248"/>
                  <a:pt x="19010" y="7248"/>
                </a:cubicBezTo>
                <a:cubicBezTo>
                  <a:pt x="19010" y="7217"/>
                  <a:pt x="19001" y="7201"/>
                  <a:pt x="19001" y="7186"/>
                </a:cubicBezTo>
                <a:cubicBezTo>
                  <a:pt x="18946" y="7046"/>
                  <a:pt x="18909" y="6891"/>
                  <a:pt x="18845" y="6766"/>
                </a:cubicBezTo>
                <a:cubicBezTo>
                  <a:pt x="18827" y="6735"/>
                  <a:pt x="18818" y="6689"/>
                  <a:pt x="18818" y="6626"/>
                </a:cubicBezTo>
                <a:cubicBezTo>
                  <a:pt x="18818" y="6611"/>
                  <a:pt x="18808" y="6580"/>
                  <a:pt x="18808" y="6564"/>
                </a:cubicBezTo>
                <a:cubicBezTo>
                  <a:pt x="18781" y="6502"/>
                  <a:pt x="18772" y="6424"/>
                  <a:pt x="18735" y="6393"/>
                </a:cubicBezTo>
                <a:cubicBezTo>
                  <a:pt x="18726" y="6362"/>
                  <a:pt x="18726" y="6331"/>
                  <a:pt x="18717" y="6316"/>
                </a:cubicBezTo>
                <a:cubicBezTo>
                  <a:pt x="18708" y="6285"/>
                  <a:pt x="18689" y="6285"/>
                  <a:pt x="18680" y="6269"/>
                </a:cubicBezTo>
                <a:cubicBezTo>
                  <a:pt x="18671" y="6269"/>
                  <a:pt x="18671" y="6285"/>
                  <a:pt x="18662" y="6285"/>
                </a:cubicBezTo>
                <a:cubicBezTo>
                  <a:pt x="18662" y="6285"/>
                  <a:pt x="18662" y="6300"/>
                  <a:pt x="18662" y="6300"/>
                </a:cubicBezTo>
                <a:cubicBezTo>
                  <a:pt x="18662" y="6316"/>
                  <a:pt x="18671" y="6316"/>
                  <a:pt x="18671" y="6331"/>
                </a:cubicBezTo>
                <a:cubicBezTo>
                  <a:pt x="18699" y="6378"/>
                  <a:pt x="18699" y="6378"/>
                  <a:pt x="18671" y="6440"/>
                </a:cubicBezTo>
                <a:cubicBezTo>
                  <a:pt x="18671" y="6455"/>
                  <a:pt x="18671" y="6471"/>
                  <a:pt x="18671" y="6471"/>
                </a:cubicBezTo>
                <a:cubicBezTo>
                  <a:pt x="18671" y="6487"/>
                  <a:pt x="18680" y="6502"/>
                  <a:pt x="18680" y="6518"/>
                </a:cubicBezTo>
                <a:cubicBezTo>
                  <a:pt x="18699" y="6564"/>
                  <a:pt x="18708" y="6611"/>
                  <a:pt x="18708" y="6657"/>
                </a:cubicBezTo>
                <a:cubicBezTo>
                  <a:pt x="18708" y="6673"/>
                  <a:pt x="18708" y="6673"/>
                  <a:pt x="18708" y="6689"/>
                </a:cubicBezTo>
                <a:cubicBezTo>
                  <a:pt x="18699" y="6689"/>
                  <a:pt x="18689" y="6689"/>
                  <a:pt x="18689" y="6673"/>
                </a:cubicBezTo>
                <a:cubicBezTo>
                  <a:pt x="18680" y="6642"/>
                  <a:pt x="18680" y="6611"/>
                  <a:pt x="18671" y="6595"/>
                </a:cubicBezTo>
                <a:cubicBezTo>
                  <a:pt x="18662" y="6580"/>
                  <a:pt x="18653" y="6564"/>
                  <a:pt x="18662" y="6549"/>
                </a:cubicBezTo>
                <a:cubicBezTo>
                  <a:pt x="18662" y="6502"/>
                  <a:pt x="18644" y="6471"/>
                  <a:pt x="18625" y="6455"/>
                </a:cubicBezTo>
                <a:cubicBezTo>
                  <a:pt x="18598" y="6424"/>
                  <a:pt x="18561" y="6393"/>
                  <a:pt x="18534" y="6347"/>
                </a:cubicBezTo>
                <a:cubicBezTo>
                  <a:pt x="18525" y="6347"/>
                  <a:pt x="18516" y="6347"/>
                  <a:pt x="18506" y="6347"/>
                </a:cubicBezTo>
                <a:cubicBezTo>
                  <a:pt x="18497" y="6347"/>
                  <a:pt x="18488" y="6347"/>
                  <a:pt x="18470" y="6347"/>
                </a:cubicBezTo>
                <a:cubicBezTo>
                  <a:pt x="18452" y="6347"/>
                  <a:pt x="18442" y="6362"/>
                  <a:pt x="18442" y="6393"/>
                </a:cubicBezTo>
                <a:cubicBezTo>
                  <a:pt x="18442" y="6424"/>
                  <a:pt x="18433" y="6440"/>
                  <a:pt x="18415" y="6471"/>
                </a:cubicBezTo>
                <a:cubicBezTo>
                  <a:pt x="18415" y="6471"/>
                  <a:pt x="18415" y="6471"/>
                  <a:pt x="18415" y="6471"/>
                </a:cubicBezTo>
                <a:cubicBezTo>
                  <a:pt x="18397" y="6424"/>
                  <a:pt x="18387" y="6393"/>
                  <a:pt x="18378" y="6362"/>
                </a:cubicBezTo>
                <a:cubicBezTo>
                  <a:pt x="18378" y="6362"/>
                  <a:pt x="18378" y="6347"/>
                  <a:pt x="18378" y="6347"/>
                </a:cubicBezTo>
                <a:cubicBezTo>
                  <a:pt x="18369" y="6347"/>
                  <a:pt x="18369" y="6362"/>
                  <a:pt x="18360" y="6362"/>
                </a:cubicBezTo>
                <a:cubicBezTo>
                  <a:pt x="18351" y="6378"/>
                  <a:pt x="18351" y="6393"/>
                  <a:pt x="18360" y="6409"/>
                </a:cubicBezTo>
                <a:cubicBezTo>
                  <a:pt x="18360" y="6424"/>
                  <a:pt x="18351" y="6440"/>
                  <a:pt x="18351" y="6440"/>
                </a:cubicBezTo>
                <a:cubicBezTo>
                  <a:pt x="18351" y="6440"/>
                  <a:pt x="18342" y="6440"/>
                  <a:pt x="18342" y="6424"/>
                </a:cubicBezTo>
                <a:cubicBezTo>
                  <a:pt x="18333" y="6393"/>
                  <a:pt x="18323" y="6362"/>
                  <a:pt x="18314" y="6331"/>
                </a:cubicBezTo>
                <a:cubicBezTo>
                  <a:pt x="18305" y="6300"/>
                  <a:pt x="18296" y="6285"/>
                  <a:pt x="18278" y="6300"/>
                </a:cubicBezTo>
                <a:cubicBezTo>
                  <a:pt x="18268" y="6300"/>
                  <a:pt x="18259" y="6316"/>
                  <a:pt x="18259" y="6316"/>
                </a:cubicBezTo>
                <a:cubicBezTo>
                  <a:pt x="18250" y="6316"/>
                  <a:pt x="18241" y="6316"/>
                  <a:pt x="18232" y="6316"/>
                </a:cubicBezTo>
                <a:cubicBezTo>
                  <a:pt x="18214" y="6316"/>
                  <a:pt x="18204" y="6285"/>
                  <a:pt x="18214" y="6269"/>
                </a:cubicBezTo>
                <a:cubicBezTo>
                  <a:pt x="18214" y="6253"/>
                  <a:pt x="18214" y="6238"/>
                  <a:pt x="18223" y="6222"/>
                </a:cubicBezTo>
                <a:cubicBezTo>
                  <a:pt x="18232" y="6191"/>
                  <a:pt x="18241" y="6145"/>
                  <a:pt x="18259" y="6114"/>
                </a:cubicBezTo>
                <a:cubicBezTo>
                  <a:pt x="18268" y="6067"/>
                  <a:pt x="18287" y="6020"/>
                  <a:pt x="18287" y="5974"/>
                </a:cubicBezTo>
                <a:cubicBezTo>
                  <a:pt x="18296" y="5880"/>
                  <a:pt x="18314" y="5787"/>
                  <a:pt x="18333" y="5710"/>
                </a:cubicBezTo>
                <a:cubicBezTo>
                  <a:pt x="18351" y="5647"/>
                  <a:pt x="18369" y="5601"/>
                  <a:pt x="18360" y="5523"/>
                </a:cubicBezTo>
                <a:cubicBezTo>
                  <a:pt x="18351" y="5492"/>
                  <a:pt x="18360" y="5476"/>
                  <a:pt x="18369" y="5445"/>
                </a:cubicBezTo>
                <a:cubicBezTo>
                  <a:pt x="18378" y="5414"/>
                  <a:pt x="18387" y="5383"/>
                  <a:pt x="18378" y="5337"/>
                </a:cubicBezTo>
                <a:cubicBezTo>
                  <a:pt x="18378" y="5321"/>
                  <a:pt x="18378" y="5306"/>
                  <a:pt x="18387" y="5290"/>
                </a:cubicBezTo>
                <a:cubicBezTo>
                  <a:pt x="18397" y="5243"/>
                  <a:pt x="18415" y="5228"/>
                  <a:pt x="18442" y="5212"/>
                </a:cubicBezTo>
                <a:cubicBezTo>
                  <a:pt x="18470" y="5197"/>
                  <a:pt x="18497" y="5181"/>
                  <a:pt x="18534" y="5166"/>
                </a:cubicBezTo>
                <a:cubicBezTo>
                  <a:pt x="18543" y="5150"/>
                  <a:pt x="18552" y="5150"/>
                  <a:pt x="18571" y="5166"/>
                </a:cubicBezTo>
                <a:cubicBezTo>
                  <a:pt x="18580" y="5181"/>
                  <a:pt x="18598" y="5181"/>
                  <a:pt x="18598" y="5150"/>
                </a:cubicBezTo>
                <a:cubicBezTo>
                  <a:pt x="18616" y="5119"/>
                  <a:pt x="18635" y="5104"/>
                  <a:pt x="18653" y="5104"/>
                </a:cubicBezTo>
                <a:cubicBezTo>
                  <a:pt x="18680" y="5119"/>
                  <a:pt x="18708" y="5088"/>
                  <a:pt x="18735" y="5088"/>
                </a:cubicBezTo>
                <a:cubicBezTo>
                  <a:pt x="18735" y="5088"/>
                  <a:pt x="18744" y="5072"/>
                  <a:pt x="18744" y="5072"/>
                </a:cubicBezTo>
                <a:cubicBezTo>
                  <a:pt x="18754" y="5057"/>
                  <a:pt x="18754" y="5026"/>
                  <a:pt x="18754" y="5010"/>
                </a:cubicBezTo>
                <a:cubicBezTo>
                  <a:pt x="18763" y="4979"/>
                  <a:pt x="18772" y="4964"/>
                  <a:pt x="18790" y="4964"/>
                </a:cubicBezTo>
                <a:cubicBezTo>
                  <a:pt x="18827" y="4979"/>
                  <a:pt x="18863" y="4979"/>
                  <a:pt x="18900" y="4995"/>
                </a:cubicBezTo>
                <a:cubicBezTo>
                  <a:pt x="18900" y="4995"/>
                  <a:pt x="18909" y="4995"/>
                  <a:pt x="18918" y="5010"/>
                </a:cubicBezTo>
                <a:cubicBezTo>
                  <a:pt x="18918" y="5010"/>
                  <a:pt x="18918" y="5026"/>
                  <a:pt x="18918" y="5026"/>
                </a:cubicBezTo>
                <a:cubicBezTo>
                  <a:pt x="18918" y="5041"/>
                  <a:pt x="18918" y="5041"/>
                  <a:pt x="18909" y="5057"/>
                </a:cubicBezTo>
                <a:cubicBezTo>
                  <a:pt x="18909" y="5072"/>
                  <a:pt x="18909" y="5088"/>
                  <a:pt x="18918" y="5104"/>
                </a:cubicBezTo>
                <a:cubicBezTo>
                  <a:pt x="18927" y="5119"/>
                  <a:pt x="18937" y="5119"/>
                  <a:pt x="18946" y="5119"/>
                </a:cubicBezTo>
                <a:cubicBezTo>
                  <a:pt x="18973" y="5088"/>
                  <a:pt x="19010" y="5072"/>
                  <a:pt x="19028" y="5026"/>
                </a:cubicBezTo>
                <a:cubicBezTo>
                  <a:pt x="19028" y="5010"/>
                  <a:pt x="19037" y="5010"/>
                  <a:pt x="19056" y="5010"/>
                </a:cubicBezTo>
                <a:cubicBezTo>
                  <a:pt x="19065" y="5010"/>
                  <a:pt x="19074" y="5010"/>
                  <a:pt x="19083" y="4995"/>
                </a:cubicBezTo>
                <a:cubicBezTo>
                  <a:pt x="19092" y="4979"/>
                  <a:pt x="19111" y="4964"/>
                  <a:pt x="19111" y="4933"/>
                </a:cubicBezTo>
                <a:cubicBezTo>
                  <a:pt x="19101" y="4902"/>
                  <a:pt x="19083" y="4902"/>
                  <a:pt x="19065" y="4902"/>
                </a:cubicBezTo>
                <a:cubicBezTo>
                  <a:pt x="19065" y="4902"/>
                  <a:pt x="19065" y="4902"/>
                  <a:pt x="19065" y="4902"/>
                </a:cubicBezTo>
                <a:cubicBezTo>
                  <a:pt x="19056" y="4886"/>
                  <a:pt x="19046" y="4886"/>
                  <a:pt x="19046" y="4870"/>
                </a:cubicBezTo>
                <a:cubicBezTo>
                  <a:pt x="19028" y="4824"/>
                  <a:pt x="19028" y="4777"/>
                  <a:pt x="19037" y="4731"/>
                </a:cubicBezTo>
                <a:cubicBezTo>
                  <a:pt x="19046" y="4715"/>
                  <a:pt x="19046" y="4699"/>
                  <a:pt x="19046" y="4699"/>
                </a:cubicBezTo>
                <a:cubicBezTo>
                  <a:pt x="19056" y="4653"/>
                  <a:pt x="19056" y="4622"/>
                  <a:pt x="19056" y="4575"/>
                </a:cubicBezTo>
                <a:cubicBezTo>
                  <a:pt x="19056" y="4529"/>
                  <a:pt x="19056" y="4466"/>
                  <a:pt x="19056" y="4420"/>
                </a:cubicBezTo>
                <a:cubicBezTo>
                  <a:pt x="19056" y="4373"/>
                  <a:pt x="19065" y="4342"/>
                  <a:pt x="19092" y="4327"/>
                </a:cubicBezTo>
                <a:cubicBezTo>
                  <a:pt x="19101" y="4327"/>
                  <a:pt x="19120" y="4311"/>
                  <a:pt x="19138" y="4295"/>
                </a:cubicBezTo>
                <a:cubicBezTo>
                  <a:pt x="19156" y="4280"/>
                  <a:pt x="19175" y="4280"/>
                  <a:pt x="19193" y="4280"/>
                </a:cubicBezTo>
                <a:cubicBezTo>
                  <a:pt x="19202" y="4295"/>
                  <a:pt x="19211" y="4280"/>
                  <a:pt x="19220" y="4264"/>
                </a:cubicBezTo>
                <a:cubicBezTo>
                  <a:pt x="19229" y="4264"/>
                  <a:pt x="19239" y="4264"/>
                  <a:pt x="19239" y="4280"/>
                </a:cubicBezTo>
                <a:cubicBezTo>
                  <a:pt x="19239" y="4311"/>
                  <a:pt x="19248" y="4342"/>
                  <a:pt x="19248" y="4373"/>
                </a:cubicBezTo>
                <a:cubicBezTo>
                  <a:pt x="19248" y="4404"/>
                  <a:pt x="19257" y="4420"/>
                  <a:pt x="19275" y="4435"/>
                </a:cubicBezTo>
                <a:cubicBezTo>
                  <a:pt x="19284" y="4451"/>
                  <a:pt x="19303" y="4466"/>
                  <a:pt x="19321" y="4482"/>
                </a:cubicBezTo>
                <a:cubicBezTo>
                  <a:pt x="19321" y="4482"/>
                  <a:pt x="19330" y="4482"/>
                  <a:pt x="19330" y="4482"/>
                </a:cubicBezTo>
                <a:cubicBezTo>
                  <a:pt x="19339" y="4466"/>
                  <a:pt x="19339" y="4451"/>
                  <a:pt x="19348" y="4435"/>
                </a:cubicBezTo>
                <a:cubicBezTo>
                  <a:pt x="19348" y="4389"/>
                  <a:pt x="19358" y="4342"/>
                  <a:pt x="19358" y="4280"/>
                </a:cubicBezTo>
                <a:cubicBezTo>
                  <a:pt x="19367" y="4249"/>
                  <a:pt x="19376" y="4233"/>
                  <a:pt x="19394" y="4218"/>
                </a:cubicBezTo>
                <a:cubicBezTo>
                  <a:pt x="19403" y="4202"/>
                  <a:pt x="19403" y="4187"/>
                  <a:pt x="19403" y="4171"/>
                </a:cubicBezTo>
                <a:cubicBezTo>
                  <a:pt x="19403" y="4171"/>
                  <a:pt x="19403" y="4171"/>
                  <a:pt x="19403" y="4171"/>
                </a:cubicBezTo>
                <a:cubicBezTo>
                  <a:pt x="19367" y="4109"/>
                  <a:pt x="19358" y="4047"/>
                  <a:pt x="19348" y="3969"/>
                </a:cubicBezTo>
                <a:cubicBezTo>
                  <a:pt x="19348" y="3969"/>
                  <a:pt x="19348" y="3969"/>
                  <a:pt x="19348" y="3969"/>
                </a:cubicBezTo>
                <a:cubicBezTo>
                  <a:pt x="19358" y="3938"/>
                  <a:pt x="19385" y="3923"/>
                  <a:pt x="19403" y="3938"/>
                </a:cubicBezTo>
                <a:cubicBezTo>
                  <a:pt x="19413" y="3938"/>
                  <a:pt x="19422" y="3954"/>
                  <a:pt x="19413" y="3969"/>
                </a:cubicBezTo>
                <a:cubicBezTo>
                  <a:pt x="19403" y="4016"/>
                  <a:pt x="19403" y="4047"/>
                  <a:pt x="19422" y="4078"/>
                </a:cubicBezTo>
                <a:cubicBezTo>
                  <a:pt x="19431" y="4125"/>
                  <a:pt x="19449" y="4171"/>
                  <a:pt x="19449" y="4233"/>
                </a:cubicBezTo>
                <a:cubicBezTo>
                  <a:pt x="19449" y="4249"/>
                  <a:pt x="19449" y="4249"/>
                  <a:pt x="19458" y="4264"/>
                </a:cubicBezTo>
                <a:cubicBezTo>
                  <a:pt x="19477" y="4295"/>
                  <a:pt x="19467" y="4342"/>
                  <a:pt x="19477" y="4389"/>
                </a:cubicBezTo>
                <a:cubicBezTo>
                  <a:pt x="19467" y="4420"/>
                  <a:pt x="19458" y="4435"/>
                  <a:pt x="19440" y="4466"/>
                </a:cubicBezTo>
                <a:cubicBezTo>
                  <a:pt x="19440" y="4466"/>
                  <a:pt x="19440" y="4466"/>
                  <a:pt x="19440" y="4482"/>
                </a:cubicBezTo>
                <a:cubicBezTo>
                  <a:pt x="19431" y="4497"/>
                  <a:pt x="19422" y="4513"/>
                  <a:pt x="19422" y="4544"/>
                </a:cubicBezTo>
                <a:cubicBezTo>
                  <a:pt x="19422" y="4622"/>
                  <a:pt x="19431" y="4699"/>
                  <a:pt x="19413" y="4762"/>
                </a:cubicBezTo>
                <a:cubicBezTo>
                  <a:pt x="19403" y="4777"/>
                  <a:pt x="19413" y="4793"/>
                  <a:pt x="19403" y="4824"/>
                </a:cubicBezTo>
                <a:cubicBezTo>
                  <a:pt x="19403" y="4886"/>
                  <a:pt x="19403" y="4948"/>
                  <a:pt x="19403" y="5026"/>
                </a:cubicBezTo>
                <a:cubicBezTo>
                  <a:pt x="19413" y="5072"/>
                  <a:pt x="19403" y="5135"/>
                  <a:pt x="19385" y="5166"/>
                </a:cubicBezTo>
                <a:cubicBezTo>
                  <a:pt x="19376" y="5181"/>
                  <a:pt x="19376" y="5197"/>
                  <a:pt x="19367" y="5212"/>
                </a:cubicBezTo>
                <a:cubicBezTo>
                  <a:pt x="19367" y="5212"/>
                  <a:pt x="19358" y="5228"/>
                  <a:pt x="19348" y="5228"/>
                </a:cubicBezTo>
                <a:cubicBezTo>
                  <a:pt x="19330" y="5259"/>
                  <a:pt x="19330" y="5259"/>
                  <a:pt x="19339" y="5290"/>
                </a:cubicBezTo>
                <a:cubicBezTo>
                  <a:pt x="19358" y="5321"/>
                  <a:pt x="19358" y="5368"/>
                  <a:pt x="19358" y="5414"/>
                </a:cubicBezTo>
                <a:cubicBezTo>
                  <a:pt x="19358" y="5430"/>
                  <a:pt x="19348" y="5445"/>
                  <a:pt x="19348" y="5476"/>
                </a:cubicBezTo>
                <a:cubicBezTo>
                  <a:pt x="19339" y="5508"/>
                  <a:pt x="19339" y="5539"/>
                  <a:pt x="19339" y="5570"/>
                </a:cubicBezTo>
                <a:cubicBezTo>
                  <a:pt x="19339" y="5616"/>
                  <a:pt x="19358" y="5663"/>
                  <a:pt x="19367" y="5725"/>
                </a:cubicBezTo>
                <a:cubicBezTo>
                  <a:pt x="19394" y="5896"/>
                  <a:pt x="19458" y="6036"/>
                  <a:pt x="19513" y="6191"/>
                </a:cubicBezTo>
                <a:cubicBezTo>
                  <a:pt x="19522" y="6238"/>
                  <a:pt x="19541" y="6269"/>
                  <a:pt x="19559" y="6316"/>
                </a:cubicBezTo>
                <a:cubicBezTo>
                  <a:pt x="19568" y="6347"/>
                  <a:pt x="19577" y="6378"/>
                  <a:pt x="19586" y="6393"/>
                </a:cubicBezTo>
                <a:cubicBezTo>
                  <a:pt x="19605" y="6424"/>
                  <a:pt x="19623" y="6455"/>
                  <a:pt x="19632" y="6487"/>
                </a:cubicBezTo>
                <a:cubicBezTo>
                  <a:pt x="19641" y="6533"/>
                  <a:pt x="19651" y="6564"/>
                  <a:pt x="19660" y="6611"/>
                </a:cubicBezTo>
                <a:cubicBezTo>
                  <a:pt x="19669" y="6642"/>
                  <a:pt x="19687" y="6657"/>
                  <a:pt x="19705" y="6689"/>
                </a:cubicBezTo>
                <a:cubicBezTo>
                  <a:pt x="19705" y="6689"/>
                  <a:pt x="19715" y="6673"/>
                  <a:pt x="19715" y="6673"/>
                </a:cubicBezTo>
                <a:cubicBezTo>
                  <a:pt x="19733" y="6657"/>
                  <a:pt x="19733" y="6626"/>
                  <a:pt x="19742" y="6595"/>
                </a:cubicBezTo>
                <a:cubicBezTo>
                  <a:pt x="19760" y="6518"/>
                  <a:pt x="19760" y="6455"/>
                  <a:pt x="19751" y="6378"/>
                </a:cubicBezTo>
                <a:cubicBezTo>
                  <a:pt x="19733" y="6285"/>
                  <a:pt x="19724" y="6269"/>
                  <a:pt x="19779" y="6222"/>
                </a:cubicBezTo>
                <a:cubicBezTo>
                  <a:pt x="19779" y="6222"/>
                  <a:pt x="19788" y="6222"/>
                  <a:pt x="19788" y="6207"/>
                </a:cubicBezTo>
                <a:cubicBezTo>
                  <a:pt x="19797" y="6207"/>
                  <a:pt x="19797" y="6191"/>
                  <a:pt x="19788" y="6176"/>
                </a:cubicBezTo>
                <a:cubicBezTo>
                  <a:pt x="19788" y="6160"/>
                  <a:pt x="19779" y="6145"/>
                  <a:pt x="19769" y="6129"/>
                </a:cubicBezTo>
                <a:cubicBezTo>
                  <a:pt x="19760" y="6114"/>
                  <a:pt x="19760" y="6083"/>
                  <a:pt x="19760" y="6067"/>
                </a:cubicBezTo>
                <a:cubicBezTo>
                  <a:pt x="19760" y="6036"/>
                  <a:pt x="19760" y="5989"/>
                  <a:pt x="19760" y="5943"/>
                </a:cubicBezTo>
                <a:cubicBezTo>
                  <a:pt x="19769" y="5927"/>
                  <a:pt x="19779" y="5896"/>
                  <a:pt x="19797" y="5896"/>
                </a:cubicBezTo>
                <a:cubicBezTo>
                  <a:pt x="19806" y="5880"/>
                  <a:pt x="19815" y="5865"/>
                  <a:pt x="19824" y="5865"/>
                </a:cubicBezTo>
                <a:cubicBezTo>
                  <a:pt x="19843" y="5849"/>
                  <a:pt x="19843" y="5818"/>
                  <a:pt x="19834" y="5803"/>
                </a:cubicBezTo>
                <a:cubicBezTo>
                  <a:pt x="19824" y="5772"/>
                  <a:pt x="19815" y="5756"/>
                  <a:pt x="19797" y="5725"/>
                </a:cubicBezTo>
                <a:cubicBezTo>
                  <a:pt x="19760" y="5663"/>
                  <a:pt x="19751" y="5601"/>
                  <a:pt x="19760" y="5523"/>
                </a:cubicBezTo>
                <a:cubicBezTo>
                  <a:pt x="19760" y="5508"/>
                  <a:pt x="19769" y="5492"/>
                  <a:pt x="19779" y="5492"/>
                </a:cubicBezTo>
                <a:cubicBezTo>
                  <a:pt x="19788" y="5492"/>
                  <a:pt x="19788" y="5492"/>
                  <a:pt x="19797" y="5492"/>
                </a:cubicBezTo>
                <a:cubicBezTo>
                  <a:pt x="19806" y="5492"/>
                  <a:pt x="19824" y="5461"/>
                  <a:pt x="19815" y="5445"/>
                </a:cubicBezTo>
                <a:cubicBezTo>
                  <a:pt x="19806" y="5414"/>
                  <a:pt x="19797" y="5383"/>
                  <a:pt x="19788" y="5352"/>
                </a:cubicBezTo>
                <a:cubicBezTo>
                  <a:pt x="19779" y="5321"/>
                  <a:pt x="19769" y="5306"/>
                  <a:pt x="19751" y="5321"/>
                </a:cubicBezTo>
                <a:cubicBezTo>
                  <a:pt x="19742" y="5321"/>
                  <a:pt x="19733" y="5306"/>
                  <a:pt x="19733" y="5306"/>
                </a:cubicBezTo>
                <a:cubicBezTo>
                  <a:pt x="19724" y="5274"/>
                  <a:pt x="19715" y="5228"/>
                  <a:pt x="19724" y="5181"/>
                </a:cubicBezTo>
                <a:cubicBezTo>
                  <a:pt x="19724" y="5181"/>
                  <a:pt x="19724" y="5166"/>
                  <a:pt x="19724" y="5150"/>
                </a:cubicBezTo>
                <a:cubicBezTo>
                  <a:pt x="19724" y="5135"/>
                  <a:pt x="19724" y="5119"/>
                  <a:pt x="19715" y="5119"/>
                </a:cubicBezTo>
                <a:cubicBezTo>
                  <a:pt x="19705" y="5088"/>
                  <a:pt x="19687" y="5088"/>
                  <a:pt x="19669" y="5072"/>
                </a:cubicBezTo>
                <a:cubicBezTo>
                  <a:pt x="19669" y="5072"/>
                  <a:pt x="19660" y="5088"/>
                  <a:pt x="19660" y="5088"/>
                </a:cubicBezTo>
                <a:cubicBezTo>
                  <a:pt x="19651" y="5104"/>
                  <a:pt x="19651" y="5104"/>
                  <a:pt x="19651" y="5119"/>
                </a:cubicBezTo>
                <a:cubicBezTo>
                  <a:pt x="19651" y="5119"/>
                  <a:pt x="19651" y="5119"/>
                  <a:pt x="19651" y="5119"/>
                </a:cubicBezTo>
                <a:cubicBezTo>
                  <a:pt x="19651" y="5119"/>
                  <a:pt x="19651" y="5119"/>
                  <a:pt x="19651" y="5119"/>
                </a:cubicBezTo>
                <a:cubicBezTo>
                  <a:pt x="19651" y="5119"/>
                  <a:pt x="19651" y="5119"/>
                  <a:pt x="19651" y="5119"/>
                </a:cubicBezTo>
                <a:cubicBezTo>
                  <a:pt x="19651" y="5135"/>
                  <a:pt x="19651" y="5135"/>
                  <a:pt x="19651" y="5119"/>
                </a:cubicBezTo>
                <a:cubicBezTo>
                  <a:pt x="19651" y="5119"/>
                  <a:pt x="19651" y="5119"/>
                  <a:pt x="19651" y="5119"/>
                </a:cubicBezTo>
                <a:cubicBezTo>
                  <a:pt x="19651" y="5119"/>
                  <a:pt x="19651" y="5119"/>
                  <a:pt x="19651" y="5119"/>
                </a:cubicBezTo>
                <a:cubicBezTo>
                  <a:pt x="19632" y="5104"/>
                  <a:pt x="19623" y="5088"/>
                  <a:pt x="19614" y="5057"/>
                </a:cubicBezTo>
                <a:cubicBezTo>
                  <a:pt x="19605" y="5010"/>
                  <a:pt x="19605" y="4964"/>
                  <a:pt x="19605" y="4917"/>
                </a:cubicBezTo>
                <a:cubicBezTo>
                  <a:pt x="19605" y="4839"/>
                  <a:pt x="19605" y="4762"/>
                  <a:pt x="19577" y="4699"/>
                </a:cubicBezTo>
                <a:cubicBezTo>
                  <a:pt x="19577" y="4684"/>
                  <a:pt x="19577" y="4668"/>
                  <a:pt x="19568" y="4668"/>
                </a:cubicBezTo>
                <a:cubicBezTo>
                  <a:pt x="19568" y="4622"/>
                  <a:pt x="19577" y="4575"/>
                  <a:pt x="19605" y="4560"/>
                </a:cubicBezTo>
                <a:cubicBezTo>
                  <a:pt x="19614" y="4560"/>
                  <a:pt x="19623" y="4575"/>
                  <a:pt x="19623" y="4560"/>
                </a:cubicBezTo>
                <a:cubicBezTo>
                  <a:pt x="19641" y="4560"/>
                  <a:pt x="19641" y="4560"/>
                  <a:pt x="19651" y="4544"/>
                </a:cubicBezTo>
                <a:cubicBezTo>
                  <a:pt x="19651" y="4513"/>
                  <a:pt x="19651" y="4497"/>
                  <a:pt x="19660" y="4482"/>
                </a:cubicBezTo>
                <a:cubicBezTo>
                  <a:pt x="19669" y="4466"/>
                  <a:pt x="19678" y="4466"/>
                  <a:pt x="19678" y="4466"/>
                </a:cubicBezTo>
                <a:cubicBezTo>
                  <a:pt x="19687" y="4497"/>
                  <a:pt x="19687" y="4513"/>
                  <a:pt x="19696" y="4529"/>
                </a:cubicBezTo>
                <a:cubicBezTo>
                  <a:pt x="19696" y="4544"/>
                  <a:pt x="19705" y="4544"/>
                  <a:pt x="19715" y="4544"/>
                </a:cubicBezTo>
                <a:cubicBezTo>
                  <a:pt x="19715" y="4544"/>
                  <a:pt x="19724" y="4529"/>
                  <a:pt x="19724" y="4529"/>
                </a:cubicBezTo>
                <a:cubicBezTo>
                  <a:pt x="19724" y="4497"/>
                  <a:pt x="19733" y="4482"/>
                  <a:pt x="19733" y="4451"/>
                </a:cubicBezTo>
                <a:cubicBezTo>
                  <a:pt x="19733" y="4420"/>
                  <a:pt x="19742" y="4404"/>
                  <a:pt x="19760" y="4373"/>
                </a:cubicBezTo>
                <a:cubicBezTo>
                  <a:pt x="19779" y="4342"/>
                  <a:pt x="19797" y="4327"/>
                  <a:pt x="19824" y="4327"/>
                </a:cubicBezTo>
                <a:cubicBezTo>
                  <a:pt x="19843" y="4311"/>
                  <a:pt x="19852" y="4342"/>
                  <a:pt x="19861" y="4358"/>
                </a:cubicBezTo>
                <a:cubicBezTo>
                  <a:pt x="19879" y="4358"/>
                  <a:pt x="19888" y="4389"/>
                  <a:pt x="19907" y="4404"/>
                </a:cubicBezTo>
                <a:cubicBezTo>
                  <a:pt x="19907" y="4404"/>
                  <a:pt x="19916" y="4404"/>
                  <a:pt x="19916" y="4404"/>
                </a:cubicBezTo>
                <a:cubicBezTo>
                  <a:pt x="19925" y="4420"/>
                  <a:pt x="19934" y="4420"/>
                  <a:pt x="19943" y="4420"/>
                </a:cubicBezTo>
                <a:cubicBezTo>
                  <a:pt x="19953" y="4420"/>
                  <a:pt x="19953" y="4404"/>
                  <a:pt x="19953" y="4389"/>
                </a:cubicBezTo>
                <a:cubicBezTo>
                  <a:pt x="19953" y="4358"/>
                  <a:pt x="19943" y="4327"/>
                  <a:pt x="19943" y="4295"/>
                </a:cubicBezTo>
                <a:cubicBezTo>
                  <a:pt x="19953" y="4264"/>
                  <a:pt x="19953" y="4233"/>
                  <a:pt x="19962" y="4202"/>
                </a:cubicBezTo>
                <a:cubicBezTo>
                  <a:pt x="19962" y="4171"/>
                  <a:pt x="19971" y="4125"/>
                  <a:pt x="19971" y="4078"/>
                </a:cubicBezTo>
                <a:cubicBezTo>
                  <a:pt x="19971" y="4000"/>
                  <a:pt x="19989" y="3938"/>
                  <a:pt x="20007" y="3876"/>
                </a:cubicBezTo>
                <a:cubicBezTo>
                  <a:pt x="20017" y="3845"/>
                  <a:pt x="20026" y="3814"/>
                  <a:pt x="20035" y="3767"/>
                </a:cubicBezTo>
                <a:cubicBezTo>
                  <a:pt x="20053" y="3720"/>
                  <a:pt x="20072" y="3658"/>
                  <a:pt x="20099" y="3627"/>
                </a:cubicBezTo>
                <a:cubicBezTo>
                  <a:pt x="20108" y="3612"/>
                  <a:pt x="20126" y="3596"/>
                  <a:pt x="20136" y="3596"/>
                </a:cubicBezTo>
                <a:cubicBezTo>
                  <a:pt x="20154" y="3596"/>
                  <a:pt x="20172" y="3596"/>
                  <a:pt x="20191" y="3596"/>
                </a:cubicBezTo>
                <a:cubicBezTo>
                  <a:pt x="20200" y="3596"/>
                  <a:pt x="20209" y="3596"/>
                  <a:pt x="20218" y="3596"/>
                </a:cubicBezTo>
                <a:cubicBezTo>
                  <a:pt x="20227" y="3596"/>
                  <a:pt x="20227" y="3581"/>
                  <a:pt x="20227" y="3581"/>
                </a:cubicBezTo>
                <a:cubicBezTo>
                  <a:pt x="20227" y="3518"/>
                  <a:pt x="20227" y="3456"/>
                  <a:pt x="20200" y="3410"/>
                </a:cubicBezTo>
                <a:cubicBezTo>
                  <a:pt x="20191" y="3410"/>
                  <a:pt x="20191" y="3394"/>
                  <a:pt x="20181" y="3379"/>
                </a:cubicBezTo>
                <a:cubicBezTo>
                  <a:pt x="20181" y="3363"/>
                  <a:pt x="20172" y="3348"/>
                  <a:pt x="20163" y="3348"/>
                </a:cubicBezTo>
                <a:cubicBezTo>
                  <a:pt x="20136" y="3332"/>
                  <a:pt x="20117" y="3285"/>
                  <a:pt x="20081" y="3270"/>
                </a:cubicBezTo>
                <a:cubicBezTo>
                  <a:pt x="20081" y="3270"/>
                  <a:pt x="20081" y="3270"/>
                  <a:pt x="20081" y="3270"/>
                </a:cubicBezTo>
                <a:cubicBezTo>
                  <a:pt x="20081" y="3270"/>
                  <a:pt x="20081" y="3270"/>
                  <a:pt x="20081" y="3270"/>
                </a:cubicBezTo>
                <a:cubicBezTo>
                  <a:pt x="20081" y="3270"/>
                  <a:pt x="20081" y="3270"/>
                  <a:pt x="20081" y="3270"/>
                </a:cubicBezTo>
                <a:cubicBezTo>
                  <a:pt x="20081" y="3270"/>
                  <a:pt x="20081" y="3270"/>
                  <a:pt x="20081" y="3270"/>
                </a:cubicBezTo>
                <a:cubicBezTo>
                  <a:pt x="20081" y="3254"/>
                  <a:pt x="20081" y="3239"/>
                  <a:pt x="20072" y="3223"/>
                </a:cubicBezTo>
                <a:cubicBezTo>
                  <a:pt x="20072" y="3192"/>
                  <a:pt x="20053" y="3161"/>
                  <a:pt x="20035" y="3161"/>
                </a:cubicBezTo>
                <a:cubicBezTo>
                  <a:pt x="20026" y="3161"/>
                  <a:pt x="20026" y="3161"/>
                  <a:pt x="20017" y="3161"/>
                </a:cubicBezTo>
                <a:cubicBezTo>
                  <a:pt x="20017" y="3146"/>
                  <a:pt x="20017" y="3146"/>
                  <a:pt x="20017" y="3130"/>
                </a:cubicBezTo>
                <a:cubicBezTo>
                  <a:pt x="20007" y="3099"/>
                  <a:pt x="19998" y="3083"/>
                  <a:pt x="19971" y="3083"/>
                </a:cubicBezTo>
                <a:cubicBezTo>
                  <a:pt x="19943" y="3099"/>
                  <a:pt x="19934" y="3068"/>
                  <a:pt x="19916" y="3052"/>
                </a:cubicBezTo>
                <a:cubicBezTo>
                  <a:pt x="19916" y="3037"/>
                  <a:pt x="19916" y="3021"/>
                  <a:pt x="19925" y="3021"/>
                </a:cubicBezTo>
                <a:cubicBezTo>
                  <a:pt x="19934" y="3006"/>
                  <a:pt x="19943" y="3006"/>
                  <a:pt x="19953" y="3006"/>
                </a:cubicBezTo>
                <a:cubicBezTo>
                  <a:pt x="19980" y="2990"/>
                  <a:pt x="19998" y="2944"/>
                  <a:pt x="19998" y="2897"/>
                </a:cubicBezTo>
                <a:cubicBezTo>
                  <a:pt x="19998" y="2850"/>
                  <a:pt x="19998" y="2788"/>
                  <a:pt x="19998" y="2742"/>
                </a:cubicBezTo>
                <a:cubicBezTo>
                  <a:pt x="19998" y="2726"/>
                  <a:pt x="19998" y="2695"/>
                  <a:pt x="19998" y="2679"/>
                </a:cubicBezTo>
                <a:cubicBezTo>
                  <a:pt x="19989" y="2664"/>
                  <a:pt x="19980" y="2648"/>
                  <a:pt x="19980" y="2617"/>
                </a:cubicBezTo>
                <a:cubicBezTo>
                  <a:pt x="19971" y="2586"/>
                  <a:pt x="19953" y="2571"/>
                  <a:pt x="19934" y="2571"/>
                </a:cubicBezTo>
                <a:cubicBezTo>
                  <a:pt x="19916" y="2555"/>
                  <a:pt x="19898" y="2539"/>
                  <a:pt x="19888" y="2508"/>
                </a:cubicBezTo>
                <a:cubicBezTo>
                  <a:pt x="19888" y="2508"/>
                  <a:pt x="19879" y="2493"/>
                  <a:pt x="19888" y="2477"/>
                </a:cubicBezTo>
                <a:cubicBezTo>
                  <a:pt x="19888" y="2462"/>
                  <a:pt x="19898" y="2446"/>
                  <a:pt x="19898" y="2446"/>
                </a:cubicBezTo>
                <a:cubicBezTo>
                  <a:pt x="19907" y="2415"/>
                  <a:pt x="19916" y="2415"/>
                  <a:pt x="19916" y="2431"/>
                </a:cubicBezTo>
                <a:cubicBezTo>
                  <a:pt x="19925" y="2462"/>
                  <a:pt x="19943" y="2493"/>
                  <a:pt x="19953" y="2508"/>
                </a:cubicBezTo>
                <a:cubicBezTo>
                  <a:pt x="20007" y="2539"/>
                  <a:pt x="20007" y="2539"/>
                  <a:pt x="20035" y="2462"/>
                </a:cubicBezTo>
                <a:cubicBezTo>
                  <a:pt x="20035" y="2446"/>
                  <a:pt x="20035" y="2431"/>
                  <a:pt x="20035" y="2431"/>
                </a:cubicBezTo>
                <a:cubicBezTo>
                  <a:pt x="20044" y="2400"/>
                  <a:pt x="20062" y="2400"/>
                  <a:pt x="20081" y="2384"/>
                </a:cubicBezTo>
                <a:cubicBezTo>
                  <a:pt x="20090" y="2384"/>
                  <a:pt x="20099" y="2400"/>
                  <a:pt x="20108" y="2415"/>
                </a:cubicBezTo>
                <a:cubicBezTo>
                  <a:pt x="20117" y="2431"/>
                  <a:pt x="20126" y="2446"/>
                  <a:pt x="20136" y="2462"/>
                </a:cubicBezTo>
                <a:cubicBezTo>
                  <a:pt x="20145" y="2493"/>
                  <a:pt x="20163" y="2493"/>
                  <a:pt x="20181" y="2477"/>
                </a:cubicBezTo>
                <a:cubicBezTo>
                  <a:pt x="20200" y="2462"/>
                  <a:pt x="20218" y="2446"/>
                  <a:pt x="20236" y="2446"/>
                </a:cubicBezTo>
                <a:cubicBezTo>
                  <a:pt x="20245" y="2446"/>
                  <a:pt x="20264" y="2462"/>
                  <a:pt x="20273" y="2462"/>
                </a:cubicBezTo>
                <a:cubicBezTo>
                  <a:pt x="20282" y="2462"/>
                  <a:pt x="20300" y="2446"/>
                  <a:pt x="20309" y="2446"/>
                </a:cubicBezTo>
                <a:cubicBezTo>
                  <a:pt x="20309" y="2446"/>
                  <a:pt x="20319" y="2431"/>
                  <a:pt x="20319" y="2431"/>
                </a:cubicBezTo>
                <a:cubicBezTo>
                  <a:pt x="20328" y="2431"/>
                  <a:pt x="20328" y="2415"/>
                  <a:pt x="20328" y="2415"/>
                </a:cubicBezTo>
                <a:cubicBezTo>
                  <a:pt x="20328" y="2369"/>
                  <a:pt x="20328" y="2322"/>
                  <a:pt x="20291" y="2306"/>
                </a:cubicBezTo>
                <a:cubicBezTo>
                  <a:pt x="20273" y="2306"/>
                  <a:pt x="20273" y="2291"/>
                  <a:pt x="20273" y="2275"/>
                </a:cubicBezTo>
                <a:cubicBezTo>
                  <a:pt x="20264" y="2260"/>
                  <a:pt x="20264" y="2244"/>
                  <a:pt x="20273" y="2244"/>
                </a:cubicBezTo>
                <a:cubicBezTo>
                  <a:pt x="20273" y="2198"/>
                  <a:pt x="20264" y="2167"/>
                  <a:pt x="20236" y="2135"/>
                </a:cubicBezTo>
                <a:cubicBezTo>
                  <a:pt x="20227" y="2135"/>
                  <a:pt x="20218" y="2104"/>
                  <a:pt x="20209" y="2089"/>
                </a:cubicBezTo>
                <a:cubicBezTo>
                  <a:pt x="20200" y="2073"/>
                  <a:pt x="20200" y="2058"/>
                  <a:pt x="20218" y="2042"/>
                </a:cubicBezTo>
                <a:cubicBezTo>
                  <a:pt x="20236" y="2011"/>
                  <a:pt x="20245" y="1980"/>
                  <a:pt x="20255" y="1949"/>
                </a:cubicBezTo>
                <a:cubicBezTo>
                  <a:pt x="20255" y="1933"/>
                  <a:pt x="20255" y="1918"/>
                  <a:pt x="20245" y="1902"/>
                </a:cubicBezTo>
                <a:cubicBezTo>
                  <a:pt x="20227" y="1856"/>
                  <a:pt x="20218" y="1809"/>
                  <a:pt x="20218" y="1747"/>
                </a:cubicBezTo>
                <a:cubicBezTo>
                  <a:pt x="20218" y="1731"/>
                  <a:pt x="20209" y="1731"/>
                  <a:pt x="20200" y="1731"/>
                </a:cubicBezTo>
                <a:cubicBezTo>
                  <a:pt x="20200" y="1731"/>
                  <a:pt x="20191" y="1731"/>
                  <a:pt x="20181" y="1731"/>
                </a:cubicBezTo>
                <a:cubicBezTo>
                  <a:pt x="20154" y="1716"/>
                  <a:pt x="20126" y="1700"/>
                  <a:pt x="20099" y="1700"/>
                </a:cubicBezTo>
                <a:cubicBezTo>
                  <a:pt x="20090" y="1700"/>
                  <a:pt x="20081" y="1685"/>
                  <a:pt x="20072" y="1669"/>
                </a:cubicBezTo>
                <a:cubicBezTo>
                  <a:pt x="20053" y="1654"/>
                  <a:pt x="20044" y="1669"/>
                  <a:pt x="20026" y="1685"/>
                </a:cubicBezTo>
                <a:cubicBezTo>
                  <a:pt x="20007" y="1716"/>
                  <a:pt x="19998" y="1747"/>
                  <a:pt x="19971" y="1763"/>
                </a:cubicBezTo>
                <a:cubicBezTo>
                  <a:pt x="19971" y="1763"/>
                  <a:pt x="19962" y="1763"/>
                  <a:pt x="19962" y="1778"/>
                </a:cubicBezTo>
                <a:cubicBezTo>
                  <a:pt x="19953" y="1794"/>
                  <a:pt x="19953" y="1809"/>
                  <a:pt x="19962" y="1825"/>
                </a:cubicBezTo>
                <a:cubicBezTo>
                  <a:pt x="19971" y="1856"/>
                  <a:pt x="19980" y="1871"/>
                  <a:pt x="19998" y="1902"/>
                </a:cubicBezTo>
                <a:cubicBezTo>
                  <a:pt x="19998" y="1918"/>
                  <a:pt x="19998" y="1933"/>
                  <a:pt x="19998" y="1949"/>
                </a:cubicBezTo>
                <a:cubicBezTo>
                  <a:pt x="19998" y="1949"/>
                  <a:pt x="19989" y="1965"/>
                  <a:pt x="19989" y="1965"/>
                </a:cubicBezTo>
                <a:cubicBezTo>
                  <a:pt x="19980" y="1965"/>
                  <a:pt x="19980" y="1965"/>
                  <a:pt x="19980" y="1965"/>
                </a:cubicBezTo>
                <a:cubicBezTo>
                  <a:pt x="19962" y="1902"/>
                  <a:pt x="19916" y="1856"/>
                  <a:pt x="19898" y="1794"/>
                </a:cubicBezTo>
                <a:cubicBezTo>
                  <a:pt x="19870" y="1747"/>
                  <a:pt x="19843" y="1716"/>
                  <a:pt x="19797" y="1731"/>
                </a:cubicBezTo>
                <a:cubicBezTo>
                  <a:pt x="19788" y="1731"/>
                  <a:pt x="19769" y="1731"/>
                  <a:pt x="19751" y="1731"/>
                </a:cubicBezTo>
                <a:cubicBezTo>
                  <a:pt x="19733" y="1716"/>
                  <a:pt x="19705" y="1716"/>
                  <a:pt x="19678" y="1716"/>
                </a:cubicBezTo>
                <a:cubicBezTo>
                  <a:pt x="19651" y="1716"/>
                  <a:pt x="19623" y="1700"/>
                  <a:pt x="19596" y="1685"/>
                </a:cubicBezTo>
                <a:cubicBezTo>
                  <a:pt x="19568" y="1669"/>
                  <a:pt x="19541" y="1669"/>
                  <a:pt x="19513" y="1685"/>
                </a:cubicBezTo>
                <a:cubicBezTo>
                  <a:pt x="19495" y="1700"/>
                  <a:pt x="19486" y="1700"/>
                  <a:pt x="19467" y="1669"/>
                </a:cubicBezTo>
                <a:cubicBezTo>
                  <a:pt x="19449" y="1654"/>
                  <a:pt x="19431" y="1638"/>
                  <a:pt x="19413" y="1638"/>
                </a:cubicBezTo>
                <a:cubicBezTo>
                  <a:pt x="19358" y="1623"/>
                  <a:pt x="19303" y="1592"/>
                  <a:pt x="19239" y="1607"/>
                </a:cubicBezTo>
                <a:cubicBezTo>
                  <a:pt x="19229" y="1607"/>
                  <a:pt x="19220" y="1607"/>
                  <a:pt x="19220" y="1607"/>
                </a:cubicBezTo>
                <a:cubicBezTo>
                  <a:pt x="19175" y="1576"/>
                  <a:pt x="19138" y="1607"/>
                  <a:pt x="19111" y="1623"/>
                </a:cubicBezTo>
                <a:cubicBezTo>
                  <a:pt x="19083" y="1638"/>
                  <a:pt x="19056" y="1669"/>
                  <a:pt x="19037" y="1669"/>
                </a:cubicBezTo>
                <a:cubicBezTo>
                  <a:pt x="19001" y="1669"/>
                  <a:pt x="18973" y="1685"/>
                  <a:pt x="18946" y="1685"/>
                </a:cubicBezTo>
                <a:cubicBezTo>
                  <a:pt x="18937" y="1685"/>
                  <a:pt x="18918" y="1700"/>
                  <a:pt x="18909" y="1700"/>
                </a:cubicBezTo>
                <a:cubicBezTo>
                  <a:pt x="18900" y="1700"/>
                  <a:pt x="18900" y="1700"/>
                  <a:pt x="18900" y="1716"/>
                </a:cubicBezTo>
                <a:cubicBezTo>
                  <a:pt x="18900" y="1763"/>
                  <a:pt x="18927" y="1794"/>
                  <a:pt x="18918" y="1840"/>
                </a:cubicBezTo>
                <a:cubicBezTo>
                  <a:pt x="18918" y="1856"/>
                  <a:pt x="18927" y="1871"/>
                  <a:pt x="18937" y="1871"/>
                </a:cubicBezTo>
                <a:cubicBezTo>
                  <a:pt x="18955" y="1887"/>
                  <a:pt x="18982" y="1887"/>
                  <a:pt x="18992" y="1918"/>
                </a:cubicBezTo>
                <a:cubicBezTo>
                  <a:pt x="19010" y="1949"/>
                  <a:pt x="19028" y="1980"/>
                  <a:pt x="19037" y="2011"/>
                </a:cubicBezTo>
                <a:cubicBezTo>
                  <a:pt x="19046" y="2027"/>
                  <a:pt x="19046" y="2058"/>
                  <a:pt x="19037" y="2058"/>
                </a:cubicBezTo>
                <a:cubicBezTo>
                  <a:pt x="19028" y="2073"/>
                  <a:pt x="19019" y="2089"/>
                  <a:pt x="19010" y="2104"/>
                </a:cubicBezTo>
                <a:cubicBezTo>
                  <a:pt x="19001" y="2120"/>
                  <a:pt x="18982" y="2120"/>
                  <a:pt x="18982" y="2089"/>
                </a:cubicBezTo>
                <a:cubicBezTo>
                  <a:pt x="18964" y="2042"/>
                  <a:pt x="18937" y="2027"/>
                  <a:pt x="18900" y="2011"/>
                </a:cubicBezTo>
                <a:cubicBezTo>
                  <a:pt x="18900" y="2011"/>
                  <a:pt x="18891" y="2011"/>
                  <a:pt x="18882" y="2011"/>
                </a:cubicBezTo>
                <a:cubicBezTo>
                  <a:pt x="18882" y="2011"/>
                  <a:pt x="18873" y="1996"/>
                  <a:pt x="18863" y="1980"/>
                </a:cubicBezTo>
                <a:cubicBezTo>
                  <a:pt x="18863" y="1980"/>
                  <a:pt x="18854" y="1949"/>
                  <a:pt x="18854" y="1933"/>
                </a:cubicBezTo>
                <a:cubicBezTo>
                  <a:pt x="18845" y="1933"/>
                  <a:pt x="18845" y="1918"/>
                  <a:pt x="18854" y="1918"/>
                </a:cubicBezTo>
                <a:cubicBezTo>
                  <a:pt x="18873" y="1887"/>
                  <a:pt x="18863" y="1856"/>
                  <a:pt x="18854" y="1825"/>
                </a:cubicBezTo>
                <a:cubicBezTo>
                  <a:pt x="18845" y="1794"/>
                  <a:pt x="18827" y="1794"/>
                  <a:pt x="18808" y="1794"/>
                </a:cubicBezTo>
                <a:cubicBezTo>
                  <a:pt x="18799" y="1794"/>
                  <a:pt x="18781" y="1825"/>
                  <a:pt x="18781" y="1840"/>
                </a:cubicBezTo>
                <a:cubicBezTo>
                  <a:pt x="18781" y="1887"/>
                  <a:pt x="18781" y="1918"/>
                  <a:pt x="18781" y="1949"/>
                </a:cubicBezTo>
                <a:cubicBezTo>
                  <a:pt x="18781" y="1980"/>
                  <a:pt x="18772" y="1996"/>
                  <a:pt x="18754" y="1996"/>
                </a:cubicBezTo>
                <a:cubicBezTo>
                  <a:pt x="18726" y="2011"/>
                  <a:pt x="18699" y="2011"/>
                  <a:pt x="18680" y="2027"/>
                </a:cubicBezTo>
                <a:cubicBezTo>
                  <a:pt x="18662" y="2027"/>
                  <a:pt x="18644" y="2042"/>
                  <a:pt x="18625" y="2027"/>
                </a:cubicBezTo>
                <a:cubicBezTo>
                  <a:pt x="18616" y="2027"/>
                  <a:pt x="18607" y="2027"/>
                  <a:pt x="18607" y="2027"/>
                </a:cubicBezTo>
                <a:cubicBezTo>
                  <a:pt x="18580" y="2058"/>
                  <a:pt x="18543" y="2089"/>
                  <a:pt x="18516" y="2120"/>
                </a:cubicBezTo>
                <a:cubicBezTo>
                  <a:pt x="18470" y="2167"/>
                  <a:pt x="18424" y="2182"/>
                  <a:pt x="18378" y="2182"/>
                </a:cubicBezTo>
                <a:cubicBezTo>
                  <a:pt x="18369" y="2167"/>
                  <a:pt x="18360" y="2167"/>
                  <a:pt x="18351" y="2135"/>
                </a:cubicBezTo>
                <a:cubicBezTo>
                  <a:pt x="18351" y="2135"/>
                  <a:pt x="18351" y="2135"/>
                  <a:pt x="18351" y="2135"/>
                </a:cubicBezTo>
                <a:cubicBezTo>
                  <a:pt x="18342" y="2042"/>
                  <a:pt x="18314" y="1980"/>
                  <a:pt x="18268" y="1933"/>
                </a:cubicBezTo>
                <a:cubicBezTo>
                  <a:pt x="18268" y="1933"/>
                  <a:pt x="18259" y="1933"/>
                  <a:pt x="18259" y="1918"/>
                </a:cubicBezTo>
                <a:cubicBezTo>
                  <a:pt x="18214" y="1871"/>
                  <a:pt x="18159" y="1840"/>
                  <a:pt x="18104" y="1887"/>
                </a:cubicBezTo>
                <a:cubicBezTo>
                  <a:pt x="18095" y="1902"/>
                  <a:pt x="18085" y="1902"/>
                  <a:pt x="18076" y="1902"/>
                </a:cubicBezTo>
                <a:cubicBezTo>
                  <a:pt x="18040" y="1933"/>
                  <a:pt x="17994" y="1965"/>
                  <a:pt x="17957" y="2011"/>
                </a:cubicBezTo>
                <a:cubicBezTo>
                  <a:pt x="17939" y="2042"/>
                  <a:pt x="17921" y="2058"/>
                  <a:pt x="17893" y="2089"/>
                </a:cubicBezTo>
                <a:cubicBezTo>
                  <a:pt x="17884" y="2104"/>
                  <a:pt x="17866" y="2089"/>
                  <a:pt x="17857" y="2058"/>
                </a:cubicBezTo>
                <a:cubicBezTo>
                  <a:pt x="17847" y="2027"/>
                  <a:pt x="17838" y="2011"/>
                  <a:pt x="17820" y="1996"/>
                </a:cubicBezTo>
                <a:cubicBezTo>
                  <a:pt x="17811" y="1996"/>
                  <a:pt x="17793" y="1980"/>
                  <a:pt x="17783" y="1965"/>
                </a:cubicBezTo>
                <a:cubicBezTo>
                  <a:pt x="17765" y="1965"/>
                  <a:pt x="17756" y="1965"/>
                  <a:pt x="17747" y="1980"/>
                </a:cubicBezTo>
                <a:cubicBezTo>
                  <a:pt x="17738" y="1996"/>
                  <a:pt x="17738" y="1996"/>
                  <a:pt x="17719" y="1980"/>
                </a:cubicBezTo>
                <a:cubicBezTo>
                  <a:pt x="17710" y="1980"/>
                  <a:pt x="17701" y="1965"/>
                  <a:pt x="17692" y="1965"/>
                </a:cubicBezTo>
                <a:cubicBezTo>
                  <a:pt x="17683" y="1980"/>
                  <a:pt x="17674" y="1980"/>
                  <a:pt x="17674" y="1965"/>
                </a:cubicBezTo>
                <a:cubicBezTo>
                  <a:pt x="17655" y="1949"/>
                  <a:pt x="17646" y="1933"/>
                  <a:pt x="17628" y="1933"/>
                </a:cubicBezTo>
                <a:cubicBezTo>
                  <a:pt x="17619" y="1933"/>
                  <a:pt x="17619" y="1918"/>
                  <a:pt x="17628" y="1902"/>
                </a:cubicBezTo>
                <a:cubicBezTo>
                  <a:pt x="17637" y="1871"/>
                  <a:pt x="17637" y="1856"/>
                  <a:pt x="17628" y="1825"/>
                </a:cubicBezTo>
                <a:cubicBezTo>
                  <a:pt x="17619" y="1825"/>
                  <a:pt x="17619" y="1825"/>
                  <a:pt x="17619" y="1825"/>
                </a:cubicBezTo>
                <a:cubicBezTo>
                  <a:pt x="17591" y="1794"/>
                  <a:pt x="17555" y="1763"/>
                  <a:pt x="17518" y="1778"/>
                </a:cubicBezTo>
                <a:cubicBezTo>
                  <a:pt x="17509" y="1778"/>
                  <a:pt x="17491" y="1794"/>
                  <a:pt x="17472" y="1794"/>
                </a:cubicBezTo>
                <a:cubicBezTo>
                  <a:pt x="17463" y="1809"/>
                  <a:pt x="17454" y="1809"/>
                  <a:pt x="17445" y="1825"/>
                </a:cubicBezTo>
                <a:cubicBezTo>
                  <a:pt x="17426" y="1871"/>
                  <a:pt x="17408" y="1871"/>
                  <a:pt x="17381" y="1856"/>
                </a:cubicBezTo>
                <a:cubicBezTo>
                  <a:pt x="17353" y="1840"/>
                  <a:pt x="17326" y="1840"/>
                  <a:pt x="17298" y="1840"/>
                </a:cubicBezTo>
                <a:cubicBezTo>
                  <a:pt x="17262" y="1856"/>
                  <a:pt x="17225" y="1856"/>
                  <a:pt x="17198" y="1856"/>
                </a:cubicBezTo>
                <a:cubicBezTo>
                  <a:pt x="17161" y="1871"/>
                  <a:pt x="17124" y="1871"/>
                  <a:pt x="17088" y="1856"/>
                </a:cubicBezTo>
                <a:cubicBezTo>
                  <a:pt x="17088" y="1856"/>
                  <a:pt x="17079" y="1871"/>
                  <a:pt x="17069" y="1871"/>
                </a:cubicBezTo>
                <a:cubicBezTo>
                  <a:pt x="17069" y="1871"/>
                  <a:pt x="17060" y="1887"/>
                  <a:pt x="17060" y="1887"/>
                </a:cubicBezTo>
                <a:cubicBezTo>
                  <a:pt x="17060" y="1902"/>
                  <a:pt x="17060" y="1902"/>
                  <a:pt x="17069" y="1902"/>
                </a:cubicBezTo>
                <a:cubicBezTo>
                  <a:pt x="17079" y="1918"/>
                  <a:pt x="17088" y="1918"/>
                  <a:pt x="17106" y="1933"/>
                </a:cubicBezTo>
                <a:cubicBezTo>
                  <a:pt x="17106" y="1933"/>
                  <a:pt x="17115" y="1933"/>
                  <a:pt x="17115" y="1949"/>
                </a:cubicBezTo>
                <a:cubicBezTo>
                  <a:pt x="17115" y="1949"/>
                  <a:pt x="17106" y="1980"/>
                  <a:pt x="17106" y="1980"/>
                </a:cubicBezTo>
                <a:cubicBezTo>
                  <a:pt x="17097" y="1980"/>
                  <a:pt x="17088" y="1980"/>
                  <a:pt x="17079" y="1996"/>
                </a:cubicBezTo>
                <a:cubicBezTo>
                  <a:pt x="17060" y="2011"/>
                  <a:pt x="17060" y="2027"/>
                  <a:pt x="17060" y="2058"/>
                </a:cubicBezTo>
                <a:cubicBezTo>
                  <a:pt x="17060" y="2089"/>
                  <a:pt x="17069" y="2104"/>
                  <a:pt x="17088" y="2104"/>
                </a:cubicBezTo>
                <a:cubicBezTo>
                  <a:pt x="17097" y="2104"/>
                  <a:pt x="17106" y="2104"/>
                  <a:pt x="17115" y="2104"/>
                </a:cubicBezTo>
                <a:cubicBezTo>
                  <a:pt x="17115" y="2104"/>
                  <a:pt x="17115" y="2104"/>
                  <a:pt x="17115" y="2104"/>
                </a:cubicBezTo>
                <a:cubicBezTo>
                  <a:pt x="17115" y="2089"/>
                  <a:pt x="17115" y="2089"/>
                  <a:pt x="17115" y="2089"/>
                </a:cubicBezTo>
                <a:cubicBezTo>
                  <a:pt x="17115" y="2104"/>
                  <a:pt x="17115" y="2104"/>
                  <a:pt x="17115" y="2104"/>
                </a:cubicBezTo>
                <a:cubicBezTo>
                  <a:pt x="17115" y="2104"/>
                  <a:pt x="17115" y="2104"/>
                  <a:pt x="17115" y="2104"/>
                </a:cubicBezTo>
                <a:cubicBezTo>
                  <a:pt x="17115" y="2135"/>
                  <a:pt x="17115" y="2151"/>
                  <a:pt x="17124" y="2167"/>
                </a:cubicBezTo>
                <a:cubicBezTo>
                  <a:pt x="17134" y="2198"/>
                  <a:pt x="17143" y="2229"/>
                  <a:pt x="17161" y="2244"/>
                </a:cubicBezTo>
                <a:cubicBezTo>
                  <a:pt x="17170" y="2260"/>
                  <a:pt x="17170" y="2275"/>
                  <a:pt x="17170" y="2291"/>
                </a:cubicBezTo>
                <a:cubicBezTo>
                  <a:pt x="17161" y="2291"/>
                  <a:pt x="17152" y="2306"/>
                  <a:pt x="17143" y="2291"/>
                </a:cubicBezTo>
                <a:cubicBezTo>
                  <a:pt x="17134" y="2275"/>
                  <a:pt x="17115" y="2275"/>
                  <a:pt x="17097" y="2291"/>
                </a:cubicBezTo>
                <a:cubicBezTo>
                  <a:pt x="17088" y="2306"/>
                  <a:pt x="17069" y="2306"/>
                  <a:pt x="17060" y="2322"/>
                </a:cubicBezTo>
                <a:cubicBezTo>
                  <a:pt x="17051" y="2353"/>
                  <a:pt x="17033" y="2353"/>
                  <a:pt x="17015" y="2353"/>
                </a:cubicBezTo>
                <a:cubicBezTo>
                  <a:pt x="17005" y="2337"/>
                  <a:pt x="16987" y="2337"/>
                  <a:pt x="16978" y="2337"/>
                </a:cubicBezTo>
                <a:cubicBezTo>
                  <a:pt x="16960" y="2353"/>
                  <a:pt x="16941" y="2369"/>
                  <a:pt x="16932" y="2400"/>
                </a:cubicBezTo>
                <a:cubicBezTo>
                  <a:pt x="16932" y="2431"/>
                  <a:pt x="16914" y="2446"/>
                  <a:pt x="16896" y="2446"/>
                </a:cubicBezTo>
                <a:cubicBezTo>
                  <a:pt x="16859" y="2462"/>
                  <a:pt x="16822" y="2446"/>
                  <a:pt x="16795" y="2400"/>
                </a:cubicBezTo>
                <a:cubicBezTo>
                  <a:pt x="16786" y="2384"/>
                  <a:pt x="16786" y="2384"/>
                  <a:pt x="16786" y="2384"/>
                </a:cubicBezTo>
                <a:cubicBezTo>
                  <a:pt x="16786" y="2384"/>
                  <a:pt x="16777" y="2384"/>
                  <a:pt x="16777" y="2384"/>
                </a:cubicBezTo>
                <a:cubicBezTo>
                  <a:pt x="16777" y="2400"/>
                  <a:pt x="16777" y="2400"/>
                  <a:pt x="16777" y="2400"/>
                </a:cubicBezTo>
                <a:cubicBezTo>
                  <a:pt x="16777" y="2446"/>
                  <a:pt x="16777" y="2477"/>
                  <a:pt x="16795" y="2524"/>
                </a:cubicBezTo>
                <a:cubicBezTo>
                  <a:pt x="16804" y="2571"/>
                  <a:pt x="16813" y="2617"/>
                  <a:pt x="16822" y="2679"/>
                </a:cubicBezTo>
                <a:cubicBezTo>
                  <a:pt x="16822" y="2695"/>
                  <a:pt x="16813" y="2695"/>
                  <a:pt x="16804" y="2695"/>
                </a:cubicBezTo>
                <a:cubicBezTo>
                  <a:pt x="16786" y="2695"/>
                  <a:pt x="16777" y="2695"/>
                  <a:pt x="16758" y="2679"/>
                </a:cubicBezTo>
                <a:cubicBezTo>
                  <a:pt x="16713" y="2648"/>
                  <a:pt x="16685" y="2586"/>
                  <a:pt x="16639" y="2539"/>
                </a:cubicBezTo>
                <a:cubicBezTo>
                  <a:pt x="16639" y="2539"/>
                  <a:pt x="16639" y="2539"/>
                  <a:pt x="16639" y="2539"/>
                </a:cubicBezTo>
                <a:cubicBezTo>
                  <a:pt x="16630" y="2493"/>
                  <a:pt x="16630" y="2493"/>
                  <a:pt x="16621" y="2508"/>
                </a:cubicBezTo>
                <a:cubicBezTo>
                  <a:pt x="16603" y="2524"/>
                  <a:pt x="16594" y="2524"/>
                  <a:pt x="16584" y="2508"/>
                </a:cubicBezTo>
                <a:cubicBezTo>
                  <a:pt x="16575" y="2508"/>
                  <a:pt x="16575" y="2493"/>
                  <a:pt x="16575" y="2477"/>
                </a:cubicBezTo>
                <a:cubicBezTo>
                  <a:pt x="16566" y="2477"/>
                  <a:pt x="16566" y="2477"/>
                  <a:pt x="16566" y="2477"/>
                </a:cubicBezTo>
                <a:cubicBezTo>
                  <a:pt x="16566" y="2477"/>
                  <a:pt x="16566" y="2477"/>
                  <a:pt x="16566" y="2477"/>
                </a:cubicBezTo>
                <a:cubicBezTo>
                  <a:pt x="16557" y="2477"/>
                  <a:pt x="16557" y="2477"/>
                  <a:pt x="16548" y="2462"/>
                </a:cubicBezTo>
                <a:cubicBezTo>
                  <a:pt x="16557" y="2462"/>
                  <a:pt x="16557" y="2462"/>
                  <a:pt x="16557" y="2462"/>
                </a:cubicBezTo>
                <a:cubicBezTo>
                  <a:pt x="16557" y="2462"/>
                  <a:pt x="16566" y="2477"/>
                  <a:pt x="16566" y="2477"/>
                </a:cubicBezTo>
                <a:cubicBezTo>
                  <a:pt x="16566" y="2477"/>
                  <a:pt x="16566" y="2477"/>
                  <a:pt x="16575" y="2477"/>
                </a:cubicBezTo>
                <a:cubicBezTo>
                  <a:pt x="16575" y="2477"/>
                  <a:pt x="16575" y="2477"/>
                  <a:pt x="16575" y="2477"/>
                </a:cubicBezTo>
                <a:cubicBezTo>
                  <a:pt x="16575" y="2477"/>
                  <a:pt x="16584" y="2462"/>
                  <a:pt x="16594" y="2462"/>
                </a:cubicBezTo>
                <a:cubicBezTo>
                  <a:pt x="16603" y="2446"/>
                  <a:pt x="16603" y="2446"/>
                  <a:pt x="16603" y="2431"/>
                </a:cubicBezTo>
                <a:cubicBezTo>
                  <a:pt x="16603" y="2400"/>
                  <a:pt x="16584" y="2369"/>
                  <a:pt x="16575" y="2353"/>
                </a:cubicBezTo>
                <a:cubicBezTo>
                  <a:pt x="16566" y="2337"/>
                  <a:pt x="16548" y="2337"/>
                  <a:pt x="16539" y="2337"/>
                </a:cubicBezTo>
                <a:cubicBezTo>
                  <a:pt x="16529" y="2322"/>
                  <a:pt x="16520" y="2322"/>
                  <a:pt x="16529" y="2306"/>
                </a:cubicBezTo>
                <a:cubicBezTo>
                  <a:pt x="16529" y="2291"/>
                  <a:pt x="16539" y="2275"/>
                  <a:pt x="16529" y="2260"/>
                </a:cubicBezTo>
                <a:cubicBezTo>
                  <a:pt x="16502" y="2213"/>
                  <a:pt x="16484" y="2182"/>
                  <a:pt x="16465" y="2151"/>
                </a:cubicBezTo>
                <a:cubicBezTo>
                  <a:pt x="16447" y="2120"/>
                  <a:pt x="16374" y="2089"/>
                  <a:pt x="16346" y="2089"/>
                </a:cubicBezTo>
                <a:cubicBezTo>
                  <a:pt x="16346" y="2089"/>
                  <a:pt x="16337" y="2089"/>
                  <a:pt x="16337" y="2104"/>
                </a:cubicBezTo>
                <a:cubicBezTo>
                  <a:pt x="16328" y="2120"/>
                  <a:pt x="16319" y="2120"/>
                  <a:pt x="16301" y="2104"/>
                </a:cubicBezTo>
                <a:cubicBezTo>
                  <a:pt x="16264" y="2089"/>
                  <a:pt x="16227" y="2089"/>
                  <a:pt x="16200" y="2104"/>
                </a:cubicBezTo>
                <a:cubicBezTo>
                  <a:pt x="16191" y="2104"/>
                  <a:pt x="16182" y="2120"/>
                  <a:pt x="16173" y="2120"/>
                </a:cubicBezTo>
                <a:cubicBezTo>
                  <a:pt x="16154" y="2151"/>
                  <a:pt x="16154" y="2167"/>
                  <a:pt x="16154" y="2198"/>
                </a:cubicBezTo>
                <a:cubicBezTo>
                  <a:pt x="16173" y="2229"/>
                  <a:pt x="16182" y="2260"/>
                  <a:pt x="16191" y="2291"/>
                </a:cubicBezTo>
                <a:cubicBezTo>
                  <a:pt x="16191" y="2306"/>
                  <a:pt x="16191" y="2322"/>
                  <a:pt x="16191" y="2322"/>
                </a:cubicBezTo>
                <a:cubicBezTo>
                  <a:pt x="16154" y="2353"/>
                  <a:pt x="16127" y="2369"/>
                  <a:pt x="16090" y="2384"/>
                </a:cubicBezTo>
                <a:cubicBezTo>
                  <a:pt x="16072" y="2400"/>
                  <a:pt x="16054" y="2400"/>
                  <a:pt x="16035" y="2369"/>
                </a:cubicBezTo>
                <a:cubicBezTo>
                  <a:pt x="16017" y="2353"/>
                  <a:pt x="16017" y="2353"/>
                  <a:pt x="16008" y="2369"/>
                </a:cubicBezTo>
                <a:cubicBezTo>
                  <a:pt x="15971" y="2415"/>
                  <a:pt x="15935" y="2400"/>
                  <a:pt x="15925" y="2322"/>
                </a:cubicBezTo>
                <a:cubicBezTo>
                  <a:pt x="15925" y="2322"/>
                  <a:pt x="15925" y="2306"/>
                  <a:pt x="15925" y="2306"/>
                </a:cubicBezTo>
                <a:cubicBezTo>
                  <a:pt x="15925" y="2275"/>
                  <a:pt x="15907" y="2260"/>
                  <a:pt x="15898" y="2275"/>
                </a:cubicBezTo>
                <a:cubicBezTo>
                  <a:pt x="15852" y="2275"/>
                  <a:pt x="15816" y="2291"/>
                  <a:pt x="15770" y="2306"/>
                </a:cubicBezTo>
                <a:cubicBezTo>
                  <a:pt x="15761" y="2322"/>
                  <a:pt x="15742" y="2322"/>
                  <a:pt x="15724" y="2337"/>
                </a:cubicBezTo>
                <a:cubicBezTo>
                  <a:pt x="15706" y="2353"/>
                  <a:pt x="15697" y="2369"/>
                  <a:pt x="15678" y="2384"/>
                </a:cubicBezTo>
                <a:cubicBezTo>
                  <a:pt x="15660" y="2369"/>
                  <a:pt x="15651" y="2353"/>
                  <a:pt x="15633" y="2353"/>
                </a:cubicBezTo>
                <a:cubicBezTo>
                  <a:pt x="15633" y="2337"/>
                  <a:pt x="15623" y="2353"/>
                  <a:pt x="15623" y="2353"/>
                </a:cubicBezTo>
                <a:cubicBezTo>
                  <a:pt x="15623" y="2353"/>
                  <a:pt x="15623" y="2369"/>
                  <a:pt x="15623" y="2369"/>
                </a:cubicBezTo>
                <a:cubicBezTo>
                  <a:pt x="15605" y="2415"/>
                  <a:pt x="15578" y="2431"/>
                  <a:pt x="15559" y="2400"/>
                </a:cubicBezTo>
                <a:cubicBezTo>
                  <a:pt x="15550" y="2384"/>
                  <a:pt x="15541" y="2369"/>
                  <a:pt x="15541" y="2353"/>
                </a:cubicBezTo>
                <a:cubicBezTo>
                  <a:pt x="15532" y="2337"/>
                  <a:pt x="15532" y="2337"/>
                  <a:pt x="15523" y="2337"/>
                </a:cubicBezTo>
                <a:cubicBezTo>
                  <a:pt x="15514" y="2353"/>
                  <a:pt x="15495" y="2353"/>
                  <a:pt x="15486" y="2353"/>
                </a:cubicBezTo>
                <a:cubicBezTo>
                  <a:pt x="15468" y="2353"/>
                  <a:pt x="15459" y="2369"/>
                  <a:pt x="15459" y="2384"/>
                </a:cubicBezTo>
                <a:cubicBezTo>
                  <a:pt x="15449" y="2400"/>
                  <a:pt x="15449" y="2415"/>
                  <a:pt x="15449" y="2431"/>
                </a:cubicBezTo>
                <a:cubicBezTo>
                  <a:pt x="15449" y="2446"/>
                  <a:pt x="15459" y="2462"/>
                  <a:pt x="15468" y="2477"/>
                </a:cubicBezTo>
                <a:cubicBezTo>
                  <a:pt x="15477" y="2477"/>
                  <a:pt x="15486" y="2477"/>
                  <a:pt x="15495" y="2477"/>
                </a:cubicBezTo>
                <a:cubicBezTo>
                  <a:pt x="15495" y="2477"/>
                  <a:pt x="15495" y="2477"/>
                  <a:pt x="15495" y="2477"/>
                </a:cubicBezTo>
                <a:cubicBezTo>
                  <a:pt x="15495" y="2477"/>
                  <a:pt x="15495" y="2477"/>
                  <a:pt x="15495" y="2477"/>
                </a:cubicBezTo>
                <a:cubicBezTo>
                  <a:pt x="15495" y="2477"/>
                  <a:pt x="15495" y="2462"/>
                  <a:pt x="15495" y="2462"/>
                </a:cubicBezTo>
                <a:cubicBezTo>
                  <a:pt x="15495" y="2462"/>
                  <a:pt x="15504" y="2446"/>
                  <a:pt x="15504" y="2446"/>
                </a:cubicBezTo>
                <a:cubicBezTo>
                  <a:pt x="15504" y="2446"/>
                  <a:pt x="15514" y="2446"/>
                  <a:pt x="15504" y="2462"/>
                </a:cubicBezTo>
                <a:cubicBezTo>
                  <a:pt x="15504" y="2462"/>
                  <a:pt x="15504" y="2462"/>
                  <a:pt x="15504" y="2462"/>
                </a:cubicBezTo>
                <a:cubicBezTo>
                  <a:pt x="15504" y="2477"/>
                  <a:pt x="15495" y="2477"/>
                  <a:pt x="15495" y="2477"/>
                </a:cubicBezTo>
                <a:cubicBezTo>
                  <a:pt x="15495" y="2477"/>
                  <a:pt x="15495" y="2477"/>
                  <a:pt x="15495" y="2477"/>
                </a:cubicBezTo>
                <a:cubicBezTo>
                  <a:pt x="15495" y="2477"/>
                  <a:pt x="15495" y="2477"/>
                  <a:pt x="15495" y="2477"/>
                </a:cubicBezTo>
                <a:cubicBezTo>
                  <a:pt x="15495" y="2493"/>
                  <a:pt x="15495" y="2508"/>
                  <a:pt x="15486" y="2524"/>
                </a:cubicBezTo>
                <a:cubicBezTo>
                  <a:pt x="15468" y="2539"/>
                  <a:pt x="15459" y="2571"/>
                  <a:pt x="15449" y="2586"/>
                </a:cubicBezTo>
                <a:cubicBezTo>
                  <a:pt x="15431" y="2648"/>
                  <a:pt x="15404" y="2664"/>
                  <a:pt x="15376" y="2664"/>
                </a:cubicBezTo>
                <a:cubicBezTo>
                  <a:pt x="15358" y="2679"/>
                  <a:pt x="15358" y="2664"/>
                  <a:pt x="15358" y="2648"/>
                </a:cubicBezTo>
                <a:cubicBezTo>
                  <a:pt x="15367" y="2617"/>
                  <a:pt x="15367" y="2602"/>
                  <a:pt x="15376" y="2571"/>
                </a:cubicBezTo>
                <a:cubicBezTo>
                  <a:pt x="15376" y="2539"/>
                  <a:pt x="15395" y="2539"/>
                  <a:pt x="15404" y="2508"/>
                </a:cubicBezTo>
                <a:cubicBezTo>
                  <a:pt x="15404" y="2493"/>
                  <a:pt x="15413" y="2477"/>
                  <a:pt x="15413" y="2477"/>
                </a:cubicBezTo>
                <a:cubicBezTo>
                  <a:pt x="15404" y="2431"/>
                  <a:pt x="15413" y="2400"/>
                  <a:pt x="15422" y="2353"/>
                </a:cubicBezTo>
                <a:cubicBezTo>
                  <a:pt x="15422" y="2337"/>
                  <a:pt x="15431" y="2322"/>
                  <a:pt x="15431" y="2306"/>
                </a:cubicBezTo>
                <a:cubicBezTo>
                  <a:pt x="15422" y="2291"/>
                  <a:pt x="15422" y="2275"/>
                  <a:pt x="15431" y="2244"/>
                </a:cubicBezTo>
                <a:cubicBezTo>
                  <a:pt x="15440" y="2213"/>
                  <a:pt x="15449" y="2167"/>
                  <a:pt x="15459" y="2120"/>
                </a:cubicBezTo>
                <a:cubicBezTo>
                  <a:pt x="15468" y="2089"/>
                  <a:pt x="15468" y="2042"/>
                  <a:pt x="15477" y="1996"/>
                </a:cubicBezTo>
                <a:cubicBezTo>
                  <a:pt x="15486" y="1949"/>
                  <a:pt x="15486" y="1918"/>
                  <a:pt x="15477" y="1871"/>
                </a:cubicBezTo>
                <a:cubicBezTo>
                  <a:pt x="15468" y="1840"/>
                  <a:pt x="15449" y="1794"/>
                  <a:pt x="15440" y="1747"/>
                </a:cubicBezTo>
                <a:cubicBezTo>
                  <a:pt x="15440" y="1747"/>
                  <a:pt x="15440" y="1731"/>
                  <a:pt x="15431" y="1731"/>
                </a:cubicBezTo>
                <a:cubicBezTo>
                  <a:pt x="15404" y="1716"/>
                  <a:pt x="15395" y="1669"/>
                  <a:pt x="15367" y="1623"/>
                </a:cubicBezTo>
                <a:cubicBezTo>
                  <a:pt x="15367" y="1623"/>
                  <a:pt x="15358" y="1623"/>
                  <a:pt x="15349" y="1623"/>
                </a:cubicBezTo>
                <a:cubicBezTo>
                  <a:pt x="15349" y="1638"/>
                  <a:pt x="15349" y="1669"/>
                  <a:pt x="15331" y="1638"/>
                </a:cubicBezTo>
                <a:cubicBezTo>
                  <a:pt x="15321" y="1607"/>
                  <a:pt x="15294" y="1592"/>
                  <a:pt x="15276" y="1576"/>
                </a:cubicBezTo>
                <a:cubicBezTo>
                  <a:pt x="15257" y="1560"/>
                  <a:pt x="15239" y="1545"/>
                  <a:pt x="15221" y="1529"/>
                </a:cubicBezTo>
                <a:cubicBezTo>
                  <a:pt x="15202" y="1498"/>
                  <a:pt x="15184" y="1498"/>
                  <a:pt x="15166" y="1514"/>
                </a:cubicBezTo>
                <a:cubicBezTo>
                  <a:pt x="15138" y="1545"/>
                  <a:pt x="15102" y="1576"/>
                  <a:pt x="15065" y="1592"/>
                </a:cubicBezTo>
                <a:cubicBezTo>
                  <a:pt x="15056" y="1607"/>
                  <a:pt x="15056" y="1623"/>
                  <a:pt x="15056" y="1623"/>
                </a:cubicBezTo>
                <a:cubicBezTo>
                  <a:pt x="15056" y="1638"/>
                  <a:pt x="15065" y="1654"/>
                  <a:pt x="15065" y="1669"/>
                </a:cubicBezTo>
                <a:cubicBezTo>
                  <a:pt x="15074" y="1685"/>
                  <a:pt x="15065" y="1700"/>
                  <a:pt x="15056" y="1716"/>
                </a:cubicBezTo>
                <a:cubicBezTo>
                  <a:pt x="15038" y="1731"/>
                  <a:pt x="15019" y="1731"/>
                  <a:pt x="15019" y="1700"/>
                </a:cubicBezTo>
                <a:cubicBezTo>
                  <a:pt x="15019" y="1669"/>
                  <a:pt x="15019" y="1654"/>
                  <a:pt x="15019" y="1623"/>
                </a:cubicBezTo>
                <a:cubicBezTo>
                  <a:pt x="15019" y="1607"/>
                  <a:pt x="15019" y="1576"/>
                  <a:pt x="15010" y="1560"/>
                </a:cubicBezTo>
                <a:cubicBezTo>
                  <a:pt x="15010" y="1545"/>
                  <a:pt x="14992" y="1529"/>
                  <a:pt x="14983" y="1529"/>
                </a:cubicBezTo>
                <a:cubicBezTo>
                  <a:pt x="14974" y="1529"/>
                  <a:pt x="14964" y="1529"/>
                  <a:pt x="14955" y="1545"/>
                </a:cubicBezTo>
                <a:cubicBezTo>
                  <a:pt x="14937" y="1545"/>
                  <a:pt x="14919" y="1545"/>
                  <a:pt x="14900" y="1529"/>
                </a:cubicBezTo>
                <a:cubicBezTo>
                  <a:pt x="14891" y="1514"/>
                  <a:pt x="14891" y="1514"/>
                  <a:pt x="14891" y="1483"/>
                </a:cubicBezTo>
                <a:cubicBezTo>
                  <a:pt x="14891" y="1436"/>
                  <a:pt x="14882" y="1421"/>
                  <a:pt x="14864" y="1405"/>
                </a:cubicBezTo>
                <a:cubicBezTo>
                  <a:pt x="14827" y="1405"/>
                  <a:pt x="14809" y="1374"/>
                  <a:pt x="14772" y="1374"/>
                </a:cubicBezTo>
                <a:cubicBezTo>
                  <a:pt x="14772" y="1374"/>
                  <a:pt x="14763" y="1390"/>
                  <a:pt x="14754" y="1390"/>
                </a:cubicBezTo>
                <a:cubicBezTo>
                  <a:pt x="14754" y="1390"/>
                  <a:pt x="14745" y="1405"/>
                  <a:pt x="14745" y="1405"/>
                </a:cubicBezTo>
                <a:cubicBezTo>
                  <a:pt x="14726" y="1483"/>
                  <a:pt x="14717" y="1560"/>
                  <a:pt x="14717" y="1654"/>
                </a:cubicBezTo>
                <a:cubicBezTo>
                  <a:pt x="14717" y="1700"/>
                  <a:pt x="14717" y="1763"/>
                  <a:pt x="14754" y="1794"/>
                </a:cubicBezTo>
                <a:cubicBezTo>
                  <a:pt x="14772" y="1809"/>
                  <a:pt x="14763" y="1840"/>
                  <a:pt x="14772" y="1871"/>
                </a:cubicBezTo>
                <a:cubicBezTo>
                  <a:pt x="14772" y="1887"/>
                  <a:pt x="14772" y="1902"/>
                  <a:pt x="14763" y="1902"/>
                </a:cubicBezTo>
                <a:cubicBezTo>
                  <a:pt x="14745" y="1902"/>
                  <a:pt x="14726" y="1902"/>
                  <a:pt x="14708" y="1918"/>
                </a:cubicBezTo>
                <a:cubicBezTo>
                  <a:pt x="14699" y="1933"/>
                  <a:pt x="14699" y="1933"/>
                  <a:pt x="14699" y="1949"/>
                </a:cubicBezTo>
                <a:cubicBezTo>
                  <a:pt x="14699" y="1965"/>
                  <a:pt x="14699" y="1980"/>
                  <a:pt x="14699" y="1996"/>
                </a:cubicBezTo>
                <a:cubicBezTo>
                  <a:pt x="14690" y="2027"/>
                  <a:pt x="14681" y="2042"/>
                  <a:pt x="14672" y="2073"/>
                </a:cubicBezTo>
                <a:cubicBezTo>
                  <a:pt x="14672" y="2073"/>
                  <a:pt x="14662" y="2089"/>
                  <a:pt x="14662" y="2089"/>
                </a:cubicBezTo>
                <a:cubicBezTo>
                  <a:pt x="14644" y="2104"/>
                  <a:pt x="14626" y="2104"/>
                  <a:pt x="14607" y="2120"/>
                </a:cubicBezTo>
                <a:cubicBezTo>
                  <a:pt x="14607" y="2120"/>
                  <a:pt x="14598" y="2120"/>
                  <a:pt x="14598" y="2104"/>
                </a:cubicBezTo>
                <a:cubicBezTo>
                  <a:pt x="14607" y="2089"/>
                  <a:pt x="14607" y="2073"/>
                  <a:pt x="14607" y="2058"/>
                </a:cubicBezTo>
                <a:cubicBezTo>
                  <a:pt x="14617" y="2027"/>
                  <a:pt x="14598" y="2011"/>
                  <a:pt x="14589" y="2027"/>
                </a:cubicBezTo>
                <a:cubicBezTo>
                  <a:pt x="14571" y="2027"/>
                  <a:pt x="14562" y="2027"/>
                  <a:pt x="14553" y="2058"/>
                </a:cubicBezTo>
                <a:cubicBezTo>
                  <a:pt x="14553" y="2073"/>
                  <a:pt x="14543" y="2089"/>
                  <a:pt x="14534" y="2089"/>
                </a:cubicBezTo>
                <a:cubicBezTo>
                  <a:pt x="14525" y="2089"/>
                  <a:pt x="14516" y="2104"/>
                  <a:pt x="14507" y="2104"/>
                </a:cubicBezTo>
                <a:cubicBezTo>
                  <a:pt x="14488" y="2104"/>
                  <a:pt x="14470" y="2120"/>
                  <a:pt x="14461" y="2151"/>
                </a:cubicBezTo>
                <a:cubicBezTo>
                  <a:pt x="14452" y="2167"/>
                  <a:pt x="14452" y="2182"/>
                  <a:pt x="14461" y="2213"/>
                </a:cubicBezTo>
                <a:cubicBezTo>
                  <a:pt x="14470" y="2229"/>
                  <a:pt x="14470" y="2244"/>
                  <a:pt x="14461" y="2244"/>
                </a:cubicBezTo>
                <a:cubicBezTo>
                  <a:pt x="14443" y="2275"/>
                  <a:pt x="14424" y="2291"/>
                  <a:pt x="14406" y="2306"/>
                </a:cubicBezTo>
                <a:cubicBezTo>
                  <a:pt x="14379" y="2322"/>
                  <a:pt x="14360" y="2337"/>
                  <a:pt x="14351" y="2369"/>
                </a:cubicBezTo>
                <a:cubicBezTo>
                  <a:pt x="14342" y="2400"/>
                  <a:pt x="14324" y="2415"/>
                  <a:pt x="14315" y="2462"/>
                </a:cubicBezTo>
                <a:cubicBezTo>
                  <a:pt x="14305" y="2477"/>
                  <a:pt x="14296" y="2508"/>
                  <a:pt x="14278" y="2508"/>
                </a:cubicBezTo>
                <a:cubicBezTo>
                  <a:pt x="14260" y="2524"/>
                  <a:pt x="14269" y="2571"/>
                  <a:pt x="14251" y="2586"/>
                </a:cubicBezTo>
                <a:cubicBezTo>
                  <a:pt x="14241" y="2602"/>
                  <a:pt x="14232" y="2617"/>
                  <a:pt x="14232" y="2633"/>
                </a:cubicBezTo>
                <a:cubicBezTo>
                  <a:pt x="14223" y="2664"/>
                  <a:pt x="14232" y="2695"/>
                  <a:pt x="14232" y="2726"/>
                </a:cubicBezTo>
                <a:cubicBezTo>
                  <a:pt x="14232" y="2742"/>
                  <a:pt x="14241" y="2757"/>
                  <a:pt x="14251" y="2757"/>
                </a:cubicBezTo>
                <a:cubicBezTo>
                  <a:pt x="14269" y="2788"/>
                  <a:pt x="14287" y="2804"/>
                  <a:pt x="14305" y="2819"/>
                </a:cubicBezTo>
                <a:cubicBezTo>
                  <a:pt x="14333" y="2835"/>
                  <a:pt x="14360" y="2850"/>
                  <a:pt x="14379" y="2897"/>
                </a:cubicBezTo>
                <a:cubicBezTo>
                  <a:pt x="14379" y="2897"/>
                  <a:pt x="14379" y="2912"/>
                  <a:pt x="14379" y="2912"/>
                </a:cubicBezTo>
                <a:cubicBezTo>
                  <a:pt x="14379" y="2928"/>
                  <a:pt x="14379" y="2928"/>
                  <a:pt x="14369" y="2944"/>
                </a:cubicBezTo>
                <a:cubicBezTo>
                  <a:pt x="14360" y="2944"/>
                  <a:pt x="14360" y="2928"/>
                  <a:pt x="14360" y="2928"/>
                </a:cubicBezTo>
                <a:cubicBezTo>
                  <a:pt x="14351" y="2912"/>
                  <a:pt x="14351" y="2897"/>
                  <a:pt x="14342" y="2897"/>
                </a:cubicBezTo>
                <a:cubicBezTo>
                  <a:pt x="14333" y="2897"/>
                  <a:pt x="14315" y="2897"/>
                  <a:pt x="14305" y="2912"/>
                </a:cubicBezTo>
                <a:cubicBezTo>
                  <a:pt x="14287" y="2944"/>
                  <a:pt x="14251" y="2959"/>
                  <a:pt x="14223" y="2990"/>
                </a:cubicBezTo>
                <a:cubicBezTo>
                  <a:pt x="14196" y="3006"/>
                  <a:pt x="14168" y="3021"/>
                  <a:pt x="14132" y="3037"/>
                </a:cubicBezTo>
                <a:cubicBezTo>
                  <a:pt x="14122" y="3052"/>
                  <a:pt x="14113" y="3052"/>
                  <a:pt x="14104" y="3052"/>
                </a:cubicBezTo>
                <a:cubicBezTo>
                  <a:pt x="14077" y="3068"/>
                  <a:pt x="14067" y="3114"/>
                  <a:pt x="14086" y="3161"/>
                </a:cubicBezTo>
                <a:cubicBezTo>
                  <a:pt x="14086" y="3177"/>
                  <a:pt x="14095" y="3208"/>
                  <a:pt x="14104" y="3223"/>
                </a:cubicBezTo>
                <a:cubicBezTo>
                  <a:pt x="14113" y="3239"/>
                  <a:pt x="14132" y="3270"/>
                  <a:pt x="14132" y="3301"/>
                </a:cubicBezTo>
                <a:cubicBezTo>
                  <a:pt x="14132" y="3316"/>
                  <a:pt x="14141" y="3332"/>
                  <a:pt x="14141" y="3348"/>
                </a:cubicBezTo>
                <a:cubicBezTo>
                  <a:pt x="14150" y="3363"/>
                  <a:pt x="14159" y="3379"/>
                  <a:pt x="14168" y="3394"/>
                </a:cubicBezTo>
                <a:cubicBezTo>
                  <a:pt x="14186" y="3410"/>
                  <a:pt x="14205" y="3394"/>
                  <a:pt x="14232" y="3394"/>
                </a:cubicBezTo>
                <a:cubicBezTo>
                  <a:pt x="14251" y="3425"/>
                  <a:pt x="14260" y="3456"/>
                  <a:pt x="14278" y="3487"/>
                </a:cubicBezTo>
                <a:cubicBezTo>
                  <a:pt x="14287" y="3487"/>
                  <a:pt x="14287" y="3487"/>
                  <a:pt x="14296" y="3487"/>
                </a:cubicBezTo>
                <a:cubicBezTo>
                  <a:pt x="14305" y="3503"/>
                  <a:pt x="14324" y="3503"/>
                  <a:pt x="14333" y="3518"/>
                </a:cubicBezTo>
                <a:cubicBezTo>
                  <a:pt x="14342" y="3534"/>
                  <a:pt x="14351" y="3534"/>
                  <a:pt x="14351" y="3565"/>
                </a:cubicBezTo>
                <a:cubicBezTo>
                  <a:pt x="14360" y="3612"/>
                  <a:pt x="14369" y="3674"/>
                  <a:pt x="14388" y="3720"/>
                </a:cubicBezTo>
                <a:cubicBezTo>
                  <a:pt x="14397" y="3736"/>
                  <a:pt x="14388" y="3752"/>
                  <a:pt x="14379" y="3752"/>
                </a:cubicBezTo>
                <a:cubicBezTo>
                  <a:pt x="14369" y="3767"/>
                  <a:pt x="14360" y="3767"/>
                  <a:pt x="14351" y="3783"/>
                </a:cubicBezTo>
                <a:cubicBezTo>
                  <a:pt x="14351" y="3783"/>
                  <a:pt x="14351" y="3783"/>
                  <a:pt x="14360" y="3783"/>
                </a:cubicBezTo>
                <a:cubicBezTo>
                  <a:pt x="14351" y="3783"/>
                  <a:pt x="14351" y="3798"/>
                  <a:pt x="14351" y="3798"/>
                </a:cubicBezTo>
                <a:cubicBezTo>
                  <a:pt x="14351" y="3798"/>
                  <a:pt x="14351" y="3798"/>
                  <a:pt x="14351" y="3798"/>
                </a:cubicBezTo>
                <a:cubicBezTo>
                  <a:pt x="14351" y="3798"/>
                  <a:pt x="14351" y="3783"/>
                  <a:pt x="14351" y="3783"/>
                </a:cubicBezTo>
                <a:cubicBezTo>
                  <a:pt x="14351" y="3783"/>
                  <a:pt x="14351" y="3783"/>
                  <a:pt x="14351" y="3783"/>
                </a:cubicBezTo>
                <a:cubicBezTo>
                  <a:pt x="14351" y="3783"/>
                  <a:pt x="14351" y="3767"/>
                  <a:pt x="14351" y="3767"/>
                </a:cubicBezTo>
                <a:cubicBezTo>
                  <a:pt x="14324" y="3720"/>
                  <a:pt x="14315" y="3674"/>
                  <a:pt x="14333" y="3612"/>
                </a:cubicBezTo>
                <a:cubicBezTo>
                  <a:pt x="14342" y="3612"/>
                  <a:pt x="14342" y="3596"/>
                  <a:pt x="14342" y="3581"/>
                </a:cubicBezTo>
                <a:cubicBezTo>
                  <a:pt x="14342" y="3565"/>
                  <a:pt x="14324" y="3534"/>
                  <a:pt x="14305" y="3534"/>
                </a:cubicBezTo>
                <a:cubicBezTo>
                  <a:pt x="14296" y="3534"/>
                  <a:pt x="14287" y="3534"/>
                  <a:pt x="14269" y="3534"/>
                </a:cubicBezTo>
                <a:cubicBezTo>
                  <a:pt x="14241" y="3550"/>
                  <a:pt x="14223" y="3550"/>
                  <a:pt x="14205" y="3518"/>
                </a:cubicBezTo>
                <a:cubicBezTo>
                  <a:pt x="14196" y="3503"/>
                  <a:pt x="14177" y="3472"/>
                  <a:pt x="14168" y="3472"/>
                </a:cubicBezTo>
                <a:cubicBezTo>
                  <a:pt x="14141" y="3441"/>
                  <a:pt x="14113" y="3425"/>
                  <a:pt x="14095" y="3410"/>
                </a:cubicBezTo>
                <a:cubicBezTo>
                  <a:pt x="14067" y="3410"/>
                  <a:pt x="14040" y="3394"/>
                  <a:pt x="14013" y="3379"/>
                </a:cubicBezTo>
                <a:cubicBezTo>
                  <a:pt x="14013" y="3379"/>
                  <a:pt x="13994" y="3379"/>
                  <a:pt x="13994" y="3394"/>
                </a:cubicBezTo>
                <a:cubicBezTo>
                  <a:pt x="13985" y="3410"/>
                  <a:pt x="13976" y="3425"/>
                  <a:pt x="13976" y="3456"/>
                </a:cubicBezTo>
                <a:cubicBezTo>
                  <a:pt x="13976" y="3472"/>
                  <a:pt x="13976" y="3472"/>
                  <a:pt x="13985" y="3487"/>
                </a:cubicBezTo>
                <a:cubicBezTo>
                  <a:pt x="13985" y="3487"/>
                  <a:pt x="13994" y="3487"/>
                  <a:pt x="14003" y="3487"/>
                </a:cubicBezTo>
                <a:cubicBezTo>
                  <a:pt x="14003" y="3487"/>
                  <a:pt x="14003" y="3487"/>
                  <a:pt x="14003" y="3487"/>
                </a:cubicBezTo>
                <a:cubicBezTo>
                  <a:pt x="14003" y="3487"/>
                  <a:pt x="14003" y="3487"/>
                  <a:pt x="14003" y="3487"/>
                </a:cubicBezTo>
                <a:cubicBezTo>
                  <a:pt x="14003" y="3487"/>
                  <a:pt x="14003" y="3487"/>
                  <a:pt x="14003" y="3487"/>
                </a:cubicBezTo>
                <a:cubicBezTo>
                  <a:pt x="14013" y="3503"/>
                  <a:pt x="14013" y="3503"/>
                  <a:pt x="14022" y="3518"/>
                </a:cubicBezTo>
                <a:cubicBezTo>
                  <a:pt x="14031" y="3518"/>
                  <a:pt x="14031" y="3518"/>
                  <a:pt x="14040" y="3518"/>
                </a:cubicBezTo>
                <a:cubicBezTo>
                  <a:pt x="14049" y="3534"/>
                  <a:pt x="14058" y="3550"/>
                  <a:pt x="14049" y="3565"/>
                </a:cubicBezTo>
                <a:cubicBezTo>
                  <a:pt x="14049" y="3581"/>
                  <a:pt x="14040" y="3596"/>
                  <a:pt x="14031" y="3596"/>
                </a:cubicBezTo>
                <a:cubicBezTo>
                  <a:pt x="14022" y="3581"/>
                  <a:pt x="14013" y="3581"/>
                  <a:pt x="14003" y="3565"/>
                </a:cubicBezTo>
                <a:cubicBezTo>
                  <a:pt x="13994" y="3565"/>
                  <a:pt x="13985" y="3550"/>
                  <a:pt x="13976" y="3550"/>
                </a:cubicBezTo>
                <a:cubicBezTo>
                  <a:pt x="13967" y="3550"/>
                  <a:pt x="13958" y="3565"/>
                  <a:pt x="13948" y="3581"/>
                </a:cubicBezTo>
                <a:cubicBezTo>
                  <a:pt x="13948" y="3581"/>
                  <a:pt x="13948" y="3596"/>
                  <a:pt x="13948" y="3612"/>
                </a:cubicBezTo>
                <a:cubicBezTo>
                  <a:pt x="13958" y="3658"/>
                  <a:pt x="13985" y="3705"/>
                  <a:pt x="14013" y="3720"/>
                </a:cubicBezTo>
                <a:cubicBezTo>
                  <a:pt x="14031" y="3720"/>
                  <a:pt x="14049" y="3736"/>
                  <a:pt x="14067" y="3736"/>
                </a:cubicBezTo>
                <a:cubicBezTo>
                  <a:pt x="14077" y="3736"/>
                  <a:pt x="14086" y="3752"/>
                  <a:pt x="14095" y="3752"/>
                </a:cubicBezTo>
                <a:cubicBezTo>
                  <a:pt x="14095" y="3752"/>
                  <a:pt x="14095" y="3752"/>
                  <a:pt x="14095" y="3752"/>
                </a:cubicBezTo>
                <a:cubicBezTo>
                  <a:pt x="14095" y="3767"/>
                  <a:pt x="14095" y="3783"/>
                  <a:pt x="14086" y="3767"/>
                </a:cubicBezTo>
                <a:cubicBezTo>
                  <a:pt x="14077" y="3767"/>
                  <a:pt x="14067" y="3752"/>
                  <a:pt x="14049" y="3752"/>
                </a:cubicBezTo>
                <a:cubicBezTo>
                  <a:pt x="14031" y="3767"/>
                  <a:pt x="14003" y="3752"/>
                  <a:pt x="13976" y="3752"/>
                </a:cubicBezTo>
                <a:cubicBezTo>
                  <a:pt x="13967" y="3752"/>
                  <a:pt x="13958" y="3752"/>
                  <a:pt x="13948" y="3720"/>
                </a:cubicBezTo>
                <a:cubicBezTo>
                  <a:pt x="13948" y="3720"/>
                  <a:pt x="13939" y="3705"/>
                  <a:pt x="13939" y="3705"/>
                </a:cubicBezTo>
                <a:cubicBezTo>
                  <a:pt x="13921" y="3658"/>
                  <a:pt x="13912" y="3612"/>
                  <a:pt x="13903" y="3550"/>
                </a:cubicBezTo>
                <a:cubicBezTo>
                  <a:pt x="13903" y="3503"/>
                  <a:pt x="13894" y="3456"/>
                  <a:pt x="13875" y="3425"/>
                </a:cubicBezTo>
                <a:cubicBezTo>
                  <a:pt x="13875" y="3410"/>
                  <a:pt x="13866" y="3410"/>
                  <a:pt x="13857" y="3394"/>
                </a:cubicBezTo>
                <a:cubicBezTo>
                  <a:pt x="13857" y="3394"/>
                  <a:pt x="13857" y="3394"/>
                  <a:pt x="13848" y="3394"/>
                </a:cubicBezTo>
                <a:cubicBezTo>
                  <a:pt x="13848" y="3394"/>
                  <a:pt x="13848" y="3410"/>
                  <a:pt x="13848" y="3410"/>
                </a:cubicBezTo>
                <a:cubicBezTo>
                  <a:pt x="13857" y="3441"/>
                  <a:pt x="13857" y="3472"/>
                  <a:pt x="13866" y="3518"/>
                </a:cubicBezTo>
                <a:cubicBezTo>
                  <a:pt x="13866" y="3534"/>
                  <a:pt x="13866" y="3565"/>
                  <a:pt x="13857" y="3596"/>
                </a:cubicBezTo>
                <a:cubicBezTo>
                  <a:pt x="13857" y="3596"/>
                  <a:pt x="13857" y="3612"/>
                  <a:pt x="13848" y="3612"/>
                </a:cubicBezTo>
                <a:cubicBezTo>
                  <a:pt x="13839" y="3643"/>
                  <a:pt x="13829" y="3658"/>
                  <a:pt x="13839" y="3705"/>
                </a:cubicBezTo>
                <a:cubicBezTo>
                  <a:pt x="13839" y="3736"/>
                  <a:pt x="13829" y="3767"/>
                  <a:pt x="13848" y="3798"/>
                </a:cubicBezTo>
                <a:cubicBezTo>
                  <a:pt x="13857" y="3814"/>
                  <a:pt x="13866" y="3845"/>
                  <a:pt x="13884" y="3860"/>
                </a:cubicBezTo>
                <a:cubicBezTo>
                  <a:pt x="13894" y="3876"/>
                  <a:pt x="13903" y="3891"/>
                  <a:pt x="13912" y="3907"/>
                </a:cubicBezTo>
                <a:cubicBezTo>
                  <a:pt x="13930" y="3923"/>
                  <a:pt x="13939" y="3954"/>
                  <a:pt x="13939" y="3985"/>
                </a:cubicBezTo>
                <a:cubicBezTo>
                  <a:pt x="13939" y="4016"/>
                  <a:pt x="13939" y="4062"/>
                  <a:pt x="13939" y="4093"/>
                </a:cubicBezTo>
                <a:cubicBezTo>
                  <a:pt x="13948" y="4171"/>
                  <a:pt x="13976" y="4218"/>
                  <a:pt x="13985" y="4280"/>
                </a:cubicBezTo>
                <a:cubicBezTo>
                  <a:pt x="13994" y="4295"/>
                  <a:pt x="14003" y="4311"/>
                  <a:pt x="14013" y="4295"/>
                </a:cubicBezTo>
                <a:cubicBezTo>
                  <a:pt x="14040" y="4295"/>
                  <a:pt x="14058" y="4295"/>
                  <a:pt x="14067" y="4264"/>
                </a:cubicBezTo>
                <a:cubicBezTo>
                  <a:pt x="14086" y="4218"/>
                  <a:pt x="14104" y="4233"/>
                  <a:pt x="14132" y="4249"/>
                </a:cubicBezTo>
                <a:cubicBezTo>
                  <a:pt x="14132" y="4264"/>
                  <a:pt x="14132" y="4264"/>
                  <a:pt x="14132" y="4264"/>
                </a:cubicBezTo>
                <a:cubicBezTo>
                  <a:pt x="14132" y="4264"/>
                  <a:pt x="14132" y="4264"/>
                  <a:pt x="14132" y="4280"/>
                </a:cubicBezTo>
                <a:cubicBezTo>
                  <a:pt x="14104" y="4295"/>
                  <a:pt x="14086" y="4327"/>
                  <a:pt x="14067" y="4358"/>
                </a:cubicBezTo>
                <a:cubicBezTo>
                  <a:pt x="14049" y="4389"/>
                  <a:pt x="14040" y="4435"/>
                  <a:pt x="14058" y="4466"/>
                </a:cubicBezTo>
                <a:cubicBezTo>
                  <a:pt x="14067" y="4482"/>
                  <a:pt x="14077" y="4497"/>
                  <a:pt x="14086" y="4513"/>
                </a:cubicBezTo>
                <a:cubicBezTo>
                  <a:pt x="14095" y="4544"/>
                  <a:pt x="14104" y="4575"/>
                  <a:pt x="14095" y="4606"/>
                </a:cubicBezTo>
                <a:cubicBezTo>
                  <a:pt x="14086" y="4653"/>
                  <a:pt x="14077" y="4699"/>
                  <a:pt x="14077" y="4746"/>
                </a:cubicBezTo>
                <a:cubicBezTo>
                  <a:pt x="14086" y="4762"/>
                  <a:pt x="14077" y="4793"/>
                  <a:pt x="14067" y="4808"/>
                </a:cubicBezTo>
                <a:cubicBezTo>
                  <a:pt x="14058" y="4839"/>
                  <a:pt x="14031" y="4886"/>
                  <a:pt x="14031" y="4933"/>
                </a:cubicBezTo>
                <a:cubicBezTo>
                  <a:pt x="14031" y="4933"/>
                  <a:pt x="14022" y="4948"/>
                  <a:pt x="14022" y="4948"/>
                </a:cubicBezTo>
                <a:cubicBezTo>
                  <a:pt x="13985" y="4948"/>
                  <a:pt x="13958" y="4933"/>
                  <a:pt x="13921" y="4933"/>
                </a:cubicBezTo>
                <a:cubicBezTo>
                  <a:pt x="13921" y="4933"/>
                  <a:pt x="13912" y="4917"/>
                  <a:pt x="13912" y="4917"/>
                </a:cubicBezTo>
                <a:cubicBezTo>
                  <a:pt x="13903" y="4902"/>
                  <a:pt x="13912" y="4886"/>
                  <a:pt x="13912" y="4886"/>
                </a:cubicBezTo>
                <a:cubicBezTo>
                  <a:pt x="13912" y="4886"/>
                  <a:pt x="13912" y="4886"/>
                  <a:pt x="13903" y="4870"/>
                </a:cubicBezTo>
                <a:cubicBezTo>
                  <a:pt x="13903" y="4870"/>
                  <a:pt x="13903" y="4870"/>
                  <a:pt x="13903" y="4870"/>
                </a:cubicBezTo>
                <a:cubicBezTo>
                  <a:pt x="13903" y="4870"/>
                  <a:pt x="13903" y="4870"/>
                  <a:pt x="13912" y="4870"/>
                </a:cubicBezTo>
                <a:cubicBezTo>
                  <a:pt x="13912" y="4870"/>
                  <a:pt x="13912" y="4886"/>
                  <a:pt x="13912" y="4886"/>
                </a:cubicBezTo>
                <a:cubicBezTo>
                  <a:pt x="13912" y="4886"/>
                  <a:pt x="13921" y="4886"/>
                  <a:pt x="13930" y="4902"/>
                </a:cubicBezTo>
                <a:cubicBezTo>
                  <a:pt x="13958" y="4917"/>
                  <a:pt x="13976" y="4902"/>
                  <a:pt x="13985" y="4855"/>
                </a:cubicBezTo>
                <a:cubicBezTo>
                  <a:pt x="14003" y="4777"/>
                  <a:pt x="14013" y="4684"/>
                  <a:pt x="14022" y="4606"/>
                </a:cubicBezTo>
                <a:cubicBezTo>
                  <a:pt x="14022" y="4591"/>
                  <a:pt x="14022" y="4575"/>
                  <a:pt x="14022" y="4560"/>
                </a:cubicBezTo>
                <a:cubicBezTo>
                  <a:pt x="14013" y="4529"/>
                  <a:pt x="14003" y="4497"/>
                  <a:pt x="14013" y="4466"/>
                </a:cubicBezTo>
                <a:cubicBezTo>
                  <a:pt x="14013" y="4435"/>
                  <a:pt x="14003" y="4420"/>
                  <a:pt x="13994" y="4404"/>
                </a:cubicBezTo>
                <a:cubicBezTo>
                  <a:pt x="13985" y="4389"/>
                  <a:pt x="13967" y="4373"/>
                  <a:pt x="13958" y="4373"/>
                </a:cubicBezTo>
                <a:cubicBezTo>
                  <a:pt x="13939" y="4342"/>
                  <a:pt x="13930" y="4327"/>
                  <a:pt x="13930" y="4295"/>
                </a:cubicBezTo>
                <a:cubicBezTo>
                  <a:pt x="13903" y="4187"/>
                  <a:pt x="13884" y="4093"/>
                  <a:pt x="13866" y="3985"/>
                </a:cubicBezTo>
                <a:cubicBezTo>
                  <a:pt x="13857" y="3923"/>
                  <a:pt x="13839" y="3860"/>
                  <a:pt x="13802" y="3829"/>
                </a:cubicBezTo>
                <a:cubicBezTo>
                  <a:pt x="13784" y="3814"/>
                  <a:pt x="13775" y="3783"/>
                  <a:pt x="13775" y="3752"/>
                </a:cubicBezTo>
                <a:cubicBezTo>
                  <a:pt x="13784" y="3658"/>
                  <a:pt x="13775" y="3565"/>
                  <a:pt x="13756" y="3487"/>
                </a:cubicBezTo>
                <a:cubicBezTo>
                  <a:pt x="13756" y="3456"/>
                  <a:pt x="13747" y="3441"/>
                  <a:pt x="13738" y="3441"/>
                </a:cubicBezTo>
                <a:cubicBezTo>
                  <a:pt x="13692" y="3410"/>
                  <a:pt x="13656" y="3394"/>
                  <a:pt x="13610" y="3425"/>
                </a:cubicBezTo>
                <a:cubicBezTo>
                  <a:pt x="13601" y="3425"/>
                  <a:pt x="13592" y="3425"/>
                  <a:pt x="13582" y="3425"/>
                </a:cubicBezTo>
                <a:cubicBezTo>
                  <a:pt x="13573" y="3425"/>
                  <a:pt x="13564" y="3441"/>
                  <a:pt x="13564" y="3456"/>
                </a:cubicBezTo>
                <a:cubicBezTo>
                  <a:pt x="13564" y="3472"/>
                  <a:pt x="13564" y="3487"/>
                  <a:pt x="13564" y="3518"/>
                </a:cubicBezTo>
                <a:cubicBezTo>
                  <a:pt x="13564" y="3596"/>
                  <a:pt x="13564" y="3658"/>
                  <a:pt x="13573" y="3736"/>
                </a:cubicBezTo>
                <a:cubicBezTo>
                  <a:pt x="13573" y="3767"/>
                  <a:pt x="13564" y="3814"/>
                  <a:pt x="13555" y="3829"/>
                </a:cubicBezTo>
                <a:cubicBezTo>
                  <a:pt x="13537" y="3860"/>
                  <a:pt x="13527" y="3907"/>
                  <a:pt x="13527" y="3954"/>
                </a:cubicBezTo>
                <a:cubicBezTo>
                  <a:pt x="13527" y="3985"/>
                  <a:pt x="13537" y="4000"/>
                  <a:pt x="13546" y="4016"/>
                </a:cubicBezTo>
                <a:cubicBezTo>
                  <a:pt x="13564" y="4031"/>
                  <a:pt x="13573" y="4062"/>
                  <a:pt x="13582" y="4078"/>
                </a:cubicBezTo>
                <a:cubicBezTo>
                  <a:pt x="13582" y="4125"/>
                  <a:pt x="13601" y="4156"/>
                  <a:pt x="13582" y="4202"/>
                </a:cubicBezTo>
                <a:cubicBezTo>
                  <a:pt x="13582" y="4202"/>
                  <a:pt x="13582" y="4218"/>
                  <a:pt x="13592" y="4233"/>
                </a:cubicBezTo>
                <a:cubicBezTo>
                  <a:pt x="13601" y="4264"/>
                  <a:pt x="13610" y="4295"/>
                  <a:pt x="13619" y="4327"/>
                </a:cubicBezTo>
                <a:cubicBezTo>
                  <a:pt x="13628" y="4327"/>
                  <a:pt x="13637" y="4327"/>
                  <a:pt x="13637" y="4327"/>
                </a:cubicBezTo>
                <a:cubicBezTo>
                  <a:pt x="13646" y="4311"/>
                  <a:pt x="13665" y="4311"/>
                  <a:pt x="13674" y="4327"/>
                </a:cubicBezTo>
                <a:cubicBezTo>
                  <a:pt x="13692" y="4373"/>
                  <a:pt x="13711" y="4420"/>
                  <a:pt x="13747" y="4435"/>
                </a:cubicBezTo>
                <a:cubicBezTo>
                  <a:pt x="13747" y="4435"/>
                  <a:pt x="13756" y="4451"/>
                  <a:pt x="13756" y="4451"/>
                </a:cubicBezTo>
                <a:cubicBezTo>
                  <a:pt x="13756" y="4482"/>
                  <a:pt x="13756" y="4497"/>
                  <a:pt x="13756" y="4513"/>
                </a:cubicBezTo>
                <a:cubicBezTo>
                  <a:pt x="13756" y="4529"/>
                  <a:pt x="13738" y="4544"/>
                  <a:pt x="13738" y="4529"/>
                </a:cubicBezTo>
                <a:cubicBezTo>
                  <a:pt x="13720" y="4513"/>
                  <a:pt x="13701" y="4497"/>
                  <a:pt x="13692" y="4482"/>
                </a:cubicBezTo>
                <a:cubicBezTo>
                  <a:pt x="13674" y="4466"/>
                  <a:pt x="13665" y="4451"/>
                  <a:pt x="13656" y="4451"/>
                </a:cubicBezTo>
                <a:cubicBezTo>
                  <a:pt x="13637" y="4435"/>
                  <a:pt x="13619" y="4420"/>
                  <a:pt x="13592" y="4404"/>
                </a:cubicBezTo>
                <a:cubicBezTo>
                  <a:pt x="13573" y="4404"/>
                  <a:pt x="13564" y="4389"/>
                  <a:pt x="13546" y="4373"/>
                </a:cubicBezTo>
                <a:cubicBezTo>
                  <a:pt x="13518" y="4373"/>
                  <a:pt x="13509" y="4342"/>
                  <a:pt x="13491" y="4327"/>
                </a:cubicBezTo>
                <a:cubicBezTo>
                  <a:pt x="13454" y="4295"/>
                  <a:pt x="13408" y="4280"/>
                  <a:pt x="13372" y="4295"/>
                </a:cubicBezTo>
                <a:cubicBezTo>
                  <a:pt x="13363" y="4295"/>
                  <a:pt x="13363" y="4295"/>
                  <a:pt x="13354" y="4295"/>
                </a:cubicBezTo>
                <a:cubicBezTo>
                  <a:pt x="13308" y="4295"/>
                  <a:pt x="13262" y="4280"/>
                  <a:pt x="13225" y="4233"/>
                </a:cubicBezTo>
                <a:cubicBezTo>
                  <a:pt x="13207" y="4202"/>
                  <a:pt x="13189" y="4187"/>
                  <a:pt x="13171" y="4156"/>
                </a:cubicBezTo>
                <a:cubicBezTo>
                  <a:pt x="13161" y="4156"/>
                  <a:pt x="13152" y="4156"/>
                  <a:pt x="13152" y="4171"/>
                </a:cubicBezTo>
                <a:cubicBezTo>
                  <a:pt x="13152" y="4171"/>
                  <a:pt x="13143" y="4187"/>
                  <a:pt x="13143" y="4187"/>
                </a:cubicBezTo>
                <a:cubicBezTo>
                  <a:pt x="13134" y="4218"/>
                  <a:pt x="13143" y="4249"/>
                  <a:pt x="13161" y="4280"/>
                </a:cubicBezTo>
                <a:cubicBezTo>
                  <a:pt x="13180" y="4311"/>
                  <a:pt x="13216" y="4311"/>
                  <a:pt x="13235" y="4358"/>
                </a:cubicBezTo>
                <a:cubicBezTo>
                  <a:pt x="13235" y="4358"/>
                  <a:pt x="13244" y="4358"/>
                  <a:pt x="13244" y="4358"/>
                </a:cubicBezTo>
                <a:cubicBezTo>
                  <a:pt x="13253" y="4358"/>
                  <a:pt x="13262" y="4373"/>
                  <a:pt x="13271" y="4389"/>
                </a:cubicBezTo>
                <a:cubicBezTo>
                  <a:pt x="13289" y="4420"/>
                  <a:pt x="13299" y="4451"/>
                  <a:pt x="13317" y="4482"/>
                </a:cubicBezTo>
                <a:cubicBezTo>
                  <a:pt x="13326" y="4497"/>
                  <a:pt x="13326" y="4513"/>
                  <a:pt x="13317" y="4529"/>
                </a:cubicBezTo>
                <a:cubicBezTo>
                  <a:pt x="13299" y="4560"/>
                  <a:pt x="13280" y="4575"/>
                  <a:pt x="13271" y="4606"/>
                </a:cubicBezTo>
                <a:cubicBezTo>
                  <a:pt x="13271" y="4622"/>
                  <a:pt x="13271" y="4622"/>
                  <a:pt x="13271" y="4622"/>
                </a:cubicBezTo>
                <a:cubicBezTo>
                  <a:pt x="13262" y="4606"/>
                  <a:pt x="13262" y="4606"/>
                  <a:pt x="13253" y="4606"/>
                </a:cubicBezTo>
                <a:cubicBezTo>
                  <a:pt x="13253" y="4591"/>
                  <a:pt x="13253" y="4560"/>
                  <a:pt x="13244" y="4544"/>
                </a:cubicBezTo>
                <a:cubicBezTo>
                  <a:pt x="13244" y="4529"/>
                  <a:pt x="13225" y="4513"/>
                  <a:pt x="13216" y="4529"/>
                </a:cubicBezTo>
                <a:cubicBezTo>
                  <a:pt x="13198" y="4544"/>
                  <a:pt x="13180" y="4560"/>
                  <a:pt x="13152" y="4560"/>
                </a:cubicBezTo>
                <a:cubicBezTo>
                  <a:pt x="13152" y="4560"/>
                  <a:pt x="13152" y="4560"/>
                  <a:pt x="13152" y="4560"/>
                </a:cubicBezTo>
                <a:cubicBezTo>
                  <a:pt x="13143" y="4606"/>
                  <a:pt x="13125" y="4606"/>
                  <a:pt x="13106" y="4606"/>
                </a:cubicBezTo>
                <a:cubicBezTo>
                  <a:pt x="13088" y="4606"/>
                  <a:pt x="13070" y="4622"/>
                  <a:pt x="13052" y="4637"/>
                </a:cubicBezTo>
                <a:cubicBezTo>
                  <a:pt x="13042" y="4668"/>
                  <a:pt x="13015" y="4668"/>
                  <a:pt x="13006" y="4699"/>
                </a:cubicBezTo>
                <a:cubicBezTo>
                  <a:pt x="12997" y="4699"/>
                  <a:pt x="12987" y="4699"/>
                  <a:pt x="12978" y="4699"/>
                </a:cubicBezTo>
                <a:cubicBezTo>
                  <a:pt x="12978" y="4684"/>
                  <a:pt x="12978" y="4684"/>
                  <a:pt x="12978" y="4668"/>
                </a:cubicBezTo>
                <a:cubicBezTo>
                  <a:pt x="12978" y="4637"/>
                  <a:pt x="12978" y="4606"/>
                  <a:pt x="12960" y="4575"/>
                </a:cubicBezTo>
                <a:cubicBezTo>
                  <a:pt x="12942" y="4575"/>
                  <a:pt x="12933" y="4575"/>
                  <a:pt x="12923" y="4622"/>
                </a:cubicBezTo>
                <a:cubicBezTo>
                  <a:pt x="12923" y="4622"/>
                  <a:pt x="12914" y="4637"/>
                  <a:pt x="12914" y="4637"/>
                </a:cubicBezTo>
                <a:cubicBezTo>
                  <a:pt x="12896" y="4637"/>
                  <a:pt x="12896" y="4653"/>
                  <a:pt x="12878" y="4668"/>
                </a:cubicBezTo>
                <a:cubicBezTo>
                  <a:pt x="12868" y="4684"/>
                  <a:pt x="12859" y="4684"/>
                  <a:pt x="12841" y="4684"/>
                </a:cubicBezTo>
                <a:cubicBezTo>
                  <a:pt x="12823" y="4699"/>
                  <a:pt x="12814" y="4715"/>
                  <a:pt x="12795" y="4731"/>
                </a:cubicBezTo>
                <a:cubicBezTo>
                  <a:pt x="12768" y="4793"/>
                  <a:pt x="12740" y="4855"/>
                  <a:pt x="12704" y="4902"/>
                </a:cubicBezTo>
                <a:cubicBezTo>
                  <a:pt x="12695" y="4902"/>
                  <a:pt x="12685" y="4917"/>
                  <a:pt x="12685" y="4933"/>
                </a:cubicBezTo>
                <a:cubicBezTo>
                  <a:pt x="12685" y="4964"/>
                  <a:pt x="12676" y="4979"/>
                  <a:pt x="12676" y="5010"/>
                </a:cubicBezTo>
                <a:cubicBezTo>
                  <a:pt x="12676" y="5010"/>
                  <a:pt x="12676" y="5026"/>
                  <a:pt x="12667" y="5026"/>
                </a:cubicBezTo>
                <a:cubicBezTo>
                  <a:pt x="12649" y="5072"/>
                  <a:pt x="12603" y="5072"/>
                  <a:pt x="12585" y="5041"/>
                </a:cubicBezTo>
                <a:cubicBezTo>
                  <a:pt x="12576" y="5026"/>
                  <a:pt x="12566" y="4995"/>
                  <a:pt x="12557" y="4979"/>
                </a:cubicBezTo>
                <a:cubicBezTo>
                  <a:pt x="12548" y="4964"/>
                  <a:pt x="12548" y="4933"/>
                  <a:pt x="12557" y="4917"/>
                </a:cubicBezTo>
                <a:cubicBezTo>
                  <a:pt x="12566" y="4902"/>
                  <a:pt x="12585" y="4886"/>
                  <a:pt x="12594" y="4870"/>
                </a:cubicBezTo>
                <a:cubicBezTo>
                  <a:pt x="12603" y="4870"/>
                  <a:pt x="12603" y="4839"/>
                  <a:pt x="12603" y="4824"/>
                </a:cubicBezTo>
                <a:cubicBezTo>
                  <a:pt x="12585" y="4808"/>
                  <a:pt x="12576" y="4793"/>
                  <a:pt x="12566" y="4762"/>
                </a:cubicBezTo>
                <a:cubicBezTo>
                  <a:pt x="12548" y="4731"/>
                  <a:pt x="12530" y="4715"/>
                  <a:pt x="12502" y="4715"/>
                </a:cubicBezTo>
                <a:cubicBezTo>
                  <a:pt x="12475" y="4731"/>
                  <a:pt x="12457" y="4731"/>
                  <a:pt x="12438" y="4715"/>
                </a:cubicBezTo>
                <a:cubicBezTo>
                  <a:pt x="12429" y="4715"/>
                  <a:pt x="12429" y="4715"/>
                  <a:pt x="12429" y="4715"/>
                </a:cubicBezTo>
                <a:cubicBezTo>
                  <a:pt x="12429" y="4731"/>
                  <a:pt x="12429" y="4731"/>
                  <a:pt x="12429" y="4746"/>
                </a:cubicBezTo>
                <a:cubicBezTo>
                  <a:pt x="12466" y="4793"/>
                  <a:pt x="12475" y="4855"/>
                  <a:pt x="12475" y="4933"/>
                </a:cubicBezTo>
                <a:cubicBezTo>
                  <a:pt x="12475" y="4948"/>
                  <a:pt x="12475" y="4979"/>
                  <a:pt x="12475" y="4995"/>
                </a:cubicBezTo>
                <a:cubicBezTo>
                  <a:pt x="12475" y="5010"/>
                  <a:pt x="12475" y="5026"/>
                  <a:pt x="12484" y="5041"/>
                </a:cubicBezTo>
                <a:cubicBezTo>
                  <a:pt x="12502" y="5057"/>
                  <a:pt x="12512" y="5072"/>
                  <a:pt x="12512" y="5119"/>
                </a:cubicBezTo>
                <a:cubicBezTo>
                  <a:pt x="12512" y="5135"/>
                  <a:pt x="12512" y="5150"/>
                  <a:pt x="12512" y="5166"/>
                </a:cubicBezTo>
                <a:cubicBezTo>
                  <a:pt x="12512" y="5181"/>
                  <a:pt x="12493" y="5197"/>
                  <a:pt x="12484" y="5197"/>
                </a:cubicBezTo>
                <a:cubicBezTo>
                  <a:pt x="12475" y="5197"/>
                  <a:pt x="12457" y="5181"/>
                  <a:pt x="12438" y="5181"/>
                </a:cubicBezTo>
                <a:cubicBezTo>
                  <a:pt x="12420" y="5166"/>
                  <a:pt x="12402" y="5181"/>
                  <a:pt x="12383" y="5212"/>
                </a:cubicBezTo>
                <a:cubicBezTo>
                  <a:pt x="12374" y="5228"/>
                  <a:pt x="12365" y="5243"/>
                  <a:pt x="12356" y="5259"/>
                </a:cubicBezTo>
                <a:cubicBezTo>
                  <a:pt x="12338" y="5274"/>
                  <a:pt x="12328" y="5306"/>
                  <a:pt x="12319" y="5321"/>
                </a:cubicBezTo>
                <a:cubicBezTo>
                  <a:pt x="12292" y="5383"/>
                  <a:pt x="12283" y="5399"/>
                  <a:pt x="12319" y="5476"/>
                </a:cubicBezTo>
                <a:cubicBezTo>
                  <a:pt x="12328" y="5492"/>
                  <a:pt x="12328" y="5492"/>
                  <a:pt x="12328" y="5508"/>
                </a:cubicBezTo>
                <a:cubicBezTo>
                  <a:pt x="12338" y="5523"/>
                  <a:pt x="12328" y="5539"/>
                  <a:pt x="12328" y="5554"/>
                </a:cubicBezTo>
                <a:cubicBezTo>
                  <a:pt x="12319" y="5570"/>
                  <a:pt x="12301" y="5585"/>
                  <a:pt x="12301" y="5570"/>
                </a:cubicBezTo>
                <a:cubicBezTo>
                  <a:pt x="12255" y="5539"/>
                  <a:pt x="12219" y="5523"/>
                  <a:pt x="12182" y="5476"/>
                </a:cubicBezTo>
                <a:cubicBezTo>
                  <a:pt x="12173" y="5476"/>
                  <a:pt x="12164" y="5476"/>
                  <a:pt x="12164" y="5461"/>
                </a:cubicBezTo>
                <a:cubicBezTo>
                  <a:pt x="12155" y="5461"/>
                  <a:pt x="12145" y="5476"/>
                  <a:pt x="12136" y="5476"/>
                </a:cubicBezTo>
                <a:cubicBezTo>
                  <a:pt x="12136" y="5492"/>
                  <a:pt x="12136" y="5523"/>
                  <a:pt x="12127" y="5539"/>
                </a:cubicBezTo>
                <a:cubicBezTo>
                  <a:pt x="12127" y="5554"/>
                  <a:pt x="12127" y="5570"/>
                  <a:pt x="12136" y="5585"/>
                </a:cubicBezTo>
                <a:cubicBezTo>
                  <a:pt x="12155" y="5616"/>
                  <a:pt x="12164" y="5647"/>
                  <a:pt x="12191" y="5647"/>
                </a:cubicBezTo>
                <a:cubicBezTo>
                  <a:pt x="12200" y="5647"/>
                  <a:pt x="12200" y="5647"/>
                  <a:pt x="12209" y="5647"/>
                </a:cubicBezTo>
                <a:cubicBezTo>
                  <a:pt x="12219" y="5663"/>
                  <a:pt x="12219" y="5678"/>
                  <a:pt x="12219" y="5678"/>
                </a:cubicBezTo>
                <a:cubicBezTo>
                  <a:pt x="12219" y="5710"/>
                  <a:pt x="12200" y="5725"/>
                  <a:pt x="12191" y="5725"/>
                </a:cubicBezTo>
                <a:cubicBezTo>
                  <a:pt x="12164" y="5725"/>
                  <a:pt x="12136" y="5710"/>
                  <a:pt x="12118" y="5678"/>
                </a:cubicBezTo>
                <a:cubicBezTo>
                  <a:pt x="12109" y="5647"/>
                  <a:pt x="12091" y="5647"/>
                  <a:pt x="12081" y="5632"/>
                </a:cubicBezTo>
                <a:cubicBezTo>
                  <a:pt x="12072" y="5632"/>
                  <a:pt x="12063" y="5616"/>
                  <a:pt x="12054" y="5601"/>
                </a:cubicBezTo>
                <a:cubicBezTo>
                  <a:pt x="12054" y="5570"/>
                  <a:pt x="12045" y="5523"/>
                  <a:pt x="12026" y="5492"/>
                </a:cubicBezTo>
                <a:cubicBezTo>
                  <a:pt x="12017" y="5461"/>
                  <a:pt x="12026" y="5445"/>
                  <a:pt x="12026" y="5414"/>
                </a:cubicBezTo>
                <a:cubicBezTo>
                  <a:pt x="12026" y="5352"/>
                  <a:pt x="12017" y="5306"/>
                  <a:pt x="11981" y="5290"/>
                </a:cubicBezTo>
                <a:cubicBezTo>
                  <a:pt x="11962" y="5274"/>
                  <a:pt x="11953" y="5259"/>
                  <a:pt x="11944" y="5243"/>
                </a:cubicBezTo>
                <a:cubicBezTo>
                  <a:pt x="11926" y="5228"/>
                  <a:pt x="11907" y="5212"/>
                  <a:pt x="11907" y="5181"/>
                </a:cubicBezTo>
                <a:cubicBezTo>
                  <a:pt x="11898" y="5181"/>
                  <a:pt x="11898" y="5181"/>
                  <a:pt x="11898" y="5181"/>
                </a:cubicBezTo>
                <a:cubicBezTo>
                  <a:pt x="11898" y="5181"/>
                  <a:pt x="11898" y="5181"/>
                  <a:pt x="11898" y="5166"/>
                </a:cubicBezTo>
                <a:cubicBezTo>
                  <a:pt x="11898" y="5166"/>
                  <a:pt x="11889" y="5166"/>
                  <a:pt x="11889" y="5150"/>
                </a:cubicBezTo>
                <a:cubicBezTo>
                  <a:pt x="11889" y="5150"/>
                  <a:pt x="11889" y="5150"/>
                  <a:pt x="11880" y="5150"/>
                </a:cubicBezTo>
                <a:cubicBezTo>
                  <a:pt x="11880" y="5150"/>
                  <a:pt x="11880" y="5150"/>
                  <a:pt x="11880" y="5150"/>
                </a:cubicBezTo>
                <a:cubicBezTo>
                  <a:pt x="11889" y="5150"/>
                  <a:pt x="11889" y="5150"/>
                  <a:pt x="11889" y="5150"/>
                </a:cubicBezTo>
                <a:cubicBezTo>
                  <a:pt x="11889" y="5150"/>
                  <a:pt x="11889" y="5150"/>
                  <a:pt x="11889" y="5150"/>
                </a:cubicBezTo>
                <a:cubicBezTo>
                  <a:pt x="11898" y="5166"/>
                  <a:pt x="11898" y="5166"/>
                  <a:pt x="11898" y="5166"/>
                </a:cubicBezTo>
                <a:cubicBezTo>
                  <a:pt x="11898" y="5181"/>
                  <a:pt x="11898" y="5181"/>
                  <a:pt x="11898" y="5181"/>
                </a:cubicBezTo>
                <a:cubicBezTo>
                  <a:pt x="11898" y="5181"/>
                  <a:pt x="11907" y="5181"/>
                  <a:pt x="11907" y="5181"/>
                </a:cubicBezTo>
                <a:cubicBezTo>
                  <a:pt x="11926" y="5181"/>
                  <a:pt x="11944" y="5197"/>
                  <a:pt x="11972" y="5212"/>
                </a:cubicBezTo>
                <a:cubicBezTo>
                  <a:pt x="12026" y="5243"/>
                  <a:pt x="12081" y="5274"/>
                  <a:pt x="12145" y="5290"/>
                </a:cubicBezTo>
                <a:cubicBezTo>
                  <a:pt x="12191" y="5306"/>
                  <a:pt x="12237" y="5290"/>
                  <a:pt x="12283" y="5259"/>
                </a:cubicBezTo>
                <a:cubicBezTo>
                  <a:pt x="12283" y="5259"/>
                  <a:pt x="12292" y="5243"/>
                  <a:pt x="12301" y="5243"/>
                </a:cubicBezTo>
                <a:cubicBezTo>
                  <a:pt x="12328" y="5197"/>
                  <a:pt x="12347" y="5135"/>
                  <a:pt x="12347" y="5072"/>
                </a:cubicBezTo>
                <a:cubicBezTo>
                  <a:pt x="12347" y="5057"/>
                  <a:pt x="12347" y="5026"/>
                  <a:pt x="12347" y="5026"/>
                </a:cubicBezTo>
                <a:cubicBezTo>
                  <a:pt x="12328" y="4979"/>
                  <a:pt x="12310" y="4933"/>
                  <a:pt x="12283" y="4917"/>
                </a:cubicBezTo>
                <a:cubicBezTo>
                  <a:pt x="12274" y="4902"/>
                  <a:pt x="12264" y="4886"/>
                  <a:pt x="12255" y="4870"/>
                </a:cubicBezTo>
                <a:cubicBezTo>
                  <a:pt x="12246" y="4855"/>
                  <a:pt x="12228" y="4839"/>
                  <a:pt x="12209" y="4839"/>
                </a:cubicBezTo>
                <a:cubicBezTo>
                  <a:pt x="12191" y="4824"/>
                  <a:pt x="12164" y="4808"/>
                  <a:pt x="12145" y="4777"/>
                </a:cubicBezTo>
                <a:cubicBezTo>
                  <a:pt x="12118" y="4746"/>
                  <a:pt x="12100" y="4731"/>
                  <a:pt x="12072" y="4699"/>
                </a:cubicBezTo>
                <a:cubicBezTo>
                  <a:pt x="12008" y="4637"/>
                  <a:pt x="11990" y="4622"/>
                  <a:pt x="11917" y="4622"/>
                </a:cubicBezTo>
                <a:cubicBezTo>
                  <a:pt x="11907" y="4622"/>
                  <a:pt x="11898" y="4637"/>
                  <a:pt x="11889" y="4637"/>
                </a:cubicBezTo>
                <a:cubicBezTo>
                  <a:pt x="11871" y="4637"/>
                  <a:pt x="11862" y="4637"/>
                  <a:pt x="11843" y="4622"/>
                </a:cubicBezTo>
                <a:cubicBezTo>
                  <a:pt x="11834" y="4622"/>
                  <a:pt x="11843" y="4606"/>
                  <a:pt x="11843" y="4591"/>
                </a:cubicBezTo>
                <a:cubicBezTo>
                  <a:pt x="11843" y="4575"/>
                  <a:pt x="11843" y="4560"/>
                  <a:pt x="11834" y="4560"/>
                </a:cubicBezTo>
                <a:cubicBezTo>
                  <a:pt x="11825" y="4544"/>
                  <a:pt x="11816" y="4544"/>
                  <a:pt x="11807" y="4529"/>
                </a:cubicBezTo>
                <a:cubicBezTo>
                  <a:pt x="11798" y="4529"/>
                  <a:pt x="11788" y="4529"/>
                  <a:pt x="11779" y="4544"/>
                </a:cubicBezTo>
                <a:cubicBezTo>
                  <a:pt x="11770" y="4560"/>
                  <a:pt x="11752" y="4575"/>
                  <a:pt x="11734" y="4560"/>
                </a:cubicBezTo>
                <a:cubicBezTo>
                  <a:pt x="11724" y="4544"/>
                  <a:pt x="11706" y="4560"/>
                  <a:pt x="11688" y="4560"/>
                </a:cubicBezTo>
                <a:cubicBezTo>
                  <a:pt x="11688" y="4560"/>
                  <a:pt x="11679" y="4560"/>
                  <a:pt x="11669" y="4544"/>
                </a:cubicBezTo>
                <a:cubicBezTo>
                  <a:pt x="11669" y="4544"/>
                  <a:pt x="11660" y="4529"/>
                  <a:pt x="11660" y="4529"/>
                </a:cubicBezTo>
                <a:cubicBezTo>
                  <a:pt x="11660" y="4513"/>
                  <a:pt x="11669" y="4513"/>
                  <a:pt x="11669" y="4513"/>
                </a:cubicBezTo>
                <a:cubicBezTo>
                  <a:pt x="11688" y="4513"/>
                  <a:pt x="11697" y="4497"/>
                  <a:pt x="11706" y="4482"/>
                </a:cubicBezTo>
                <a:cubicBezTo>
                  <a:pt x="11715" y="4466"/>
                  <a:pt x="11734" y="4451"/>
                  <a:pt x="11743" y="4435"/>
                </a:cubicBezTo>
                <a:cubicBezTo>
                  <a:pt x="11743" y="4435"/>
                  <a:pt x="11743" y="4420"/>
                  <a:pt x="11734" y="4404"/>
                </a:cubicBezTo>
                <a:cubicBezTo>
                  <a:pt x="11706" y="4373"/>
                  <a:pt x="11660" y="4358"/>
                  <a:pt x="11624" y="4327"/>
                </a:cubicBezTo>
                <a:cubicBezTo>
                  <a:pt x="11624" y="4327"/>
                  <a:pt x="11615" y="4342"/>
                  <a:pt x="11605" y="4342"/>
                </a:cubicBezTo>
                <a:cubicBezTo>
                  <a:pt x="11596" y="4358"/>
                  <a:pt x="11596" y="4358"/>
                  <a:pt x="11596" y="4373"/>
                </a:cubicBezTo>
                <a:cubicBezTo>
                  <a:pt x="11587" y="4373"/>
                  <a:pt x="11587" y="4389"/>
                  <a:pt x="11587" y="4373"/>
                </a:cubicBezTo>
                <a:cubicBezTo>
                  <a:pt x="11587" y="4373"/>
                  <a:pt x="11578" y="4373"/>
                  <a:pt x="11578" y="4373"/>
                </a:cubicBezTo>
                <a:cubicBezTo>
                  <a:pt x="11578" y="4358"/>
                  <a:pt x="11587" y="4342"/>
                  <a:pt x="11578" y="4327"/>
                </a:cubicBezTo>
                <a:cubicBezTo>
                  <a:pt x="11578" y="4295"/>
                  <a:pt x="11569" y="4280"/>
                  <a:pt x="11560" y="4280"/>
                </a:cubicBezTo>
                <a:cubicBezTo>
                  <a:pt x="11551" y="4264"/>
                  <a:pt x="11541" y="4280"/>
                  <a:pt x="11532" y="4295"/>
                </a:cubicBezTo>
                <a:cubicBezTo>
                  <a:pt x="11523" y="4295"/>
                  <a:pt x="11514" y="4311"/>
                  <a:pt x="11514" y="4342"/>
                </a:cubicBezTo>
                <a:cubicBezTo>
                  <a:pt x="11514" y="4342"/>
                  <a:pt x="11514" y="4358"/>
                  <a:pt x="11505" y="4373"/>
                </a:cubicBezTo>
                <a:cubicBezTo>
                  <a:pt x="11505" y="4373"/>
                  <a:pt x="11505" y="4389"/>
                  <a:pt x="11496" y="4389"/>
                </a:cubicBezTo>
                <a:cubicBezTo>
                  <a:pt x="11496" y="4389"/>
                  <a:pt x="11496" y="4389"/>
                  <a:pt x="11496" y="4373"/>
                </a:cubicBezTo>
                <a:cubicBezTo>
                  <a:pt x="11486" y="4358"/>
                  <a:pt x="11486" y="4342"/>
                  <a:pt x="11468" y="4342"/>
                </a:cubicBezTo>
                <a:cubicBezTo>
                  <a:pt x="11459" y="4342"/>
                  <a:pt x="11459" y="4327"/>
                  <a:pt x="11459" y="4311"/>
                </a:cubicBezTo>
                <a:cubicBezTo>
                  <a:pt x="11450" y="4280"/>
                  <a:pt x="11432" y="4264"/>
                  <a:pt x="11422" y="4280"/>
                </a:cubicBezTo>
                <a:cubicBezTo>
                  <a:pt x="11413" y="4327"/>
                  <a:pt x="11386" y="4327"/>
                  <a:pt x="11367" y="4358"/>
                </a:cubicBezTo>
                <a:cubicBezTo>
                  <a:pt x="11349" y="4358"/>
                  <a:pt x="11340" y="4389"/>
                  <a:pt x="11313" y="4404"/>
                </a:cubicBezTo>
                <a:cubicBezTo>
                  <a:pt x="11313" y="4404"/>
                  <a:pt x="11313" y="4404"/>
                  <a:pt x="11313" y="4404"/>
                </a:cubicBezTo>
                <a:cubicBezTo>
                  <a:pt x="11313" y="4404"/>
                  <a:pt x="11313" y="4404"/>
                  <a:pt x="11313" y="4404"/>
                </a:cubicBezTo>
                <a:cubicBezTo>
                  <a:pt x="11303" y="4420"/>
                  <a:pt x="11303" y="4420"/>
                  <a:pt x="11303" y="4420"/>
                </a:cubicBezTo>
                <a:cubicBezTo>
                  <a:pt x="11313" y="4404"/>
                  <a:pt x="11313" y="4404"/>
                  <a:pt x="11313" y="4404"/>
                </a:cubicBezTo>
                <a:cubicBezTo>
                  <a:pt x="11313" y="4404"/>
                  <a:pt x="11313" y="4404"/>
                  <a:pt x="11313" y="4404"/>
                </a:cubicBezTo>
                <a:cubicBezTo>
                  <a:pt x="11313" y="4404"/>
                  <a:pt x="11313" y="4389"/>
                  <a:pt x="11303" y="4389"/>
                </a:cubicBezTo>
                <a:cubicBezTo>
                  <a:pt x="11303" y="4389"/>
                  <a:pt x="11303" y="4389"/>
                  <a:pt x="11303" y="4389"/>
                </a:cubicBezTo>
                <a:cubicBezTo>
                  <a:pt x="11267" y="4389"/>
                  <a:pt x="11267" y="4389"/>
                  <a:pt x="11276" y="4435"/>
                </a:cubicBezTo>
                <a:cubicBezTo>
                  <a:pt x="11276" y="4451"/>
                  <a:pt x="11276" y="4451"/>
                  <a:pt x="11276" y="4466"/>
                </a:cubicBezTo>
                <a:cubicBezTo>
                  <a:pt x="11276" y="4466"/>
                  <a:pt x="11276" y="4466"/>
                  <a:pt x="11276" y="4466"/>
                </a:cubicBezTo>
                <a:cubicBezTo>
                  <a:pt x="11276" y="4466"/>
                  <a:pt x="11276" y="4466"/>
                  <a:pt x="11276" y="4466"/>
                </a:cubicBezTo>
                <a:cubicBezTo>
                  <a:pt x="11276" y="4466"/>
                  <a:pt x="11276" y="4466"/>
                  <a:pt x="11276" y="4466"/>
                </a:cubicBezTo>
                <a:cubicBezTo>
                  <a:pt x="11276" y="4466"/>
                  <a:pt x="11276" y="4466"/>
                  <a:pt x="11276" y="4466"/>
                </a:cubicBezTo>
                <a:cubicBezTo>
                  <a:pt x="11239" y="4466"/>
                  <a:pt x="11212" y="4497"/>
                  <a:pt x="11184" y="4513"/>
                </a:cubicBezTo>
                <a:cubicBezTo>
                  <a:pt x="11184" y="4513"/>
                  <a:pt x="11184" y="4529"/>
                  <a:pt x="11184" y="4544"/>
                </a:cubicBezTo>
                <a:cubicBezTo>
                  <a:pt x="11184" y="4544"/>
                  <a:pt x="11194" y="4560"/>
                  <a:pt x="11194" y="4575"/>
                </a:cubicBezTo>
                <a:cubicBezTo>
                  <a:pt x="11184" y="4591"/>
                  <a:pt x="11175" y="4575"/>
                  <a:pt x="11166" y="4591"/>
                </a:cubicBezTo>
                <a:cubicBezTo>
                  <a:pt x="11157" y="4591"/>
                  <a:pt x="11148" y="4606"/>
                  <a:pt x="11129" y="4606"/>
                </a:cubicBezTo>
                <a:cubicBezTo>
                  <a:pt x="11129" y="4606"/>
                  <a:pt x="11129" y="4606"/>
                  <a:pt x="11129" y="4606"/>
                </a:cubicBezTo>
                <a:cubicBezTo>
                  <a:pt x="11129" y="4606"/>
                  <a:pt x="11129" y="4606"/>
                  <a:pt x="11129" y="4606"/>
                </a:cubicBezTo>
                <a:cubicBezTo>
                  <a:pt x="11129" y="4606"/>
                  <a:pt x="11129" y="4606"/>
                  <a:pt x="11129" y="4606"/>
                </a:cubicBezTo>
                <a:cubicBezTo>
                  <a:pt x="11129" y="4606"/>
                  <a:pt x="11129" y="4606"/>
                  <a:pt x="11120" y="4606"/>
                </a:cubicBezTo>
                <a:cubicBezTo>
                  <a:pt x="11129" y="4606"/>
                  <a:pt x="11129" y="4606"/>
                  <a:pt x="11129" y="4606"/>
                </a:cubicBezTo>
                <a:cubicBezTo>
                  <a:pt x="11129" y="4591"/>
                  <a:pt x="11129" y="4575"/>
                  <a:pt x="11129" y="4560"/>
                </a:cubicBezTo>
                <a:cubicBezTo>
                  <a:pt x="11129" y="4544"/>
                  <a:pt x="11120" y="4544"/>
                  <a:pt x="11111" y="4544"/>
                </a:cubicBezTo>
                <a:cubicBezTo>
                  <a:pt x="11111" y="4544"/>
                  <a:pt x="11102" y="4560"/>
                  <a:pt x="11102" y="4560"/>
                </a:cubicBezTo>
                <a:cubicBezTo>
                  <a:pt x="11111" y="4575"/>
                  <a:pt x="11111" y="4591"/>
                  <a:pt x="11120" y="4606"/>
                </a:cubicBezTo>
                <a:cubicBezTo>
                  <a:pt x="11111" y="4606"/>
                  <a:pt x="11111" y="4606"/>
                  <a:pt x="11111" y="4606"/>
                </a:cubicBezTo>
                <a:cubicBezTo>
                  <a:pt x="11120" y="4606"/>
                  <a:pt x="11120" y="4606"/>
                  <a:pt x="11120" y="4606"/>
                </a:cubicBezTo>
                <a:cubicBezTo>
                  <a:pt x="11093" y="4606"/>
                  <a:pt x="11075" y="4622"/>
                  <a:pt x="11065" y="4653"/>
                </a:cubicBezTo>
                <a:cubicBezTo>
                  <a:pt x="11065" y="4653"/>
                  <a:pt x="11065" y="4653"/>
                  <a:pt x="11065" y="4653"/>
                </a:cubicBezTo>
                <a:cubicBezTo>
                  <a:pt x="11065" y="4653"/>
                  <a:pt x="11075" y="4668"/>
                  <a:pt x="11065" y="4653"/>
                </a:cubicBezTo>
                <a:cubicBezTo>
                  <a:pt x="11065" y="4653"/>
                  <a:pt x="11065" y="4653"/>
                  <a:pt x="11065" y="4653"/>
                </a:cubicBezTo>
                <a:cubicBezTo>
                  <a:pt x="11065" y="4653"/>
                  <a:pt x="11056" y="4653"/>
                  <a:pt x="11047" y="4653"/>
                </a:cubicBezTo>
                <a:cubicBezTo>
                  <a:pt x="11029" y="4653"/>
                  <a:pt x="11020" y="4668"/>
                  <a:pt x="11020" y="4699"/>
                </a:cubicBezTo>
                <a:cubicBezTo>
                  <a:pt x="11011" y="4715"/>
                  <a:pt x="11011" y="4746"/>
                  <a:pt x="11029" y="4762"/>
                </a:cubicBezTo>
                <a:cubicBezTo>
                  <a:pt x="11029" y="4777"/>
                  <a:pt x="11038" y="4777"/>
                  <a:pt x="11038" y="4777"/>
                </a:cubicBezTo>
                <a:cubicBezTo>
                  <a:pt x="11047" y="4793"/>
                  <a:pt x="11038" y="4808"/>
                  <a:pt x="11029" y="4808"/>
                </a:cubicBezTo>
                <a:cubicBezTo>
                  <a:pt x="11029" y="4824"/>
                  <a:pt x="11020" y="4839"/>
                  <a:pt x="11001" y="4824"/>
                </a:cubicBezTo>
                <a:cubicBezTo>
                  <a:pt x="10992" y="4824"/>
                  <a:pt x="10983" y="4824"/>
                  <a:pt x="10965" y="4824"/>
                </a:cubicBezTo>
                <a:cubicBezTo>
                  <a:pt x="10956" y="4824"/>
                  <a:pt x="10946" y="4808"/>
                  <a:pt x="10956" y="4808"/>
                </a:cubicBezTo>
                <a:cubicBezTo>
                  <a:pt x="10956" y="4777"/>
                  <a:pt x="10965" y="4762"/>
                  <a:pt x="10965" y="4731"/>
                </a:cubicBezTo>
                <a:cubicBezTo>
                  <a:pt x="10965" y="4731"/>
                  <a:pt x="10965" y="4731"/>
                  <a:pt x="10965" y="4731"/>
                </a:cubicBezTo>
                <a:cubicBezTo>
                  <a:pt x="10965" y="4731"/>
                  <a:pt x="10956" y="4731"/>
                  <a:pt x="10956" y="4731"/>
                </a:cubicBezTo>
                <a:cubicBezTo>
                  <a:pt x="10937" y="4762"/>
                  <a:pt x="10919" y="4793"/>
                  <a:pt x="10901" y="4824"/>
                </a:cubicBezTo>
                <a:cubicBezTo>
                  <a:pt x="10892" y="4839"/>
                  <a:pt x="10901" y="4855"/>
                  <a:pt x="10910" y="4855"/>
                </a:cubicBezTo>
                <a:cubicBezTo>
                  <a:pt x="10910" y="4886"/>
                  <a:pt x="10910" y="4902"/>
                  <a:pt x="10901" y="4902"/>
                </a:cubicBezTo>
                <a:cubicBezTo>
                  <a:pt x="10901" y="4917"/>
                  <a:pt x="10901" y="4917"/>
                  <a:pt x="10892" y="4933"/>
                </a:cubicBezTo>
                <a:cubicBezTo>
                  <a:pt x="10901" y="4933"/>
                  <a:pt x="10910" y="4933"/>
                  <a:pt x="10919" y="4933"/>
                </a:cubicBezTo>
                <a:cubicBezTo>
                  <a:pt x="10937" y="4917"/>
                  <a:pt x="10956" y="4917"/>
                  <a:pt x="10974" y="4902"/>
                </a:cubicBezTo>
                <a:cubicBezTo>
                  <a:pt x="10983" y="4902"/>
                  <a:pt x="11001" y="4902"/>
                  <a:pt x="11011" y="4917"/>
                </a:cubicBezTo>
                <a:cubicBezTo>
                  <a:pt x="11011" y="4917"/>
                  <a:pt x="11011" y="4917"/>
                  <a:pt x="11011" y="4917"/>
                </a:cubicBezTo>
                <a:cubicBezTo>
                  <a:pt x="11011" y="4917"/>
                  <a:pt x="11011" y="4917"/>
                  <a:pt x="11011" y="4933"/>
                </a:cubicBezTo>
                <a:cubicBezTo>
                  <a:pt x="11001" y="4933"/>
                  <a:pt x="10992" y="4948"/>
                  <a:pt x="10983" y="4948"/>
                </a:cubicBezTo>
                <a:cubicBezTo>
                  <a:pt x="10974" y="4948"/>
                  <a:pt x="10974" y="4948"/>
                  <a:pt x="10965" y="4964"/>
                </a:cubicBezTo>
                <a:cubicBezTo>
                  <a:pt x="10946" y="4964"/>
                  <a:pt x="10946" y="4979"/>
                  <a:pt x="10956" y="4995"/>
                </a:cubicBezTo>
                <a:cubicBezTo>
                  <a:pt x="10946" y="5010"/>
                  <a:pt x="10937" y="5010"/>
                  <a:pt x="10928" y="5026"/>
                </a:cubicBezTo>
                <a:cubicBezTo>
                  <a:pt x="10928" y="5041"/>
                  <a:pt x="10928" y="5057"/>
                  <a:pt x="10928" y="5072"/>
                </a:cubicBezTo>
                <a:cubicBezTo>
                  <a:pt x="10928" y="5088"/>
                  <a:pt x="10928" y="5088"/>
                  <a:pt x="10919" y="5104"/>
                </a:cubicBezTo>
                <a:cubicBezTo>
                  <a:pt x="10919" y="5119"/>
                  <a:pt x="10910" y="5119"/>
                  <a:pt x="10910" y="5135"/>
                </a:cubicBezTo>
                <a:cubicBezTo>
                  <a:pt x="10910" y="5166"/>
                  <a:pt x="10901" y="5181"/>
                  <a:pt x="10892" y="5181"/>
                </a:cubicBezTo>
                <a:cubicBezTo>
                  <a:pt x="10882" y="5197"/>
                  <a:pt x="10864" y="5212"/>
                  <a:pt x="10864" y="5243"/>
                </a:cubicBezTo>
                <a:cubicBezTo>
                  <a:pt x="10864" y="5274"/>
                  <a:pt x="10846" y="5290"/>
                  <a:pt x="10846" y="5321"/>
                </a:cubicBezTo>
                <a:cubicBezTo>
                  <a:pt x="10846" y="5352"/>
                  <a:pt x="10846" y="5368"/>
                  <a:pt x="10827" y="5368"/>
                </a:cubicBezTo>
                <a:cubicBezTo>
                  <a:pt x="10818" y="5383"/>
                  <a:pt x="10818" y="5399"/>
                  <a:pt x="10818" y="5399"/>
                </a:cubicBezTo>
                <a:cubicBezTo>
                  <a:pt x="10827" y="5430"/>
                  <a:pt x="10827" y="5461"/>
                  <a:pt x="10818" y="5492"/>
                </a:cubicBezTo>
                <a:cubicBezTo>
                  <a:pt x="10809" y="5508"/>
                  <a:pt x="10809" y="5539"/>
                  <a:pt x="10809" y="5570"/>
                </a:cubicBezTo>
                <a:cubicBezTo>
                  <a:pt x="10809" y="5585"/>
                  <a:pt x="10800" y="5601"/>
                  <a:pt x="10791" y="5601"/>
                </a:cubicBezTo>
                <a:cubicBezTo>
                  <a:pt x="10782" y="5601"/>
                  <a:pt x="10773" y="5616"/>
                  <a:pt x="10763" y="5616"/>
                </a:cubicBezTo>
                <a:cubicBezTo>
                  <a:pt x="10763" y="5616"/>
                  <a:pt x="10754" y="5632"/>
                  <a:pt x="10754" y="5632"/>
                </a:cubicBezTo>
                <a:cubicBezTo>
                  <a:pt x="10754" y="5663"/>
                  <a:pt x="10754" y="5678"/>
                  <a:pt x="10745" y="5694"/>
                </a:cubicBezTo>
                <a:cubicBezTo>
                  <a:pt x="10718" y="5725"/>
                  <a:pt x="10699" y="5772"/>
                  <a:pt x="10690" y="5818"/>
                </a:cubicBezTo>
                <a:cubicBezTo>
                  <a:pt x="10681" y="5834"/>
                  <a:pt x="10681" y="5849"/>
                  <a:pt x="10672" y="5865"/>
                </a:cubicBezTo>
                <a:cubicBezTo>
                  <a:pt x="10672" y="5880"/>
                  <a:pt x="10663" y="5880"/>
                  <a:pt x="10654" y="5880"/>
                </a:cubicBezTo>
                <a:cubicBezTo>
                  <a:pt x="10635" y="5880"/>
                  <a:pt x="10626" y="5880"/>
                  <a:pt x="10617" y="5880"/>
                </a:cubicBezTo>
                <a:cubicBezTo>
                  <a:pt x="10617" y="5880"/>
                  <a:pt x="10617" y="5880"/>
                  <a:pt x="10608" y="5880"/>
                </a:cubicBezTo>
                <a:cubicBezTo>
                  <a:pt x="10608" y="5896"/>
                  <a:pt x="10608" y="5896"/>
                  <a:pt x="10608" y="5912"/>
                </a:cubicBezTo>
                <a:cubicBezTo>
                  <a:pt x="10617" y="5912"/>
                  <a:pt x="10617" y="5912"/>
                  <a:pt x="10617" y="5912"/>
                </a:cubicBezTo>
                <a:cubicBezTo>
                  <a:pt x="10617" y="5927"/>
                  <a:pt x="10617" y="5943"/>
                  <a:pt x="10617" y="5943"/>
                </a:cubicBezTo>
                <a:cubicBezTo>
                  <a:pt x="10589" y="5958"/>
                  <a:pt x="10571" y="6005"/>
                  <a:pt x="10553" y="5989"/>
                </a:cubicBezTo>
                <a:cubicBezTo>
                  <a:pt x="10535" y="6020"/>
                  <a:pt x="10516" y="6036"/>
                  <a:pt x="10498" y="6051"/>
                </a:cubicBezTo>
                <a:cubicBezTo>
                  <a:pt x="10498" y="6067"/>
                  <a:pt x="10498" y="6067"/>
                  <a:pt x="10498" y="6067"/>
                </a:cubicBezTo>
                <a:cubicBezTo>
                  <a:pt x="10498" y="6098"/>
                  <a:pt x="10489" y="6114"/>
                  <a:pt x="10480" y="6114"/>
                </a:cubicBezTo>
                <a:cubicBezTo>
                  <a:pt x="10471" y="6114"/>
                  <a:pt x="10452" y="6129"/>
                  <a:pt x="10443" y="6129"/>
                </a:cubicBezTo>
                <a:cubicBezTo>
                  <a:pt x="10443" y="6129"/>
                  <a:pt x="10434" y="6145"/>
                  <a:pt x="10434" y="6160"/>
                </a:cubicBezTo>
                <a:cubicBezTo>
                  <a:pt x="10425" y="6176"/>
                  <a:pt x="10434" y="6191"/>
                  <a:pt x="10425" y="6207"/>
                </a:cubicBezTo>
                <a:cubicBezTo>
                  <a:pt x="10425" y="6253"/>
                  <a:pt x="10434" y="6316"/>
                  <a:pt x="10425" y="6362"/>
                </a:cubicBezTo>
                <a:cubicBezTo>
                  <a:pt x="10425" y="6362"/>
                  <a:pt x="10425" y="6362"/>
                  <a:pt x="10425" y="6378"/>
                </a:cubicBezTo>
                <a:cubicBezTo>
                  <a:pt x="10434" y="6409"/>
                  <a:pt x="10443" y="6424"/>
                  <a:pt x="10452" y="6471"/>
                </a:cubicBezTo>
                <a:cubicBezTo>
                  <a:pt x="10461" y="6487"/>
                  <a:pt x="10471" y="6502"/>
                  <a:pt x="10471" y="6533"/>
                </a:cubicBezTo>
                <a:cubicBezTo>
                  <a:pt x="10471" y="6533"/>
                  <a:pt x="10471" y="6549"/>
                  <a:pt x="10461" y="6564"/>
                </a:cubicBezTo>
                <a:cubicBezTo>
                  <a:pt x="10461" y="6580"/>
                  <a:pt x="10452" y="6595"/>
                  <a:pt x="10443" y="6611"/>
                </a:cubicBezTo>
                <a:cubicBezTo>
                  <a:pt x="10443" y="6611"/>
                  <a:pt x="10443" y="6642"/>
                  <a:pt x="10452" y="6642"/>
                </a:cubicBezTo>
                <a:cubicBezTo>
                  <a:pt x="10452" y="6642"/>
                  <a:pt x="10461" y="6657"/>
                  <a:pt x="10471" y="6657"/>
                </a:cubicBezTo>
                <a:cubicBezTo>
                  <a:pt x="10480" y="6657"/>
                  <a:pt x="10480" y="6673"/>
                  <a:pt x="10480" y="6689"/>
                </a:cubicBezTo>
                <a:cubicBezTo>
                  <a:pt x="10471" y="6704"/>
                  <a:pt x="10461" y="6720"/>
                  <a:pt x="10461" y="6735"/>
                </a:cubicBezTo>
                <a:cubicBezTo>
                  <a:pt x="10452" y="6735"/>
                  <a:pt x="10452" y="6766"/>
                  <a:pt x="10461" y="6782"/>
                </a:cubicBezTo>
                <a:cubicBezTo>
                  <a:pt x="10489" y="6828"/>
                  <a:pt x="10525" y="6859"/>
                  <a:pt x="10553" y="6875"/>
                </a:cubicBezTo>
                <a:cubicBezTo>
                  <a:pt x="10562" y="6875"/>
                  <a:pt x="10571" y="6891"/>
                  <a:pt x="10571" y="6875"/>
                </a:cubicBezTo>
                <a:cubicBezTo>
                  <a:pt x="10608" y="6859"/>
                  <a:pt x="10635" y="6859"/>
                  <a:pt x="10663" y="6797"/>
                </a:cubicBezTo>
                <a:cubicBezTo>
                  <a:pt x="10672" y="6782"/>
                  <a:pt x="10681" y="6751"/>
                  <a:pt x="10690" y="6735"/>
                </a:cubicBezTo>
                <a:cubicBezTo>
                  <a:pt x="10708" y="6704"/>
                  <a:pt x="10745" y="6704"/>
                  <a:pt x="10754" y="6657"/>
                </a:cubicBezTo>
                <a:cubicBezTo>
                  <a:pt x="10754" y="6657"/>
                  <a:pt x="10754" y="6657"/>
                  <a:pt x="10763" y="6657"/>
                </a:cubicBezTo>
                <a:cubicBezTo>
                  <a:pt x="10763" y="6673"/>
                  <a:pt x="10782" y="6673"/>
                  <a:pt x="10782" y="6689"/>
                </a:cubicBezTo>
                <a:cubicBezTo>
                  <a:pt x="10791" y="6720"/>
                  <a:pt x="10782" y="6751"/>
                  <a:pt x="10791" y="6766"/>
                </a:cubicBezTo>
                <a:cubicBezTo>
                  <a:pt x="10791" y="6797"/>
                  <a:pt x="10809" y="6828"/>
                  <a:pt x="10809" y="6859"/>
                </a:cubicBezTo>
                <a:cubicBezTo>
                  <a:pt x="10809" y="6906"/>
                  <a:pt x="10827" y="6953"/>
                  <a:pt x="10837" y="6999"/>
                </a:cubicBezTo>
                <a:cubicBezTo>
                  <a:pt x="10855" y="7030"/>
                  <a:pt x="10864" y="7077"/>
                  <a:pt x="10882" y="7108"/>
                </a:cubicBezTo>
                <a:cubicBezTo>
                  <a:pt x="10892" y="7124"/>
                  <a:pt x="10882" y="7139"/>
                  <a:pt x="10882" y="7155"/>
                </a:cubicBezTo>
                <a:cubicBezTo>
                  <a:pt x="10882" y="7155"/>
                  <a:pt x="10873" y="7170"/>
                  <a:pt x="10873" y="7186"/>
                </a:cubicBezTo>
                <a:cubicBezTo>
                  <a:pt x="10873" y="7186"/>
                  <a:pt x="10873" y="7186"/>
                  <a:pt x="10873" y="7186"/>
                </a:cubicBezTo>
                <a:cubicBezTo>
                  <a:pt x="10873" y="7186"/>
                  <a:pt x="10873" y="7186"/>
                  <a:pt x="10873" y="7201"/>
                </a:cubicBezTo>
                <a:cubicBezTo>
                  <a:pt x="10882" y="7201"/>
                  <a:pt x="10882" y="7217"/>
                  <a:pt x="10892" y="7217"/>
                </a:cubicBezTo>
                <a:cubicBezTo>
                  <a:pt x="10910" y="7310"/>
                  <a:pt x="10919" y="7295"/>
                  <a:pt x="10965" y="7279"/>
                </a:cubicBezTo>
                <a:cubicBezTo>
                  <a:pt x="10974" y="7279"/>
                  <a:pt x="10983" y="7264"/>
                  <a:pt x="10983" y="7248"/>
                </a:cubicBezTo>
                <a:cubicBezTo>
                  <a:pt x="10983" y="7217"/>
                  <a:pt x="11001" y="7201"/>
                  <a:pt x="11011" y="7186"/>
                </a:cubicBezTo>
                <a:cubicBezTo>
                  <a:pt x="11020" y="7186"/>
                  <a:pt x="11029" y="7186"/>
                  <a:pt x="11038" y="7186"/>
                </a:cubicBezTo>
                <a:cubicBezTo>
                  <a:pt x="11056" y="7186"/>
                  <a:pt x="11084" y="7186"/>
                  <a:pt x="11093" y="7139"/>
                </a:cubicBezTo>
                <a:cubicBezTo>
                  <a:pt x="11129" y="7155"/>
                  <a:pt x="11129" y="7108"/>
                  <a:pt x="11129" y="7062"/>
                </a:cubicBezTo>
                <a:cubicBezTo>
                  <a:pt x="11129" y="7062"/>
                  <a:pt x="11129" y="7046"/>
                  <a:pt x="11129" y="7046"/>
                </a:cubicBezTo>
                <a:cubicBezTo>
                  <a:pt x="11129" y="7030"/>
                  <a:pt x="11129" y="7015"/>
                  <a:pt x="11111" y="7015"/>
                </a:cubicBezTo>
                <a:cubicBezTo>
                  <a:pt x="11111" y="7015"/>
                  <a:pt x="11111" y="7015"/>
                  <a:pt x="11111" y="7015"/>
                </a:cubicBezTo>
                <a:cubicBezTo>
                  <a:pt x="11102" y="7015"/>
                  <a:pt x="11102" y="7015"/>
                  <a:pt x="11102" y="7015"/>
                </a:cubicBezTo>
                <a:cubicBezTo>
                  <a:pt x="11102" y="6968"/>
                  <a:pt x="11102" y="6922"/>
                  <a:pt x="11111" y="6875"/>
                </a:cubicBezTo>
                <a:cubicBezTo>
                  <a:pt x="11111" y="6859"/>
                  <a:pt x="11120" y="6828"/>
                  <a:pt x="11120" y="6813"/>
                </a:cubicBezTo>
                <a:cubicBezTo>
                  <a:pt x="11120" y="6766"/>
                  <a:pt x="11129" y="6735"/>
                  <a:pt x="11148" y="6720"/>
                </a:cubicBezTo>
                <a:cubicBezTo>
                  <a:pt x="11157" y="6704"/>
                  <a:pt x="11175" y="6689"/>
                  <a:pt x="11184" y="6673"/>
                </a:cubicBezTo>
                <a:cubicBezTo>
                  <a:pt x="11203" y="6657"/>
                  <a:pt x="11212" y="6626"/>
                  <a:pt x="11212" y="6595"/>
                </a:cubicBezTo>
                <a:cubicBezTo>
                  <a:pt x="11212" y="6580"/>
                  <a:pt x="11212" y="6564"/>
                  <a:pt x="11212" y="6533"/>
                </a:cubicBezTo>
                <a:cubicBezTo>
                  <a:pt x="11212" y="6533"/>
                  <a:pt x="11212" y="6518"/>
                  <a:pt x="11203" y="6502"/>
                </a:cubicBezTo>
                <a:cubicBezTo>
                  <a:pt x="11184" y="6455"/>
                  <a:pt x="11166" y="6409"/>
                  <a:pt x="11139" y="6393"/>
                </a:cubicBezTo>
                <a:cubicBezTo>
                  <a:pt x="11120" y="6378"/>
                  <a:pt x="11111" y="6347"/>
                  <a:pt x="11120" y="6331"/>
                </a:cubicBezTo>
                <a:cubicBezTo>
                  <a:pt x="11120" y="6253"/>
                  <a:pt x="11120" y="6176"/>
                  <a:pt x="11120" y="6114"/>
                </a:cubicBezTo>
                <a:cubicBezTo>
                  <a:pt x="11120" y="6098"/>
                  <a:pt x="11120" y="6083"/>
                  <a:pt x="11129" y="6067"/>
                </a:cubicBezTo>
                <a:cubicBezTo>
                  <a:pt x="11148" y="6005"/>
                  <a:pt x="11175" y="5958"/>
                  <a:pt x="11212" y="5912"/>
                </a:cubicBezTo>
                <a:cubicBezTo>
                  <a:pt x="11230" y="5896"/>
                  <a:pt x="11239" y="5865"/>
                  <a:pt x="11258" y="5834"/>
                </a:cubicBezTo>
                <a:cubicBezTo>
                  <a:pt x="11285" y="5787"/>
                  <a:pt x="11285" y="5787"/>
                  <a:pt x="11303" y="5710"/>
                </a:cubicBezTo>
                <a:cubicBezTo>
                  <a:pt x="11313" y="5694"/>
                  <a:pt x="11313" y="5678"/>
                  <a:pt x="11313" y="5647"/>
                </a:cubicBezTo>
                <a:cubicBezTo>
                  <a:pt x="11303" y="5601"/>
                  <a:pt x="11313" y="5539"/>
                  <a:pt x="11322" y="5492"/>
                </a:cubicBezTo>
                <a:cubicBezTo>
                  <a:pt x="11331" y="5461"/>
                  <a:pt x="11349" y="5414"/>
                  <a:pt x="11386" y="5430"/>
                </a:cubicBezTo>
                <a:cubicBezTo>
                  <a:pt x="11422" y="5414"/>
                  <a:pt x="11459" y="5430"/>
                  <a:pt x="11496" y="5461"/>
                </a:cubicBezTo>
                <a:cubicBezTo>
                  <a:pt x="11505" y="5476"/>
                  <a:pt x="11505" y="5508"/>
                  <a:pt x="11496" y="5523"/>
                </a:cubicBezTo>
                <a:cubicBezTo>
                  <a:pt x="11486" y="5539"/>
                  <a:pt x="11477" y="5539"/>
                  <a:pt x="11477" y="5570"/>
                </a:cubicBezTo>
                <a:cubicBezTo>
                  <a:pt x="11477" y="5585"/>
                  <a:pt x="11468" y="5601"/>
                  <a:pt x="11468" y="5616"/>
                </a:cubicBezTo>
                <a:cubicBezTo>
                  <a:pt x="11441" y="5678"/>
                  <a:pt x="11422" y="5756"/>
                  <a:pt x="11386" y="5818"/>
                </a:cubicBezTo>
                <a:cubicBezTo>
                  <a:pt x="11377" y="5834"/>
                  <a:pt x="11367" y="5849"/>
                  <a:pt x="11367" y="5865"/>
                </a:cubicBezTo>
                <a:cubicBezTo>
                  <a:pt x="11358" y="5896"/>
                  <a:pt x="11349" y="5912"/>
                  <a:pt x="11331" y="5896"/>
                </a:cubicBezTo>
                <a:cubicBezTo>
                  <a:pt x="11322" y="5896"/>
                  <a:pt x="11313" y="5912"/>
                  <a:pt x="11313" y="5927"/>
                </a:cubicBezTo>
                <a:cubicBezTo>
                  <a:pt x="11322" y="5958"/>
                  <a:pt x="11313" y="5974"/>
                  <a:pt x="11313" y="5989"/>
                </a:cubicBezTo>
                <a:cubicBezTo>
                  <a:pt x="11313" y="6005"/>
                  <a:pt x="11313" y="6036"/>
                  <a:pt x="11313" y="6051"/>
                </a:cubicBezTo>
                <a:cubicBezTo>
                  <a:pt x="11313" y="6067"/>
                  <a:pt x="11322" y="6083"/>
                  <a:pt x="11322" y="6098"/>
                </a:cubicBezTo>
                <a:cubicBezTo>
                  <a:pt x="11331" y="6176"/>
                  <a:pt x="11340" y="6238"/>
                  <a:pt x="11340" y="6316"/>
                </a:cubicBezTo>
                <a:cubicBezTo>
                  <a:pt x="11340" y="6331"/>
                  <a:pt x="11340" y="6331"/>
                  <a:pt x="11340" y="6347"/>
                </a:cubicBezTo>
                <a:cubicBezTo>
                  <a:pt x="11340" y="6378"/>
                  <a:pt x="11349" y="6393"/>
                  <a:pt x="11358" y="6409"/>
                </a:cubicBezTo>
                <a:cubicBezTo>
                  <a:pt x="11367" y="6409"/>
                  <a:pt x="11377" y="6424"/>
                  <a:pt x="11386" y="6424"/>
                </a:cubicBezTo>
                <a:cubicBezTo>
                  <a:pt x="11386" y="6424"/>
                  <a:pt x="11386" y="6424"/>
                  <a:pt x="11386" y="6424"/>
                </a:cubicBezTo>
                <a:cubicBezTo>
                  <a:pt x="11386" y="6424"/>
                  <a:pt x="11386" y="6424"/>
                  <a:pt x="11386" y="6424"/>
                </a:cubicBezTo>
                <a:cubicBezTo>
                  <a:pt x="11395" y="6424"/>
                  <a:pt x="11395" y="6424"/>
                  <a:pt x="11395" y="6424"/>
                </a:cubicBezTo>
                <a:cubicBezTo>
                  <a:pt x="11386" y="6424"/>
                  <a:pt x="11386" y="6424"/>
                  <a:pt x="11386" y="6424"/>
                </a:cubicBezTo>
                <a:cubicBezTo>
                  <a:pt x="11395" y="6440"/>
                  <a:pt x="11404" y="6440"/>
                  <a:pt x="11404" y="6440"/>
                </a:cubicBezTo>
                <a:cubicBezTo>
                  <a:pt x="11422" y="6440"/>
                  <a:pt x="11441" y="6455"/>
                  <a:pt x="11450" y="6487"/>
                </a:cubicBezTo>
                <a:cubicBezTo>
                  <a:pt x="11459" y="6502"/>
                  <a:pt x="11468" y="6518"/>
                  <a:pt x="11486" y="6502"/>
                </a:cubicBezTo>
                <a:cubicBezTo>
                  <a:pt x="11505" y="6502"/>
                  <a:pt x="11514" y="6487"/>
                  <a:pt x="11532" y="6471"/>
                </a:cubicBezTo>
                <a:cubicBezTo>
                  <a:pt x="11578" y="6424"/>
                  <a:pt x="11633" y="6409"/>
                  <a:pt x="11688" y="6409"/>
                </a:cubicBezTo>
                <a:cubicBezTo>
                  <a:pt x="11706" y="6409"/>
                  <a:pt x="11724" y="6393"/>
                  <a:pt x="11743" y="6393"/>
                </a:cubicBezTo>
                <a:cubicBezTo>
                  <a:pt x="11743" y="6393"/>
                  <a:pt x="11752" y="6393"/>
                  <a:pt x="11752" y="6409"/>
                </a:cubicBezTo>
                <a:cubicBezTo>
                  <a:pt x="11761" y="6440"/>
                  <a:pt x="11788" y="6440"/>
                  <a:pt x="11807" y="6455"/>
                </a:cubicBezTo>
                <a:cubicBezTo>
                  <a:pt x="11807" y="6455"/>
                  <a:pt x="11807" y="6455"/>
                  <a:pt x="11816" y="6455"/>
                </a:cubicBezTo>
                <a:cubicBezTo>
                  <a:pt x="11816" y="6471"/>
                  <a:pt x="11816" y="6471"/>
                  <a:pt x="11816" y="6471"/>
                </a:cubicBezTo>
                <a:cubicBezTo>
                  <a:pt x="11807" y="6487"/>
                  <a:pt x="11798" y="6487"/>
                  <a:pt x="11788" y="6502"/>
                </a:cubicBezTo>
                <a:cubicBezTo>
                  <a:pt x="11770" y="6518"/>
                  <a:pt x="11752" y="6518"/>
                  <a:pt x="11752" y="6549"/>
                </a:cubicBezTo>
                <a:cubicBezTo>
                  <a:pt x="11734" y="6595"/>
                  <a:pt x="11706" y="6595"/>
                  <a:pt x="11679" y="6580"/>
                </a:cubicBezTo>
                <a:cubicBezTo>
                  <a:pt x="11660" y="6564"/>
                  <a:pt x="11642" y="6564"/>
                  <a:pt x="11624" y="6549"/>
                </a:cubicBezTo>
                <a:cubicBezTo>
                  <a:pt x="11615" y="6549"/>
                  <a:pt x="11605" y="6549"/>
                  <a:pt x="11605" y="6549"/>
                </a:cubicBezTo>
                <a:cubicBezTo>
                  <a:pt x="11578" y="6564"/>
                  <a:pt x="11551" y="6580"/>
                  <a:pt x="11523" y="6595"/>
                </a:cubicBezTo>
                <a:cubicBezTo>
                  <a:pt x="11505" y="6611"/>
                  <a:pt x="11486" y="6642"/>
                  <a:pt x="11477" y="6689"/>
                </a:cubicBezTo>
                <a:cubicBezTo>
                  <a:pt x="11477" y="6720"/>
                  <a:pt x="11468" y="6735"/>
                  <a:pt x="11459" y="6735"/>
                </a:cubicBezTo>
                <a:cubicBezTo>
                  <a:pt x="11450" y="6751"/>
                  <a:pt x="11432" y="6751"/>
                  <a:pt x="11422" y="6751"/>
                </a:cubicBezTo>
                <a:cubicBezTo>
                  <a:pt x="11404" y="6766"/>
                  <a:pt x="11404" y="6782"/>
                  <a:pt x="11413" y="6828"/>
                </a:cubicBezTo>
                <a:cubicBezTo>
                  <a:pt x="11413" y="6828"/>
                  <a:pt x="11422" y="6828"/>
                  <a:pt x="11422" y="6828"/>
                </a:cubicBezTo>
                <a:cubicBezTo>
                  <a:pt x="11441" y="6828"/>
                  <a:pt x="11459" y="6813"/>
                  <a:pt x="11477" y="6782"/>
                </a:cubicBezTo>
                <a:cubicBezTo>
                  <a:pt x="11486" y="6766"/>
                  <a:pt x="11486" y="6766"/>
                  <a:pt x="11505" y="6782"/>
                </a:cubicBezTo>
                <a:cubicBezTo>
                  <a:pt x="11514" y="6797"/>
                  <a:pt x="11523" y="6813"/>
                  <a:pt x="11532" y="6813"/>
                </a:cubicBezTo>
                <a:cubicBezTo>
                  <a:pt x="11532" y="6828"/>
                  <a:pt x="11541" y="6828"/>
                  <a:pt x="11541" y="6844"/>
                </a:cubicBezTo>
                <a:cubicBezTo>
                  <a:pt x="11541" y="6875"/>
                  <a:pt x="11541" y="6922"/>
                  <a:pt x="11541" y="6953"/>
                </a:cubicBezTo>
                <a:cubicBezTo>
                  <a:pt x="11541" y="6968"/>
                  <a:pt x="11532" y="6984"/>
                  <a:pt x="11523" y="6999"/>
                </a:cubicBezTo>
                <a:cubicBezTo>
                  <a:pt x="11514" y="6999"/>
                  <a:pt x="11505" y="6984"/>
                  <a:pt x="11505" y="6984"/>
                </a:cubicBezTo>
                <a:cubicBezTo>
                  <a:pt x="11486" y="6968"/>
                  <a:pt x="11477" y="6937"/>
                  <a:pt x="11468" y="6922"/>
                </a:cubicBezTo>
                <a:cubicBezTo>
                  <a:pt x="11459" y="6906"/>
                  <a:pt x="11450" y="6891"/>
                  <a:pt x="11432" y="6906"/>
                </a:cubicBezTo>
                <a:cubicBezTo>
                  <a:pt x="11413" y="6922"/>
                  <a:pt x="11395" y="6937"/>
                  <a:pt x="11386" y="6968"/>
                </a:cubicBezTo>
                <a:cubicBezTo>
                  <a:pt x="11386" y="6999"/>
                  <a:pt x="11377" y="7030"/>
                  <a:pt x="11377" y="7046"/>
                </a:cubicBezTo>
                <a:cubicBezTo>
                  <a:pt x="11367" y="7077"/>
                  <a:pt x="11367" y="7124"/>
                  <a:pt x="11367" y="7155"/>
                </a:cubicBezTo>
                <a:cubicBezTo>
                  <a:pt x="11377" y="7201"/>
                  <a:pt x="11377" y="7248"/>
                  <a:pt x="11377" y="7295"/>
                </a:cubicBezTo>
                <a:cubicBezTo>
                  <a:pt x="11386" y="7295"/>
                  <a:pt x="11377" y="7310"/>
                  <a:pt x="11377" y="7310"/>
                </a:cubicBezTo>
                <a:cubicBezTo>
                  <a:pt x="11358" y="7326"/>
                  <a:pt x="11349" y="7326"/>
                  <a:pt x="11340" y="7341"/>
                </a:cubicBezTo>
                <a:cubicBezTo>
                  <a:pt x="11322" y="7341"/>
                  <a:pt x="11313" y="7357"/>
                  <a:pt x="11313" y="7388"/>
                </a:cubicBezTo>
                <a:cubicBezTo>
                  <a:pt x="11313" y="7434"/>
                  <a:pt x="11258" y="7434"/>
                  <a:pt x="11248" y="7403"/>
                </a:cubicBezTo>
                <a:cubicBezTo>
                  <a:pt x="11248" y="7403"/>
                  <a:pt x="11239" y="7388"/>
                  <a:pt x="11239" y="7388"/>
                </a:cubicBezTo>
                <a:cubicBezTo>
                  <a:pt x="11230" y="7357"/>
                  <a:pt x="11221" y="7357"/>
                  <a:pt x="11212" y="7357"/>
                </a:cubicBezTo>
                <a:cubicBezTo>
                  <a:pt x="11184" y="7357"/>
                  <a:pt x="11157" y="7372"/>
                  <a:pt x="11129" y="7388"/>
                </a:cubicBezTo>
                <a:cubicBezTo>
                  <a:pt x="11102" y="7419"/>
                  <a:pt x="11065" y="7466"/>
                  <a:pt x="11038" y="7481"/>
                </a:cubicBezTo>
                <a:cubicBezTo>
                  <a:pt x="11020" y="7497"/>
                  <a:pt x="11020" y="7512"/>
                  <a:pt x="11001" y="7528"/>
                </a:cubicBezTo>
                <a:cubicBezTo>
                  <a:pt x="11001" y="7543"/>
                  <a:pt x="10983" y="7543"/>
                  <a:pt x="10983" y="7528"/>
                </a:cubicBezTo>
                <a:cubicBezTo>
                  <a:pt x="10974" y="7512"/>
                  <a:pt x="10956" y="7497"/>
                  <a:pt x="10946" y="7466"/>
                </a:cubicBezTo>
                <a:cubicBezTo>
                  <a:pt x="10946" y="7450"/>
                  <a:pt x="10946" y="7434"/>
                  <a:pt x="10946" y="7419"/>
                </a:cubicBezTo>
                <a:cubicBezTo>
                  <a:pt x="10946" y="7419"/>
                  <a:pt x="10928" y="7403"/>
                  <a:pt x="10928" y="7419"/>
                </a:cubicBezTo>
                <a:cubicBezTo>
                  <a:pt x="10910" y="7434"/>
                  <a:pt x="10901" y="7450"/>
                  <a:pt x="10882" y="7450"/>
                </a:cubicBezTo>
                <a:cubicBezTo>
                  <a:pt x="10864" y="7450"/>
                  <a:pt x="10837" y="7481"/>
                  <a:pt x="10818" y="7497"/>
                </a:cubicBezTo>
                <a:cubicBezTo>
                  <a:pt x="10818" y="7497"/>
                  <a:pt x="10809" y="7497"/>
                  <a:pt x="10809" y="7497"/>
                </a:cubicBezTo>
                <a:cubicBezTo>
                  <a:pt x="10800" y="7481"/>
                  <a:pt x="10791" y="7466"/>
                  <a:pt x="10773" y="7450"/>
                </a:cubicBezTo>
                <a:cubicBezTo>
                  <a:pt x="10763" y="7450"/>
                  <a:pt x="10745" y="7450"/>
                  <a:pt x="10736" y="7434"/>
                </a:cubicBezTo>
                <a:cubicBezTo>
                  <a:pt x="10727" y="7419"/>
                  <a:pt x="10727" y="7388"/>
                  <a:pt x="10718" y="7372"/>
                </a:cubicBezTo>
                <a:cubicBezTo>
                  <a:pt x="10718" y="7372"/>
                  <a:pt x="10727" y="7357"/>
                  <a:pt x="10727" y="7357"/>
                </a:cubicBezTo>
                <a:cubicBezTo>
                  <a:pt x="10727" y="7341"/>
                  <a:pt x="10727" y="7341"/>
                  <a:pt x="10736" y="7341"/>
                </a:cubicBezTo>
                <a:cubicBezTo>
                  <a:pt x="10754" y="7357"/>
                  <a:pt x="10773" y="7372"/>
                  <a:pt x="10800" y="7403"/>
                </a:cubicBezTo>
                <a:cubicBezTo>
                  <a:pt x="10818" y="7434"/>
                  <a:pt x="10846" y="7419"/>
                  <a:pt x="10855" y="7372"/>
                </a:cubicBezTo>
                <a:cubicBezTo>
                  <a:pt x="10873" y="7310"/>
                  <a:pt x="10882" y="7264"/>
                  <a:pt x="10873" y="7201"/>
                </a:cubicBezTo>
                <a:cubicBezTo>
                  <a:pt x="10873" y="7186"/>
                  <a:pt x="10873" y="7186"/>
                  <a:pt x="10873" y="7186"/>
                </a:cubicBezTo>
                <a:cubicBezTo>
                  <a:pt x="10873" y="7186"/>
                  <a:pt x="10873" y="7186"/>
                  <a:pt x="10873" y="7186"/>
                </a:cubicBezTo>
                <a:cubicBezTo>
                  <a:pt x="10846" y="7186"/>
                  <a:pt x="10827" y="7201"/>
                  <a:pt x="10809" y="7232"/>
                </a:cubicBezTo>
                <a:cubicBezTo>
                  <a:pt x="10800" y="7248"/>
                  <a:pt x="10800" y="7279"/>
                  <a:pt x="10800" y="7295"/>
                </a:cubicBezTo>
                <a:cubicBezTo>
                  <a:pt x="10809" y="7310"/>
                  <a:pt x="10818" y="7310"/>
                  <a:pt x="10818" y="7341"/>
                </a:cubicBezTo>
                <a:cubicBezTo>
                  <a:pt x="10818" y="7341"/>
                  <a:pt x="10818" y="7357"/>
                  <a:pt x="10818" y="7357"/>
                </a:cubicBezTo>
                <a:cubicBezTo>
                  <a:pt x="10818" y="7357"/>
                  <a:pt x="10809" y="7357"/>
                  <a:pt x="10800" y="7357"/>
                </a:cubicBezTo>
                <a:cubicBezTo>
                  <a:pt x="10800" y="7357"/>
                  <a:pt x="10800" y="7357"/>
                  <a:pt x="10800" y="7341"/>
                </a:cubicBezTo>
                <a:cubicBezTo>
                  <a:pt x="10782" y="7326"/>
                  <a:pt x="10773" y="7279"/>
                  <a:pt x="10745" y="7264"/>
                </a:cubicBezTo>
                <a:cubicBezTo>
                  <a:pt x="10745" y="7264"/>
                  <a:pt x="10745" y="7248"/>
                  <a:pt x="10745" y="7232"/>
                </a:cubicBezTo>
                <a:cubicBezTo>
                  <a:pt x="10754" y="7201"/>
                  <a:pt x="10763" y="7170"/>
                  <a:pt x="10782" y="7170"/>
                </a:cubicBezTo>
                <a:cubicBezTo>
                  <a:pt x="10782" y="7155"/>
                  <a:pt x="10782" y="7155"/>
                  <a:pt x="10782" y="7139"/>
                </a:cubicBezTo>
                <a:cubicBezTo>
                  <a:pt x="10782" y="7139"/>
                  <a:pt x="10773" y="7139"/>
                  <a:pt x="10773" y="7124"/>
                </a:cubicBezTo>
                <a:cubicBezTo>
                  <a:pt x="10745" y="7108"/>
                  <a:pt x="10745" y="7077"/>
                  <a:pt x="10754" y="7030"/>
                </a:cubicBezTo>
                <a:cubicBezTo>
                  <a:pt x="10754" y="6999"/>
                  <a:pt x="10763" y="6984"/>
                  <a:pt x="10763" y="6968"/>
                </a:cubicBezTo>
                <a:cubicBezTo>
                  <a:pt x="10754" y="6953"/>
                  <a:pt x="10754" y="6937"/>
                  <a:pt x="10745" y="6937"/>
                </a:cubicBezTo>
                <a:cubicBezTo>
                  <a:pt x="10736" y="6937"/>
                  <a:pt x="10736" y="6937"/>
                  <a:pt x="10727" y="6937"/>
                </a:cubicBezTo>
                <a:cubicBezTo>
                  <a:pt x="10699" y="6968"/>
                  <a:pt x="10681" y="7030"/>
                  <a:pt x="10644" y="7046"/>
                </a:cubicBezTo>
                <a:cubicBezTo>
                  <a:pt x="10635" y="7046"/>
                  <a:pt x="10635" y="7062"/>
                  <a:pt x="10635" y="7062"/>
                </a:cubicBezTo>
                <a:cubicBezTo>
                  <a:pt x="10635" y="7124"/>
                  <a:pt x="10617" y="7170"/>
                  <a:pt x="10626" y="7217"/>
                </a:cubicBezTo>
                <a:cubicBezTo>
                  <a:pt x="10626" y="7232"/>
                  <a:pt x="10626" y="7232"/>
                  <a:pt x="10626" y="7248"/>
                </a:cubicBezTo>
                <a:cubicBezTo>
                  <a:pt x="10617" y="7264"/>
                  <a:pt x="10626" y="7279"/>
                  <a:pt x="10626" y="7295"/>
                </a:cubicBezTo>
                <a:cubicBezTo>
                  <a:pt x="10635" y="7310"/>
                  <a:pt x="10644" y="7310"/>
                  <a:pt x="10644" y="7326"/>
                </a:cubicBezTo>
                <a:cubicBezTo>
                  <a:pt x="10654" y="7388"/>
                  <a:pt x="10663" y="7434"/>
                  <a:pt x="10663" y="7497"/>
                </a:cubicBezTo>
                <a:cubicBezTo>
                  <a:pt x="10663" y="7528"/>
                  <a:pt x="10644" y="7574"/>
                  <a:pt x="10626" y="7574"/>
                </a:cubicBezTo>
                <a:cubicBezTo>
                  <a:pt x="10599" y="7559"/>
                  <a:pt x="10580" y="7559"/>
                  <a:pt x="10562" y="7574"/>
                </a:cubicBezTo>
                <a:cubicBezTo>
                  <a:pt x="10544" y="7590"/>
                  <a:pt x="10525" y="7605"/>
                  <a:pt x="10507" y="7605"/>
                </a:cubicBezTo>
                <a:cubicBezTo>
                  <a:pt x="10489" y="7621"/>
                  <a:pt x="10471" y="7636"/>
                  <a:pt x="10443" y="7668"/>
                </a:cubicBezTo>
                <a:cubicBezTo>
                  <a:pt x="10425" y="7683"/>
                  <a:pt x="10416" y="7699"/>
                  <a:pt x="10406" y="7745"/>
                </a:cubicBezTo>
                <a:cubicBezTo>
                  <a:pt x="10388" y="7870"/>
                  <a:pt x="10388" y="7870"/>
                  <a:pt x="10324" y="7932"/>
                </a:cubicBezTo>
                <a:cubicBezTo>
                  <a:pt x="10315" y="7947"/>
                  <a:pt x="10297" y="7963"/>
                  <a:pt x="10287" y="7978"/>
                </a:cubicBezTo>
                <a:cubicBezTo>
                  <a:pt x="10278" y="7978"/>
                  <a:pt x="10278" y="7994"/>
                  <a:pt x="10269" y="8009"/>
                </a:cubicBezTo>
                <a:cubicBezTo>
                  <a:pt x="10269" y="8025"/>
                  <a:pt x="10269" y="8040"/>
                  <a:pt x="10260" y="8056"/>
                </a:cubicBezTo>
                <a:cubicBezTo>
                  <a:pt x="10260" y="8087"/>
                  <a:pt x="10251" y="8103"/>
                  <a:pt x="10233" y="8118"/>
                </a:cubicBezTo>
                <a:cubicBezTo>
                  <a:pt x="10223" y="8118"/>
                  <a:pt x="10214" y="8118"/>
                  <a:pt x="10205" y="8134"/>
                </a:cubicBezTo>
                <a:cubicBezTo>
                  <a:pt x="10196" y="8134"/>
                  <a:pt x="10187" y="8149"/>
                  <a:pt x="10178" y="8165"/>
                </a:cubicBezTo>
                <a:cubicBezTo>
                  <a:pt x="10168" y="8196"/>
                  <a:pt x="10150" y="8196"/>
                  <a:pt x="10141" y="8196"/>
                </a:cubicBezTo>
                <a:cubicBezTo>
                  <a:pt x="10123" y="8196"/>
                  <a:pt x="10114" y="8180"/>
                  <a:pt x="10104" y="8165"/>
                </a:cubicBezTo>
                <a:cubicBezTo>
                  <a:pt x="10095" y="8165"/>
                  <a:pt x="10086" y="8165"/>
                  <a:pt x="10077" y="8165"/>
                </a:cubicBezTo>
                <a:cubicBezTo>
                  <a:pt x="10077" y="8165"/>
                  <a:pt x="10059" y="8180"/>
                  <a:pt x="10068" y="8180"/>
                </a:cubicBezTo>
                <a:cubicBezTo>
                  <a:pt x="10068" y="8211"/>
                  <a:pt x="10068" y="8243"/>
                  <a:pt x="10077" y="8258"/>
                </a:cubicBezTo>
                <a:cubicBezTo>
                  <a:pt x="10077" y="8289"/>
                  <a:pt x="10068" y="8305"/>
                  <a:pt x="10059" y="8305"/>
                </a:cubicBezTo>
                <a:cubicBezTo>
                  <a:pt x="10040" y="8305"/>
                  <a:pt x="10022" y="8305"/>
                  <a:pt x="10004" y="8289"/>
                </a:cubicBezTo>
                <a:cubicBezTo>
                  <a:pt x="9995" y="8274"/>
                  <a:pt x="9985" y="8274"/>
                  <a:pt x="9967" y="8274"/>
                </a:cubicBezTo>
                <a:cubicBezTo>
                  <a:pt x="9949" y="8289"/>
                  <a:pt x="9931" y="8305"/>
                  <a:pt x="9912" y="8305"/>
                </a:cubicBezTo>
                <a:cubicBezTo>
                  <a:pt x="9903" y="8320"/>
                  <a:pt x="9894" y="8336"/>
                  <a:pt x="9903" y="8336"/>
                </a:cubicBezTo>
                <a:cubicBezTo>
                  <a:pt x="9903" y="8382"/>
                  <a:pt x="9903" y="8429"/>
                  <a:pt x="9940" y="8429"/>
                </a:cubicBezTo>
                <a:cubicBezTo>
                  <a:pt x="9958" y="8445"/>
                  <a:pt x="9976" y="8460"/>
                  <a:pt x="9985" y="8460"/>
                </a:cubicBezTo>
                <a:cubicBezTo>
                  <a:pt x="10013" y="8476"/>
                  <a:pt x="10031" y="8507"/>
                  <a:pt x="10040" y="8538"/>
                </a:cubicBezTo>
                <a:cubicBezTo>
                  <a:pt x="10049" y="8584"/>
                  <a:pt x="10059" y="8615"/>
                  <a:pt x="10086" y="8631"/>
                </a:cubicBezTo>
                <a:cubicBezTo>
                  <a:pt x="10095" y="8647"/>
                  <a:pt x="10104" y="8678"/>
                  <a:pt x="10104" y="8709"/>
                </a:cubicBezTo>
                <a:cubicBezTo>
                  <a:pt x="10104" y="8771"/>
                  <a:pt x="10095" y="8849"/>
                  <a:pt x="10095" y="8926"/>
                </a:cubicBezTo>
                <a:cubicBezTo>
                  <a:pt x="10095" y="8942"/>
                  <a:pt x="10086" y="8973"/>
                  <a:pt x="10086" y="9004"/>
                </a:cubicBezTo>
                <a:cubicBezTo>
                  <a:pt x="10077" y="9019"/>
                  <a:pt x="10059" y="9051"/>
                  <a:pt x="10040" y="9035"/>
                </a:cubicBezTo>
                <a:cubicBezTo>
                  <a:pt x="10013" y="9019"/>
                  <a:pt x="9985" y="9035"/>
                  <a:pt x="9958" y="9019"/>
                </a:cubicBezTo>
                <a:cubicBezTo>
                  <a:pt x="9949" y="9019"/>
                  <a:pt x="9940" y="9004"/>
                  <a:pt x="9940" y="9019"/>
                </a:cubicBezTo>
                <a:cubicBezTo>
                  <a:pt x="9912" y="9035"/>
                  <a:pt x="9885" y="9019"/>
                  <a:pt x="9857" y="9019"/>
                </a:cubicBezTo>
                <a:cubicBezTo>
                  <a:pt x="9830" y="9004"/>
                  <a:pt x="9802" y="8988"/>
                  <a:pt x="9775" y="9004"/>
                </a:cubicBezTo>
                <a:cubicBezTo>
                  <a:pt x="9766" y="9004"/>
                  <a:pt x="9757" y="9004"/>
                  <a:pt x="9747" y="9004"/>
                </a:cubicBezTo>
                <a:cubicBezTo>
                  <a:pt x="9711" y="8973"/>
                  <a:pt x="9683" y="8973"/>
                  <a:pt x="9665" y="9035"/>
                </a:cubicBezTo>
                <a:cubicBezTo>
                  <a:pt x="9656" y="9035"/>
                  <a:pt x="9647" y="9035"/>
                  <a:pt x="9638" y="9051"/>
                </a:cubicBezTo>
                <a:cubicBezTo>
                  <a:pt x="9638" y="9051"/>
                  <a:pt x="9628" y="9051"/>
                  <a:pt x="9628" y="9051"/>
                </a:cubicBezTo>
                <a:cubicBezTo>
                  <a:pt x="9619" y="9066"/>
                  <a:pt x="9610" y="9082"/>
                  <a:pt x="9610" y="9097"/>
                </a:cubicBezTo>
                <a:cubicBezTo>
                  <a:pt x="9628" y="9144"/>
                  <a:pt x="9638" y="9190"/>
                  <a:pt x="9628" y="9237"/>
                </a:cubicBezTo>
                <a:cubicBezTo>
                  <a:pt x="9628" y="9253"/>
                  <a:pt x="9628" y="9253"/>
                  <a:pt x="9628" y="9253"/>
                </a:cubicBezTo>
                <a:cubicBezTo>
                  <a:pt x="9647" y="9361"/>
                  <a:pt x="9628" y="9455"/>
                  <a:pt x="9610" y="9548"/>
                </a:cubicBezTo>
                <a:cubicBezTo>
                  <a:pt x="9601" y="9563"/>
                  <a:pt x="9592" y="9594"/>
                  <a:pt x="9592" y="9626"/>
                </a:cubicBezTo>
                <a:cubicBezTo>
                  <a:pt x="9583" y="9641"/>
                  <a:pt x="9583" y="9657"/>
                  <a:pt x="9592" y="9672"/>
                </a:cubicBezTo>
                <a:cubicBezTo>
                  <a:pt x="9619" y="9719"/>
                  <a:pt x="9628" y="9765"/>
                  <a:pt x="9619" y="9828"/>
                </a:cubicBezTo>
                <a:cubicBezTo>
                  <a:pt x="9619" y="9843"/>
                  <a:pt x="9619" y="9859"/>
                  <a:pt x="9628" y="9859"/>
                </a:cubicBezTo>
                <a:cubicBezTo>
                  <a:pt x="9628" y="9874"/>
                  <a:pt x="9628" y="9874"/>
                  <a:pt x="9628" y="9890"/>
                </a:cubicBezTo>
                <a:cubicBezTo>
                  <a:pt x="9656" y="9890"/>
                  <a:pt x="9674" y="9905"/>
                  <a:pt x="9693" y="9905"/>
                </a:cubicBezTo>
                <a:cubicBezTo>
                  <a:pt x="9702" y="9890"/>
                  <a:pt x="9720" y="9890"/>
                  <a:pt x="9729" y="9890"/>
                </a:cubicBezTo>
                <a:cubicBezTo>
                  <a:pt x="9738" y="9890"/>
                  <a:pt x="9757" y="9905"/>
                  <a:pt x="9757" y="9921"/>
                </a:cubicBezTo>
                <a:cubicBezTo>
                  <a:pt x="9775" y="9952"/>
                  <a:pt x="9784" y="9983"/>
                  <a:pt x="9793" y="9998"/>
                </a:cubicBezTo>
                <a:cubicBezTo>
                  <a:pt x="9802" y="10030"/>
                  <a:pt x="9830" y="10030"/>
                  <a:pt x="9839" y="10014"/>
                </a:cubicBezTo>
                <a:cubicBezTo>
                  <a:pt x="9857" y="10014"/>
                  <a:pt x="9866" y="9998"/>
                  <a:pt x="9876" y="9983"/>
                </a:cubicBezTo>
                <a:cubicBezTo>
                  <a:pt x="9903" y="9952"/>
                  <a:pt x="9931" y="9936"/>
                  <a:pt x="9967" y="9952"/>
                </a:cubicBezTo>
                <a:cubicBezTo>
                  <a:pt x="9985" y="9952"/>
                  <a:pt x="10013" y="9936"/>
                  <a:pt x="10040" y="9936"/>
                </a:cubicBezTo>
                <a:cubicBezTo>
                  <a:pt x="10049" y="9936"/>
                  <a:pt x="10068" y="9921"/>
                  <a:pt x="10068" y="9905"/>
                </a:cubicBezTo>
                <a:cubicBezTo>
                  <a:pt x="10077" y="9890"/>
                  <a:pt x="10095" y="9874"/>
                  <a:pt x="10104" y="9859"/>
                </a:cubicBezTo>
                <a:cubicBezTo>
                  <a:pt x="10123" y="9859"/>
                  <a:pt x="10132" y="9828"/>
                  <a:pt x="10141" y="9812"/>
                </a:cubicBezTo>
                <a:cubicBezTo>
                  <a:pt x="10150" y="9765"/>
                  <a:pt x="10159" y="9734"/>
                  <a:pt x="10178" y="9703"/>
                </a:cubicBezTo>
                <a:cubicBezTo>
                  <a:pt x="10187" y="9688"/>
                  <a:pt x="10187" y="9672"/>
                  <a:pt x="10187" y="9657"/>
                </a:cubicBezTo>
                <a:cubicBezTo>
                  <a:pt x="10150" y="9594"/>
                  <a:pt x="10168" y="9532"/>
                  <a:pt x="10196" y="9486"/>
                </a:cubicBezTo>
                <a:cubicBezTo>
                  <a:pt x="10205" y="9470"/>
                  <a:pt x="10214" y="9455"/>
                  <a:pt x="10214" y="9439"/>
                </a:cubicBezTo>
                <a:cubicBezTo>
                  <a:pt x="10242" y="9408"/>
                  <a:pt x="10260" y="9361"/>
                  <a:pt x="10297" y="9361"/>
                </a:cubicBezTo>
                <a:cubicBezTo>
                  <a:pt x="10324" y="9330"/>
                  <a:pt x="10352" y="9284"/>
                  <a:pt x="10361" y="9206"/>
                </a:cubicBezTo>
                <a:cubicBezTo>
                  <a:pt x="10361" y="9190"/>
                  <a:pt x="10361" y="9159"/>
                  <a:pt x="10361" y="9128"/>
                </a:cubicBezTo>
                <a:cubicBezTo>
                  <a:pt x="10361" y="9113"/>
                  <a:pt x="10361" y="9113"/>
                  <a:pt x="10370" y="9097"/>
                </a:cubicBezTo>
                <a:cubicBezTo>
                  <a:pt x="10370" y="9066"/>
                  <a:pt x="10397" y="9035"/>
                  <a:pt x="10416" y="9035"/>
                </a:cubicBezTo>
                <a:cubicBezTo>
                  <a:pt x="10452" y="9051"/>
                  <a:pt x="10489" y="9051"/>
                  <a:pt x="10525" y="9082"/>
                </a:cubicBezTo>
                <a:cubicBezTo>
                  <a:pt x="10535" y="9097"/>
                  <a:pt x="10553" y="9097"/>
                  <a:pt x="10562" y="9082"/>
                </a:cubicBezTo>
                <a:cubicBezTo>
                  <a:pt x="10589" y="9035"/>
                  <a:pt x="10608" y="9004"/>
                  <a:pt x="10644" y="8988"/>
                </a:cubicBezTo>
                <a:cubicBezTo>
                  <a:pt x="10654" y="8973"/>
                  <a:pt x="10663" y="8957"/>
                  <a:pt x="10663" y="8942"/>
                </a:cubicBezTo>
                <a:cubicBezTo>
                  <a:pt x="10681" y="8911"/>
                  <a:pt x="10708" y="8911"/>
                  <a:pt x="10736" y="8926"/>
                </a:cubicBezTo>
                <a:cubicBezTo>
                  <a:pt x="10754" y="8942"/>
                  <a:pt x="10773" y="8957"/>
                  <a:pt x="10782" y="9004"/>
                </a:cubicBezTo>
                <a:cubicBezTo>
                  <a:pt x="10791" y="9035"/>
                  <a:pt x="10800" y="9066"/>
                  <a:pt x="10809" y="9097"/>
                </a:cubicBezTo>
                <a:cubicBezTo>
                  <a:pt x="10846" y="9144"/>
                  <a:pt x="10882" y="9206"/>
                  <a:pt x="10910" y="9253"/>
                </a:cubicBezTo>
                <a:cubicBezTo>
                  <a:pt x="10928" y="9299"/>
                  <a:pt x="10956" y="9330"/>
                  <a:pt x="10992" y="9346"/>
                </a:cubicBezTo>
                <a:cubicBezTo>
                  <a:pt x="11029" y="9361"/>
                  <a:pt x="11047" y="9408"/>
                  <a:pt x="11084" y="9439"/>
                </a:cubicBezTo>
                <a:cubicBezTo>
                  <a:pt x="11093" y="9470"/>
                  <a:pt x="11111" y="9501"/>
                  <a:pt x="11129" y="9517"/>
                </a:cubicBezTo>
                <a:cubicBezTo>
                  <a:pt x="11139" y="9517"/>
                  <a:pt x="11139" y="9532"/>
                  <a:pt x="11148" y="9532"/>
                </a:cubicBezTo>
                <a:cubicBezTo>
                  <a:pt x="11157" y="9579"/>
                  <a:pt x="11157" y="9610"/>
                  <a:pt x="11166" y="9641"/>
                </a:cubicBezTo>
                <a:cubicBezTo>
                  <a:pt x="11166" y="9641"/>
                  <a:pt x="11166" y="9657"/>
                  <a:pt x="11166" y="9672"/>
                </a:cubicBezTo>
                <a:cubicBezTo>
                  <a:pt x="11157" y="9703"/>
                  <a:pt x="11157" y="9734"/>
                  <a:pt x="11120" y="9750"/>
                </a:cubicBezTo>
                <a:cubicBezTo>
                  <a:pt x="11075" y="9765"/>
                  <a:pt x="11029" y="9781"/>
                  <a:pt x="10983" y="9765"/>
                </a:cubicBezTo>
                <a:cubicBezTo>
                  <a:pt x="10974" y="9765"/>
                  <a:pt x="10965" y="9781"/>
                  <a:pt x="10956" y="9781"/>
                </a:cubicBezTo>
                <a:cubicBezTo>
                  <a:pt x="10956" y="9781"/>
                  <a:pt x="10946" y="9796"/>
                  <a:pt x="10946" y="9796"/>
                </a:cubicBezTo>
                <a:cubicBezTo>
                  <a:pt x="10946" y="9812"/>
                  <a:pt x="10946" y="9828"/>
                  <a:pt x="10956" y="9828"/>
                </a:cubicBezTo>
                <a:cubicBezTo>
                  <a:pt x="10965" y="9843"/>
                  <a:pt x="10983" y="9859"/>
                  <a:pt x="11001" y="9874"/>
                </a:cubicBezTo>
                <a:cubicBezTo>
                  <a:pt x="11029" y="9905"/>
                  <a:pt x="11065" y="9936"/>
                  <a:pt x="11102" y="9967"/>
                </a:cubicBezTo>
                <a:cubicBezTo>
                  <a:pt x="11102" y="9967"/>
                  <a:pt x="11120" y="9952"/>
                  <a:pt x="11120" y="9952"/>
                </a:cubicBezTo>
                <a:cubicBezTo>
                  <a:pt x="11120" y="9936"/>
                  <a:pt x="11129" y="9921"/>
                  <a:pt x="11129" y="9905"/>
                </a:cubicBezTo>
                <a:cubicBezTo>
                  <a:pt x="11129" y="9890"/>
                  <a:pt x="11120" y="9874"/>
                  <a:pt x="11120" y="9859"/>
                </a:cubicBezTo>
                <a:cubicBezTo>
                  <a:pt x="11120" y="9828"/>
                  <a:pt x="11139" y="9796"/>
                  <a:pt x="11157" y="9812"/>
                </a:cubicBezTo>
                <a:cubicBezTo>
                  <a:pt x="11175" y="9812"/>
                  <a:pt x="11184" y="9796"/>
                  <a:pt x="11194" y="9765"/>
                </a:cubicBezTo>
                <a:cubicBezTo>
                  <a:pt x="11203" y="9734"/>
                  <a:pt x="11221" y="9688"/>
                  <a:pt x="11230" y="9657"/>
                </a:cubicBezTo>
                <a:cubicBezTo>
                  <a:pt x="11239" y="9626"/>
                  <a:pt x="11239" y="9594"/>
                  <a:pt x="11230" y="9579"/>
                </a:cubicBezTo>
                <a:cubicBezTo>
                  <a:pt x="11221" y="9563"/>
                  <a:pt x="11221" y="9548"/>
                  <a:pt x="11212" y="9548"/>
                </a:cubicBezTo>
                <a:cubicBezTo>
                  <a:pt x="11212" y="9517"/>
                  <a:pt x="11212" y="9501"/>
                  <a:pt x="11221" y="9486"/>
                </a:cubicBezTo>
                <a:cubicBezTo>
                  <a:pt x="11221" y="9455"/>
                  <a:pt x="11239" y="9455"/>
                  <a:pt x="11258" y="9470"/>
                </a:cubicBezTo>
                <a:cubicBezTo>
                  <a:pt x="11267" y="9470"/>
                  <a:pt x="11285" y="9501"/>
                  <a:pt x="11294" y="9517"/>
                </a:cubicBezTo>
                <a:cubicBezTo>
                  <a:pt x="11294" y="9517"/>
                  <a:pt x="11303" y="9517"/>
                  <a:pt x="11303" y="9501"/>
                </a:cubicBezTo>
                <a:cubicBezTo>
                  <a:pt x="11322" y="9486"/>
                  <a:pt x="11313" y="9439"/>
                  <a:pt x="11303" y="9439"/>
                </a:cubicBezTo>
                <a:cubicBezTo>
                  <a:pt x="11267" y="9392"/>
                  <a:pt x="11230" y="9330"/>
                  <a:pt x="11184" y="9315"/>
                </a:cubicBezTo>
                <a:cubicBezTo>
                  <a:pt x="11166" y="9299"/>
                  <a:pt x="11166" y="9284"/>
                  <a:pt x="11157" y="9268"/>
                </a:cubicBezTo>
                <a:cubicBezTo>
                  <a:pt x="11157" y="9253"/>
                  <a:pt x="11157" y="9237"/>
                  <a:pt x="11148" y="9237"/>
                </a:cubicBezTo>
                <a:cubicBezTo>
                  <a:pt x="11139" y="9237"/>
                  <a:pt x="11129" y="9237"/>
                  <a:pt x="11120" y="9237"/>
                </a:cubicBezTo>
                <a:cubicBezTo>
                  <a:pt x="11093" y="9237"/>
                  <a:pt x="11075" y="9206"/>
                  <a:pt x="11056" y="9175"/>
                </a:cubicBezTo>
                <a:cubicBezTo>
                  <a:pt x="11047" y="9159"/>
                  <a:pt x="11038" y="9128"/>
                  <a:pt x="11029" y="9097"/>
                </a:cubicBezTo>
                <a:cubicBezTo>
                  <a:pt x="11011" y="9051"/>
                  <a:pt x="10992" y="9004"/>
                  <a:pt x="10965" y="8973"/>
                </a:cubicBezTo>
                <a:cubicBezTo>
                  <a:pt x="10956" y="8957"/>
                  <a:pt x="10946" y="8942"/>
                  <a:pt x="10937" y="8942"/>
                </a:cubicBezTo>
                <a:cubicBezTo>
                  <a:pt x="10919" y="8911"/>
                  <a:pt x="10919" y="8895"/>
                  <a:pt x="10919" y="8864"/>
                </a:cubicBezTo>
                <a:cubicBezTo>
                  <a:pt x="10919" y="8833"/>
                  <a:pt x="10919" y="8817"/>
                  <a:pt x="10919" y="8802"/>
                </a:cubicBezTo>
                <a:cubicBezTo>
                  <a:pt x="10919" y="8786"/>
                  <a:pt x="10928" y="8771"/>
                  <a:pt x="10928" y="8771"/>
                </a:cubicBezTo>
                <a:cubicBezTo>
                  <a:pt x="10946" y="8755"/>
                  <a:pt x="10956" y="8740"/>
                  <a:pt x="10965" y="8740"/>
                </a:cubicBezTo>
                <a:cubicBezTo>
                  <a:pt x="10974" y="8740"/>
                  <a:pt x="10983" y="8740"/>
                  <a:pt x="10983" y="8755"/>
                </a:cubicBezTo>
                <a:cubicBezTo>
                  <a:pt x="10983" y="8771"/>
                  <a:pt x="10983" y="8786"/>
                  <a:pt x="10992" y="8817"/>
                </a:cubicBezTo>
                <a:cubicBezTo>
                  <a:pt x="10992" y="8833"/>
                  <a:pt x="11001" y="8849"/>
                  <a:pt x="11011" y="8849"/>
                </a:cubicBezTo>
                <a:cubicBezTo>
                  <a:pt x="11029" y="8833"/>
                  <a:pt x="11038" y="8864"/>
                  <a:pt x="11056" y="8864"/>
                </a:cubicBezTo>
                <a:cubicBezTo>
                  <a:pt x="11065" y="8864"/>
                  <a:pt x="11075" y="8880"/>
                  <a:pt x="11084" y="8895"/>
                </a:cubicBezTo>
                <a:cubicBezTo>
                  <a:pt x="11093" y="8957"/>
                  <a:pt x="11120" y="8988"/>
                  <a:pt x="11148" y="9019"/>
                </a:cubicBezTo>
                <a:cubicBezTo>
                  <a:pt x="11175" y="9051"/>
                  <a:pt x="11194" y="9082"/>
                  <a:pt x="11221" y="9082"/>
                </a:cubicBezTo>
                <a:cubicBezTo>
                  <a:pt x="11239" y="9097"/>
                  <a:pt x="11248" y="9128"/>
                  <a:pt x="11267" y="9128"/>
                </a:cubicBezTo>
                <a:cubicBezTo>
                  <a:pt x="11285" y="9128"/>
                  <a:pt x="11303" y="9159"/>
                  <a:pt x="11313" y="9175"/>
                </a:cubicBezTo>
                <a:cubicBezTo>
                  <a:pt x="11331" y="9206"/>
                  <a:pt x="11340" y="9237"/>
                  <a:pt x="11358" y="9253"/>
                </a:cubicBezTo>
                <a:cubicBezTo>
                  <a:pt x="11367" y="9268"/>
                  <a:pt x="11367" y="9284"/>
                  <a:pt x="11367" y="9299"/>
                </a:cubicBezTo>
                <a:cubicBezTo>
                  <a:pt x="11367" y="9330"/>
                  <a:pt x="11367" y="9361"/>
                  <a:pt x="11367" y="9392"/>
                </a:cubicBezTo>
                <a:cubicBezTo>
                  <a:pt x="11367" y="9439"/>
                  <a:pt x="11367" y="9470"/>
                  <a:pt x="11395" y="9501"/>
                </a:cubicBezTo>
                <a:cubicBezTo>
                  <a:pt x="11395" y="9501"/>
                  <a:pt x="11395" y="9517"/>
                  <a:pt x="11395" y="9517"/>
                </a:cubicBezTo>
                <a:cubicBezTo>
                  <a:pt x="11386" y="9563"/>
                  <a:pt x="11404" y="9579"/>
                  <a:pt x="11422" y="9594"/>
                </a:cubicBezTo>
                <a:cubicBezTo>
                  <a:pt x="11432" y="9610"/>
                  <a:pt x="11441" y="9626"/>
                  <a:pt x="11459" y="9641"/>
                </a:cubicBezTo>
                <a:cubicBezTo>
                  <a:pt x="11459" y="9688"/>
                  <a:pt x="11486" y="9703"/>
                  <a:pt x="11486" y="9750"/>
                </a:cubicBezTo>
                <a:cubicBezTo>
                  <a:pt x="11496" y="9765"/>
                  <a:pt x="11496" y="9765"/>
                  <a:pt x="11486" y="9781"/>
                </a:cubicBezTo>
                <a:cubicBezTo>
                  <a:pt x="11486" y="9781"/>
                  <a:pt x="11486" y="9796"/>
                  <a:pt x="11486" y="9812"/>
                </a:cubicBezTo>
                <a:cubicBezTo>
                  <a:pt x="11505" y="9828"/>
                  <a:pt x="11532" y="9859"/>
                  <a:pt x="11532" y="9905"/>
                </a:cubicBezTo>
                <a:cubicBezTo>
                  <a:pt x="11532" y="9921"/>
                  <a:pt x="11541" y="9936"/>
                  <a:pt x="11551" y="9936"/>
                </a:cubicBezTo>
                <a:cubicBezTo>
                  <a:pt x="11569" y="9952"/>
                  <a:pt x="11587" y="9952"/>
                  <a:pt x="11615" y="9952"/>
                </a:cubicBezTo>
                <a:cubicBezTo>
                  <a:pt x="11624" y="9952"/>
                  <a:pt x="11624" y="9952"/>
                  <a:pt x="11624" y="9936"/>
                </a:cubicBezTo>
                <a:cubicBezTo>
                  <a:pt x="11615" y="9890"/>
                  <a:pt x="11642" y="9859"/>
                  <a:pt x="11642" y="9812"/>
                </a:cubicBezTo>
                <a:cubicBezTo>
                  <a:pt x="11642" y="9812"/>
                  <a:pt x="11642" y="9812"/>
                  <a:pt x="11642" y="9812"/>
                </a:cubicBezTo>
                <a:cubicBezTo>
                  <a:pt x="11669" y="9828"/>
                  <a:pt x="11679" y="9796"/>
                  <a:pt x="11697" y="9781"/>
                </a:cubicBezTo>
                <a:cubicBezTo>
                  <a:pt x="11706" y="9781"/>
                  <a:pt x="11706" y="9781"/>
                  <a:pt x="11706" y="9765"/>
                </a:cubicBezTo>
                <a:cubicBezTo>
                  <a:pt x="11697" y="9734"/>
                  <a:pt x="11688" y="9703"/>
                  <a:pt x="11669" y="9672"/>
                </a:cubicBezTo>
                <a:cubicBezTo>
                  <a:pt x="11660" y="9672"/>
                  <a:pt x="11651" y="9657"/>
                  <a:pt x="11642" y="9641"/>
                </a:cubicBezTo>
                <a:cubicBezTo>
                  <a:pt x="11624" y="9594"/>
                  <a:pt x="11605" y="9548"/>
                  <a:pt x="11587" y="9501"/>
                </a:cubicBezTo>
                <a:cubicBezTo>
                  <a:pt x="11578" y="9501"/>
                  <a:pt x="11578" y="9486"/>
                  <a:pt x="11578" y="9470"/>
                </a:cubicBezTo>
                <a:cubicBezTo>
                  <a:pt x="11578" y="9470"/>
                  <a:pt x="11587" y="9470"/>
                  <a:pt x="11587" y="9455"/>
                </a:cubicBezTo>
                <a:cubicBezTo>
                  <a:pt x="11587" y="9455"/>
                  <a:pt x="11596" y="9455"/>
                  <a:pt x="11596" y="9455"/>
                </a:cubicBezTo>
                <a:cubicBezTo>
                  <a:pt x="11605" y="9470"/>
                  <a:pt x="11605" y="9470"/>
                  <a:pt x="11605" y="9470"/>
                </a:cubicBezTo>
                <a:cubicBezTo>
                  <a:pt x="11633" y="9517"/>
                  <a:pt x="11651" y="9501"/>
                  <a:pt x="11660" y="9455"/>
                </a:cubicBezTo>
                <a:cubicBezTo>
                  <a:pt x="11669" y="9439"/>
                  <a:pt x="11669" y="9424"/>
                  <a:pt x="11679" y="9408"/>
                </a:cubicBezTo>
                <a:cubicBezTo>
                  <a:pt x="11679" y="9392"/>
                  <a:pt x="11688" y="9392"/>
                  <a:pt x="11688" y="9392"/>
                </a:cubicBezTo>
                <a:cubicBezTo>
                  <a:pt x="11697" y="9408"/>
                  <a:pt x="11706" y="9408"/>
                  <a:pt x="11715" y="9392"/>
                </a:cubicBezTo>
                <a:cubicBezTo>
                  <a:pt x="11734" y="9377"/>
                  <a:pt x="11752" y="9377"/>
                  <a:pt x="11761" y="9377"/>
                </a:cubicBezTo>
                <a:cubicBezTo>
                  <a:pt x="11788" y="9377"/>
                  <a:pt x="11807" y="9408"/>
                  <a:pt x="11807" y="9455"/>
                </a:cubicBezTo>
                <a:cubicBezTo>
                  <a:pt x="11807" y="9501"/>
                  <a:pt x="11807" y="9563"/>
                  <a:pt x="11798" y="9610"/>
                </a:cubicBezTo>
                <a:cubicBezTo>
                  <a:pt x="11788" y="9626"/>
                  <a:pt x="11798" y="9641"/>
                  <a:pt x="11807" y="9641"/>
                </a:cubicBezTo>
                <a:cubicBezTo>
                  <a:pt x="11816" y="9641"/>
                  <a:pt x="11825" y="9641"/>
                  <a:pt x="11834" y="9641"/>
                </a:cubicBezTo>
                <a:cubicBezTo>
                  <a:pt x="11834" y="9641"/>
                  <a:pt x="11834" y="9641"/>
                  <a:pt x="11843" y="9641"/>
                </a:cubicBezTo>
                <a:cubicBezTo>
                  <a:pt x="11843" y="9641"/>
                  <a:pt x="11843" y="9641"/>
                  <a:pt x="11843" y="9641"/>
                </a:cubicBezTo>
                <a:cubicBezTo>
                  <a:pt x="11843" y="9657"/>
                  <a:pt x="11843" y="9672"/>
                  <a:pt x="11843" y="9672"/>
                </a:cubicBezTo>
                <a:cubicBezTo>
                  <a:pt x="11834" y="9703"/>
                  <a:pt x="11816" y="9688"/>
                  <a:pt x="11807" y="9703"/>
                </a:cubicBezTo>
                <a:cubicBezTo>
                  <a:pt x="11798" y="9703"/>
                  <a:pt x="11798" y="9719"/>
                  <a:pt x="11798" y="9719"/>
                </a:cubicBezTo>
                <a:cubicBezTo>
                  <a:pt x="11798" y="9719"/>
                  <a:pt x="11798" y="9734"/>
                  <a:pt x="11807" y="9734"/>
                </a:cubicBezTo>
                <a:cubicBezTo>
                  <a:pt x="11816" y="9750"/>
                  <a:pt x="11825" y="9750"/>
                  <a:pt x="11834" y="9765"/>
                </a:cubicBezTo>
                <a:cubicBezTo>
                  <a:pt x="11834" y="9765"/>
                  <a:pt x="11843" y="9781"/>
                  <a:pt x="11853" y="9781"/>
                </a:cubicBezTo>
                <a:cubicBezTo>
                  <a:pt x="11862" y="9796"/>
                  <a:pt x="11843" y="9812"/>
                  <a:pt x="11853" y="9828"/>
                </a:cubicBezTo>
                <a:cubicBezTo>
                  <a:pt x="11862" y="9843"/>
                  <a:pt x="11880" y="9859"/>
                  <a:pt x="11889" y="9874"/>
                </a:cubicBezTo>
                <a:cubicBezTo>
                  <a:pt x="11889" y="9905"/>
                  <a:pt x="11907" y="9921"/>
                  <a:pt x="11917" y="9936"/>
                </a:cubicBezTo>
                <a:cubicBezTo>
                  <a:pt x="11926" y="9952"/>
                  <a:pt x="11935" y="9952"/>
                  <a:pt x="11944" y="9952"/>
                </a:cubicBezTo>
                <a:cubicBezTo>
                  <a:pt x="11972" y="9936"/>
                  <a:pt x="11990" y="9952"/>
                  <a:pt x="11999" y="9983"/>
                </a:cubicBezTo>
                <a:cubicBezTo>
                  <a:pt x="12008" y="9998"/>
                  <a:pt x="12017" y="9998"/>
                  <a:pt x="12026" y="10014"/>
                </a:cubicBezTo>
                <a:cubicBezTo>
                  <a:pt x="12026" y="10014"/>
                  <a:pt x="12036" y="10014"/>
                  <a:pt x="12036" y="10014"/>
                </a:cubicBezTo>
                <a:cubicBezTo>
                  <a:pt x="12063" y="10014"/>
                  <a:pt x="12091" y="10014"/>
                  <a:pt x="12109" y="9967"/>
                </a:cubicBezTo>
                <a:cubicBezTo>
                  <a:pt x="12127" y="9936"/>
                  <a:pt x="12136" y="9936"/>
                  <a:pt x="12155" y="9952"/>
                </a:cubicBezTo>
                <a:cubicBezTo>
                  <a:pt x="12182" y="9952"/>
                  <a:pt x="12191" y="9967"/>
                  <a:pt x="12209" y="9998"/>
                </a:cubicBezTo>
                <a:cubicBezTo>
                  <a:pt x="12228" y="10030"/>
                  <a:pt x="12255" y="10030"/>
                  <a:pt x="12283" y="10014"/>
                </a:cubicBezTo>
                <a:cubicBezTo>
                  <a:pt x="12310" y="10014"/>
                  <a:pt x="12338" y="9983"/>
                  <a:pt x="12356" y="9952"/>
                </a:cubicBezTo>
                <a:cubicBezTo>
                  <a:pt x="12365" y="9936"/>
                  <a:pt x="12374" y="9921"/>
                  <a:pt x="12383" y="9936"/>
                </a:cubicBezTo>
                <a:cubicBezTo>
                  <a:pt x="12402" y="9952"/>
                  <a:pt x="12429" y="9936"/>
                  <a:pt x="12447" y="9952"/>
                </a:cubicBezTo>
                <a:cubicBezTo>
                  <a:pt x="12447" y="9952"/>
                  <a:pt x="12447" y="9952"/>
                  <a:pt x="12447" y="9936"/>
                </a:cubicBezTo>
                <a:cubicBezTo>
                  <a:pt x="12447" y="9936"/>
                  <a:pt x="12447" y="9936"/>
                  <a:pt x="12447" y="9936"/>
                </a:cubicBezTo>
                <a:cubicBezTo>
                  <a:pt x="12447" y="9952"/>
                  <a:pt x="12447" y="9952"/>
                  <a:pt x="12447" y="9952"/>
                </a:cubicBezTo>
                <a:cubicBezTo>
                  <a:pt x="12447" y="9952"/>
                  <a:pt x="12447" y="9952"/>
                  <a:pt x="12447" y="9952"/>
                </a:cubicBezTo>
                <a:cubicBezTo>
                  <a:pt x="12438" y="9998"/>
                  <a:pt x="12438" y="10045"/>
                  <a:pt x="12447" y="10092"/>
                </a:cubicBezTo>
                <a:cubicBezTo>
                  <a:pt x="12447" y="10138"/>
                  <a:pt x="12447" y="10185"/>
                  <a:pt x="12438" y="10232"/>
                </a:cubicBezTo>
                <a:cubicBezTo>
                  <a:pt x="12438" y="10263"/>
                  <a:pt x="12429" y="10294"/>
                  <a:pt x="12420" y="10325"/>
                </a:cubicBezTo>
                <a:cubicBezTo>
                  <a:pt x="12411" y="10371"/>
                  <a:pt x="12402" y="10418"/>
                  <a:pt x="12393" y="10465"/>
                </a:cubicBezTo>
                <a:cubicBezTo>
                  <a:pt x="12393" y="10511"/>
                  <a:pt x="12374" y="10558"/>
                  <a:pt x="12356" y="10589"/>
                </a:cubicBezTo>
                <a:cubicBezTo>
                  <a:pt x="12347" y="10605"/>
                  <a:pt x="12338" y="10620"/>
                  <a:pt x="12328" y="10620"/>
                </a:cubicBezTo>
                <a:cubicBezTo>
                  <a:pt x="12292" y="10620"/>
                  <a:pt x="12246" y="10636"/>
                  <a:pt x="12209" y="10605"/>
                </a:cubicBezTo>
                <a:cubicBezTo>
                  <a:pt x="12200" y="10589"/>
                  <a:pt x="12182" y="10589"/>
                  <a:pt x="12164" y="10589"/>
                </a:cubicBezTo>
                <a:cubicBezTo>
                  <a:pt x="12127" y="10589"/>
                  <a:pt x="12100" y="10605"/>
                  <a:pt x="12063" y="10636"/>
                </a:cubicBezTo>
                <a:cubicBezTo>
                  <a:pt x="12054" y="10651"/>
                  <a:pt x="12036" y="10651"/>
                  <a:pt x="12017" y="10636"/>
                </a:cubicBezTo>
                <a:cubicBezTo>
                  <a:pt x="11962" y="10620"/>
                  <a:pt x="11907" y="10589"/>
                  <a:pt x="11843" y="10589"/>
                </a:cubicBezTo>
                <a:cubicBezTo>
                  <a:pt x="11825" y="10573"/>
                  <a:pt x="11807" y="10573"/>
                  <a:pt x="11788" y="10558"/>
                </a:cubicBezTo>
                <a:cubicBezTo>
                  <a:pt x="11761" y="10527"/>
                  <a:pt x="11734" y="10527"/>
                  <a:pt x="11706" y="10511"/>
                </a:cubicBezTo>
                <a:cubicBezTo>
                  <a:pt x="11679" y="10511"/>
                  <a:pt x="11660" y="10496"/>
                  <a:pt x="11642" y="10465"/>
                </a:cubicBezTo>
                <a:cubicBezTo>
                  <a:pt x="11633" y="10449"/>
                  <a:pt x="11624" y="10434"/>
                  <a:pt x="11615" y="10434"/>
                </a:cubicBezTo>
                <a:cubicBezTo>
                  <a:pt x="11569" y="10418"/>
                  <a:pt x="11523" y="10418"/>
                  <a:pt x="11477" y="10449"/>
                </a:cubicBezTo>
                <a:cubicBezTo>
                  <a:pt x="11450" y="10480"/>
                  <a:pt x="11422" y="10542"/>
                  <a:pt x="11441" y="10605"/>
                </a:cubicBezTo>
                <a:cubicBezTo>
                  <a:pt x="11441" y="10620"/>
                  <a:pt x="11441" y="10636"/>
                  <a:pt x="11450" y="10651"/>
                </a:cubicBezTo>
                <a:cubicBezTo>
                  <a:pt x="11450" y="10667"/>
                  <a:pt x="11441" y="10682"/>
                  <a:pt x="11441" y="10698"/>
                </a:cubicBezTo>
                <a:cubicBezTo>
                  <a:pt x="11432" y="10713"/>
                  <a:pt x="11432" y="10729"/>
                  <a:pt x="11422" y="10729"/>
                </a:cubicBezTo>
                <a:cubicBezTo>
                  <a:pt x="11404" y="10760"/>
                  <a:pt x="11386" y="10760"/>
                  <a:pt x="11367" y="10744"/>
                </a:cubicBezTo>
                <a:cubicBezTo>
                  <a:pt x="11358" y="10744"/>
                  <a:pt x="11349" y="10729"/>
                  <a:pt x="11340" y="10713"/>
                </a:cubicBezTo>
                <a:cubicBezTo>
                  <a:pt x="11331" y="10698"/>
                  <a:pt x="11322" y="10682"/>
                  <a:pt x="11303" y="10667"/>
                </a:cubicBezTo>
                <a:cubicBezTo>
                  <a:pt x="11267" y="10636"/>
                  <a:pt x="11239" y="10620"/>
                  <a:pt x="11194" y="10620"/>
                </a:cubicBezTo>
                <a:cubicBezTo>
                  <a:pt x="11184" y="10620"/>
                  <a:pt x="11166" y="10605"/>
                  <a:pt x="11157" y="10573"/>
                </a:cubicBezTo>
                <a:cubicBezTo>
                  <a:pt x="11157" y="10558"/>
                  <a:pt x="11157" y="10542"/>
                  <a:pt x="11148" y="10527"/>
                </a:cubicBezTo>
                <a:cubicBezTo>
                  <a:pt x="11148" y="10496"/>
                  <a:pt x="11129" y="10480"/>
                  <a:pt x="11120" y="10465"/>
                </a:cubicBezTo>
                <a:cubicBezTo>
                  <a:pt x="11075" y="10449"/>
                  <a:pt x="11029" y="10418"/>
                  <a:pt x="10974" y="10434"/>
                </a:cubicBezTo>
                <a:cubicBezTo>
                  <a:pt x="10946" y="10434"/>
                  <a:pt x="10928" y="10418"/>
                  <a:pt x="10901" y="10403"/>
                </a:cubicBezTo>
                <a:cubicBezTo>
                  <a:pt x="10901" y="10387"/>
                  <a:pt x="10892" y="10387"/>
                  <a:pt x="10892" y="10387"/>
                </a:cubicBezTo>
                <a:cubicBezTo>
                  <a:pt x="10873" y="10356"/>
                  <a:pt x="10855" y="10340"/>
                  <a:pt x="10827" y="10325"/>
                </a:cubicBezTo>
                <a:cubicBezTo>
                  <a:pt x="10818" y="10309"/>
                  <a:pt x="10809" y="10278"/>
                  <a:pt x="10818" y="10263"/>
                </a:cubicBezTo>
                <a:cubicBezTo>
                  <a:pt x="10827" y="10247"/>
                  <a:pt x="10837" y="10232"/>
                  <a:pt x="10855" y="10200"/>
                </a:cubicBezTo>
                <a:cubicBezTo>
                  <a:pt x="10864" y="10169"/>
                  <a:pt x="10864" y="10138"/>
                  <a:pt x="10855" y="10107"/>
                </a:cubicBezTo>
                <a:cubicBezTo>
                  <a:pt x="10855" y="10076"/>
                  <a:pt x="10846" y="10061"/>
                  <a:pt x="10837" y="10045"/>
                </a:cubicBezTo>
                <a:cubicBezTo>
                  <a:pt x="10837" y="10045"/>
                  <a:pt x="10837" y="10030"/>
                  <a:pt x="10837" y="10030"/>
                </a:cubicBezTo>
                <a:cubicBezTo>
                  <a:pt x="10837" y="9998"/>
                  <a:pt x="10846" y="9967"/>
                  <a:pt x="10855" y="9952"/>
                </a:cubicBezTo>
                <a:cubicBezTo>
                  <a:pt x="10855" y="9936"/>
                  <a:pt x="10846" y="9921"/>
                  <a:pt x="10837" y="9921"/>
                </a:cubicBezTo>
                <a:cubicBezTo>
                  <a:pt x="10827" y="9936"/>
                  <a:pt x="10818" y="9936"/>
                  <a:pt x="10800" y="9905"/>
                </a:cubicBezTo>
                <a:cubicBezTo>
                  <a:pt x="10791" y="9874"/>
                  <a:pt x="10763" y="9874"/>
                  <a:pt x="10745" y="9890"/>
                </a:cubicBezTo>
                <a:cubicBezTo>
                  <a:pt x="10727" y="9890"/>
                  <a:pt x="10708" y="9905"/>
                  <a:pt x="10681" y="9921"/>
                </a:cubicBezTo>
                <a:cubicBezTo>
                  <a:pt x="10672" y="9921"/>
                  <a:pt x="10663" y="9921"/>
                  <a:pt x="10644" y="9921"/>
                </a:cubicBezTo>
                <a:cubicBezTo>
                  <a:pt x="10626" y="9905"/>
                  <a:pt x="10608" y="9936"/>
                  <a:pt x="10580" y="9921"/>
                </a:cubicBezTo>
                <a:cubicBezTo>
                  <a:pt x="10562" y="9905"/>
                  <a:pt x="10544" y="9936"/>
                  <a:pt x="10525" y="9936"/>
                </a:cubicBezTo>
                <a:cubicBezTo>
                  <a:pt x="10507" y="9936"/>
                  <a:pt x="10489" y="9936"/>
                  <a:pt x="10480" y="9936"/>
                </a:cubicBezTo>
                <a:cubicBezTo>
                  <a:pt x="10434" y="9921"/>
                  <a:pt x="10397" y="9936"/>
                  <a:pt x="10361" y="9952"/>
                </a:cubicBezTo>
                <a:cubicBezTo>
                  <a:pt x="10333" y="9967"/>
                  <a:pt x="10315" y="9967"/>
                  <a:pt x="10297" y="9967"/>
                </a:cubicBezTo>
                <a:cubicBezTo>
                  <a:pt x="10278" y="9967"/>
                  <a:pt x="10260" y="9967"/>
                  <a:pt x="10242" y="9983"/>
                </a:cubicBezTo>
                <a:cubicBezTo>
                  <a:pt x="10214" y="10014"/>
                  <a:pt x="10187" y="10045"/>
                  <a:pt x="10150" y="10061"/>
                </a:cubicBezTo>
                <a:cubicBezTo>
                  <a:pt x="10132" y="10076"/>
                  <a:pt x="10114" y="10092"/>
                  <a:pt x="10095" y="10123"/>
                </a:cubicBezTo>
                <a:cubicBezTo>
                  <a:pt x="10068" y="10154"/>
                  <a:pt x="10040" y="10154"/>
                  <a:pt x="10022" y="10138"/>
                </a:cubicBezTo>
                <a:cubicBezTo>
                  <a:pt x="9995" y="10123"/>
                  <a:pt x="9976" y="10123"/>
                  <a:pt x="9958" y="10123"/>
                </a:cubicBezTo>
                <a:cubicBezTo>
                  <a:pt x="9940" y="10138"/>
                  <a:pt x="9912" y="10138"/>
                  <a:pt x="9894" y="10123"/>
                </a:cubicBezTo>
                <a:cubicBezTo>
                  <a:pt x="9885" y="10123"/>
                  <a:pt x="9876" y="10123"/>
                  <a:pt x="9866" y="10107"/>
                </a:cubicBezTo>
                <a:cubicBezTo>
                  <a:pt x="9857" y="10107"/>
                  <a:pt x="9857" y="10092"/>
                  <a:pt x="9857" y="10092"/>
                </a:cubicBezTo>
                <a:cubicBezTo>
                  <a:pt x="9830" y="10045"/>
                  <a:pt x="9812" y="10061"/>
                  <a:pt x="9802" y="10107"/>
                </a:cubicBezTo>
                <a:cubicBezTo>
                  <a:pt x="9793" y="10138"/>
                  <a:pt x="9793" y="10154"/>
                  <a:pt x="9784" y="10185"/>
                </a:cubicBezTo>
                <a:cubicBezTo>
                  <a:pt x="9775" y="10247"/>
                  <a:pt x="9757" y="10294"/>
                  <a:pt x="9720" y="10325"/>
                </a:cubicBezTo>
                <a:cubicBezTo>
                  <a:pt x="9693" y="10340"/>
                  <a:pt x="9665" y="10371"/>
                  <a:pt x="9638" y="10403"/>
                </a:cubicBezTo>
                <a:cubicBezTo>
                  <a:pt x="9619" y="10434"/>
                  <a:pt x="9592" y="10465"/>
                  <a:pt x="9592" y="10511"/>
                </a:cubicBezTo>
                <a:cubicBezTo>
                  <a:pt x="9592" y="10542"/>
                  <a:pt x="9583" y="10558"/>
                  <a:pt x="9574" y="10573"/>
                </a:cubicBezTo>
                <a:cubicBezTo>
                  <a:pt x="9564" y="10605"/>
                  <a:pt x="9555" y="10636"/>
                  <a:pt x="9555" y="10682"/>
                </a:cubicBezTo>
                <a:cubicBezTo>
                  <a:pt x="9555" y="10713"/>
                  <a:pt x="9555" y="10729"/>
                  <a:pt x="9555" y="10760"/>
                </a:cubicBezTo>
                <a:cubicBezTo>
                  <a:pt x="9564" y="10791"/>
                  <a:pt x="9555" y="10807"/>
                  <a:pt x="9546" y="10822"/>
                </a:cubicBezTo>
                <a:cubicBezTo>
                  <a:pt x="9537" y="10853"/>
                  <a:pt x="9528" y="10884"/>
                  <a:pt x="9519" y="10900"/>
                </a:cubicBezTo>
                <a:cubicBezTo>
                  <a:pt x="9509" y="10915"/>
                  <a:pt x="9500" y="10931"/>
                  <a:pt x="9491" y="10946"/>
                </a:cubicBezTo>
                <a:cubicBezTo>
                  <a:pt x="9482" y="10962"/>
                  <a:pt x="9464" y="10962"/>
                  <a:pt x="9455" y="10977"/>
                </a:cubicBezTo>
                <a:cubicBezTo>
                  <a:pt x="9436" y="11009"/>
                  <a:pt x="9418" y="11024"/>
                  <a:pt x="9400" y="11024"/>
                </a:cubicBezTo>
                <a:cubicBezTo>
                  <a:pt x="9372" y="11024"/>
                  <a:pt x="9363" y="11055"/>
                  <a:pt x="9354" y="11086"/>
                </a:cubicBezTo>
                <a:cubicBezTo>
                  <a:pt x="9345" y="11086"/>
                  <a:pt x="9336" y="11102"/>
                  <a:pt x="9336" y="11117"/>
                </a:cubicBezTo>
                <a:cubicBezTo>
                  <a:pt x="9326" y="11164"/>
                  <a:pt x="9308" y="11179"/>
                  <a:pt x="9290" y="11195"/>
                </a:cubicBezTo>
                <a:cubicBezTo>
                  <a:pt x="9272" y="11226"/>
                  <a:pt x="9253" y="11257"/>
                  <a:pt x="9244" y="11288"/>
                </a:cubicBezTo>
                <a:cubicBezTo>
                  <a:pt x="9226" y="11350"/>
                  <a:pt x="9207" y="11428"/>
                  <a:pt x="9180" y="11475"/>
                </a:cubicBezTo>
                <a:cubicBezTo>
                  <a:pt x="9171" y="11490"/>
                  <a:pt x="9162" y="11506"/>
                  <a:pt x="9162" y="11521"/>
                </a:cubicBezTo>
                <a:cubicBezTo>
                  <a:pt x="9143" y="11584"/>
                  <a:pt x="9116" y="11661"/>
                  <a:pt x="9098" y="11723"/>
                </a:cubicBezTo>
                <a:cubicBezTo>
                  <a:pt x="9079" y="11754"/>
                  <a:pt x="9079" y="11786"/>
                  <a:pt x="9079" y="11817"/>
                </a:cubicBezTo>
                <a:cubicBezTo>
                  <a:pt x="9070" y="11848"/>
                  <a:pt x="9079" y="11879"/>
                  <a:pt x="9098" y="11910"/>
                </a:cubicBezTo>
                <a:cubicBezTo>
                  <a:pt x="9116" y="11925"/>
                  <a:pt x="9125" y="11956"/>
                  <a:pt x="9116" y="11988"/>
                </a:cubicBezTo>
                <a:cubicBezTo>
                  <a:pt x="9116" y="12019"/>
                  <a:pt x="9116" y="12050"/>
                  <a:pt x="9116" y="12081"/>
                </a:cubicBezTo>
                <a:cubicBezTo>
                  <a:pt x="9134" y="12158"/>
                  <a:pt x="9134" y="12236"/>
                  <a:pt x="9116" y="12314"/>
                </a:cubicBezTo>
                <a:cubicBezTo>
                  <a:pt x="9107" y="12329"/>
                  <a:pt x="9107" y="12329"/>
                  <a:pt x="9107" y="12345"/>
                </a:cubicBezTo>
                <a:cubicBezTo>
                  <a:pt x="9098" y="12423"/>
                  <a:pt x="9088" y="12500"/>
                  <a:pt x="9052" y="12563"/>
                </a:cubicBezTo>
                <a:cubicBezTo>
                  <a:pt x="9052" y="12563"/>
                  <a:pt x="9052" y="12578"/>
                  <a:pt x="9052" y="12594"/>
                </a:cubicBezTo>
                <a:cubicBezTo>
                  <a:pt x="9061" y="12609"/>
                  <a:pt x="9070" y="12640"/>
                  <a:pt x="9079" y="12656"/>
                </a:cubicBezTo>
                <a:cubicBezTo>
                  <a:pt x="9088" y="12687"/>
                  <a:pt x="9088" y="12702"/>
                  <a:pt x="9088" y="12733"/>
                </a:cubicBezTo>
                <a:cubicBezTo>
                  <a:pt x="9070" y="12780"/>
                  <a:pt x="9079" y="12811"/>
                  <a:pt x="9088" y="12842"/>
                </a:cubicBezTo>
                <a:cubicBezTo>
                  <a:pt x="9098" y="12873"/>
                  <a:pt x="9116" y="12904"/>
                  <a:pt x="9134" y="12920"/>
                </a:cubicBezTo>
                <a:cubicBezTo>
                  <a:pt x="9143" y="12920"/>
                  <a:pt x="9162" y="12935"/>
                  <a:pt x="9180" y="12935"/>
                </a:cubicBezTo>
                <a:cubicBezTo>
                  <a:pt x="9180" y="12935"/>
                  <a:pt x="9180" y="12935"/>
                  <a:pt x="9180" y="12935"/>
                </a:cubicBezTo>
                <a:cubicBezTo>
                  <a:pt x="9180" y="12935"/>
                  <a:pt x="9180" y="12935"/>
                  <a:pt x="9180" y="12935"/>
                </a:cubicBezTo>
                <a:cubicBezTo>
                  <a:pt x="9180" y="12935"/>
                  <a:pt x="9180" y="12935"/>
                  <a:pt x="9180" y="12935"/>
                </a:cubicBezTo>
                <a:cubicBezTo>
                  <a:pt x="9180" y="12935"/>
                  <a:pt x="9180" y="12935"/>
                  <a:pt x="9180" y="12935"/>
                </a:cubicBezTo>
                <a:cubicBezTo>
                  <a:pt x="9180" y="12967"/>
                  <a:pt x="9180" y="12998"/>
                  <a:pt x="9198" y="13013"/>
                </a:cubicBezTo>
                <a:cubicBezTo>
                  <a:pt x="9207" y="13029"/>
                  <a:pt x="9217" y="13044"/>
                  <a:pt x="9226" y="13075"/>
                </a:cubicBezTo>
                <a:cubicBezTo>
                  <a:pt x="9226" y="13091"/>
                  <a:pt x="9235" y="13106"/>
                  <a:pt x="9244" y="13106"/>
                </a:cubicBezTo>
                <a:cubicBezTo>
                  <a:pt x="9272" y="13122"/>
                  <a:pt x="9290" y="13153"/>
                  <a:pt x="9299" y="13184"/>
                </a:cubicBezTo>
                <a:cubicBezTo>
                  <a:pt x="9308" y="13200"/>
                  <a:pt x="9317" y="13215"/>
                  <a:pt x="9317" y="13231"/>
                </a:cubicBezTo>
                <a:cubicBezTo>
                  <a:pt x="9317" y="13293"/>
                  <a:pt x="9336" y="13339"/>
                  <a:pt x="9354" y="13386"/>
                </a:cubicBezTo>
                <a:cubicBezTo>
                  <a:pt x="9363" y="13433"/>
                  <a:pt x="9391" y="13464"/>
                  <a:pt x="9418" y="13495"/>
                </a:cubicBezTo>
                <a:cubicBezTo>
                  <a:pt x="9445" y="13510"/>
                  <a:pt x="9464" y="13526"/>
                  <a:pt x="9482" y="13557"/>
                </a:cubicBezTo>
                <a:cubicBezTo>
                  <a:pt x="9528" y="13604"/>
                  <a:pt x="9564" y="13666"/>
                  <a:pt x="9619" y="13728"/>
                </a:cubicBezTo>
                <a:cubicBezTo>
                  <a:pt x="9638" y="13744"/>
                  <a:pt x="9665" y="13759"/>
                  <a:pt x="9693" y="13775"/>
                </a:cubicBezTo>
                <a:cubicBezTo>
                  <a:pt x="9693" y="13775"/>
                  <a:pt x="9702" y="13775"/>
                  <a:pt x="9711" y="13775"/>
                </a:cubicBezTo>
                <a:cubicBezTo>
                  <a:pt x="9729" y="13759"/>
                  <a:pt x="9747" y="13744"/>
                  <a:pt x="9766" y="13728"/>
                </a:cubicBezTo>
                <a:cubicBezTo>
                  <a:pt x="9793" y="13712"/>
                  <a:pt x="9821" y="13697"/>
                  <a:pt x="9857" y="13697"/>
                </a:cubicBezTo>
                <a:cubicBezTo>
                  <a:pt x="9876" y="13697"/>
                  <a:pt x="9894" y="13697"/>
                  <a:pt x="9921" y="13697"/>
                </a:cubicBezTo>
                <a:cubicBezTo>
                  <a:pt x="9949" y="13681"/>
                  <a:pt x="9985" y="13681"/>
                  <a:pt x="10013" y="13712"/>
                </a:cubicBezTo>
                <a:cubicBezTo>
                  <a:pt x="10022" y="13712"/>
                  <a:pt x="10031" y="13712"/>
                  <a:pt x="10031" y="13728"/>
                </a:cubicBezTo>
                <a:cubicBezTo>
                  <a:pt x="10049" y="13728"/>
                  <a:pt x="10068" y="13728"/>
                  <a:pt x="10086" y="13728"/>
                </a:cubicBezTo>
                <a:cubicBezTo>
                  <a:pt x="10095" y="13712"/>
                  <a:pt x="10114" y="13697"/>
                  <a:pt x="10132" y="13697"/>
                </a:cubicBezTo>
                <a:cubicBezTo>
                  <a:pt x="10150" y="13681"/>
                  <a:pt x="10168" y="13666"/>
                  <a:pt x="10178" y="13650"/>
                </a:cubicBezTo>
                <a:cubicBezTo>
                  <a:pt x="10196" y="13635"/>
                  <a:pt x="10223" y="13619"/>
                  <a:pt x="10242" y="13604"/>
                </a:cubicBezTo>
                <a:cubicBezTo>
                  <a:pt x="10269" y="13588"/>
                  <a:pt x="10287" y="13573"/>
                  <a:pt x="10315" y="13573"/>
                </a:cubicBezTo>
                <a:cubicBezTo>
                  <a:pt x="10342" y="13573"/>
                  <a:pt x="10379" y="13542"/>
                  <a:pt x="10416" y="13542"/>
                </a:cubicBezTo>
                <a:cubicBezTo>
                  <a:pt x="10425" y="13557"/>
                  <a:pt x="10434" y="13557"/>
                  <a:pt x="10434" y="13557"/>
                </a:cubicBezTo>
                <a:cubicBezTo>
                  <a:pt x="10471" y="13573"/>
                  <a:pt x="10489" y="13604"/>
                  <a:pt x="10507" y="13666"/>
                </a:cubicBezTo>
                <a:cubicBezTo>
                  <a:pt x="10516" y="13681"/>
                  <a:pt x="10516" y="13712"/>
                  <a:pt x="10525" y="13744"/>
                </a:cubicBezTo>
                <a:cubicBezTo>
                  <a:pt x="10535" y="13790"/>
                  <a:pt x="10562" y="13806"/>
                  <a:pt x="10589" y="13806"/>
                </a:cubicBezTo>
                <a:cubicBezTo>
                  <a:pt x="10599" y="13806"/>
                  <a:pt x="10608" y="13806"/>
                  <a:pt x="10617" y="13806"/>
                </a:cubicBezTo>
                <a:cubicBezTo>
                  <a:pt x="10644" y="13790"/>
                  <a:pt x="10681" y="13790"/>
                  <a:pt x="10718" y="13775"/>
                </a:cubicBezTo>
                <a:cubicBezTo>
                  <a:pt x="10736" y="13759"/>
                  <a:pt x="10754" y="13759"/>
                  <a:pt x="10763" y="13790"/>
                </a:cubicBezTo>
                <a:cubicBezTo>
                  <a:pt x="10773" y="13806"/>
                  <a:pt x="10782" y="13821"/>
                  <a:pt x="10782" y="13837"/>
                </a:cubicBezTo>
                <a:cubicBezTo>
                  <a:pt x="10818" y="13868"/>
                  <a:pt x="10818" y="13914"/>
                  <a:pt x="10818" y="13961"/>
                </a:cubicBezTo>
                <a:cubicBezTo>
                  <a:pt x="10818" y="13992"/>
                  <a:pt x="10809" y="14023"/>
                  <a:pt x="10809" y="14054"/>
                </a:cubicBezTo>
                <a:cubicBezTo>
                  <a:pt x="10800" y="14085"/>
                  <a:pt x="10791" y="14101"/>
                  <a:pt x="10791" y="14132"/>
                </a:cubicBezTo>
                <a:cubicBezTo>
                  <a:pt x="10782" y="14163"/>
                  <a:pt x="10791" y="14194"/>
                  <a:pt x="10782" y="14225"/>
                </a:cubicBezTo>
                <a:cubicBezTo>
                  <a:pt x="10782" y="14272"/>
                  <a:pt x="10773" y="14318"/>
                  <a:pt x="10754" y="14365"/>
                </a:cubicBezTo>
                <a:cubicBezTo>
                  <a:pt x="10754" y="14365"/>
                  <a:pt x="10754" y="14381"/>
                  <a:pt x="10754" y="14381"/>
                </a:cubicBezTo>
                <a:cubicBezTo>
                  <a:pt x="10754" y="14381"/>
                  <a:pt x="10754" y="14396"/>
                  <a:pt x="10754" y="14396"/>
                </a:cubicBezTo>
                <a:cubicBezTo>
                  <a:pt x="10791" y="14536"/>
                  <a:pt x="10800" y="14567"/>
                  <a:pt x="10873" y="14676"/>
                </a:cubicBezTo>
                <a:cubicBezTo>
                  <a:pt x="10882" y="14707"/>
                  <a:pt x="10892" y="14723"/>
                  <a:pt x="10901" y="14738"/>
                </a:cubicBezTo>
                <a:cubicBezTo>
                  <a:pt x="10928" y="14769"/>
                  <a:pt x="10937" y="14800"/>
                  <a:pt x="10946" y="14847"/>
                </a:cubicBezTo>
                <a:cubicBezTo>
                  <a:pt x="10956" y="14862"/>
                  <a:pt x="10965" y="14893"/>
                  <a:pt x="10965" y="14909"/>
                </a:cubicBezTo>
                <a:cubicBezTo>
                  <a:pt x="10974" y="14956"/>
                  <a:pt x="10983" y="15018"/>
                  <a:pt x="11001" y="15064"/>
                </a:cubicBezTo>
                <a:cubicBezTo>
                  <a:pt x="11020" y="15111"/>
                  <a:pt x="11020" y="15173"/>
                  <a:pt x="11029" y="15235"/>
                </a:cubicBezTo>
                <a:cubicBezTo>
                  <a:pt x="11038" y="15251"/>
                  <a:pt x="11029" y="15266"/>
                  <a:pt x="11029" y="15282"/>
                </a:cubicBezTo>
                <a:cubicBezTo>
                  <a:pt x="11029" y="15297"/>
                  <a:pt x="11020" y="15313"/>
                  <a:pt x="11029" y="15329"/>
                </a:cubicBezTo>
                <a:cubicBezTo>
                  <a:pt x="11029" y="15375"/>
                  <a:pt x="11038" y="15406"/>
                  <a:pt x="11047" y="15453"/>
                </a:cubicBezTo>
                <a:cubicBezTo>
                  <a:pt x="11056" y="15468"/>
                  <a:pt x="11056" y="15484"/>
                  <a:pt x="11065" y="15499"/>
                </a:cubicBezTo>
                <a:cubicBezTo>
                  <a:pt x="11075" y="15562"/>
                  <a:pt x="11075" y="15639"/>
                  <a:pt x="11029" y="15702"/>
                </a:cubicBezTo>
                <a:cubicBezTo>
                  <a:pt x="11020" y="15717"/>
                  <a:pt x="11001" y="15748"/>
                  <a:pt x="10992" y="15779"/>
                </a:cubicBezTo>
                <a:cubicBezTo>
                  <a:pt x="10974" y="15810"/>
                  <a:pt x="10965" y="15841"/>
                  <a:pt x="10965" y="15872"/>
                </a:cubicBezTo>
                <a:cubicBezTo>
                  <a:pt x="10956" y="15935"/>
                  <a:pt x="10946" y="15981"/>
                  <a:pt x="10937" y="16043"/>
                </a:cubicBezTo>
                <a:cubicBezTo>
                  <a:pt x="10928" y="16074"/>
                  <a:pt x="10919" y="16106"/>
                  <a:pt x="10919" y="16137"/>
                </a:cubicBezTo>
                <a:cubicBezTo>
                  <a:pt x="10919" y="16183"/>
                  <a:pt x="10919" y="16245"/>
                  <a:pt x="10919" y="16292"/>
                </a:cubicBezTo>
                <a:cubicBezTo>
                  <a:pt x="10919" y="16323"/>
                  <a:pt x="10928" y="16354"/>
                  <a:pt x="10937" y="16370"/>
                </a:cubicBezTo>
                <a:cubicBezTo>
                  <a:pt x="10965" y="16416"/>
                  <a:pt x="10992" y="16478"/>
                  <a:pt x="11001" y="16556"/>
                </a:cubicBezTo>
                <a:cubicBezTo>
                  <a:pt x="11020" y="16634"/>
                  <a:pt x="11038" y="16696"/>
                  <a:pt x="11056" y="16758"/>
                </a:cubicBezTo>
                <a:cubicBezTo>
                  <a:pt x="11075" y="16820"/>
                  <a:pt x="11084" y="16867"/>
                  <a:pt x="11084" y="16914"/>
                </a:cubicBezTo>
                <a:cubicBezTo>
                  <a:pt x="11084" y="16976"/>
                  <a:pt x="11093" y="17038"/>
                  <a:pt x="11102" y="17085"/>
                </a:cubicBezTo>
                <a:cubicBezTo>
                  <a:pt x="11102" y="17116"/>
                  <a:pt x="11111" y="17131"/>
                  <a:pt x="11111" y="17162"/>
                </a:cubicBezTo>
                <a:cubicBezTo>
                  <a:pt x="11111" y="17224"/>
                  <a:pt x="11120" y="17287"/>
                  <a:pt x="11129" y="17349"/>
                </a:cubicBezTo>
                <a:cubicBezTo>
                  <a:pt x="11139" y="17411"/>
                  <a:pt x="11157" y="17473"/>
                  <a:pt x="11175" y="17520"/>
                </a:cubicBezTo>
                <a:cubicBezTo>
                  <a:pt x="11194" y="17551"/>
                  <a:pt x="11203" y="17582"/>
                  <a:pt x="11221" y="17613"/>
                </a:cubicBezTo>
                <a:cubicBezTo>
                  <a:pt x="11230" y="17644"/>
                  <a:pt x="11239" y="17675"/>
                  <a:pt x="11248" y="17706"/>
                </a:cubicBezTo>
                <a:cubicBezTo>
                  <a:pt x="11258" y="17784"/>
                  <a:pt x="11267" y="17846"/>
                  <a:pt x="11285" y="17908"/>
                </a:cubicBezTo>
                <a:cubicBezTo>
                  <a:pt x="11294" y="17924"/>
                  <a:pt x="11294" y="17955"/>
                  <a:pt x="11303" y="17970"/>
                </a:cubicBezTo>
                <a:cubicBezTo>
                  <a:pt x="11313" y="18001"/>
                  <a:pt x="11313" y="18048"/>
                  <a:pt x="11294" y="18079"/>
                </a:cubicBezTo>
                <a:cubicBezTo>
                  <a:pt x="11285" y="18095"/>
                  <a:pt x="11285" y="18110"/>
                  <a:pt x="11294" y="18126"/>
                </a:cubicBezTo>
                <a:cubicBezTo>
                  <a:pt x="11303" y="18157"/>
                  <a:pt x="11303" y="18203"/>
                  <a:pt x="11313" y="18250"/>
                </a:cubicBezTo>
                <a:cubicBezTo>
                  <a:pt x="11313" y="18250"/>
                  <a:pt x="11313" y="18266"/>
                  <a:pt x="11313" y="18266"/>
                </a:cubicBezTo>
                <a:cubicBezTo>
                  <a:pt x="11340" y="18297"/>
                  <a:pt x="11377" y="18328"/>
                  <a:pt x="11404" y="18343"/>
                </a:cubicBezTo>
                <a:cubicBezTo>
                  <a:pt x="11404" y="18359"/>
                  <a:pt x="11413" y="18343"/>
                  <a:pt x="11422" y="18343"/>
                </a:cubicBezTo>
                <a:cubicBezTo>
                  <a:pt x="11450" y="18328"/>
                  <a:pt x="11477" y="18297"/>
                  <a:pt x="11505" y="18312"/>
                </a:cubicBezTo>
                <a:cubicBezTo>
                  <a:pt x="11523" y="18312"/>
                  <a:pt x="11532" y="18297"/>
                  <a:pt x="11551" y="18297"/>
                </a:cubicBezTo>
                <a:cubicBezTo>
                  <a:pt x="11569" y="18281"/>
                  <a:pt x="11587" y="18266"/>
                  <a:pt x="11615" y="18266"/>
                </a:cubicBezTo>
                <a:cubicBezTo>
                  <a:pt x="11642" y="18266"/>
                  <a:pt x="11669" y="18250"/>
                  <a:pt x="11697" y="18281"/>
                </a:cubicBezTo>
                <a:cubicBezTo>
                  <a:pt x="11697" y="18281"/>
                  <a:pt x="11715" y="18281"/>
                  <a:pt x="11715" y="18281"/>
                </a:cubicBezTo>
                <a:cubicBezTo>
                  <a:pt x="11743" y="18250"/>
                  <a:pt x="11770" y="18281"/>
                  <a:pt x="11788" y="18234"/>
                </a:cubicBezTo>
                <a:cubicBezTo>
                  <a:pt x="11798" y="18234"/>
                  <a:pt x="11807" y="18219"/>
                  <a:pt x="11816" y="18219"/>
                </a:cubicBezTo>
                <a:cubicBezTo>
                  <a:pt x="11853" y="18219"/>
                  <a:pt x="11889" y="18188"/>
                  <a:pt x="11917" y="18157"/>
                </a:cubicBezTo>
                <a:cubicBezTo>
                  <a:pt x="11962" y="18110"/>
                  <a:pt x="11999" y="18048"/>
                  <a:pt x="12036" y="17986"/>
                </a:cubicBezTo>
                <a:cubicBezTo>
                  <a:pt x="12063" y="17939"/>
                  <a:pt x="12091" y="17893"/>
                  <a:pt x="12109" y="17846"/>
                </a:cubicBezTo>
                <a:cubicBezTo>
                  <a:pt x="12127" y="17799"/>
                  <a:pt x="12145" y="17753"/>
                  <a:pt x="12164" y="17706"/>
                </a:cubicBezTo>
                <a:cubicBezTo>
                  <a:pt x="12173" y="17675"/>
                  <a:pt x="12191" y="17644"/>
                  <a:pt x="12200" y="17628"/>
                </a:cubicBezTo>
                <a:cubicBezTo>
                  <a:pt x="12237" y="17597"/>
                  <a:pt x="12255" y="17551"/>
                  <a:pt x="12264" y="17489"/>
                </a:cubicBezTo>
                <a:cubicBezTo>
                  <a:pt x="12274" y="17442"/>
                  <a:pt x="12283" y="17395"/>
                  <a:pt x="12292" y="17349"/>
                </a:cubicBezTo>
                <a:cubicBezTo>
                  <a:pt x="12292" y="17333"/>
                  <a:pt x="12292" y="17302"/>
                  <a:pt x="12283" y="17287"/>
                </a:cubicBezTo>
                <a:cubicBezTo>
                  <a:pt x="12274" y="17255"/>
                  <a:pt x="12283" y="17240"/>
                  <a:pt x="12292" y="17209"/>
                </a:cubicBezTo>
                <a:cubicBezTo>
                  <a:pt x="12310" y="17193"/>
                  <a:pt x="12328" y="17162"/>
                  <a:pt x="12356" y="17162"/>
                </a:cubicBezTo>
                <a:cubicBezTo>
                  <a:pt x="12383" y="17147"/>
                  <a:pt x="12411" y="17131"/>
                  <a:pt x="12429" y="17100"/>
                </a:cubicBezTo>
                <a:cubicBezTo>
                  <a:pt x="12447" y="17085"/>
                  <a:pt x="12466" y="17053"/>
                  <a:pt x="12466" y="17022"/>
                </a:cubicBezTo>
                <a:cubicBezTo>
                  <a:pt x="12466" y="16976"/>
                  <a:pt x="12475" y="16929"/>
                  <a:pt x="12475" y="16883"/>
                </a:cubicBezTo>
                <a:cubicBezTo>
                  <a:pt x="12475" y="16867"/>
                  <a:pt x="12475" y="16836"/>
                  <a:pt x="12475" y="16820"/>
                </a:cubicBezTo>
                <a:cubicBezTo>
                  <a:pt x="12466" y="16743"/>
                  <a:pt x="12447" y="16680"/>
                  <a:pt x="12438" y="16603"/>
                </a:cubicBezTo>
                <a:cubicBezTo>
                  <a:pt x="12438" y="16587"/>
                  <a:pt x="12438" y="16556"/>
                  <a:pt x="12447" y="16541"/>
                </a:cubicBezTo>
                <a:cubicBezTo>
                  <a:pt x="12502" y="16463"/>
                  <a:pt x="12566" y="16385"/>
                  <a:pt x="12621" y="16308"/>
                </a:cubicBezTo>
                <a:cubicBezTo>
                  <a:pt x="12640" y="16276"/>
                  <a:pt x="12658" y="16261"/>
                  <a:pt x="12676" y="16245"/>
                </a:cubicBezTo>
                <a:cubicBezTo>
                  <a:pt x="12695" y="16230"/>
                  <a:pt x="12722" y="16214"/>
                  <a:pt x="12740" y="16199"/>
                </a:cubicBezTo>
                <a:cubicBezTo>
                  <a:pt x="12786" y="16152"/>
                  <a:pt x="12814" y="16090"/>
                  <a:pt x="12832" y="15997"/>
                </a:cubicBezTo>
                <a:cubicBezTo>
                  <a:pt x="12841" y="15966"/>
                  <a:pt x="12850" y="15935"/>
                  <a:pt x="12850" y="15888"/>
                </a:cubicBezTo>
                <a:cubicBezTo>
                  <a:pt x="12841" y="15841"/>
                  <a:pt x="12850" y="15810"/>
                  <a:pt x="12850" y="15764"/>
                </a:cubicBezTo>
                <a:cubicBezTo>
                  <a:pt x="12850" y="15733"/>
                  <a:pt x="12850" y="15702"/>
                  <a:pt x="12850" y="15670"/>
                </a:cubicBezTo>
                <a:cubicBezTo>
                  <a:pt x="12841" y="15608"/>
                  <a:pt x="12841" y="15562"/>
                  <a:pt x="12850" y="15499"/>
                </a:cubicBezTo>
                <a:cubicBezTo>
                  <a:pt x="12859" y="15484"/>
                  <a:pt x="12850" y="15453"/>
                  <a:pt x="12832" y="15437"/>
                </a:cubicBezTo>
                <a:cubicBezTo>
                  <a:pt x="12804" y="15406"/>
                  <a:pt x="12795" y="15360"/>
                  <a:pt x="12786" y="15313"/>
                </a:cubicBezTo>
                <a:cubicBezTo>
                  <a:pt x="12777" y="15251"/>
                  <a:pt x="12777" y="15189"/>
                  <a:pt x="12777" y="15127"/>
                </a:cubicBezTo>
                <a:cubicBezTo>
                  <a:pt x="12777" y="15111"/>
                  <a:pt x="12777" y="15095"/>
                  <a:pt x="12777" y="15095"/>
                </a:cubicBezTo>
                <a:cubicBezTo>
                  <a:pt x="12786" y="15064"/>
                  <a:pt x="12786" y="15033"/>
                  <a:pt x="12777" y="15018"/>
                </a:cubicBezTo>
                <a:cubicBezTo>
                  <a:pt x="12740" y="14987"/>
                  <a:pt x="12740" y="14940"/>
                  <a:pt x="12759" y="14878"/>
                </a:cubicBezTo>
                <a:cubicBezTo>
                  <a:pt x="12768" y="14847"/>
                  <a:pt x="12777" y="14800"/>
                  <a:pt x="12795" y="14769"/>
                </a:cubicBezTo>
                <a:cubicBezTo>
                  <a:pt x="12814" y="14723"/>
                  <a:pt x="12823" y="14676"/>
                  <a:pt x="12841" y="14629"/>
                </a:cubicBezTo>
                <a:cubicBezTo>
                  <a:pt x="12850" y="14598"/>
                  <a:pt x="12850" y="14583"/>
                  <a:pt x="12868" y="14567"/>
                </a:cubicBezTo>
                <a:cubicBezTo>
                  <a:pt x="12896" y="14536"/>
                  <a:pt x="12914" y="14505"/>
                  <a:pt x="12933" y="14458"/>
                </a:cubicBezTo>
                <a:cubicBezTo>
                  <a:pt x="12978" y="14365"/>
                  <a:pt x="13033" y="14272"/>
                  <a:pt x="13097" y="14179"/>
                </a:cubicBezTo>
                <a:cubicBezTo>
                  <a:pt x="13125" y="14132"/>
                  <a:pt x="13152" y="14070"/>
                  <a:pt x="13198" y="14039"/>
                </a:cubicBezTo>
                <a:cubicBezTo>
                  <a:pt x="13207" y="14039"/>
                  <a:pt x="13207" y="14023"/>
                  <a:pt x="13216" y="14023"/>
                </a:cubicBezTo>
                <a:cubicBezTo>
                  <a:pt x="13317" y="13883"/>
                  <a:pt x="13390" y="13728"/>
                  <a:pt x="13445" y="13526"/>
                </a:cubicBezTo>
                <a:cubicBezTo>
                  <a:pt x="13463" y="13448"/>
                  <a:pt x="13482" y="13386"/>
                  <a:pt x="13509" y="13308"/>
                </a:cubicBezTo>
                <a:cubicBezTo>
                  <a:pt x="13527" y="13277"/>
                  <a:pt x="13546" y="13215"/>
                  <a:pt x="13555" y="13169"/>
                </a:cubicBezTo>
                <a:cubicBezTo>
                  <a:pt x="13564" y="13091"/>
                  <a:pt x="13564" y="13029"/>
                  <a:pt x="13564" y="12951"/>
                </a:cubicBezTo>
                <a:cubicBezTo>
                  <a:pt x="13564" y="12935"/>
                  <a:pt x="13546" y="12904"/>
                  <a:pt x="13537" y="12920"/>
                </a:cubicBezTo>
                <a:cubicBezTo>
                  <a:pt x="13527" y="12920"/>
                  <a:pt x="13527" y="12920"/>
                  <a:pt x="13527" y="12920"/>
                </a:cubicBezTo>
                <a:cubicBezTo>
                  <a:pt x="13491" y="12967"/>
                  <a:pt x="13454" y="12982"/>
                  <a:pt x="13418" y="12982"/>
                </a:cubicBezTo>
                <a:cubicBezTo>
                  <a:pt x="13372" y="12998"/>
                  <a:pt x="13317" y="12998"/>
                  <a:pt x="13262" y="13044"/>
                </a:cubicBezTo>
                <a:cubicBezTo>
                  <a:pt x="13262" y="13044"/>
                  <a:pt x="13253" y="13044"/>
                  <a:pt x="13244" y="13044"/>
                </a:cubicBezTo>
                <a:cubicBezTo>
                  <a:pt x="13207" y="13044"/>
                  <a:pt x="13180" y="13060"/>
                  <a:pt x="13161" y="13075"/>
                </a:cubicBezTo>
                <a:cubicBezTo>
                  <a:pt x="13152" y="13091"/>
                  <a:pt x="13143" y="13091"/>
                  <a:pt x="13134" y="13091"/>
                </a:cubicBezTo>
                <a:cubicBezTo>
                  <a:pt x="13125" y="13091"/>
                  <a:pt x="13116" y="13091"/>
                  <a:pt x="13106" y="13091"/>
                </a:cubicBezTo>
                <a:cubicBezTo>
                  <a:pt x="13097" y="13075"/>
                  <a:pt x="13088" y="13075"/>
                  <a:pt x="13088" y="13060"/>
                </a:cubicBezTo>
                <a:cubicBezTo>
                  <a:pt x="13070" y="13029"/>
                  <a:pt x="13052" y="12998"/>
                  <a:pt x="13033" y="12967"/>
                </a:cubicBezTo>
                <a:cubicBezTo>
                  <a:pt x="13024" y="12951"/>
                  <a:pt x="13024" y="12935"/>
                  <a:pt x="13024" y="12935"/>
                </a:cubicBezTo>
                <a:cubicBezTo>
                  <a:pt x="13042" y="12873"/>
                  <a:pt x="13042" y="12858"/>
                  <a:pt x="13024" y="12842"/>
                </a:cubicBezTo>
                <a:cubicBezTo>
                  <a:pt x="13006" y="12811"/>
                  <a:pt x="12997" y="12796"/>
                  <a:pt x="12978" y="12765"/>
                </a:cubicBezTo>
                <a:cubicBezTo>
                  <a:pt x="12960" y="12718"/>
                  <a:pt x="12923" y="12671"/>
                  <a:pt x="12896" y="12625"/>
                </a:cubicBezTo>
                <a:cubicBezTo>
                  <a:pt x="12887" y="12594"/>
                  <a:pt x="12859" y="12578"/>
                  <a:pt x="12841" y="12547"/>
                </a:cubicBezTo>
                <a:cubicBezTo>
                  <a:pt x="12804" y="12516"/>
                  <a:pt x="12768" y="12469"/>
                  <a:pt x="12759" y="12392"/>
                </a:cubicBezTo>
                <a:cubicBezTo>
                  <a:pt x="12749" y="12360"/>
                  <a:pt x="12749" y="12314"/>
                  <a:pt x="12740" y="12283"/>
                </a:cubicBezTo>
                <a:cubicBezTo>
                  <a:pt x="12731" y="12236"/>
                  <a:pt x="12713" y="12205"/>
                  <a:pt x="12695" y="12190"/>
                </a:cubicBezTo>
                <a:cubicBezTo>
                  <a:pt x="12676" y="12158"/>
                  <a:pt x="12667" y="12143"/>
                  <a:pt x="12649" y="12112"/>
                </a:cubicBezTo>
                <a:cubicBezTo>
                  <a:pt x="12631" y="12096"/>
                  <a:pt x="12621" y="12065"/>
                  <a:pt x="12621" y="12050"/>
                </a:cubicBezTo>
                <a:cubicBezTo>
                  <a:pt x="12621" y="11972"/>
                  <a:pt x="12612" y="11894"/>
                  <a:pt x="12603" y="11817"/>
                </a:cubicBezTo>
                <a:cubicBezTo>
                  <a:pt x="12594" y="11739"/>
                  <a:pt x="12566" y="11692"/>
                  <a:pt x="12530" y="11661"/>
                </a:cubicBezTo>
                <a:cubicBezTo>
                  <a:pt x="12521" y="11646"/>
                  <a:pt x="12521" y="11646"/>
                  <a:pt x="12512" y="11646"/>
                </a:cubicBezTo>
                <a:cubicBezTo>
                  <a:pt x="12502" y="11630"/>
                  <a:pt x="12502" y="11615"/>
                  <a:pt x="12493" y="11615"/>
                </a:cubicBezTo>
                <a:cubicBezTo>
                  <a:pt x="12493" y="11599"/>
                  <a:pt x="12493" y="11584"/>
                  <a:pt x="12493" y="11568"/>
                </a:cubicBezTo>
                <a:cubicBezTo>
                  <a:pt x="12493" y="11521"/>
                  <a:pt x="12484" y="11475"/>
                  <a:pt x="12466" y="11444"/>
                </a:cubicBezTo>
                <a:cubicBezTo>
                  <a:pt x="12466" y="11428"/>
                  <a:pt x="12457" y="11413"/>
                  <a:pt x="12447" y="11382"/>
                </a:cubicBezTo>
                <a:cubicBezTo>
                  <a:pt x="12420" y="11304"/>
                  <a:pt x="12383" y="11226"/>
                  <a:pt x="12374" y="11117"/>
                </a:cubicBezTo>
                <a:cubicBezTo>
                  <a:pt x="12365" y="11102"/>
                  <a:pt x="12365" y="11086"/>
                  <a:pt x="12356" y="11071"/>
                </a:cubicBezTo>
                <a:cubicBezTo>
                  <a:pt x="12356" y="11055"/>
                  <a:pt x="12356" y="11040"/>
                  <a:pt x="12365" y="11040"/>
                </a:cubicBezTo>
                <a:cubicBezTo>
                  <a:pt x="12374" y="11040"/>
                  <a:pt x="12393" y="11055"/>
                  <a:pt x="12402" y="11040"/>
                </a:cubicBezTo>
                <a:cubicBezTo>
                  <a:pt x="12402" y="11024"/>
                  <a:pt x="12411" y="11009"/>
                  <a:pt x="12429" y="11009"/>
                </a:cubicBezTo>
                <a:cubicBezTo>
                  <a:pt x="12438" y="11009"/>
                  <a:pt x="12447" y="11024"/>
                  <a:pt x="12457" y="11040"/>
                </a:cubicBezTo>
                <a:cubicBezTo>
                  <a:pt x="12466" y="11055"/>
                  <a:pt x="12466" y="11071"/>
                  <a:pt x="12475" y="11086"/>
                </a:cubicBezTo>
                <a:cubicBezTo>
                  <a:pt x="12512" y="11148"/>
                  <a:pt x="12530" y="11226"/>
                  <a:pt x="12557" y="11288"/>
                </a:cubicBezTo>
                <a:cubicBezTo>
                  <a:pt x="12576" y="11335"/>
                  <a:pt x="12585" y="11366"/>
                  <a:pt x="12594" y="11413"/>
                </a:cubicBezTo>
                <a:cubicBezTo>
                  <a:pt x="12594" y="11444"/>
                  <a:pt x="12603" y="11459"/>
                  <a:pt x="12621" y="11475"/>
                </a:cubicBezTo>
                <a:cubicBezTo>
                  <a:pt x="12658" y="11490"/>
                  <a:pt x="12676" y="11521"/>
                  <a:pt x="12685" y="11584"/>
                </a:cubicBezTo>
                <a:cubicBezTo>
                  <a:pt x="12695" y="11599"/>
                  <a:pt x="12695" y="11615"/>
                  <a:pt x="12704" y="11630"/>
                </a:cubicBezTo>
                <a:cubicBezTo>
                  <a:pt x="12713" y="11661"/>
                  <a:pt x="12713" y="11692"/>
                  <a:pt x="12713" y="11723"/>
                </a:cubicBezTo>
                <a:cubicBezTo>
                  <a:pt x="12713" y="11739"/>
                  <a:pt x="12713" y="11754"/>
                  <a:pt x="12713" y="11770"/>
                </a:cubicBezTo>
                <a:cubicBezTo>
                  <a:pt x="12722" y="11832"/>
                  <a:pt x="12740" y="11894"/>
                  <a:pt x="12777" y="11941"/>
                </a:cubicBezTo>
                <a:cubicBezTo>
                  <a:pt x="12786" y="11956"/>
                  <a:pt x="12804" y="11956"/>
                  <a:pt x="12814" y="11972"/>
                </a:cubicBezTo>
                <a:cubicBezTo>
                  <a:pt x="12832" y="12003"/>
                  <a:pt x="12850" y="12034"/>
                  <a:pt x="12859" y="12081"/>
                </a:cubicBezTo>
                <a:cubicBezTo>
                  <a:pt x="12868" y="12143"/>
                  <a:pt x="12887" y="12190"/>
                  <a:pt x="12905" y="12221"/>
                </a:cubicBezTo>
                <a:cubicBezTo>
                  <a:pt x="12923" y="12252"/>
                  <a:pt x="12942" y="12298"/>
                  <a:pt x="12960" y="12329"/>
                </a:cubicBezTo>
                <a:cubicBezTo>
                  <a:pt x="12978" y="12376"/>
                  <a:pt x="12987" y="12423"/>
                  <a:pt x="12987" y="12485"/>
                </a:cubicBezTo>
                <a:cubicBezTo>
                  <a:pt x="12978" y="12500"/>
                  <a:pt x="12978" y="12516"/>
                  <a:pt x="12987" y="12531"/>
                </a:cubicBezTo>
                <a:cubicBezTo>
                  <a:pt x="13006" y="12594"/>
                  <a:pt x="13006" y="12671"/>
                  <a:pt x="13024" y="12733"/>
                </a:cubicBezTo>
                <a:cubicBezTo>
                  <a:pt x="13024" y="12749"/>
                  <a:pt x="13033" y="12780"/>
                  <a:pt x="13042" y="12796"/>
                </a:cubicBezTo>
                <a:cubicBezTo>
                  <a:pt x="13042" y="12827"/>
                  <a:pt x="13061" y="12827"/>
                  <a:pt x="13070" y="12827"/>
                </a:cubicBezTo>
                <a:cubicBezTo>
                  <a:pt x="13088" y="12827"/>
                  <a:pt x="13097" y="12827"/>
                  <a:pt x="13116" y="12827"/>
                </a:cubicBezTo>
                <a:cubicBezTo>
                  <a:pt x="13134" y="12827"/>
                  <a:pt x="13152" y="12811"/>
                  <a:pt x="13161" y="12796"/>
                </a:cubicBezTo>
                <a:cubicBezTo>
                  <a:pt x="13180" y="12749"/>
                  <a:pt x="13198" y="12749"/>
                  <a:pt x="13225" y="12749"/>
                </a:cubicBezTo>
                <a:cubicBezTo>
                  <a:pt x="13253" y="12749"/>
                  <a:pt x="13280" y="12749"/>
                  <a:pt x="13308" y="12718"/>
                </a:cubicBezTo>
                <a:cubicBezTo>
                  <a:pt x="13326" y="12702"/>
                  <a:pt x="13344" y="12687"/>
                  <a:pt x="13363" y="12687"/>
                </a:cubicBezTo>
                <a:cubicBezTo>
                  <a:pt x="13381" y="12687"/>
                  <a:pt x="13390" y="12671"/>
                  <a:pt x="13399" y="12656"/>
                </a:cubicBezTo>
                <a:cubicBezTo>
                  <a:pt x="13418" y="12625"/>
                  <a:pt x="13436" y="12609"/>
                  <a:pt x="13454" y="12594"/>
                </a:cubicBezTo>
                <a:cubicBezTo>
                  <a:pt x="13482" y="12578"/>
                  <a:pt x="13509" y="12578"/>
                  <a:pt x="13537" y="12547"/>
                </a:cubicBezTo>
                <a:cubicBezTo>
                  <a:pt x="13555" y="12547"/>
                  <a:pt x="13573" y="12516"/>
                  <a:pt x="13601" y="12500"/>
                </a:cubicBezTo>
                <a:cubicBezTo>
                  <a:pt x="13610" y="12500"/>
                  <a:pt x="13619" y="12485"/>
                  <a:pt x="13619" y="12469"/>
                </a:cubicBezTo>
                <a:cubicBezTo>
                  <a:pt x="13628" y="12423"/>
                  <a:pt x="13646" y="12392"/>
                  <a:pt x="13665" y="12376"/>
                </a:cubicBezTo>
                <a:cubicBezTo>
                  <a:pt x="13701" y="12360"/>
                  <a:pt x="13729" y="12345"/>
                  <a:pt x="13765" y="12345"/>
                </a:cubicBezTo>
                <a:cubicBezTo>
                  <a:pt x="13793" y="12329"/>
                  <a:pt x="13811" y="12314"/>
                  <a:pt x="13811" y="12267"/>
                </a:cubicBezTo>
                <a:cubicBezTo>
                  <a:pt x="13820" y="12252"/>
                  <a:pt x="13820" y="12236"/>
                  <a:pt x="13839" y="12236"/>
                </a:cubicBezTo>
                <a:cubicBezTo>
                  <a:pt x="13866" y="12221"/>
                  <a:pt x="13884" y="12205"/>
                  <a:pt x="13894" y="12143"/>
                </a:cubicBezTo>
                <a:cubicBezTo>
                  <a:pt x="13903" y="12127"/>
                  <a:pt x="13912" y="12112"/>
                  <a:pt x="13930" y="12112"/>
                </a:cubicBezTo>
                <a:cubicBezTo>
                  <a:pt x="13939" y="12096"/>
                  <a:pt x="13948" y="12096"/>
                  <a:pt x="13958" y="12096"/>
                </a:cubicBezTo>
                <a:cubicBezTo>
                  <a:pt x="13967" y="12081"/>
                  <a:pt x="13967" y="12065"/>
                  <a:pt x="13967" y="12065"/>
                </a:cubicBezTo>
                <a:cubicBezTo>
                  <a:pt x="13976" y="12034"/>
                  <a:pt x="13967" y="12003"/>
                  <a:pt x="13976" y="11972"/>
                </a:cubicBezTo>
                <a:cubicBezTo>
                  <a:pt x="13976" y="11956"/>
                  <a:pt x="13976" y="11941"/>
                  <a:pt x="13994" y="11925"/>
                </a:cubicBezTo>
                <a:cubicBezTo>
                  <a:pt x="14031" y="11879"/>
                  <a:pt x="14058" y="11817"/>
                  <a:pt x="14077" y="11739"/>
                </a:cubicBezTo>
                <a:cubicBezTo>
                  <a:pt x="14086" y="11708"/>
                  <a:pt x="14086" y="11677"/>
                  <a:pt x="14058" y="11646"/>
                </a:cubicBezTo>
                <a:cubicBezTo>
                  <a:pt x="14049" y="11615"/>
                  <a:pt x="14031" y="11584"/>
                  <a:pt x="14022" y="11552"/>
                </a:cubicBezTo>
                <a:cubicBezTo>
                  <a:pt x="14013" y="11537"/>
                  <a:pt x="14003" y="11521"/>
                  <a:pt x="13985" y="11506"/>
                </a:cubicBezTo>
                <a:cubicBezTo>
                  <a:pt x="13958" y="11506"/>
                  <a:pt x="13939" y="11506"/>
                  <a:pt x="13921" y="11490"/>
                </a:cubicBezTo>
                <a:cubicBezTo>
                  <a:pt x="13912" y="11490"/>
                  <a:pt x="13894" y="11475"/>
                  <a:pt x="13884" y="11459"/>
                </a:cubicBezTo>
                <a:cubicBezTo>
                  <a:pt x="13866" y="11428"/>
                  <a:pt x="13848" y="11397"/>
                  <a:pt x="13848" y="11350"/>
                </a:cubicBezTo>
                <a:cubicBezTo>
                  <a:pt x="13848" y="11304"/>
                  <a:pt x="13839" y="11257"/>
                  <a:pt x="13839" y="11226"/>
                </a:cubicBezTo>
                <a:cubicBezTo>
                  <a:pt x="13839" y="11226"/>
                  <a:pt x="13839" y="11211"/>
                  <a:pt x="13839" y="11211"/>
                </a:cubicBezTo>
                <a:cubicBezTo>
                  <a:pt x="13829" y="11211"/>
                  <a:pt x="13820" y="11211"/>
                  <a:pt x="13820" y="11226"/>
                </a:cubicBezTo>
                <a:cubicBezTo>
                  <a:pt x="13793" y="11273"/>
                  <a:pt x="13756" y="11335"/>
                  <a:pt x="13729" y="11397"/>
                </a:cubicBezTo>
                <a:cubicBezTo>
                  <a:pt x="13711" y="11444"/>
                  <a:pt x="13683" y="11475"/>
                  <a:pt x="13656" y="11459"/>
                </a:cubicBezTo>
                <a:cubicBezTo>
                  <a:pt x="13628" y="11459"/>
                  <a:pt x="13601" y="11459"/>
                  <a:pt x="13573" y="11475"/>
                </a:cubicBezTo>
                <a:cubicBezTo>
                  <a:pt x="13564" y="11490"/>
                  <a:pt x="13555" y="11475"/>
                  <a:pt x="13546" y="11459"/>
                </a:cubicBezTo>
                <a:cubicBezTo>
                  <a:pt x="13537" y="11444"/>
                  <a:pt x="13527" y="11428"/>
                  <a:pt x="13527" y="11413"/>
                </a:cubicBezTo>
                <a:cubicBezTo>
                  <a:pt x="13527" y="11366"/>
                  <a:pt x="13518" y="11319"/>
                  <a:pt x="13518" y="11273"/>
                </a:cubicBezTo>
                <a:cubicBezTo>
                  <a:pt x="13518" y="11257"/>
                  <a:pt x="13518" y="11257"/>
                  <a:pt x="13509" y="11242"/>
                </a:cubicBezTo>
                <a:cubicBezTo>
                  <a:pt x="13509" y="11242"/>
                  <a:pt x="13509" y="11226"/>
                  <a:pt x="13500" y="11226"/>
                </a:cubicBezTo>
                <a:cubicBezTo>
                  <a:pt x="13500" y="11226"/>
                  <a:pt x="13491" y="11242"/>
                  <a:pt x="13491" y="11242"/>
                </a:cubicBezTo>
                <a:cubicBezTo>
                  <a:pt x="13482" y="11257"/>
                  <a:pt x="13482" y="11273"/>
                  <a:pt x="13473" y="11288"/>
                </a:cubicBezTo>
                <a:cubicBezTo>
                  <a:pt x="13463" y="11304"/>
                  <a:pt x="13454" y="11304"/>
                  <a:pt x="13445" y="11288"/>
                </a:cubicBezTo>
                <a:cubicBezTo>
                  <a:pt x="13436" y="11273"/>
                  <a:pt x="13427" y="11242"/>
                  <a:pt x="13427" y="11211"/>
                </a:cubicBezTo>
                <a:cubicBezTo>
                  <a:pt x="13427" y="11164"/>
                  <a:pt x="13408" y="11133"/>
                  <a:pt x="13390" y="11102"/>
                </a:cubicBezTo>
                <a:cubicBezTo>
                  <a:pt x="13381" y="11071"/>
                  <a:pt x="13363" y="11055"/>
                  <a:pt x="13354" y="11024"/>
                </a:cubicBezTo>
                <a:cubicBezTo>
                  <a:pt x="13344" y="11024"/>
                  <a:pt x="13335" y="11009"/>
                  <a:pt x="13335" y="11009"/>
                </a:cubicBezTo>
                <a:cubicBezTo>
                  <a:pt x="13317" y="10962"/>
                  <a:pt x="13299" y="10915"/>
                  <a:pt x="13289" y="10869"/>
                </a:cubicBezTo>
                <a:cubicBezTo>
                  <a:pt x="13280" y="10853"/>
                  <a:pt x="13289" y="10838"/>
                  <a:pt x="13289" y="10822"/>
                </a:cubicBezTo>
                <a:cubicBezTo>
                  <a:pt x="13289" y="10807"/>
                  <a:pt x="13289" y="10791"/>
                  <a:pt x="13289" y="10775"/>
                </a:cubicBezTo>
                <a:cubicBezTo>
                  <a:pt x="13299" y="10760"/>
                  <a:pt x="13299" y="10760"/>
                  <a:pt x="13308" y="10760"/>
                </a:cubicBezTo>
                <a:cubicBezTo>
                  <a:pt x="13317" y="10744"/>
                  <a:pt x="13335" y="10744"/>
                  <a:pt x="13354" y="10744"/>
                </a:cubicBezTo>
                <a:cubicBezTo>
                  <a:pt x="13363" y="10744"/>
                  <a:pt x="13381" y="10744"/>
                  <a:pt x="13399" y="10760"/>
                </a:cubicBezTo>
                <a:cubicBezTo>
                  <a:pt x="13408" y="10775"/>
                  <a:pt x="13408" y="10791"/>
                  <a:pt x="13418" y="10807"/>
                </a:cubicBezTo>
                <a:cubicBezTo>
                  <a:pt x="13436" y="10869"/>
                  <a:pt x="13463" y="10915"/>
                  <a:pt x="13482" y="10977"/>
                </a:cubicBezTo>
                <a:cubicBezTo>
                  <a:pt x="13491" y="10993"/>
                  <a:pt x="13500" y="11009"/>
                  <a:pt x="13518" y="11024"/>
                </a:cubicBezTo>
                <a:cubicBezTo>
                  <a:pt x="13527" y="11024"/>
                  <a:pt x="13527" y="11024"/>
                  <a:pt x="13537" y="11024"/>
                </a:cubicBezTo>
                <a:cubicBezTo>
                  <a:pt x="13555" y="11040"/>
                  <a:pt x="13573" y="11055"/>
                  <a:pt x="13582" y="11071"/>
                </a:cubicBezTo>
                <a:cubicBezTo>
                  <a:pt x="13592" y="11102"/>
                  <a:pt x="13610" y="11102"/>
                  <a:pt x="13619" y="11117"/>
                </a:cubicBezTo>
                <a:cubicBezTo>
                  <a:pt x="13646" y="11148"/>
                  <a:pt x="13683" y="11164"/>
                  <a:pt x="13720" y="11179"/>
                </a:cubicBezTo>
                <a:cubicBezTo>
                  <a:pt x="13729" y="11179"/>
                  <a:pt x="13738" y="11179"/>
                  <a:pt x="13756" y="11164"/>
                </a:cubicBezTo>
                <a:cubicBezTo>
                  <a:pt x="13775" y="11148"/>
                  <a:pt x="13793" y="11133"/>
                  <a:pt x="13811" y="11117"/>
                </a:cubicBezTo>
                <a:cubicBezTo>
                  <a:pt x="13839" y="11102"/>
                  <a:pt x="13857" y="11117"/>
                  <a:pt x="13866" y="11148"/>
                </a:cubicBezTo>
                <a:cubicBezTo>
                  <a:pt x="13875" y="11179"/>
                  <a:pt x="13884" y="11211"/>
                  <a:pt x="13884" y="11242"/>
                </a:cubicBezTo>
                <a:cubicBezTo>
                  <a:pt x="13894" y="11273"/>
                  <a:pt x="13912" y="11273"/>
                  <a:pt x="13921" y="11288"/>
                </a:cubicBezTo>
                <a:cubicBezTo>
                  <a:pt x="14003" y="11288"/>
                  <a:pt x="14077" y="11319"/>
                  <a:pt x="14150" y="11335"/>
                </a:cubicBezTo>
                <a:cubicBezTo>
                  <a:pt x="14177" y="11350"/>
                  <a:pt x="14196" y="11350"/>
                  <a:pt x="14223" y="11350"/>
                </a:cubicBezTo>
                <a:cubicBezTo>
                  <a:pt x="14269" y="11335"/>
                  <a:pt x="14315" y="11319"/>
                  <a:pt x="14360" y="11335"/>
                </a:cubicBezTo>
                <a:cubicBezTo>
                  <a:pt x="14369" y="11335"/>
                  <a:pt x="14379" y="11335"/>
                  <a:pt x="14388" y="11319"/>
                </a:cubicBezTo>
                <a:cubicBezTo>
                  <a:pt x="14424" y="11304"/>
                  <a:pt x="14452" y="11304"/>
                  <a:pt x="14488" y="11304"/>
                </a:cubicBezTo>
                <a:cubicBezTo>
                  <a:pt x="14498" y="11304"/>
                  <a:pt x="14507" y="11319"/>
                  <a:pt x="14516" y="11335"/>
                </a:cubicBezTo>
                <a:cubicBezTo>
                  <a:pt x="14516" y="11350"/>
                  <a:pt x="14525" y="11366"/>
                  <a:pt x="14534" y="11382"/>
                </a:cubicBezTo>
                <a:cubicBezTo>
                  <a:pt x="14543" y="11382"/>
                  <a:pt x="14553" y="11413"/>
                  <a:pt x="14553" y="11428"/>
                </a:cubicBezTo>
                <a:cubicBezTo>
                  <a:pt x="14562" y="11475"/>
                  <a:pt x="14580" y="11506"/>
                  <a:pt x="14607" y="11506"/>
                </a:cubicBezTo>
                <a:cubicBezTo>
                  <a:pt x="14626" y="11506"/>
                  <a:pt x="14635" y="11537"/>
                  <a:pt x="14653" y="11568"/>
                </a:cubicBezTo>
                <a:cubicBezTo>
                  <a:pt x="14672" y="11615"/>
                  <a:pt x="14699" y="11630"/>
                  <a:pt x="14736" y="11630"/>
                </a:cubicBezTo>
                <a:cubicBezTo>
                  <a:pt x="14736" y="11630"/>
                  <a:pt x="14745" y="11630"/>
                  <a:pt x="14754" y="11630"/>
                </a:cubicBezTo>
                <a:cubicBezTo>
                  <a:pt x="14754" y="11630"/>
                  <a:pt x="14754" y="11630"/>
                  <a:pt x="14754" y="11630"/>
                </a:cubicBezTo>
                <a:cubicBezTo>
                  <a:pt x="14754" y="11630"/>
                  <a:pt x="14754" y="11630"/>
                  <a:pt x="14754" y="11630"/>
                </a:cubicBezTo>
                <a:cubicBezTo>
                  <a:pt x="14754" y="11630"/>
                  <a:pt x="14754" y="11630"/>
                  <a:pt x="14754" y="11630"/>
                </a:cubicBezTo>
                <a:cubicBezTo>
                  <a:pt x="14754" y="11630"/>
                  <a:pt x="14754" y="11630"/>
                  <a:pt x="14754" y="11630"/>
                </a:cubicBezTo>
                <a:cubicBezTo>
                  <a:pt x="14745" y="11661"/>
                  <a:pt x="14726" y="11677"/>
                  <a:pt x="14699" y="11661"/>
                </a:cubicBezTo>
                <a:cubicBezTo>
                  <a:pt x="14699" y="11661"/>
                  <a:pt x="14690" y="11677"/>
                  <a:pt x="14690" y="11677"/>
                </a:cubicBezTo>
                <a:cubicBezTo>
                  <a:pt x="14690" y="11677"/>
                  <a:pt x="14690" y="11692"/>
                  <a:pt x="14690" y="11692"/>
                </a:cubicBezTo>
                <a:cubicBezTo>
                  <a:pt x="14717" y="11739"/>
                  <a:pt x="14736" y="11786"/>
                  <a:pt x="14763" y="11817"/>
                </a:cubicBezTo>
                <a:cubicBezTo>
                  <a:pt x="14809" y="11894"/>
                  <a:pt x="14827" y="11894"/>
                  <a:pt x="14882" y="11832"/>
                </a:cubicBezTo>
                <a:cubicBezTo>
                  <a:pt x="14900" y="11817"/>
                  <a:pt x="14919" y="11786"/>
                  <a:pt x="14919" y="11739"/>
                </a:cubicBezTo>
                <a:cubicBezTo>
                  <a:pt x="14919" y="11739"/>
                  <a:pt x="14919" y="11739"/>
                  <a:pt x="14919" y="11739"/>
                </a:cubicBezTo>
                <a:cubicBezTo>
                  <a:pt x="14919" y="11739"/>
                  <a:pt x="14919" y="11739"/>
                  <a:pt x="14919" y="11739"/>
                </a:cubicBezTo>
                <a:cubicBezTo>
                  <a:pt x="14919" y="11739"/>
                  <a:pt x="14919" y="11739"/>
                  <a:pt x="14919" y="11739"/>
                </a:cubicBezTo>
                <a:cubicBezTo>
                  <a:pt x="14919" y="11739"/>
                  <a:pt x="14919" y="11739"/>
                  <a:pt x="14919" y="11739"/>
                </a:cubicBezTo>
                <a:cubicBezTo>
                  <a:pt x="14919" y="11739"/>
                  <a:pt x="14919" y="11754"/>
                  <a:pt x="14919" y="11754"/>
                </a:cubicBezTo>
                <a:cubicBezTo>
                  <a:pt x="14937" y="11817"/>
                  <a:pt x="14946" y="11863"/>
                  <a:pt x="14946" y="11925"/>
                </a:cubicBezTo>
                <a:cubicBezTo>
                  <a:pt x="14946" y="11956"/>
                  <a:pt x="14946" y="11988"/>
                  <a:pt x="14946" y="12019"/>
                </a:cubicBezTo>
                <a:cubicBezTo>
                  <a:pt x="14964" y="12081"/>
                  <a:pt x="14974" y="12143"/>
                  <a:pt x="14983" y="12205"/>
                </a:cubicBezTo>
                <a:cubicBezTo>
                  <a:pt x="14992" y="12283"/>
                  <a:pt x="15010" y="12329"/>
                  <a:pt x="15010" y="12407"/>
                </a:cubicBezTo>
                <a:cubicBezTo>
                  <a:pt x="15010" y="12423"/>
                  <a:pt x="15019" y="12423"/>
                  <a:pt x="15019" y="12438"/>
                </a:cubicBezTo>
                <a:cubicBezTo>
                  <a:pt x="15038" y="12485"/>
                  <a:pt x="15047" y="12516"/>
                  <a:pt x="15065" y="12563"/>
                </a:cubicBezTo>
                <a:cubicBezTo>
                  <a:pt x="15083" y="12609"/>
                  <a:pt x="15093" y="12656"/>
                  <a:pt x="15102" y="12702"/>
                </a:cubicBezTo>
                <a:cubicBezTo>
                  <a:pt x="15111" y="12733"/>
                  <a:pt x="15111" y="12765"/>
                  <a:pt x="15120" y="12780"/>
                </a:cubicBezTo>
                <a:cubicBezTo>
                  <a:pt x="15129" y="12842"/>
                  <a:pt x="15138" y="12889"/>
                  <a:pt x="15166" y="12920"/>
                </a:cubicBezTo>
                <a:cubicBezTo>
                  <a:pt x="15175" y="12951"/>
                  <a:pt x="15184" y="12982"/>
                  <a:pt x="15193" y="12998"/>
                </a:cubicBezTo>
                <a:cubicBezTo>
                  <a:pt x="15212" y="13060"/>
                  <a:pt x="15230" y="13122"/>
                  <a:pt x="15239" y="13200"/>
                </a:cubicBezTo>
                <a:cubicBezTo>
                  <a:pt x="15239" y="13231"/>
                  <a:pt x="15248" y="13277"/>
                  <a:pt x="15266" y="13308"/>
                </a:cubicBezTo>
                <a:cubicBezTo>
                  <a:pt x="15276" y="13324"/>
                  <a:pt x="15276" y="13324"/>
                  <a:pt x="15285" y="13339"/>
                </a:cubicBezTo>
                <a:cubicBezTo>
                  <a:pt x="15303" y="13371"/>
                  <a:pt x="15340" y="13371"/>
                  <a:pt x="15349" y="13324"/>
                </a:cubicBezTo>
                <a:cubicBezTo>
                  <a:pt x="15358" y="13324"/>
                  <a:pt x="15358" y="13308"/>
                  <a:pt x="15367" y="13293"/>
                </a:cubicBezTo>
                <a:cubicBezTo>
                  <a:pt x="15367" y="13277"/>
                  <a:pt x="15376" y="13262"/>
                  <a:pt x="15395" y="13246"/>
                </a:cubicBezTo>
                <a:cubicBezTo>
                  <a:pt x="15404" y="13231"/>
                  <a:pt x="15413" y="13215"/>
                  <a:pt x="15422" y="13184"/>
                </a:cubicBezTo>
                <a:cubicBezTo>
                  <a:pt x="15431" y="13153"/>
                  <a:pt x="15440" y="13122"/>
                  <a:pt x="15459" y="13106"/>
                </a:cubicBezTo>
                <a:cubicBezTo>
                  <a:pt x="15477" y="13091"/>
                  <a:pt x="15477" y="13075"/>
                  <a:pt x="15477" y="13044"/>
                </a:cubicBezTo>
                <a:cubicBezTo>
                  <a:pt x="15477" y="13029"/>
                  <a:pt x="15468" y="12998"/>
                  <a:pt x="15468" y="12982"/>
                </a:cubicBezTo>
                <a:cubicBezTo>
                  <a:pt x="15468" y="12951"/>
                  <a:pt x="15468" y="12920"/>
                  <a:pt x="15477" y="12904"/>
                </a:cubicBezTo>
                <a:cubicBezTo>
                  <a:pt x="15477" y="12889"/>
                  <a:pt x="15477" y="12873"/>
                  <a:pt x="15486" y="12858"/>
                </a:cubicBezTo>
                <a:cubicBezTo>
                  <a:pt x="15495" y="12811"/>
                  <a:pt x="15495" y="12780"/>
                  <a:pt x="15486" y="12733"/>
                </a:cubicBezTo>
                <a:cubicBezTo>
                  <a:pt x="15477" y="12718"/>
                  <a:pt x="15477" y="12687"/>
                  <a:pt x="15477" y="12671"/>
                </a:cubicBezTo>
                <a:cubicBezTo>
                  <a:pt x="15477" y="12625"/>
                  <a:pt x="15477" y="12563"/>
                  <a:pt x="15477" y="12516"/>
                </a:cubicBezTo>
                <a:cubicBezTo>
                  <a:pt x="15477" y="12485"/>
                  <a:pt x="15486" y="12469"/>
                  <a:pt x="15504" y="12454"/>
                </a:cubicBezTo>
                <a:cubicBezTo>
                  <a:pt x="15514" y="12454"/>
                  <a:pt x="15523" y="12454"/>
                  <a:pt x="15532" y="12454"/>
                </a:cubicBezTo>
                <a:cubicBezTo>
                  <a:pt x="15541" y="12407"/>
                  <a:pt x="15568" y="12392"/>
                  <a:pt x="15587" y="12376"/>
                </a:cubicBezTo>
                <a:cubicBezTo>
                  <a:pt x="15596" y="12376"/>
                  <a:pt x="15605" y="12360"/>
                  <a:pt x="15605" y="12345"/>
                </a:cubicBezTo>
                <a:cubicBezTo>
                  <a:pt x="15614" y="12314"/>
                  <a:pt x="15614" y="12298"/>
                  <a:pt x="15623" y="12283"/>
                </a:cubicBezTo>
                <a:cubicBezTo>
                  <a:pt x="15660" y="12252"/>
                  <a:pt x="15678" y="12190"/>
                  <a:pt x="15706" y="12158"/>
                </a:cubicBezTo>
                <a:cubicBezTo>
                  <a:pt x="15724" y="12143"/>
                  <a:pt x="15733" y="12127"/>
                  <a:pt x="15742" y="12096"/>
                </a:cubicBezTo>
                <a:cubicBezTo>
                  <a:pt x="15752" y="12065"/>
                  <a:pt x="15761" y="12050"/>
                  <a:pt x="15779" y="12019"/>
                </a:cubicBezTo>
                <a:cubicBezTo>
                  <a:pt x="15788" y="12003"/>
                  <a:pt x="15797" y="12003"/>
                  <a:pt x="15806" y="11988"/>
                </a:cubicBezTo>
                <a:cubicBezTo>
                  <a:pt x="15852" y="11956"/>
                  <a:pt x="15880" y="11894"/>
                  <a:pt x="15880" y="11817"/>
                </a:cubicBezTo>
                <a:cubicBezTo>
                  <a:pt x="15880" y="11786"/>
                  <a:pt x="15898" y="11770"/>
                  <a:pt x="15907" y="11754"/>
                </a:cubicBezTo>
                <a:cubicBezTo>
                  <a:pt x="15925" y="11739"/>
                  <a:pt x="15944" y="11739"/>
                  <a:pt x="15971" y="11739"/>
                </a:cubicBezTo>
                <a:cubicBezTo>
                  <a:pt x="16017" y="11739"/>
                  <a:pt x="16063" y="11723"/>
                  <a:pt x="16108" y="11677"/>
                </a:cubicBezTo>
                <a:cubicBezTo>
                  <a:pt x="16118" y="11661"/>
                  <a:pt x="16145" y="11661"/>
                  <a:pt x="16163" y="11630"/>
                </a:cubicBezTo>
                <a:cubicBezTo>
                  <a:pt x="16163" y="11630"/>
                  <a:pt x="16173" y="11630"/>
                  <a:pt x="16173" y="11646"/>
                </a:cubicBezTo>
                <a:cubicBezTo>
                  <a:pt x="16182" y="11661"/>
                  <a:pt x="16182" y="11692"/>
                  <a:pt x="16191" y="11723"/>
                </a:cubicBezTo>
                <a:cubicBezTo>
                  <a:pt x="16209" y="11817"/>
                  <a:pt x="16237" y="11879"/>
                  <a:pt x="16282" y="11925"/>
                </a:cubicBezTo>
                <a:cubicBezTo>
                  <a:pt x="16292" y="11925"/>
                  <a:pt x="16301" y="11941"/>
                  <a:pt x="16310" y="11941"/>
                </a:cubicBezTo>
                <a:cubicBezTo>
                  <a:pt x="16319" y="11956"/>
                  <a:pt x="16319" y="11972"/>
                  <a:pt x="16319" y="12003"/>
                </a:cubicBezTo>
                <a:cubicBezTo>
                  <a:pt x="16310" y="12050"/>
                  <a:pt x="16319" y="12050"/>
                  <a:pt x="16337" y="12081"/>
                </a:cubicBezTo>
                <a:cubicBezTo>
                  <a:pt x="16356" y="12081"/>
                  <a:pt x="16365" y="12096"/>
                  <a:pt x="16374" y="12127"/>
                </a:cubicBezTo>
                <a:cubicBezTo>
                  <a:pt x="16374" y="12127"/>
                  <a:pt x="16374" y="12127"/>
                  <a:pt x="16374" y="12143"/>
                </a:cubicBezTo>
                <a:cubicBezTo>
                  <a:pt x="16392" y="12190"/>
                  <a:pt x="16401" y="12252"/>
                  <a:pt x="16392" y="12314"/>
                </a:cubicBezTo>
                <a:cubicBezTo>
                  <a:pt x="16383" y="12345"/>
                  <a:pt x="16392" y="12360"/>
                  <a:pt x="16392" y="12392"/>
                </a:cubicBezTo>
                <a:cubicBezTo>
                  <a:pt x="16392" y="12407"/>
                  <a:pt x="16411" y="12438"/>
                  <a:pt x="16420" y="12438"/>
                </a:cubicBezTo>
                <a:cubicBezTo>
                  <a:pt x="16447" y="12423"/>
                  <a:pt x="16475" y="12423"/>
                  <a:pt x="16502" y="12392"/>
                </a:cubicBezTo>
                <a:cubicBezTo>
                  <a:pt x="16520" y="12376"/>
                  <a:pt x="16539" y="12345"/>
                  <a:pt x="16557" y="12329"/>
                </a:cubicBezTo>
                <a:close/>
                <a:moveTo>
                  <a:pt x="17939" y="10371"/>
                </a:moveTo>
                <a:cubicBezTo>
                  <a:pt x="17948" y="10371"/>
                  <a:pt x="17948" y="10371"/>
                  <a:pt x="17948" y="10387"/>
                </a:cubicBezTo>
                <a:cubicBezTo>
                  <a:pt x="17948" y="10387"/>
                  <a:pt x="17948" y="10387"/>
                  <a:pt x="17948" y="10403"/>
                </a:cubicBezTo>
                <a:cubicBezTo>
                  <a:pt x="17948" y="10403"/>
                  <a:pt x="17948" y="10403"/>
                  <a:pt x="17948" y="10403"/>
                </a:cubicBezTo>
                <a:cubicBezTo>
                  <a:pt x="17948" y="10403"/>
                  <a:pt x="17948" y="10403"/>
                  <a:pt x="17948" y="10403"/>
                </a:cubicBezTo>
                <a:cubicBezTo>
                  <a:pt x="17948" y="10403"/>
                  <a:pt x="17948" y="10403"/>
                  <a:pt x="17948" y="10403"/>
                </a:cubicBezTo>
                <a:cubicBezTo>
                  <a:pt x="17948" y="10403"/>
                  <a:pt x="17948" y="10403"/>
                  <a:pt x="17948" y="10403"/>
                </a:cubicBezTo>
                <a:cubicBezTo>
                  <a:pt x="17939" y="10403"/>
                  <a:pt x="17939" y="10387"/>
                  <a:pt x="17939" y="10387"/>
                </a:cubicBezTo>
                <a:cubicBezTo>
                  <a:pt x="17930" y="10387"/>
                  <a:pt x="17939" y="10371"/>
                  <a:pt x="17939" y="10371"/>
                </a:cubicBezTo>
                <a:close/>
                <a:moveTo>
                  <a:pt x="17802" y="10076"/>
                </a:moveTo>
                <a:cubicBezTo>
                  <a:pt x="17811" y="10092"/>
                  <a:pt x="17811" y="10092"/>
                  <a:pt x="17811" y="10092"/>
                </a:cubicBezTo>
                <a:cubicBezTo>
                  <a:pt x="17811" y="10092"/>
                  <a:pt x="17811" y="10092"/>
                  <a:pt x="17802" y="10092"/>
                </a:cubicBezTo>
                <a:cubicBezTo>
                  <a:pt x="17802" y="10092"/>
                  <a:pt x="17802" y="10092"/>
                  <a:pt x="17802" y="10092"/>
                </a:cubicBezTo>
                <a:cubicBezTo>
                  <a:pt x="17793" y="10092"/>
                  <a:pt x="17802" y="10076"/>
                  <a:pt x="17802" y="10076"/>
                </a:cubicBezTo>
                <a:close/>
                <a:moveTo>
                  <a:pt x="17728" y="10698"/>
                </a:moveTo>
                <a:cubicBezTo>
                  <a:pt x="17728" y="10698"/>
                  <a:pt x="17728" y="10698"/>
                  <a:pt x="17728" y="10698"/>
                </a:cubicBezTo>
                <a:cubicBezTo>
                  <a:pt x="17738" y="10698"/>
                  <a:pt x="17738" y="10713"/>
                  <a:pt x="17738" y="10729"/>
                </a:cubicBezTo>
                <a:cubicBezTo>
                  <a:pt x="17738" y="10729"/>
                  <a:pt x="17728" y="10729"/>
                  <a:pt x="17728" y="10729"/>
                </a:cubicBezTo>
                <a:cubicBezTo>
                  <a:pt x="17728" y="10713"/>
                  <a:pt x="17728" y="10713"/>
                  <a:pt x="17719" y="10698"/>
                </a:cubicBezTo>
                <a:cubicBezTo>
                  <a:pt x="17719" y="10698"/>
                  <a:pt x="17728" y="10698"/>
                  <a:pt x="17728" y="10698"/>
                </a:cubicBezTo>
                <a:close/>
                <a:moveTo>
                  <a:pt x="18424" y="8087"/>
                </a:moveTo>
                <a:cubicBezTo>
                  <a:pt x="18424" y="8087"/>
                  <a:pt x="18442" y="8103"/>
                  <a:pt x="18442" y="8103"/>
                </a:cubicBezTo>
                <a:cubicBezTo>
                  <a:pt x="18442" y="8118"/>
                  <a:pt x="18442" y="8134"/>
                  <a:pt x="18442" y="8149"/>
                </a:cubicBezTo>
                <a:cubicBezTo>
                  <a:pt x="18442" y="8149"/>
                  <a:pt x="18433" y="8165"/>
                  <a:pt x="18433" y="8180"/>
                </a:cubicBezTo>
                <a:cubicBezTo>
                  <a:pt x="18433" y="8180"/>
                  <a:pt x="18424" y="8180"/>
                  <a:pt x="18424" y="8180"/>
                </a:cubicBezTo>
                <a:cubicBezTo>
                  <a:pt x="18415" y="8165"/>
                  <a:pt x="18406" y="8149"/>
                  <a:pt x="18406" y="8118"/>
                </a:cubicBezTo>
                <a:cubicBezTo>
                  <a:pt x="18406" y="8103"/>
                  <a:pt x="18415" y="8087"/>
                  <a:pt x="18424" y="8087"/>
                </a:cubicBezTo>
                <a:close/>
                <a:moveTo>
                  <a:pt x="19843" y="3006"/>
                </a:moveTo>
                <a:cubicBezTo>
                  <a:pt x="19852" y="3006"/>
                  <a:pt x="19861" y="2990"/>
                  <a:pt x="19870" y="2990"/>
                </a:cubicBezTo>
                <a:cubicBezTo>
                  <a:pt x="19870" y="2990"/>
                  <a:pt x="19879" y="2990"/>
                  <a:pt x="19879" y="2990"/>
                </a:cubicBezTo>
                <a:cubicBezTo>
                  <a:pt x="19879" y="3006"/>
                  <a:pt x="19879" y="3006"/>
                  <a:pt x="19879" y="3006"/>
                </a:cubicBezTo>
                <a:cubicBezTo>
                  <a:pt x="19870" y="3021"/>
                  <a:pt x="19861" y="3037"/>
                  <a:pt x="19852" y="3037"/>
                </a:cubicBezTo>
                <a:cubicBezTo>
                  <a:pt x="19852" y="3037"/>
                  <a:pt x="19843" y="3037"/>
                  <a:pt x="19834" y="3021"/>
                </a:cubicBezTo>
                <a:cubicBezTo>
                  <a:pt x="19834" y="3006"/>
                  <a:pt x="19834" y="3006"/>
                  <a:pt x="19843" y="3006"/>
                </a:cubicBezTo>
                <a:close/>
                <a:moveTo>
                  <a:pt x="18497" y="2213"/>
                </a:moveTo>
                <a:cubicBezTo>
                  <a:pt x="18497" y="2213"/>
                  <a:pt x="18497" y="2213"/>
                  <a:pt x="18497" y="2213"/>
                </a:cubicBezTo>
                <a:cubicBezTo>
                  <a:pt x="18506" y="2213"/>
                  <a:pt x="18506" y="2213"/>
                  <a:pt x="18506" y="2229"/>
                </a:cubicBezTo>
                <a:cubicBezTo>
                  <a:pt x="18506" y="2229"/>
                  <a:pt x="18506" y="2229"/>
                  <a:pt x="18506" y="2229"/>
                </a:cubicBezTo>
                <a:cubicBezTo>
                  <a:pt x="18497" y="2229"/>
                  <a:pt x="18497" y="2213"/>
                  <a:pt x="18497" y="2213"/>
                </a:cubicBezTo>
                <a:cubicBezTo>
                  <a:pt x="18497" y="2213"/>
                  <a:pt x="18497" y="2213"/>
                  <a:pt x="18497" y="2213"/>
                </a:cubicBezTo>
                <a:cubicBezTo>
                  <a:pt x="18488" y="2213"/>
                  <a:pt x="18488" y="2213"/>
                  <a:pt x="18488" y="2198"/>
                </a:cubicBezTo>
                <a:cubicBezTo>
                  <a:pt x="18488" y="2198"/>
                  <a:pt x="18497" y="2213"/>
                  <a:pt x="18497" y="2213"/>
                </a:cubicBezTo>
                <a:close/>
                <a:moveTo>
                  <a:pt x="17774" y="6487"/>
                </a:moveTo>
                <a:cubicBezTo>
                  <a:pt x="17774" y="6471"/>
                  <a:pt x="17774" y="6471"/>
                  <a:pt x="17774" y="6471"/>
                </a:cubicBezTo>
                <a:cubicBezTo>
                  <a:pt x="17783" y="6471"/>
                  <a:pt x="17783" y="6471"/>
                  <a:pt x="17783" y="6471"/>
                </a:cubicBezTo>
                <a:cubicBezTo>
                  <a:pt x="17783" y="6471"/>
                  <a:pt x="17783" y="6471"/>
                  <a:pt x="17783" y="6471"/>
                </a:cubicBezTo>
                <a:cubicBezTo>
                  <a:pt x="17783" y="6471"/>
                  <a:pt x="17783" y="6471"/>
                  <a:pt x="17774" y="6471"/>
                </a:cubicBezTo>
                <a:cubicBezTo>
                  <a:pt x="17774" y="6487"/>
                  <a:pt x="17774" y="6487"/>
                  <a:pt x="17774" y="6487"/>
                </a:cubicBezTo>
                <a:cubicBezTo>
                  <a:pt x="17765" y="6487"/>
                  <a:pt x="17765" y="6487"/>
                  <a:pt x="17765" y="6487"/>
                </a:cubicBezTo>
                <a:lnTo>
                  <a:pt x="17774" y="6487"/>
                </a:lnTo>
                <a:close/>
                <a:moveTo>
                  <a:pt x="17454" y="10729"/>
                </a:moveTo>
                <a:cubicBezTo>
                  <a:pt x="17454" y="10729"/>
                  <a:pt x="17454" y="10729"/>
                  <a:pt x="17454" y="10729"/>
                </a:cubicBezTo>
                <a:cubicBezTo>
                  <a:pt x="17463" y="10729"/>
                  <a:pt x="17472" y="10729"/>
                  <a:pt x="17481" y="10713"/>
                </a:cubicBezTo>
                <a:cubicBezTo>
                  <a:pt x="17491" y="10713"/>
                  <a:pt x="17491" y="10713"/>
                  <a:pt x="17491" y="10729"/>
                </a:cubicBezTo>
                <a:cubicBezTo>
                  <a:pt x="17491" y="10729"/>
                  <a:pt x="17491" y="10744"/>
                  <a:pt x="17481" y="10744"/>
                </a:cubicBezTo>
                <a:cubicBezTo>
                  <a:pt x="17472" y="10760"/>
                  <a:pt x="17463" y="10744"/>
                  <a:pt x="17454" y="10729"/>
                </a:cubicBezTo>
                <a:cubicBezTo>
                  <a:pt x="17454" y="10729"/>
                  <a:pt x="17454" y="10729"/>
                  <a:pt x="17445" y="10729"/>
                </a:cubicBezTo>
                <a:cubicBezTo>
                  <a:pt x="17445" y="10729"/>
                  <a:pt x="17445" y="10729"/>
                  <a:pt x="17445" y="10729"/>
                </a:cubicBezTo>
                <a:cubicBezTo>
                  <a:pt x="17454" y="10729"/>
                  <a:pt x="17454" y="10729"/>
                  <a:pt x="17454" y="10729"/>
                </a:cubicBezTo>
                <a:close/>
                <a:moveTo>
                  <a:pt x="17417" y="1965"/>
                </a:moveTo>
                <a:cubicBezTo>
                  <a:pt x="17417" y="1949"/>
                  <a:pt x="17417" y="1949"/>
                  <a:pt x="17417" y="1949"/>
                </a:cubicBezTo>
                <a:cubicBezTo>
                  <a:pt x="17417" y="1965"/>
                  <a:pt x="17417" y="1965"/>
                  <a:pt x="17417" y="1965"/>
                </a:cubicBezTo>
                <a:cubicBezTo>
                  <a:pt x="17417" y="1965"/>
                  <a:pt x="17417" y="1965"/>
                  <a:pt x="17417" y="1965"/>
                </a:cubicBezTo>
                <a:cubicBezTo>
                  <a:pt x="17436" y="1980"/>
                  <a:pt x="17436" y="1996"/>
                  <a:pt x="17436" y="2011"/>
                </a:cubicBezTo>
                <a:cubicBezTo>
                  <a:pt x="17436" y="2027"/>
                  <a:pt x="17426" y="2042"/>
                  <a:pt x="17426" y="2058"/>
                </a:cubicBezTo>
                <a:cubicBezTo>
                  <a:pt x="17426" y="2058"/>
                  <a:pt x="17417" y="2058"/>
                  <a:pt x="17417" y="2058"/>
                </a:cubicBezTo>
                <a:cubicBezTo>
                  <a:pt x="17417" y="2058"/>
                  <a:pt x="17417" y="2058"/>
                  <a:pt x="17417" y="2058"/>
                </a:cubicBezTo>
                <a:cubicBezTo>
                  <a:pt x="17417" y="2027"/>
                  <a:pt x="17417" y="1996"/>
                  <a:pt x="17417" y="1965"/>
                </a:cubicBezTo>
                <a:cubicBezTo>
                  <a:pt x="17417" y="1965"/>
                  <a:pt x="17417" y="1965"/>
                  <a:pt x="17417" y="1965"/>
                </a:cubicBezTo>
                <a:close/>
                <a:moveTo>
                  <a:pt x="17344" y="7621"/>
                </a:moveTo>
                <a:cubicBezTo>
                  <a:pt x="17344" y="7621"/>
                  <a:pt x="17344" y="7621"/>
                  <a:pt x="17344" y="7621"/>
                </a:cubicBezTo>
                <a:cubicBezTo>
                  <a:pt x="17344" y="7605"/>
                  <a:pt x="17344" y="7605"/>
                  <a:pt x="17344" y="7590"/>
                </a:cubicBezTo>
                <a:cubicBezTo>
                  <a:pt x="17344" y="7590"/>
                  <a:pt x="17353" y="7605"/>
                  <a:pt x="17353" y="7605"/>
                </a:cubicBezTo>
                <a:cubicBezTo>
                  <a:pt x="17353" y="7605"/>
                  <a:pt x="17344" y="7621"/>
                  <a:pt x="17344" y="7621"/>
                </a:cubicBezTo>
                <a:close/>
                <a:moveTo>
                  <a:pt x="17353" y="1887"/>
                </a:moveTo>
                <a:cubicBezTo>
                  <a:pt x="17353" y="1887"/>
                  <a:pt x="17362" y="1902"/>
                  <a:pt x="17362" y="1902"/>
                </a:cubicBezTo>
                <a:cubicBezTo>
                  <a:pt x="17362" y="1902"/>
                  <a:pt x="17362" y="1902"/>
                  <a:pt x="17362" y="1902"/>
                </a:cubicBezTo>
                <a:cubicBezTo>
                  <a:pt x="17353" y="1918"/>
                  <a:pt x="17353" y="1933"/>
                  <a:pt x="17344" y="1933"/>
                </a:cubicBezTo>
                <a:cubicBezTo>
                  <a:pt x="17344" y="1933"/>
                  <a:pt x="17344" y="1933"/>
                  <a:pt x="17335" y="1949"/>
                </a:cubicBezTo>
                <a:cubicBezTo>
                  <a:pt x="17335" y="1949"/>
                  <a:pt x="17326" y="1933"/>
                  <a:pt x="17326" y="1933"/>
                </a:cubicBezTo>
                <a:cubicBezTo>
                  <a:pt x="17326" y="1902"/>
                  <a:pt x="17335" y="1887"/>
                  <a:pt x="17353" y="1887"/>
                </a:cubicBezTo>
                <a:close/>
                <a:moveTo>
                  <a:pt x="17088" y="2369"/>
                </a:moveTo>
                <a:cubicBezTo>
                  <a:pt x="17097" y="2369"/>
                  <a:pt x="17106" y="2384"/>
                  <a:pt x="17115" y="2384"/>
                </a:cubicBezTo>
                <a:cubicBezTo>
                  <a:pt x="17115" y="2384"/>
                  <a:pt x="17115" y="2384"/>
                  <a:pt x="17115" y="2400"/>
                </a:cubicBezTo>
                <a:cubicBezTo>
                  <a:pt x="17115" y="2400"/>
                  <a:pt x="17115" y="2415"/>
                  <a:pt x="17106" y="2415"/>
                </a:cubicBezTo>
                <a:cubicBezTo>
                  <a:pt x="17097" y="2415"/>
                  <a:pt x="17088" y="2415"/>
                  <a:pt x="17079" y="2384"/>
                </a:cubicBezTo>
                <a:cubicBezTo>
                  <a:pt x="17079" y="2384"/>
                  <a:pt x="17079" y="2369"/>
                  <a:pt x="17088" y="2369"/>
                </a:cubicBezTo>
                <a:close/>
                <a:moveTo>
                  <a:pt x="17060" y="12780"/>
                </a:moveTo>
                <a:cubicBezTo>
                  <a:pt x="17060" y="12780"/>
                  <a:pt x="17069" y="12780"/>
                  <a:pt x="17069" y="12780"/>
                </a:cubicBezTo>
                <a:cubicBezTo>
                  <a:pt x="17060" y="12780"/>
                  <a:pt x="17060" y="12780"/>
                  <a:pt x="17060" y="12780"/>
                </a:cubicBezTo>
                <a:cubicBezTo>
                  <a:pt x="17060" y="12780"/>
                  <a:pt x="17060" y="12780"/>
                  <a:pt x="17060" y="12780"/>
                </a:cubicBezTo>
                <a:close/>
                <a:moveTo>
                  <a:pt x="15413" y="1794"/>
                </a:moveTo>
                <a:cubicBezTo>
                  <a:pt x="15413" y="1794"/>
                  <a:pt x="15413" y="1809"/>
                  <a:pt x="15422" y="1809"/>
                </a:cubicBezTo>
                <a:cubicBezTo>
                  <a:pt x="15413" y="1809"/>
                  <a:pt x="15413" y="1809"/>
                  <a:pt x="15413" y="1794"/>
                </a:cubicBezTo>
                <a:cubicBezTo>
                  <a:pt x="15413" y="1794"/>
                  <a:pt x="15413" y="1794"/>
                  <a:pt x="15413" y="1794"/>
                </a:cubicBezTo>
                <a:close/>
                <a:moveTo>
                  <a:pt x="10727" y="5896"/>
                </a:moveTo>
                <a:cubicBezTo>
                  <a:pt x="10727" y="5896"/>
                  <a:pt x="10727" y="5896"/>
                  <a:pt x="10727" y="5896"/>
                </a:cubicBezTo>
                <a:cubicBezTo>
                  <a:pt x="10736" y="5896"/>
                  <a:pt x="10736" y="5896"/>
                  <a:pt x="10736" y="5896"/>
                </a:cubicBezTo>
                <a:lnTo>
                  <a:pt x="10727" y="5896"/>
                </a:lnTo>
                <a:close/>
                <a:moveTo>
                  <a:pt x="10937" y="6735"/>
                </a:moveTo>
                <a:cubicBezTo>
                  <a:pt x="10937" y="6751"/>
                  <a:pt x="10928" y="6766"/>
                  <a:pt x="10910" y="6782"/>
                </a:cubicBezTo>
                <a:cubicBezTo>
                  <a:pt x="10901" y="6782"/>
                  <a:pt x="10892" y="6782"/>
                  <a:pt x="10873" y="6782"/>
                </a:cubicBezTo>
                <a:cubicBezTo>
                  <a:pt x="10873" y="6782"/>
                  <a:pt x="10873" y="6782"/>
                  <a:pt x="10873" y="6782"/>
                </a:cubicBezTo>
                <a:cubicBezTo>
                  <a:pt x="10873" y="6782"/>
                  <a:pt x="10873" y="6782"/>
                  <a:pt x="10873" y="6782"/>
                </a:cubicBezTo>
                <a:cubicBezTo>
                  <a:pt x="10873" y="6782"/>
                  <a:pt x="10873" y="6782"/>
                  <a:pt x="10873" y="6782"/>
                </a:cubicBezTo>
                <a:cubicBezTo>
                  <a:pt x="10873" y="6782"/>
                  <a:pt x="10873" y="6782"/>
                  <a:pt x="10873" y="6782"/>
                </a:cubicBezTo>
                <a:cubicBezTo>
                  <a:pt x="10873" y="6751"/>
                  <a:pt x="10873" y="6720"/>
                  <a:pt x="10901" y="6704"/>
                </a:cubicBezTo>
                <a:cubicBezTo>
                  <a:pt x="10901" y="6704"/>
                  <a:pt x="10901" y="6689"/>
                  <a:pt x="10910" y="6673"/>
                </a:cubicBezTo>
                <a:cubicBezTo>
                  <a:pt x="10919" y="6657"/>
                  <a:pt x="10919" y="6657"/>
                  <a:pt x="10928" y="6657"/>
                </a:cubicBezTo>
                <a:cubicBezTo>
                  <a:pt x="10928" y="6673"/>
                  <a:pt x="10937" y="6673"/>
                  <a:pt x="10937" y="6689"/>
                </a:cubicBezTo>
                <a:cubicBezTo>
                  <a:pt x="10937" y="6704"/>
                  <a:pt x="10937" y="6720"/>
                  <a:pt x="10937" y="6735"/>
                </a:cubicBezTo>
                <a:close/>
                <a:moveTo>
                  <a:pt x="10992" y="6797"/>
                </a:moveTo>
                <a:cubicBezTo>
                  <a:pt x="10992" y="6797"/>
                  <a:pt x="10992" y="6813"/>
                  <a:pt x="10992" y="6813"/>
                </a:cubicBezTo>
                <a:cubicBezTo>
                  <a:pt x="10983" y="6813"/>
                  <a:pt x="10983" y="6813"/>
                  <a:pt x="10983" y="6813"/>
                </a:cubicBezTo>
                <a:cubicBezTo>
                  <a:pt x="10983" y="6813"/>
                  <a:pt x="10983" y="6828"/>
                  <a:pt x="10983" y="6828"/>
                </a:cubicBezTo>
                <a:cubicBezTo>
                  <a:pt x="10983" y="6813"/>
                  <a:pt x="10983" y="6813"/>
                  <a:pt x="10983" y="6797"/>
                </a:cubicBezTo>
                <a:cubicBezTo>
                  <a:pt x="10983" y="6797"/>
                  <a:pt x="10983" y="6797"/>
                  <a:pt x="10992" y="6797"/>
                </a:cubicBezTo>
                <a:cubicBezTo>
                  <a:pt x="10992" y="6797"/>
                  <a:pt x="10992" y="6782"/>
                  <a:pt x="10992" y="6782"/>
                </a:cubicBezTo>
                <a:cubicBezTo>
                  <a:pt x="10992" y="6782"/>
                  <a:pt x="10992" y="6782"/>
                  <a:pt x="10992" y="6782"/>
                </a:cubicBezTo>
                <a:cubicBezTo>
                  <a:pt x="10992" y="6797"/>
                  <a:pt x="10992" y="6797"/>
                  <a:pt x="10992" y="6797"/>
                </a:cubicBezTo>
                <a:close/>
                <a:moveTo>
                  <a:pt x="11120" y="6595"/>
                </a:moveTo>
                <a:cubicBezTo>
                  <a:pt x="11120" y="6595"/>
                  <a:pt x="11120" y="6595"/>
                  <a:pt x="11129" y="6595"/>
                </a:cubicBezTo>
                <a:cubicBezTo>
                  <a:pt x="11129" y="6595"/>
                  <a:pt x="11139" y="6595"/>
                  <a:pt x="11139" y="6611"/>
                </a:cubicBezTo>
                <a:cubicBezTo>
                  <a:pt x="11139" y="6611"/>
                  <a:pt x="11139" y="6611"/>
                  <a:pt x="11139" y="6611"/>
                </a:cubicBezTo>
                <a:cubicBezTo>
                  <a:pt x="11139" y="6611"/>
                  <a:pt x="11129" y="6611"/>
                  <a:pt x="11120" y="6611"/>
                </a:cubicBezTo>
                <a:cubicBezTo>
                  <a:pt x="11120" y="6611"/>
                  <a:pt x="11111" y="6611"/>
                  <a:pt x="11120" y="6595"/>
                </a:cubicBezTo>
                <a:close/>
                <a:moveTo>
                  <a:pt x="11239" y="4560"/>
                </a:moveTo>
                <a:cubicBezTo>
                  <a:pt x="11239" y="4560"/>
                  <a:pt x="11239" y="4560"/>
                  <a:pt x="11230" y="4560"/>
                </a:cubicBezTo>
                <a:cubicBezTo>
                  <a:pt x="11230" y="4575"/>
                  <a:pt x="11221" y="4575"/>
                  <a:pt x="11221" y="4560"/>
                </a:cubicBezTo>
                <a:cubicBezTo>
                  <a:pt x="11221" y="4560"/>
                  <a:pt x="11221" y="4544"/>
                  <a:pt x="11221" y="4544"/>
                </a:cubicBezTo>
                <a:cubicBezTo>
                  <a:pt x="11221" y="4544"/>
                  <a:pt x="11230" y="4529"/>
                  <a:pt x="11230" y="4529"/>
                </a:cubicBezTo>
                <a:cubicBezTo>
                  <a:pt x="11239" y="4529"/>
                  <a:pt x="11248" y="4560"/>
                  <a:pt x="11239" y="4560"/>
                </a:cubicBezTo>
                <a:close/>
                <a:moveTo>
                  <a:pt x="11322" y="4466"/>
                </a:moveTo>
                <a:cubicBezTo>
                  <a:pt x="11322" y="4482"/>
                  <a:pt x="11322" y="4482"/>
                  <a:pt x="11322" y="4482"/>
                </a:cubicBezTo>
                <a:cubicBezTo>
                  <a:pt x="11322" y="4482"/>
                  <a:pt x="11322" y="4497"/>
                  <a:pt x="11313" y="4497"/>
                </a:cubicBezTo>
                <a:cubicBezTo>
                  <a:pt x="11313" y="4497"/>
                  <a:pt x="11313" y="4482"/>
                  <a:pt x="11313" y="4482"/>
                </a:cubicBezTo>
                <a:cubicBezTo>
                  <a:pt x="11313" y="4482"/>
                  <a:pt x="11322" y="4482"/>
                  <a:pt x="11322" y="4482"/>
                </a:cubicBezTo>
                <a:cubicBezTo>
                  <a:pt x="11322" y="4466"/>
                  <a:pt x="11322" y="4466"/>
                  <a:pt x="11322" y="4466"/>
                </a:cubicBezTo>
                <a:cubicBezTo>
                  <a:pt x="11331" y="4466"/>
                  <a:pt x="11331" y="4466"/>
                  <a:pt x="11331" y="4466"/>
                </a:cubicBezTo>
                <a:lnTo>
                  <a:pt x="11322" y="4466"/>
                </a:lnTo>
                <a:close/>
                <a:moveTo>
                  <a:pt x="11441" y="4404"/>
                </a:moveTo>
                <a:cubicBezTo>
                  <a:pt x="11441" y="4404"/>
                  <a:pt x="11441" y="4420"/>
                  <a:pt x="11441" y="4420"/>
                </a:cubicBezTo>
                <a:cubicBezTo>
                  <a:pt x="11432" y="4420"/>
                  <a:pt x="11432" y="4420"/>
                  <a:pt x="11432" y="4420"/>
                </a:cubicBezTo>
                <a:cubicBezTo>
                  <a:pt x="11432" y="4435"/>
                  <a:pt x="11432" y="4466"/>
                  <a:pt x="11432" y="4482"/>
                </a:cubicBezTo>
                <a:cubicBezTo>
                  <a:pt x="11432" y="4482"/>
                  <a:pt x="11432" y="4482"/>
                  <a:pt x="11432" y="4482"/>
                </a:cubicBezTo>
                <a:cubicBezTo>
                  <a:pt x="11432" y="4482"/>
                  <a:pt x="11422" y="4482"/>
                  <a:pt x="11422" y="4482"/>
                </a:cubicBezTo>
                <a:cubicBezTo>
                  <a:pt x="11422" y="4451"/>
                  <a:pt x="11432" y="4435"/>
                  <a:pt x="11432" y="4420"/>
                </a:cubicBezTo>
                <a:cubicBezTo>
                  <a:pt x="11432" y="4420"/>
                  <a:pt x="11432" y="4420"/>
                  <a:pt x="11432" y="4404"/>
                </a:cubicBezTo>
                <a:cubicBezTo>
                  <a:pt x="11441" y="4404"/>
                  <a:pt x="11441" y="4404"/>
                  <a:pt x="11441" y="4404"/>
                </a:cubicBezTo>
                <a:cubicBezTo>
                  <a:pt x="11441" y="4404"/>
                  <a:pt x="11441" y="4404"/>
                  <a:pt x="11441" y="4404"/>
                </a:cubicBezTo>
                <a:cubicBezTo>
                  <a:pt x="11441" y="4404"/>
                  <a:pt x="11441" y="4404"/>
                  <a:pt x="11441" y="4404"/>
                </a:cubicBezTo>
                <a:close/>
                <a:moveTo>
                  <a:pt x="11569" y="6191"/>
                </a:moveTo>
                <a:cubicBezTo>
                  <a:pt x="11578" y="6176"/>
                  <a:pt x="11578" y="6176"/>
                  <a:pt x="11578" y="6176"/>
                </a:cubicBezTo>
                <a:cubicBezTo>
                  <a:pt x="11578" y="6191"/>
                  <a:pt x="11578" y="6191"/>
                  <a:pt x="11578" y="6191"/>
                </a:cubicBezTo>
                <a:lnTo>
                  <a:pt x="11569" y="6191"/>
                </a:lnTo>
                <a:close/>
                <a:moveTo>
                  <a:pt x="11587" y="4746"/>
                </a:moveTo>
                <a:cubicBezTo>
                  <a:pt x="11587" y="4731"/>
                  <a:pt x="11596" y="4731"/>
                  <a:pt x="11596" y="4715"/>
                </a:cubicBezTo>
                <a:cubicBezTo>
                  <a:pt x="11596" y="4715"/>
                  <a:pt x="11596" y="4715"/>
                  <a:pt x="11596" y="4715"/>
                </a:cubicBezTo>
                <a:cubicBezTo>
                  <a:pt x="11596" y="4699"/>
                  <a:pt x="11596" y="4699"/>
                  <a:pt x="11596" y="4699"/>
                </a:cubicBezTo>
                <a:cubicBezTo>
                  <a:pt x="11596" y="4715"/>
                  <a:pt x="11596" y="4715"/>
                  <a:pt x="11596" y="4715"/>
                </a:cubicBezTo>
                <a:cubicBezTo>
                  <a:pt x="11596" y="4715"/>
                  <a:pt x="11596" y="4715"/>
                  <a:pt x="11596" y="4715"/>
                </a:cubicBezTo>
                <a:cubicBezTo>
                  <a:pt x="11596" y="4731"/>
                  <a:pt x="11605" y="4746"/>
                  <a:pt x="11605" y="4746"/>
                </a:cubicBezTo>
                <a:cubicBezTo>
                  <a:pt x="11605" y="4762"/>
                  <a:pt x="11596" y="4762"/>
                  <a:pt x="11596" y="4762"/>
                </a:cubicBezTo>
                <a:cubicBezTo>
                  <a:pt x="11596" y="4777"/>
                  <a:pt x="11587" y="4777"/>
                  <a:pt x="11587" y="4762"/>
                </a:cubicBezTo>
                <a:cubicBezTo>
                  <a:pt x="11587" y="4762"/>
                  <a:pt x="11578" y="4746"/>
                  <a:pt x="11587" y="4746"/>
                </a:cubicBezTo>
                <a:close/>
                <a:moveTo>
                  <a:pt x="11615" y="5989"/>
                </a:moveTo>
                <a:cubicBezTo>
                  <a:pt x="11615" y="5989"/>
                  <a:pt x="11605" y="5989"/>
                  <a:pt x="11605" y="5989"/>
                </a:cubicBezTo>
                <a:cubicBezTo>
                  <a:pt x="11596" y="5989"/>
                  <a:pt x="11587" y="5989"/>
                  <a:pt x="11587" y="5974"/>
                </a:cubicBezTo>
                <a:cubicBezTo>
                  <a:pt x="11587" y="5974"/>
                  <a:pt x="11596" y="5958"/>
                  <a:pt x="11596" y="5958"/>
                </a:cubicBezTo>
                <a:cubicBezTo>
                  <a:pt x="11596" y="5958"/>
                  <a:pt x="11605" y="5974"/>
                  <a:pt x="11605" y="5974"/>
                </a:cubicBezTo>
                <a:cubicBezTo>
                  <a:pt x="11615" y="5974"/>
                  <a:pt x="11615" y="5974"/>
                  <a:pt x="11615" y="5974"/>
                </a:cubicBezTo>
                <a:cubicBezTo>
                  <a:pt x="11615" y="5974"/>
                  <a:pt x="11615" y="5989"/>
                  <a:pt x="11624" y="5989"/>
                </a:cubicBezTo>
                <a:cubicBezTo>
                  <a:pt x="11615" y="5989"/>
                  <a:pt x="11615" y="5989"/>
                  <a:pt x="11615" y="5989"/>
                </a:cubicBezTo>
                <a:close/>
                <a:moveTo>
                  <a:pt x="11651" y="5694"/>
                </a:moveTo>
                <a:cubicBezTo>
                  <a:pt x="11651" y="5694"/>
                  <a:pt x="11642" y="5710"/>
                  <a:pt x="11642" y="5710"/>
                </a:cubicBezTo>
                <a:cubicBezTo>
                  <a:pt x="11633" y="5694"/>
                  <a:pt x="11633" y="5694"/>
                  <a:pt x="11624" y="5678"/>
                </a:cubicBezTo>
                <a:cubicBezTo>
                  <a:pt x="11624" y="5678"/>
                  <a:pt x="11633" y="5663"/>
                  <a:pt x="11633" y="5663"/>
                </a:cubicBezTo>
                <a:cubicBezTo>
                  <a:pt x="11642" y="5663"/>
                  <a:pt x="11651" y="5663"/>
                  <a:pt x="11651" y="5678"/>
                </a:cubicBezTo>
                <a:cubicBezTo>
                  <a:pt x="11651" y="5694"/>
                  <a:pt x="11651" y="5694"/>
                  <a:pt x="11651" y="5694"/>
                </a:cubicBezTo>
                <a:close/>
                <a:moveTo>
                  <a:pt x="11734" y="6083"/>
                </a:moveTo>
                <a:cubicBezTo>
                  <a:pt x="11734" y="6098"/>
                  <a:pt x="11734" y="6098"/>
                  <a:pt x="11734" y="6098"/>
                </a:cubicBezTo>
                <a:cubicBezTo>
                  <a:pt x="11724" y="6083"/>
                  <a:pt x="11724" y="6083"/>
                  <a:pt x="11724" y="6083"/>
                </a:cubicBezTo>
                <a:lnTo>
                  <a:pt x="11734" y="6083"/>
                </a:lnTo>
                <a:close/>
                <a:moveTo>
                  <a:pt x="11752" y="6207"/>
                </a:moveTo>
                <a:cubicBezTo>
                  <a:pt x="11752" y="6207"/>
                  <a:pt x="11743" y="6222"/>
                  <a:pt x="11752" y="6238"/>
                </a:cubicBezTo>
                <a:cubicBezTo>
                  <a:pt x="11752" y="6253"/>
                  <a:pt x="11752" y="6269"/>
                  <a:pt x="11743" y="6269"/>
                </a:cubicBezTo>
                <a:cubicBezTo>
                  <a:pt x="11743" y="6269"/>
                  <a:pt x="11734" y="6269"/>
                  <a:pt x="11724" y="6253"/>
                </a:cubicBezTo>
                <a:cubicBezTo>
                  <a:pt x="11715" y="6253"/>
                  <a:pt x="11715" y="6222"/>
                  <a:pt x="11715" y="6207"/>
                </a:cubicBezTo>
                <a:cubicBezTo>
                  <a:pt x="11724" y="6191"/>
                  <a:pt x="11743" y="6176"/>
                  <a:pt x="11752" y="6160"/>
                </a:cubicBezTo>
                <a:cubicBezTo>
                  <a:pt x="11752" y="6160"/>
                  <a:pt x="11752" y="6160"/>
                  <a:pt x="11752" y="6160"/>
                </a:cubicBezTo>
                <a:cubicBezTo>
                  <a:pt x="11761" y="6176"/>
                  <a:pt x="11761" y="6176"/>
                  <a:pt x="11761" y="6176"/>
                </a:cubicBezTo>
                <a:cubicBezTo>
                  <a:pt x="11761" y="6191"/>
                  <a:pt x="11761" y="6191"/>
                  <a:pt x="11752" y="6207"/>
                </a:cubicBezTo>
                <a:close/>
                <a:moveTo>
                  <a:pt x="11770" y="5880"/>
                </a:moveTo>
                <a:cubicBezTo>
                  <a:pt x="11779" y="5865"/>
                  <a:pt x="11779" y="5865"/>
                  <a:pt x="11779" y="5865"/>
                </a:cubicBezTo>
                <a:cubicBezTo>
                  <a:pt x="11779" y="5865"/>
                  <a:pt x="11788" y="5865"/>
                  <a:pt x="11788" y="5880"/>
                </a:cubicBezTo>
                <a:cubicBezTo>
                  <a:pt x="11798" y="5880"/>
                  <a:pt x="11798" y="5880"/>
                  <a:pt x="11798" y="5880"/>
                </a:cubicBezTo>
                <a:cubicBezTo>
                  <a:pt x="11798" y="5880"/>
                  <a:pt x="11788" y="5896"/>
                  <a:pt x="11788" y="5896"/>
                </a:cubicBezTo>
                <a:cubicBezTo>
                  <a:pt x="11788" y="5880"/>
                  <a:pt x="11779" y="5880"/>
                  <a:pt x="11770" y="5880"/>
                </a:cubicBezTo>
                <a:close/>
                <a:moveTo>
                  <a:pt x="11798" y="6051"/>
                </a:moveTo>
                <a:cubicBezTo>
                  <a:pt x="11798" y="6051"/>
                  <a:pt x="11798" y="6051"/>
                  <a:pt x="11798" y="6036"/>
                </a:cubicBezTo>
                <a:cubicBezTo>
                  <a:pt x="11798" y="6036"/>
                  <a:pt x="11798" y="6036"/>
                  <a:pt x="11798" y="6036"/>
                </a:cubicBezTo>
                <a:cubicBezTo>
                  <a:pt x="11798" y="6036"/>
                  <a:pt x="11798" y="6036"/>
                  <a:pt x="11798" y="6051"/>
                </a:cubicBezTo>
                <a:cubicBezTo>
                  <a:pt x="11798" y="6051"/>
                  <a:pt x="11798" y="6051"/>
                  <a:pt x="11798" y="6051"/>
                </a:cubicBezTo>
                <a:close/>
                <a:moveTo>
                  <a:pt x="11734" y="6735"/>
                </a:moveTo>
                <a:cubicBezTo>
                  <a:pt x="11734" y="6735"/>
                  <a:pt x="11724" y="6735"/>
                  <a:pt x="11724" y="6735"/>
                </a:cubicBezTo>
                <a:cubicBezTo>
                  <a:pt x="11715" y="6751"/>
                  <a:pt x="11715" y="6735"/>
                  <a:pt x="11715" y="6735"/>
                </a:cubicBezTo>
                <a:cubicBezTo>
                  <a:pt x="11706" y="6720"/>
                  <a:pt x="11706" y="6704"/>
                  <a:pt x="11715" y="6689"/>
                </a:cubicBezTo>
                <a:cubicBezTo>
                  <a:pt x="11715" y="6689"/>
                  <a:pt x="11724" y="6689"/>
                  <a:pt x="11724" y="6689"/>
                </a:cubicBezTo>
                <a:cubicBezTo>
                  <a:pt x="11734" y="6704"/>
                  <a:pt x="11734" y="6720"/>
                  <a:pt x="11734" y="6735"/>
                </a:cubicBezTo>
                <a:close/>
                <a:moveTo>
                  <a:pt x="11761" y="6844"/>
                </a:moveTo>
                <a:cubicBezTo>
                  <a:pt x="11752" y="6828"/>
                  <a:pt x="11752" y="6828"/>
                  <a:pt x="11752" y="6828"/>
                </a:cubicBezTo>
                <a:cubicBezTo>
                  <a:pt x="11761" y="6828"/>
                  <a:pt x="11761" y="6828"/>
                  <a:pt x="11761" y="6828"/>
                </a:cubicBezTo>
                <a:cubicBezTo>
                  <a:pt x="11761" y="6844"/>
                  <a:pt x="11761" y="6844"/>
                  <a:pt x="11761" y="6844"/>
                </a:cubicBezTo>
                <a:close/>
                <a:moveTo>
                  <a:pt x="10132" y="13293"/>
                </a:moveTo>
                <a:cubicBezTo>
                  <a:pt x="10141" y="13293"/>
                  <a:pt x="10141" y="13293"/>
                  <a:pt x="10141" y="13293"/>
                </a:cubicBezTo>
                <a:cubicBezTo>
                  <a:pt x="10141" y="13293"/>
                  <a:pt x="10141" y="13293"/>
                  <a:pt x="10141" y="13308"/>
                </a:cubicBezTo>
                <a:cubicBezTo>
                  <a:pt x="10141" y="13293"/>
                  <a:pt x="10141" y="13293"/>
                  <a:pt x="10132" y="13293"/>
                </a:cubicBezTo>
                <a:close/>
                <a:moveTo>
                  <a:pt x="10150" y="13308"/>
                </a:moveTo>
                <a:cubicBezTo>
                  <a:pt x="10150" y="13308"/>
                  <a:pt x="10150" y="13308"/>
                  <a:pt x="10150" y="13308"/>
                </a:cubicBezTo>
                <a:cubicBezTo>
                  <a:pt x="10150" y="13308"/>
                  <a:pt x="10150" y="13308"/>
                  <a:pt x="10159" y="13308"/>
                </a:cubicBezTo>
                <a:cubicBezTo>
                  <a:pt x="10159" y="13324"/>
                  <a:pt x="10159" y="13324"/>
                  <a:pt x="10159" y="13324"/>
                </a:cubicBezTo>
                <a:lnTo>
                  <a:pt x="10150" y="13308"/>
                </a:lnTo>
                <a:close/>
                <a:moveTo>
                  <a:pt x="10196" y="13417"/>
                </a:moveTo>
                <a:cubicBezTo>
                  <a:pt x="10196" y="13417"/>
                  <a:pt x="10196" y="13402"/>
                  <a:pt x="10196" y="13402"/>
                </a:cubicBezTo>
                <a:cubicBezTo>
                  <a:pt x="10196" y="13386"/>
                  <a:pt x="10196" y="13386"/>
                  <a:pt x="10205" y="13386"/>
                </a:cubicBezTo>
                <a:cubicBezTo>
                  <a:pt x="10205" y="13402"/>
                  <a:pt x="10205" y="13402"/>
                  <a:pt x="10205" y="13402"/>
                </a:cubicBezTo>
                <a:cubicBezTo>
                  <a:pt x="10205" y="13417"/>
                  <a:pt x="10205" y="13417"/>
                  <a:pt x="10196" y="13417"/>
                </a:cubicBezTo>
                <a:close/>
                <a:moveTo>
                  <a:pt x="11807" y="17830"/>
                </a:moveTo>
                <a:cubicBezTo>
                  <a:pt x="11807" y="17815"/>
                  <a:pt x="11807" y="17815"/>
                  <a:pt x="11807" y="17815"/>
                </a:cubicBezTo>
                <a:cubicBezTo>
                  <a:pt x="11807" y="17830"/>
                  <a:pt x="11807" y="17830"/>
                  <a:pt x="11807" y="17830"/>
                </a:cubicBezTo>
                <a:close/>
                <a:moveTo>
                  <a:pt x="12026" y="16168"/>
                </a:moveTo>
                <a:cubicBezTo>
                  <a:pt x="12026" y="16168"/>
                  <a:pt x="12026" y="16152"/>
                  <a:pt x="12026" y="16152"/>
                </a:cubicBezTo>
                <a:cubicBezTo>
                  <a:pt x="12036" y="16168"/>
                  <a:pt x="12036" y="16168"/>
                  <a:pt x="12036" y="16168"/>
                </a:cubicBezTo>
                <a:cubicBezTo>
                  <a:pt x="12026" y="16168"/>
                  <a:pt x="12026" y="16168"/>
                  <a:pt x="12026" y="16168"/>
                </a:cubicBezTo>
                <a:close/>
                <a:moveTo>
                  <a:pt x="12100" y="14489"/>
                </a:moveTo>
                <a:cubicBezTo>
                  <a:pt x="12100" y="14505"/>
                  <a:pt x="12100" y="14505"/>
                  <a:pt x="12100" y="14505"/>
                </a:cubicBezTo>
                <a:cubicBezTo>
                  <a:pt x="12100" y="14489"/>
                  <a:pt x="12100" y="14489"/>
                  <a:pt x="12100" y="14489"/>
                </a:cubicBezTo>
                <a:close/>
                <a:moveTo>
                  <a:pt x="12072" y="15297"/>
                </a:moveTo>
                <a:cubicBezTo>
                  <a:pt x="12063" y="15297"/>
                  <a:pt x="12063" y="15313"/>
                  <a:pt x="12054" y="15313"/>
                </a:cubicBezTo>
                <a:cubicBezTo>
                  <a:pt x="12054" y="15313"/>
                  <a:pt x="12054" y="15297"/>
                  <a:pt x="12054" y="15297"/>
                </a:cubicBezTo>
                <a:cubicBezTo>
                  <a:pt x="12054" y="15282"/>
                  <a:pt x="12063" y="15282"/>
                  <a:pt x="12072" y="15282"/>
                </a:cubicBezTo>
                <a:cubicBezTo>
                  <a:pt x="12072" y="15282"/>
                  <a:pt x="12072" y="15282"/>
                  <a:pt x="12072" y="15282"/>
                </a:cubicBezTo>
                <a:cubicBezTo>
                  <a:pt x="12072" y="15297"/>
                  <a:pt x="12072" y="15297"/>
                  <a:pt x="12072" y="15297"/>
                </a:cubicBezTo>
                <a:close/>
                <a:moveTo>
                  <a:pt x="12127" y="15531"/>
                </a:moveTo>
                <a:cubicBezTo>
                  <a:pt x="12127" y="15531"/>
                  <a:pt x="12127" y="15531"/>
                  <a:pt x="12127" y="15531"/>
                </a:cubicBezTo>
                <a:cubicBezTo>
                  <a:pt x="12118" y="15531"/>
                  <a:pt x="12118" y="15546"/>
                  <a:pt x="12118" y="15546"/>
                </a:cubicBezTo>
                <a:cubicBezTo>
                  <a:pt x="12118" y="15546"/>
                  <a:pt x="12118" y="15546"/>
                  <a:pt x="12118" y="15546"/>
                </a:cubicBezTo>
                <a:cubicBezTo>
                  <a:pt x="12118" y="15531"/>
                  <a:pt x="12118" y="15531"/>
                  <a:pt x="12127" y="15531"/>
                </a:cubicBezTo>
                <a:cubicBezTo>
                  <a:pt x="12127" y="15531"/>
                  <a:pt x="12127" y="15531"/>
                  <a:pt x="12127" y="15515"/>
                </a:cubicBezTo>
                <a:cubicBezTo>
                  <a:pt x="12127" y="15515"/>
                  <a:pt x="12127" y="15515"/>
                  <a:pt x="12127" y="15515"/>
                </a:cubicBezTo>
                <a:lnTo>
                  <a:pt x="12127" y="15531"/>
                </a:lnTo>
                <a:close/>
                <a:moveTo>
                  <a:pt x="12200" y="15235"/>
                </a:moveTo>
                <a:cubicBezTo>
                  <a:pt x="12200" y="15235"/>
                  <a:pt x="12200" y="15235"/>
                  <a:pt x="12200" y="15235"/>
                </a:cubicBezTo>
                <a:cubicBezTo>
                  <a:pt x="12191" y="15204"/>
                  <a:pt x="12191" y="15189"/>
                  <a:pt x="12191" y="15173"/>
                </a:cubicBezTo>
                <a:cubicBezTo>
                  <a:pt x="12191" y="15173"/>
                  <a:pt x="12191" y="15173"/>
                  <a:pt x="12191" y="15173"/>
                </a:cubicBezTo>
                <a:cubicBezTo>
                  <a:pt x="12191" y="15173"/>
                  <a:pt x="12191" y="15158"/>
                  <a:pt x="12191" y="15158"/>
                </a:cubicBezTo>
                <a:cubicBezTo>
                  <a:pt x="12173" y="15142"/>
                  <a:pt x="12173" y="15111"/>
                  <a:pt x="12164" y="15095"/>
                </a:cubicBezTo>
                <a:cubicBezTo>
                  <a:pt x="12155" y="15080"/>
                  <a:pt x="12145" y="15064"/>
                  <a:pt x="12136" y="15049"/>
                </a:cubicBezTo>
                <a:cubicBezTo>
                  <a:pt x="12127" y="15033"/>
                  <a:pt x="12118" y="15002"/>
                  <a:pt x="12118" y="14987"/>
                </a:cubicBezTo>
                <a:cubicBezTo>
                  <a:pt x="12109" y="14909"/>
                  <a:pt x="12091" y="14831"/>
                  <a:pt x="12100" y="14754"/>
                </a:cubicBezTo>
                <a:cubicBezTo>
                  <a:pt x="12100" y="14738"/>
                  <a:pt x="12100" y="14738"/>
                  <a:pt x="12109" y="14738"/>
                </a:cubicBezTo>
                <a:cubicBezTo>
                  <a:pt x="12109" y="14738"/>
                  <a:pt x="12118" y="14738"/>
                  <a:pt x="12118" y="14754"/>
                </a:cubicBezTo>
                <a:cubicBezTo>
                  <a:pt x="12127" y="14800"/>
                  <a:pt x="12127" y="14847"/>
                  <a:pt x="12136" y="14909"/>
                </a:cubicBezTo>
                <a:cubicBezTo>
                  <a:pt x="12127" y="14956"/>
                  <a:pt x="12136" y="15002"/>
                  <a:pt x="12164" y="15033"/>
                </a:cubicBezTo>
                <a:cubicBezTo>
                  <a:pt x="12182" y="15049"/>
                  <a:pt x="12182" y="15080"/>
                  <a:pt x="12182" y="15095"/>
                </a:cubicBezTo>
                <a:cubicBezTo>
                  <a:pt x="12191" y="15127"/>
                  <a:pt x="12191" y="15142"/>
                  <a:pt x="12191" y="15158"/>
                </a:cubicBezTo>
                <a:cubicBezTo>
                  <a:pt x="12191" y="15158"/>
                  <a:pt x="12191" y="15173"/>
                  <a:pt x="12191" y="15173"/>
                </a:cubicBezTo>
                <a:cubicBezTo>
                  <a:pt x="12191" y="15173"/>
                  <a:pt x="12191" y="15173"/>
                  <a:pt x="12191" y="15173"/>
                </a:cubicBezTo>
                <a:cubicBezTo>
                  <a:pt x="12200" y="15173"/>
                  <a:pt x="12209" y="15204"/>
                  <a:pt x="12209" y="15220"/>
                </a:cubicBezTo>
                <a:cubicBezTo>
                  <a:pt x="12209" y="15220"/>
                  <a:pt x="12209" y="15235"/>
                  <a:pt x="12200" y="15235"/>
                </a:cubicBezTo>
                <a:close/>
                <a:moveTo>
                  <a:pt x="12219" y="14070"/>
                </a:moveTo>
                <a:cubicBezTo>
                  <a:pt x="12219" y="14085"/>
                  <a:pt x="12219" y="14085"/>
                  <a:pt x="12219" y="14085"/>
                </a:cubicBezTo>
                <a:cubicBezTo>
                  <a:pt x="12219" y="14070"/>
                  <a:pt x="12219" y="14070"/>
                  <a:pt x="12219" y="14070"/>
                </a:cubicBezTo>
                <a:cubicBezTo>
                  <a:pt x="12228" y="14070"/>
                  <a:pt x="12228" y="14070"/>
                  <a:pt x="12228" y="14070"/>
                </a:cubicBezTo>
                <a:lnTo>
                  <a:pt x="12219" y="14070"/>
                </a:lnTo>
                <a:close/>
                <a:moveTo>
                  <a:pt x="12640" y="12889"/>
                </a:moveTo>
                <a:cubicBezTo>
                  <a:pt x="12640" y="12889"/>
                  <a:pt x="12649" y="12889"/>
                  <a:pt x="12649" y="12904"/>
                </a:cubicBezTo>
                <a:cubicBezTo>
                  <a:pt x="12649" y="12904"/>
                  <a:pt x="12649" y="12920"/>
                  <a:pt x="12640" y="12904"/>
                </a:cubicBezTo>
                <a:cubicBezTo>
                  <a:pt x="12640" y="12904"/>
                  <a:pt x="12640" y="12904"/>
                  <a:pt x="12631" y="12904"/>
                </a:cubicBezTo>
                <a:cubicBezTo>
                  <a:pt x="12631" y="12889"/>
                  <a:pt x="12640" y="12889"/>
                  <a:pt x="12640" y="12889"/>
                </a:cubicBezTo>
                <a:close/>
                <a:moveTo>
                  <a:pt x="12319" y="10962"/>
                </a:moveTo>
                <a:cubicBezTo>
                  <a:pt x="12319" y="10962"/>
                  <a:pt x="12328" y="10962"/>
                  <a:pt x="12328" y="10962"/>
                </a:cubicBezTo>
                <a:cubicBezTo>
                  <a:pt x="12328" y="10962"/>
                  <a:pt x="12328" y="10977"/>
                  <a:pt x="12319" y="10977"/>
                </a:cubicBezTo>
                <a:cubicBezTo>
                  <a:pt x="12319" y="10977"/>
                  <a:pt x="12319" y="10977"/>
                  <a:pt x="12319" y="10977"/>
                </a:cubicBezTo>
                <a:cubicBezTo>
                  <a:pt x="12319" y="10962"/>
                  <a:pt x="12319" y="10962"/>
                  <a:pt x="12319" y="10962"/>
                </a:cubicBezTo>
                <a:close/>
                <a:moveTo>
                  <a:pt x="12283" y="10900"/>
                </a:moveTo>
                <a:cubicBezTo>
                  <a:pt x="12283" y="10900"/>
                  <a:pt x="12292" y="10900"/>
                  <a:pt x="12292" y="10900"/>
                </a:cubicBezTo>
                <a:cubicBezTo>
                  <a:pt x="12292" y="10900"/>
                  <a:pt x="12292" y="10900"/>
                  <a:pt x="12292" y="10900"/>
                </a:cubicBezTo>
                <a:cubicBezTo>
                  <a:pt x="12292" y="10900"/>
                  <a:pt x="12292" y="10900"/>
                  <a:pt x="12292" y="10900"/>
                </a:cubicBezTo>
                <a:cubicBezTo>
                  <a:pt x="12283" y="10900"/>
                  <a:pt x="12283" y="10900"/>
                  <a:pt x="12283" y="10900"/>
                </a:cubicBezTo>
                <a:close/>
                <a:moveTo>
                  <a:pt x="12447" y="15468"/>
                </a:moveTo>
                <a:cubicBezTo>
                  <a:pt x="12447" y="15499"/>
                  <a:pt x="12447" y="15531"/>
                  <a:pt x="12457" y="15546"/>
                </a:cubicBezTo>
                <a:cubicBezTo>
                  <a:pt x="12466" y="15577"/>
                  <a:pt x="12466" y="15624"/>
                  <a:pt x="12457" y="15655"/>
                </a:cubicBezTo>
                <a:cubicBezTo>
                  <a:pt x="12447" y="15686"/>
                  <a:pt x="12447" y="15717"/>
                  <a:pt x="12457" y="15764"/>
                </a:cubicBezTo>
                <a:cubicBezTo>
                  <a:pt x="12457" y="15779"/>
                  <a:pt x="12457" y="15810"/>
                  <a:pt x="12466" y="15841"/>
                </a:cubicBezTo>
                <a:cubicBezTo>
                  <a:pt x="12466" y="15841"/>
                  <a:pt x="12466" y="15857"/>
                  <a:pt x="12457" y="15857"/>
                </a:cubicBezTo>
                <a:cubicBezTo>
                  <a:pt x="12457" y="15872"/>
                  <a:pt x="12447" y="15857"/>
                  <a:pt x="12447" y="15857"/>
                </a:cubicBezTo>
                <a:cubicBezTo>
                  <a:pt x="12429" y="15810"/>
                  <a:pt x="12420" y="15748"/>
                  <a:pt x="12420" y="15702"/>
                </a:cubicBezTo>
                <a:cubicBezTo>
                  <a:pt x="12411" y="15686"/>
                  <a:pt x="12411" y="15655"/>
                  <a:pt x="12420" y="15639"/>
                </a:cubicBezTo>
                <a:cubicBezTo>
                  <a:pt x="12429" y="15593"/>
                  <a:pt x="12429" y="15546"/>
                  <a:pt x="12420" y="15499"/>
                </a:cubicBezTo>
                <a:cubicBezTo>
                  <a:pt x="12420" y="15468"/>
                  <a:pt x="12420" y="15453"/>
                  <a:pt x="12420" y="15422"/>
                </a:cubicBezTo>
                <a:cubicBezTo>
                  <a:pt x="12420" y="15422"/>
                  <a:pt x="12420" y="15406"/>
                  <a:pt x="12420" y="15406"/>
                </a:cubicBezTo>
                <a:cubicBezTo>
                  <a:pt x="12429" y="15406"/>
                  <a:pt x="12438" y="15422"/>
                  <a:pt x="12438" y="15422"/>
                </a:cubicBezTo>
                <a:cubicBezTo>
                  <a:pt x="12438" y="15437"/>
                  <a:pt x="12438" y="15453"/>
                  <a:pt x="12447" y="15468"/>
                </a:cubicBezTo>
                <a:close/>
                <a:moveTo>
                  <a:pt x="12365" y="14116"/>
                </a:moveTo>
                <a:cubicBezTo>
                  <a:pt x="12374" y="14116"/>
                  <a:pt x="12374" y="14116"/>
                  <a:pt x="12374" y="14116"/>
                </a:cubicBezTo>
                <a:cubicBezTo>
                  <a:pt x="12365" y="14116"/>
                  <a:pt x="12365" y="14116"/>
                  <a:pt x="12365" y="14116"/>
                </a:cubicBezTo>
                <a:close/>
                <a:moveTo>
                  <a:pt x="12383" y="14256"/>
                </a:moveTo>
                <a:cubicBezTo>
                  <a:pt x="12402" y="14256"/>
                  <a:pt x="12420" y="14272"/>
                  <a:pt x="12429" y="14303"/>
                </a:cubicBezTo>
                <a:cubicBezTo>
                  <a:pt x="12429" y="14303"/>
                  <a:pt x="12438" y="14318"/>
                  <a:pt x="12429" y="14318"/>
                </a:cubicBezTo>
                <a:cubicBezTo>
                  <a:pt x="12420" y="14381"/>
                  <a:pt x="12402" y="14427"/>
                  <a:pt x="12383" y="14458"/>
                </a:cubicBezTo>
                <a:cubicBezTo>
                  <a:pt x="12374" y="14474"/>
                  <a:pt x="12374" y="14489"/>
                  <a:pt x="12374" y="14505"/>
                </a:cubicBezTo>
                <a:cubicBezTo>
                  <a:pt x="12374" y="14520"/>
                  <a:pt x="12374" y="14536"/>
                  <a:pt x="12365" y="14536"/>
                </a:cubicBezTo>
                <a:cubicBezTo>
                  <a:pt x="12365" y="14536"/>
                  <a:pt x="12356" y="14552"/>
                  <a:pt x="12347" y="14552"/>
                </a:cubicBezTo>
                <a:cubicBezTo>
                  <a:pt x="12347" y="14552"/>
                  <a:pt x="12338" y="14552"/>
                  <a:pt x="12338" y="14552"/>
                </a:cubicBezTo>
                <a:cubicBezTo>
                  <a:pt x="12328" y="14552"/>
                  <a:pt x="12319" y="14552"/>
                  <a:pt x="12319" y="14552"/>
                </a:cubicBezTo>
                <a:cubicBezTo>
                  <a:pt x="12310" y="14552"/>
                  <a:pt x="12301" y="14552"/>
                  <a:pt x="12283" y="14552"/>
                </a:cubicBezTo>
                <a:cubicBezTo>
                  <a:pt x="12283" y="14552"/>
                  <a:pt x="12283" y="14536"/>
                  <a:pt x="12274" y="14536"/>
                </a:cubicBezTo>
                <a:cubicBezTo>
                  <a:pt x="12274" y="14520"/>
                  <a:pt x="12274" y="14505"/>
                  <a:pt x="12274" y="14505"/>
                </a:cubicBezTo>
                <a:cubicBezTo>
                  <a:pt x="12283" y="14458"/>
                  <a:pt x="12292" y="14396"/>
                  <a:pt x="12283" y="14350"/>
                </a:cubicBezTo>
                <a:cubicBezTo>
                  <a:pt x="12283" y="14334"/>
                  <a:pt x="12292" y="14318"/>
                  <a:pt x="12292" y="14303"/>
                </a:cubicBezTo>
                <a:cubicBezTo>
                  <a:pt x="12292" y="14287"/>
                  <a:pt x="12301" y="14287"/>
                  <a:pt x="12310" y="14272"/>
                </a:cubicBezTo>
                <a:cubicBezTo>
                  <a:pt x="12328" y="14272"/>
                  <a:pt x="12356" y="14256"/>
                  <a:pt x="12383" y="14256"/>
                </a:cubicBezTo>
                <a:close/>
                <a:moveTo>
                  <a:pt x="12328" y="6642"/>
                </a:moveTo>
                <a:cubicBezTo>
                  <a:pt x="12328" y="6642"/>
                  <a:pt x="12328" y="6642"/>
                  <a:pt x="12328" y="6642"/>
                </a:cubicBezTo>
                <a:cubicBezTo>
                  <a:pt x="12338" y="6642"/>
                  <a:pt x="12338" y="6642"/>
                  <a:pt x="12338" y="6642"/>
                </a:cubicBezTo>
                <a:cubicBezTo>
                  <a:pt x="12338" y="6642"/>
                  <a:pt x="12338" y="6642"/>
                  <a:pt x="12338" y="6642"/>
                </a:cubicBezTo>
                <a:cubicBezTo>
                  <a:pt x="12347" y="6673"/>
                  <a:pt x="12365" y="6689"/>
                  <a:pt x="12374" y="6704"/>
                </a:cubicBezTo>
                <a:cubicBezTo>
                  <a:pt x="12383" y="6720"/>
                  <a:pt x="12374" y="6735"/>
                  <a:pt x="12374" y="6751"/>
                </a:cubicBezTo>
                <a:cubicBezTo>
                  <a:pt x="12356" y="6751"/>
                  <a:pt x="12347" y="6751"/>
                  <a:pt x="12338" y="6735"/>
                </a:cubicBezTo>
                <a:cubicBezTo>
                  <a:pt x="12328" y="6720"/>
                  <a:pt x="12328" y="6704"/>
                  <a:pt x="12328" y="6689"/>
                </a:cubicBezTo>
                <a:cubicBezTo>
                  <a:pt x="12338" y="6689"/>
                  <a:pt x="12338" y="6689"/>
                  <a:pt x="12338" y="6689"/>
                </a:cubicBezTo>
                <a:cubicBezTo>
                  <a:pt x="12338" y="6673"/>
                  <a:pt x="12338" y="6657"/>
                  <a:pt x="12338" y="6642"/>
                </a:cubicBezTo>
                <a:cubicBezTo>
                  <a:pt x="12338" y="6642"/>
                  <a:pt x="12338" y="6642"/>
                  <a:pt x="12338" y="6642"/>
                </a:cubicBezTo>
                <a:cubicBezTo>
                  <a:pt x="12338" y="6642"/>
                  <a:pt x="12338" y="6642"/>
                  <a:pt x="12328" y="6642"/>
                </a:cubicBezTo>
                <a:cubicBezTo>
                  <a:pt x="12328" y="6642"/>
                  <a:pt x="12328" y="6642"/>
                  <a:pt x="12319" y="6642"/>
                </a:cubicBezTo>
                <a:cubicBezTo>
                  <a:pt x="12319" y="6626"/>
                  <a:pt x="12319" y="6626"/>
                  <a:pt x="12328" y="6642"/>
                </a:cubicBezTo>
                <a:close/>
                <a:moveTo>
                  <a:pt x="12283" y="6393"/>
                </a:moveTo>
                <a:cubicBezTo>
                  <a:pt x="12283" y="6393"/>
                  <a:pt x="12283" y="6393"/>
                  <a:pt x="12292" y="6393"/>
                </a:cubicBezTo>
                <a:cubicBezTo>
                  <a:pt x="12292" y="6409"/>
                  <a:pt x="12292" y="6409"/>
                  <a:pt x="12283" y="6409"/>
                </a:cubicBezTo>
                <a:cubicBezTo>
                  <a:pt x="12283" y="6409"/>
                  <a:pt x="12283" y="6409"/>
                  <a:pt x="12283" y="6409"/>
                </a:cubicBezTo>
                <a:cubicBezTo>
                  <a:pt x="12283" y="6409"/>
                  <a:pt x="12283" y="6393"/>
                  <a:pt x="12283" y="6393"/>
                </a:cubicBezTo>
                <a:close/>
                <a:moveTo>
                  <a:pt x="12292" y="8398"/>
                </a:moveTo>
                <a:cubicBezTo>
                  <a:pt x="12292" y="8398"/>
                  <a:pt x="12292" y="8413"/>
                  <a:pt x="12292" y="8413"/>
                </a:cubicBezTo>
                <a:cubicBezTo>
                  <a:pt x="12292" y="8413"/>
                  <a:pt x="12292" y="8413"/>
                  <a:pt x="12283" y="8398"/>
                </a:cubicBezTo>
                <a:cubicBezTo>
                  <a:pt x="12283" y="8398"/>
                  <a:pt x="12283" y="8398"/>
                  <a:pt x="12292" y="8398"/>
                </a:cubicBezTo>
                <a:cubicBezTo>
                  <a:pt x="12292" y="8398"/>
                  <a:pt x="12292" y="8398"/>
                  <a:pt x="12292" y="8398"/>
                </a:cubicBezTo>
                <a:close/>
                <a:moveTo>
                  <a:pt x="12100" y="6067"/>
                </a:moveTo>
                <a:cubicBezTo>
                  <a:pt x="12109" y="6067"/>
                  <a:pt x="12118" y="6067"/>
                  <a:pt x="12127" y="6051"/>
                </a:cubicBezTo>
                <a:cubicBezTo>
                  <a:pt x="12127" y="6036"/>
                  <a:pt x="12136" y="6036"/>
                  <a:pt x="12136" y="6036"/>
                </a:cubicBezTo>
                <a:cubicBezTo>
                  <a:pt x="12136" y="6036"/>
                  <a:pt x="12136" y="6036"/>
                  <a:pt x="12136" y="6036"/>
                </a:cubicBezTo>
                <a:cubicBezTo>
                  <a:pt x="12145" y="6098"/>
                  <a:pt x="12164" y="6129"/>
                  <a:pt x="12173" y="6176"/>
                </a:cubicBezTo>
                <a:cubicBezTo>
                  <a:pt x="12182" y="6191"/>
                  <a:pt x="12182" y="6207"/>
                  <a:pt x="12191" y="6222"/>
                </a:cubicBezTo>
                <a:cubicBezTo>
                  <a:pt x="12182" y="6238"/>
                  <a:pt x="12182" y="6253"/>
                  <a:pt x="12173" y="6269"/>
                </a:cubicBezTo>
                <a:cubicBezTo>
                  <a:pt x="12173" y="6269"/>
                  <a:pt x="12164" y="6269"/>
                  <a:pt x="12164" y="6269"/>
                </a:cubicBezTo>
                <a:cubicBezTo>
                  <a:pt x="12155" y="6285"/>
                  <a:pt x="12155" y="6269"/>
                  <a:pt x="12155" y="6253"/>
                </a:cubicBezTo>
                <a:cubicBezTo>
                  <a:pt x="12155" y="6222"/>
                  <a:pt x="12136" y="6191"/>
                  <a:pt x="12118" y="6176"/>
                </a:cubicBezTo>
                <a:cubicBezTo>
                  <a:pt x="12100" y="6160"/>
                  <a:pt x="12091" y="6145"/>
                  <a:pt x="12081" y="6114"/>
                </a:cubicBezTo>
                <a:cubicBezTo>
                  <a:pt x="12081" y="6083"/>
                  <a:pt x="12081" y="6067"/>
                  <a:pt x="12100" y="6067"/>
                </a:cubicBezTo>
                <a:close/>
                <a:moveTo>
                  <a:pt x="12145" y="8180"/>
                </a:moveTo>
                <a:cubicBezTo>
                  <a:pt x="12145" y="8180"/>
                  <a:pt x="12136" y="8180"/>
                  <a:pt x="12136" y="8180"/>
                </a:cubicBezTo>
                <a:cubicBezTo>
                  <a:pt x="12136" y="8180"/>
                  <a:pt x="12136" y="8180"/>
                  <a:pt x="12136" y="8180"/>
                </a:cubicBezTo>
                <a:cubicBezTo>
                  <a:pt x="12136" y="8180"/>
                  <a:pt x="12136" y="8165"/>
                  <a:pt x="12136" y="8165"/>
                </a:cubicBezTo>
                <a:cubicBezTo>
                  <a:pt x="12145" y="8180"/>
                  <a:pt x="12145" y="8180"/>
                  <a:pt x="12145" y="8180"/>
                </a:cubicBezTo>
                <a:close/>
                <a:moveTo>
                  <a:pt x="12054" y="5772"/>
                </a:moveTo>
                <a:cubicBezTo>
                  <a:pt x="12063" y="5772"/>
                  <a:pt x="12063" y="5772"/>
                  <a:pt x="12063" y="5772"/>
                </a:cubicBezTo>
                <a:cubicBezTo>
                  <a:pt x="12072" y="5787"/>
                  <a:pt x="12072" y="5787"/>
                  <a:pt x="12072" y="5803"/>
                </a:cubicBezTo>
                <a:cubicBezTo>
                  <a:pt x="12072" y="5803"/>
                  <a:pt x="12063" y="5803"/>
                  <a:pt x="12063" y="5803"/>
                </a:cubicBezTo>
                <a:cubicBezTo>
                  <a:pt x="12063" y="5803"/>
                  <a:pt x="12054" y="5803"/>
                  <a:pt x="12054" y="5787"/>
                </a:cubicBezTo>
                <a:cubicBezTo>
                  <a:pt x="12054" y="5787"/>
                  <a:pt x="12054" y="5772"/>
                  <a:pt x="12054" y="5772"/>
                </a:cubicBezTo>
                <a:close/>
                <a:moveTo>
                  <a:pt x="11889" y="5010"/>
                </a:moveTo>
                <a:cubicBezTo>
                  <a:pt x="11889" y="4995"/>
                  <a:pt x="11889" y="4995"/>
                  <a:pt x="11889" y="4995"/>
                </a:cubicBezTo>
                <a:cubicBezTo>
                  <a:pt x="11889" y="4995"/>
                  <a:pt x="11889" y="5010"/>
                  <a:pt x="11889" y="5010"/>
                </a:cubicBezTo>
                <a:cubicBezTo>
                  <a:pt x="11889" y="5026"/>
                  <a:pt x="11889" y="5026"/>
                  <a:pt x="11880" y="5010"/>
                </a:cubicBezTo>
                <a:cubicBezTo>
                  <a:pt x="11880" y="5010"/>
                  <a:pt x="11880" y="5010"/>
                  <a:pt x="11889" y="5010"/>
                </a:cubicBezTo>
                <a:close/>
                <a:moveTo>
                  <a:pt x="11871" y="5399"/>
                </a:moveTo>
                <a:cubicBezTo>
                  <a:pt x="11871" y="5399"/>
                  <a:pt x="11871" y="5399"/>
                  <a:pt x="11871" y="5399"/>
                </a:cubicBezTo>
                <a:cubicBezTo>
                  <a:pt x="11871" y="5399"/>
                  <a:pt x="11871" y="5399"/>
                  <a:pt x="11880" y="5399"/>
                </a:cubicBezTo>
                <a:cubicBezTo>
                  <a:pt x="11871" y="5399"/>
                  <a:pt x="11871" y="5399"/>
                  <a:pt x="11871" y="5399"/>
                </a:cubicBezTo>
                <a:cubicBezTo>
                  <a:pt x="11871" y="5399"/>
                  <a:pt x="11871" y="5399"/>
                  <a:pt x="11871" y="5399"/>
                </a:cubicBezTo>
                <a:cubicBezTo>
                  <a:pt x="11871" y="5383"/>
                  <a:pt x="11871" y="5383"/>
                  <a:pt x="11871" y="5383"/>
                </a:cubicBezTo>
                <a:lnTo>
                  <a:pt x="11871" y="5399"/>
                </a:lnTo>
                <a:close/>
                <a:moveTo>
                  <a:pt x="11862" y="6269"/>
                </a:moveTo>
                <a:cubicBezTo>
                  <a:pt x="11853" y="6269"/>
                  <a:pt x="11853" y="6253"/>
                  <a:pt x="11853" y="6253"/>
                </a:cubicBezTo>
                <a:cubicBezTo>
                  <a:pt x="11862" y="6222"/>
                  <a:pt x="11871" y="6191"/>
                  <a:pt x="11889" y="6176"/>
                </a:cubicBezTo>
                <a:cubicBezTo>
                  <a:pt x="11889" y="6176"/>
                  <a:pt x="11889" y="6176"/>
                  <a:pt x="11898" y="6176"/>
                </a:cubicBezTo>
                <a:cubicBezTo>
                  <a:pt x="11898" y="6176"/>
                  <a:pt x="11907" y="6176"/>
                  <a:pt x="11907" y="6176"/>
                </a:cubicBezTo>
                <a:cubicBezTo>
                  <a:pt x="11926" y="6207"/>
                  <a:pt x="11944" y="6222"/>
                  <a:pt x="11962" y="6253"/>
                </a:cubicBezTo>
                <a:cubicBezTo>
                  <a:pt x="11962" y="6253"/>
                  <a:pt x="11962" y="6253"/>
                  <a:pt x="11972" y="6269"/>
                </a:cubicBezTo>
                <a:cubicBezTo>
                  <a:pt x="12008" y="6331"/>
                  <a:pt x="11999" y="6378"/>
                  <a:pt x="11953" y="6424"/>
                </a:cubicBezTo>
                <a:cubicBezTo>
                  <a:pt x="11953" y="6424"/>
                  <a:pt x="11953" y="6424"/>
                  <a:pt x="11953" y="6440"/>
                </a:cubicBezTo>
                <a:cubicBezTo>
                  <a:pt x="11935" y="6440"/>
                  <a:pt x="11926" y="6440"/>
                  <a:pt x="11926" y="6424"/>
                </a:cubicBezTo>
                <a:cubicBezTo>
                  <a:pt x="11898" y="6378"/>
                  <a:pt x="11880" y="6331"/>
                  <a:pt x="11862" y="6269"/>
                </a:cubicBezTo>
                <a:close/>
                <a:moveTo>
                  <a:pt x="11962" y="9424"/>
                </a:moveTo>
                <a:cubicBezTo>
                  <a:pt x="11962" y="9424"/>
                  <a:pt x="11953" y="9439"/>
                  <a:pt x="11944" y="9439"/>
                </a:cubicBezTo>
                <a:cubicBezTo>
                  <a:pt x="11944" y="9439"/>
                  <a:pt x="11935" y="9439"/>
                  <a:pt x="11926" y="9439"/>
                </a:cubicBezTo>
                <a:cubicBezTo>
                  <a:pt x="11926" y="9439"/>
                  <a:pt x="11917" y="9439"/>
                  <a:pt x="11917" y="9439"/>
                </a:cubicBezTo>
                <a:cubicBezTo>
                  <a:pt x="11907" y="9439"/>
                  <a:pt x="11898" y="9439"/>
                  <a:pt x="11889" y="9439"/>
                </a:cubicBezTo>
                <a:cubicBezTo>
                  <a:pt x="11880" y="9439"/>
                  <a:pt x="11871" y="9424"/>
                  <a:pt x="11871" y="9424"/>
                </a:cubicBezTo>
                <a:cubicBezTo>
                  <a:pt x="11880" y="9408"/>
                  <a:pt x="11880" y="9392"/>
                  <a:pt x="11889" y="9392"/>
                </a:cubicBezTo>
                <a:cubicBezTo>
                  <a:pt x="11907" y="9361"/>
                  <a:pt x="11935" y="9361"/>
                  <a:pt x="11953" y="9377"/>
                </a:cubicBezTo>
                <a:cubicBezTo>
                  <a:pt x="11972" y="9377"/>
                  <a:pt x="11972" y="9392"/>
                  <a:pt x="11962" y="9424"/>
                </a:cubicBezTo>
                <a:close/>
                <a:moveTo>
                  <a:pt x="12731" y="9284"/>
                </a:moveTo>
                <a:cubicBezTo>
                  <a:pt x="12722" y="9284"/>
                  <a:pt x="12713" y="9299"/>
                  <a:pt x="12704" y="9315"/>
                </a:cubicBezTo>
                <a:cubicBezTo>
                  <a:pt x="12685" y="9330"/>
                  <a:pt x="12667" y="9330"/>
                  <a:pt x="12649" y="9330"/>
                </a:cubicBezTo>
                <a:cubicBezTo>
                  <a:pt x="12631" y="9315"/>
                  <a:pt x="12603" y="9315"/>
                  <a:pt x="12585" y="9330"/>
                </a:cubicBezTo>
                <a:cubicBezTo>
                  <a:pt x="12566" y="9346"/>
                  <a:pt x="12548" y="9330"/>
                  <a:pt x="12530" y="9330"/>
                </a:cubicBezTo>
                <a:cubicBezTo>
                  <a:pt x="12502" y="9315"/>
                  <a:pt x="12475" y="9299"/>
                  <a:pt x="12438" y="9284"/>
                </a:cubicBezTo>
                <a:cubicBezTo>
                  <a:pt x="12438" y="9268"/>
                  <a:pt x="12429" y="9268"/>
                  <a:pt x="12420" y="9253"/>
                </a:cubicBezTo>
                <a:cubicBezTo>
                  <a:pt x="12420" y="9253"/>
                  <a:pt x="12411" y="9237"/>
                  <a:pt x="12411" y="9237"/>
                </a:cubicBezTo>
                <a:cubicBezTo>
                  <a:pt x="12383" y="9237"/>
                  <a:pt x="12356" y="9206"/>
                  <a:pt x="12328" y="9206"/>
                </a:cubicBezTo>
                <a:cubicBezTo>
                  <a:pt x="12274" y="9190"/>
                  <a:pt x="12219" y="9206"/>
                  <a:pt x="12173" y="9237"/>
                </a:cubicBezTo>
                <a:cubicBezTo>
                  <a:pt x="12155" y="9253"/>
                  <a:pt x="12136" y="9268"/>
                  <a:pt x="12118" y="9299"/>
                </a:cubicBezTo>
                <a:cubicBezTo>
                  <a:pt x="12109" y="9315"/>
                  <a:pt x="12100" y="9330"/>
                  <a:pt x="12081" y="9315"/>
                </a:cubicBezTo>
                <a:cubicBezTo>
                  <a:pt x="12054" y="9299"/>
                  <a:pt x="12026" y="9315"/>
                  <a:pt x="11999" y="9315"/>
                </a:cubicBezTo>
                <a:cubicBezTo>
                  <a:pt x="11953" y="9315"/>
                  <a:pt x="11926" y="9284"/>
                  <a:pt x="11907" y="9222"/>
                </a:cubicBezTo>
                <a:cubicBezTo>
                  <a:pt x="11907" y="9206"/>
                  <a:pt x="11898" y="9175"/>
                  <a:pt x="11889" y="9159"/>
                </a:cubicBezTo>
                <a:cubicBezTo>
                  <a:pt x="11889" y="9144"/>
                  <a:pt x="11889" y="9128"/>
                  <a:pt x="11889" y="9113"/>
                </a:cubicBezTo>
                <a:cubicBezTo>
                  <a:pt x="11898" y="9097"/>
                  <a:pt x="11898" y="9051"/>
                  <a:pt x="11917" y="9035"/>
                </a:cubicBezTo>
                <a:cubicBezTo>
                  <a:pt x="11926" y="9019"/>
                  <a:pt x="11935" y="8988"/>
                  <a:pt x="11935" y="8957"/>
                </a:cubicBezTo>
                <a:cubicBezTo>
                  <a:pt x="11935" y="8926"/>
                  <a:pt x="11935" y="8895"/>
                  <a:pt x="11935" y="8864"/>
                </a:cubicBezTo>
                <a:cubicBezTo>
                  <a:pt x="11944" y="8849"/>
                  <a:pt x="11944" y="8833"/>
                  <a:pt x="11953" y="8833"/>
                </a:cubicBezTo>
                <a:cubicBezTo>
                  <a:pt x="11981" y="8817"/>
                  <a:pt x="11990" y="8802"/>
                  <a:pt x="11990" y="8755"/>
                </a:cubicBezTo>
                <a:cubicBezTo>
                  <a:pt x="11990" y="8740"/>
                  <a:pt x="11990" y="8724"/>
                  <a:pt x="11999" y="8709"/>
                </a:cubicBezTo>
                <a:cubicBezTo>
                  <a:pt x="12017" y="8662"/>
                  <a:pt x="12036" y="8631"/>
                  <a:pt x="12054" y="8584"/>
                </a:cubicBezTo>
                <a:cubicBezTo>
                  <a:pt x="12054" y="8569"/>
                  <a:pt x="12072" y="8569"/>
                  <a:pt x="12091" y="8569"/>
                </a:cubicBezTo>
                <a:cubicBezTo>
                  <a:pt x="12091" y="8584"/>
                  <a:pt x="12091" y="8584"/>
                  <a:pt x="12091" y="8584"/>
                </a:cubicBezTo>
                <a:cubicBezTo>
                  <a:pt x="12118" y="8615"/>
                  <a:pt x="12155" y="8647"/>
                  <a:pt x="12191" y="8647"/>
                </a:cubicBezTo>
                <a:cubicBezTo>
                  <a:pt x="12200" y="8647"/>
                  <a:pt x="12200" y="8662"/>
                  <a:pt x="12200" y="8678"/>
                </a:cubicBezTo>
                <a:cubicBezTo>
                  <a:pt x="12191" y="8693"/>
                  <a:pt x="12182" y="8693"/>
                  <a:pt x="12173" y="8709"/>
                </a:cubicBezTo>
                <a:cubicBezTo>
                  <a:pt x="12173" y="8724"/>
                  <a:pt x="12173" y="8740"/>
                  <a:pt x="12182" y="8740"/>
                </a:cubicBezTo>
                <a:cubicBezTo>
                  <a:pt x="12182" y="8755"/>
                  <a:pt x="12191" y="8755"/>
                  <a:pt x="12191" y="8755"/>
                </a:cubicBezTo>
                <a:cubicBezTo>
                  <a:pt x="12209" y="8771"/>
                  <a:pt x="12219" y="8786"/>
                  <a:pt x="12219" y="8817"/>
                </a:cubicBezTo>
                <a:cubicBezTo>
                  <a:pt x="12228" y="8849"/>
                  <a:pt x="12246" y="8864"/>
                  <a:pt x="12264" y="8849"/>
                </a:cubicBezTo>
                <a:cubicBezTo>
                  <a:pt x="12264" y="8849"/>
                  <a:pt x="12274" y="8849"/>
                  <a:pt x="12283" y="8833"/>
                </a:cubicBezTo>
                <a:cubicBezTo>
                  <a:pt x="12301" y="8833"/>
                  <a:pt x="12310" y="8817"/>
                  <a:pt x="12328" y="8802"/>
                </a:cubicBezTo>
                <a:cubicBezTo>
                  <a:pt x="12347" y="8786"/>
                  <a:pt x="12365" y="8771"/>
                  <a:pt x="12383" y="8771"/>
                </a:cubicBezTo>
                <a:cubicBezTo>
                  <a:pt x="12393" y="8771"/>
                  <a:pt x="12393" y="8771"/>
                  <a:pt x="12402" y="8755"/>
                </a:cubicBezTo>
                <a:cubicBezTo>
                  <a:pt x="12411" y="8755"/>
                  <a:pt x="12411" y="8740"/>
                  <a:pt x="12411" y="8724"/>
                </a:cubicBezTo>
                <a:cubicBezTo>
                  <a:pt x="12411" y="8709"/>
                  <a:pt x="12402" y="8709"/>
                  <a:pt x="12393" y="8709"/>
                </a:cubicBezTo>
                <a:cubicBezTo>
                  <a:pt x="12393" y="8709"/>
                  <a:pt x="12383" y="8709"/>
                  <a:pt x="12383" y="8709"/>
                </a:cubicBezTo>
                <a:cubicBezTo>
                  <a:pt x="12328" y="8724"/>
                  <a:pt x="12319" y="8709"/>
                  <a:pt x="12292" y="8631"/>
                </a:cubicBezTo>
                <a:cubicBezTo>
                  <a:pt x="12283" y="8631"/>
                  <a:pt x="12283" y="8631"/>
                  <a:pt x="12283" y="8631"/>
                </a:cubicBezTo>
                <a:cubicBezTo>
                  <a:pt x="12283" y="8631"/>
                  <a:pt x="12283" y="8631"/>
                  <a:pt x="12283" y="8631"/>
                </a:cubicBezTo>
                <a:cubicBezTo>
                  <a:pt x="12292" y="8631"/>
                  <a:pt x="12292" y="8631"/>
                  <a:pt x="12292" y="8631"/>
                </a:cubicBezTo>
                <a:cubicBezTo>
                  <a:pt x="12292" y="8631"/>
                  <a:pt x="12292" y="8631"/>
                  <a:pt x="12292" y="8631"/>
                </a:cubicBezTo>
                <a:cubicBezTo>
                  <a:pt x="12310" y="8600"/>
                  <a:pt x="12338" y="8569"/>
                  <a:pt x="12365" y="8553"/>
                </a:cubicBezTo>
                <a:cubicBezTo>
                  <a:pt x="12383" y="8553"/>
                  <a:pt x="12402" y="8538"/>
                  <a:pt x="12420" y="8522"/>
                </a:cubicBezTo>
                <a:cubicBezTo>
                  <a:pt x="12447" y="8476"/>
                  <a:pt x="12475" y="8460"/>
                  <a:pt x="12512" y="8476"/>
                </a:cubicBezTo>
                <a:cubicBezTo>
                  <a:pt x="12512" y="8476"/>
                  <a:pt x="12521" y="8476"/>
                  <a:pt x="12521" y="8476"/>
                </a:cubicBezTo>
                <a:cubicBezTo>
                  <a:pt x="12521" y="8476"/>
                  <a:pt x="12521" y="8476"/>
                  <a:pt x="12530" y="8476"/>
                </a:cubicBezTo>
                <a:cubicBezTo>
                  <a:pt x="12530" y="8460"/>
                  <a:pt x="12530" y="8460"/>
                  <a:pt x="12530" y="8460"/>
                </a:cubicBezTo>
                <a:cubicBezTo>
                  <a:pt x="12530" y="8476"/>
                  <a:pt x="12530" y="8476"/>
                  <a:pt x="12530" y="8476"/>
                </a:cubicBezTo>
                <a:cubicBezTo>
                  <a:pt x="12530" y="8476"/>
                  <a:pt x="12521" y="8476"/>
                  <a:pt x="12521" y="8476"/>
                </a:cubicBezTo>
                <a:cubicBezTo>
                  <a:pt x="12512" y="8491"/>
                  <a:pt x="12502" y="8522"/>
                  <a:pt x="12484" y="8538"/>
                </a:cubicBezTo>
                <a:cubicBezTo>
                  <a:pt x="12475" y="8553"/>
                  <a:pt x="12475" y="8569"/>
                  <a:pt x="12484" y="8584"/>
                </a:cubicBezTo>
                <a:cubicBezTo>
                  <a:pt x="12484" y="8600"/>
                  <a:pt x="12484" y="8615"/>
                  <a:pt x="12484" y="8631"/>
                </a:cubicBezTo>
                <a:cubicBezTo>
                  <a:pt x="12466" y="8662"/>
                  <a:pt x="12457" y="8709"/>
                  <a:pt x="12438" y="8724"/>
                </a:cubicBezTo>
                <a:cubicBezTo>
                  <a:pt x="12438" y="8740"/>
                  <a:pt x="12429" y="8755"/>
                  <a:pt x="12438" y="8755"/>
                </a:cubicBezTo>
                <a:cubicBezTo>
                  <a:pt x="12447" y="8786"/>
                  <a:pt x="12466" y="8817"/>
                  <a:pt x="12493" y="8833"/>
                </a:cubicBezTo>
                <a:cubicBezTo>
                  <a:pt x="12530" y="8849"/>
                  <a:pt x="12557" y="8880"/>
                  <a:pt x="12585" y="8926"/>
                </a:cubicBezTo>
                <a:cubicBezTo>
                  <a:pt x="12612" y="8973"/>
                  <a:pt x="12649" y="9019"/>
                  <a:pt x="12685" y="9051"/>
                </a:cubicBezTo>
                <a:cubicBezTo>
                  <a:pt x="12731" y="9082"/>
                  <a:pt x="12749" y="9144"/>
                  <a:pt x="12749" y="9206"/>
                </a:cubicBezTo>
                <a:cubicBezTo>
                  <a:pt x="12749" y="9237"/>
                  <a:pt x="12749" y="9268"/>
                  <a:pt x="12731" y="9284"/>
                </a:cubicBezTo>
                <a:close/>
                <a:moveTo>
                  <a:pt x="13052" y="7170"/>
                </a:moveTo>
                <a:cubicBezTo>
                  <a:pt x="13052" y="7155"/>
                  <a:pt x="13052" y="7155"/>
                  <a:pt x="13052" y="7155"/>
                </a:cubicBezTo>
                <a:cubicBezTo>
                  <a:pt x="13061" y="7170"/>
                  <a:pt x="13061" y="7170"/>
                  <a:pt x="13061" y="7170"/>
                </a:cubicBezTo>
                <a:lnTo>
                  <a:pt x="13052" y="7170"/>
                </a:lnTo>
                <a:close/>
                <a:moveTo>
                  <a:pt x="13592" y="9859"/>
                </a:moveTo>
                <a:cubicBezTo>
                  <a:pt x="13555" y="9874"/>
                  <a:pt x="13518" y="9874"/>
                  <a:pt x="13482" y="9890"/>
                </a:cubicBezTo>
                <a:cubicBezTo>
                  <a:pt x="13482" y="9890"/>
                  <a:pt x="13473" y="9890"/>
                  <a:pt x="13463" y="9890"/>
                </a:cubicBezTo>
                <a:cubicBezTo>
                  <a:pt x="13427" y="9890"/>
                  <a:pt x="13390" y="9874"/>
                  <a:pt x="13363" y="9828"/>
                </a:cubicBezTo>
                <a:cubicBezTo>
                  <a:pt x="13354" y="9812"/>
                  <a:pt x="13335" y="9796"/>
                  <a:pt x="13326" y="9796"/>
                </a:cubicBezTo>
                <a:cubicBezTo>
                  <a:pt x="13317" y="9796"/>
                  <a:pt x="13299" y="9796"/>
                  <a:pt x="13289" y="9781"/>
                </a:cubicBezTo>
                <a:cubicBezTo>
                  <a:pt x="13289" y="9781"/>
                  <a:pt x="13280" y="9765"/>
                  <a:pt x="13271" y="9765"/>
                </a:cubicBezTo>
                <a:cubicBezTo>
                  <a:pt x="13262" y="9703"/>
                  <a:pt x="13244" y="9641"/>
                  <a:pt x="13262" y="9579"/>
                </a:cubicBezTo>
                <a:cubicBezTo>
                  <a:pt x="13271" y="9548"/>
                  <a:pt x="13271" y="9517"/>
                  <a:pt x="13280" y="9486"/>
                </a:cubicBezTo>
                <a:cubicBezTo>
                  <a:pt x="13280" y="9439"/>
                  <a:pt x="13289" y="9408"/>
                  <a:pt x="13317" y="9392"/>
                </a:cubicBezTo>
                <a:cubicBezTo>
                  <a:pt x="13317" y="9392"/>
                  <a:pt x="13317" y="9377"/>
                  <a:pt x="13317" y="9361"/>
                </a:cubicBezTo>
                <a:cubicBezTo>
                  <a:pt x="13308" y="9361"/>
                  <a:pt x="13308" y="9361"/>
                  <a:pt x="13299" y="9346"/>
                </a:cubicBezTo>
                <a:cubicBezTo>
                  <a:pt x="13271" y="9330"/>
                  <a:pt x="13253" y="9299"/>
                  <a:pt x="13244" y="9268"/>
                </a:cubicBezTo>
                <a:cubicBezTo>
                  <a:pt x="13235" y="9222"/>
                  <a:pt x="13216" y="9175"/>
                  <a:pt x="13189" y="9144"/>
                </a:cubicBezTo>
                <a:cubicBezTo>
                  <a:pt x="13152" y="9113"/>
                  <a:pt x="13134" y="9051"/>
                  <a:pt x="13125" y="8988"/>
                </a:cubicBezTo>
                <a:cubicBezTo>
                  <a:pt x="13116" y="8926"/>
                  <a:pt x="13097" y="8880"/>
                  <a:pt x="13070" y="8833"/>
                </a:cubicBezTo>
                <a:cubicBezTo>
                  <a:pt x="13061" y="8817"/>
                  <a:pt x="13052" y="8786"/>
                  <a:pt x="13061" y="8771"/>
                </a:cubicBezTo>
                <a:cubicBezTo>
                  <a:pt x="13061" y="8740"/>
                  <a:pt x="13070" y="8709"/>
                  <a:pt x="13079" y="8693"/>
                </a:cubicBezTo>
                <a:cubicBezTo>
                  <a:pt x="13079" y="8662"/>
                  <a:pt x="13088" y="8647"/>
                  <a:pt x="13106" y="8647"/>
                </a:cubicBezTo>
                <a:cubicBezTo>
                  <a:pt x="13134" y="8615"/>
                  <a:pt x="13152" y="8600"/>
                  <a:pt x="13171" y="8553"/>
                </a:cubicBezTo>
                <a:cubicBezTo>
                  <a:pt x="13180" y="8538"/>
                  <a:pt x="13180" y="8538"/>
                  <a:pt x="13189" y="8522"/>
                </a:cubicBezTo>
                <a:cubicBezTo>
                  <a:pt x="13216" y="8491"/>
                  <a:pt x="13253" y="8460"/>
                  <a:pt x="13280" y="8445"/>
                </a:cubicBezTo>
                <a:cubicBezTo>
                  <a:pt x="13289" y="8429"/>
                  <a:pt x="13299" y="8429"/>
                  <a:pt x="13299" y="8429"/>
                </a:cubicBezTo>
                <a:cubicBezTo>
                  <a:pt x="13326" y="8445"/>
                  <a:pt x="13354" y="8460"/>
                  <a:pt x="13381" y="8445"/>
                </a:cubicBezTo>
                <a:cubicBezTo>
                  <a:pt x="13390" y="8445"/>
                  <a:pt x="13399" y="8460"/>
                  <a:pt x="13408" y="8476"/>
                </a:cubicBezTo>
                <a:cubicBezTo>
                  <a:pt x="13418" y="8507"/>
                  <a:pt x="13418" y="8522"/>
                  <a:pt x="13418" y="8553"/>
                </a:cubicBezTo>
                <a:cubicBezTo>
                  <a:pt x="13418" y="8569"/>
                  <a:pt x="13408" y="8600"/>
                  <a:pt x="13408" y="8631"/>
                </a:cubicBezTo>
                <a:cubicBezTo>
                  <a:pt x="13408" y="8647"/>
                  <a:pt x="13408" y="8647"/>
                  <a:pt x="13399" y="8647"/>
                </a:cubicBezTo>
                <a:cubicBezTo>
                  <a:pt x="13381" y="8662"/>
                  <a:pt x="13372" y="8647"/>
                  <a:pt x="13354" y="8662"/>
                </a:cubicBezTo>
                <a:cubicBezTo>
                  <a:pt x="13326" y="8662"/>
                  <a:pt x="13317" y="8678"/>
                  <a:pt x="13317" y="8740"/>
                </a:cubicBezTo>
                <a:cubicBezTo>
                  <a:pt x="13317" y="8771"/>
                  <a:pt x="13317" y="8786"/>
                  <a:pt x="13308" y="8786"/>
                </a:cubicBezTo>
                <a:cubicBezTo>
                  <a:pt x="13299" y="8786"/>
                  <a:pt x="13299" y="8786"/>
                  <a:pt x="13299" y="8786"/>
                </a:cubicBezTo>
                <a:cubicBezTo>
                  <a:pt x="13271" y="8802"/>
                  <a:pt x="13271" y="8802"/>
                  <a:pt x="13280" y="8833"/>
                </a:cubicBezTo>
                <a:cubicBezTo>
                  <a:pt x="13299" y="8864"/>
                  <a:pt x="13317" y="8895"/>
                  <a:pt x="13326" y="8926"/>
                </a:cubicBezTo>
                <a:cubicBezTo>
                  <a:pt x="13344" y="8988"/>
                  <a:pt x="13381" y="9035"/>
                  <a:pt x="13418" y="9051"/>
                </a:cubicBezTo>
                <a:cubicBezTo>
                  <a:pt x="13427" y="9051"/>
                  <a:pt x="13436" y="9066"/>
                  <a:pt x="13436" y="9082"/>
                </a:cubicBezTo>
                <a:cubicBezTo>
                  <a:pt x="13436" y="9097"/>
                  <a:pt x="13436" y="9097"/>
                  <a:pt x="13436" y="9113"/>
                </a:cubicBezTo>
                <a:cubicBezTo>
                  <a:pt x="13427" y="9159"/>
                  <a:pt x="13436" y="9190"/>
                  <a:pt x="13454" y="9222"/>
                </a:cubicBezTo>
                <a:cubicBezTo>
                  <a:pt x="13473" y="9268"/>
                  <a:pt x="13473" y="9315"/>
                  <a:pt x="13473" y="9361"/>
                </a:cubicBezTo>
                <a:cubicBezTo>
                  <a:pt x="13473" y="9377"/>
                  <a:pt x="13473" y="9392"/>
                  <a:pt x="13473" y="9408"/>
                </a:cubicBezTo>
                <a:cubicBezTo>
                  <a:pt x="13482" y="9439"/>
                  <a:pt x="13491" y="9455"/>
                  <a:pt x="13509" y="9455"/>
                </a:cubicBezTo>
                <a:cubicBezTo>
                  <a:pt x="13518" y="9455"/>
                  <a:pt x="13518" y="9455"/>
                  <a:pt x="13527" y="9470"/>
                </a:cubicBezTo>
                <a:cubicBezTo>
                  <a:pt x="13537" y="9486"/>
                  <a:pt x="13527" y="9501"/>
                  <a:pt x="13527" y="9517"/>
                </a:cubicBezTo>
                <a:cubicBezTo>
                  <a:pt x="13527" y="9517"/>
                  <a:pt x="13527" y="9517"/>
                  <a:pt x="13527" y="9517"/>
                </a:cubicBezTo>
                <a:cubicBezTo>
                  <a:pt x="13527" y="9532"/>
                  <a:pt x="13537" y="9548"/>
                  <a:pt x="13537" y="9548"/>
                </a:cubicBezTo>
                <a:cubicBezTo>
                  <a:pt x="13555" y="9579"/>
                  <a:pt x="13573" y="9610"/>
                  <a:pt x="13564" y="9641"/>
                </a:cubicBezTo>
                <a:cubicBezTo>
                  <a:pt x="13564" y="9719"/>
                  <a:pt x="13582" y="9781"/>
                  <a:pt x="13592" y="9843"/>
                </a:cubicBezTo>
                <a:cubicBezTo>
                  <a:pt x="13601" y="9859"/>
                  <a:pt x="13592" y="9859"/>
                  <a:pt x="13592" y="9859"/>
                </a:cubicBezTo>
                <a:close/>
                <a:moveTo>
                  <a:pt x="13765" y="4109"/>
                </a:moveTo>
                <a:cubicBezTo>
                  <a:pt x="13756" y="4093"/>
                  <a:pt x="13756" y="4093"/>
                  <a:pt x="13756" y="4093"/>
                </a:cubicBezTo>
                <a:cubicBezTo>
                  <a:pt x="13765" y="4093"/>
                  <a:pt x="13765" y="4093"/>
                  <a:pt x="13765" y="4093"/>
                </a:cubicBezTo>
                <a:lnTo>
                  <a:pt x="13765" y="4109"/>
                </a:lnTo>
                <a:close/>
                <a:moveTo>
                  <a:pt x="13903" y="8755"/>
                </a:moveTo>
                <a:cubicBezTo>
                  <a:pt x="13894" y="8771"/>
                  <a:pt x="13866" y="8802"/>
                  <a:pt x="13857" y="8786"/>
                </a:cubicBezTo>
                <a:cubicBezTo>
                  <a:pt x="13839" y="8786"/>
                  <a:pt x="13820" y="8771"/>
                  <a:pt x="13802" y="8755"/>
                </a:cubicBezTo>
                <a:cubicBezTo>
                  <a:pt x="13793" y="8755"/>
                  <a:pt x="13784" y="8740"/>
                  <a:pt x="13784" y="8724"/>
                </a:cubicBezTo>
                <a:cubicBezTo>
                  <a:pt x="13784" y="8631"/>
                  <a:pt x="13829" y="8553"/>
                  <a:pt x="13875" y="8553"/>
                </a:cubicBezTo>
                <a:cubicBezTo>
                  <a:pt x="13894" y="8569"/>
                  <a:pt x="13903" y="8569"/>
                  <a:pt x="13903" y="8584"/>
                </a:cubicBezTo>
                <a:cubicBezTo>
                  <a:pt x="13912" y="8600"/>
                  <a:pt x="13912" y="8631"/>
                  <a:pt x="13921" y="8647"/>
                </a:cubicBezTo>
                <a:cubicBezTo>
                  <a:pt x="13912" y="8678"/>
                  <a:pt x="13903" y="8724"/>
                  <a:pt x="13903" y="8755"/>
                </a:cubicBezTo>
                <a:close/>
                <a:moveTo>
                  <a:pt x="14241" y="4451"/>
                </a:moveTo>
                <a:cubicBezTo>
                  <a:pt x="14232" y="4451"/>
                  <a:pt x="14232" y="4451"/>
                  <a:pt x="14232" y="4451"/>
                </a:cubicBezTo>
                <a:cubicBezTo>
                  <a:pt x="14214" y="4404"/>
                  <a:pt x="14186" y="4373"/>
                  <a:pt x="14168" y="4327"/>
                </a:cubicBezTo>
                <a:cubicBezTo>
                  <a:pt x="14168" y="4311"/>
                  <a:pt x="14168" y="4311"/>
                  <a:pt x="14168" y="4311"/>
                </a:cubicBezTo>
                <a:cubicBezTo>
                  <a:pt x="14177" y="4311"/>
                  <a:pt x="14177" y="4295"/>
                  <a:pt x="14186" y="4295"/>
                </a:cubicBezTo>
                <a:cubicBezTo>
                  <a:pt x="14196" y="4295"/>
                  <a:pt x="14205" y="4311"/>
                  <a:pt x="14214" y="4327"/>
                </a:cubicBezTo>
                <a:cubicBezTo>
                  <a:pt x="14223" y="4342"/>
                  <a:pt x="14232" y="4358"/>
                  <a:pt x="14241" y="4373"/>
                </a:cubicBezTo>
                <a:cubicBezTo>
                  <a:pt x="14251" y="4389"/>
                  <a:pt x="14251" y="4435"/>
                  <a:pt x="14241" y="4451"/>
                </a:cubicBezTo>
                <a:close/>
                <a:moveTo>
                  <a:pt x="14260" y="4560"/>
                </a:moveTo>
                <a:cubicBezTo>
                  <a:pt x="14260" y="4560"/>
                  <a:pt x="14251" y="4560"/>
                  <a:pt x="14251" y="4560"/>
                </a:cubicBezTo>
                <a:cubicBezTo>
                  <a:pt x="14251" y="4544"/>
                  <a:pt x="14260" y="4544"/>
                  <a:pt x="14260" y="4560"/>
                </a:cubicBezTo>
                <a:cubicBezTo>
                  <a:pt x="14260" y="4560"/>
                  <a:pt x="14260" y="4560"/>
                  <a:pt x="14260" y="4560"/>
                </a:cubicBezTo>
                <a:close/>
                <a:moveTo>
                  <a:pt x="14379" y="9237"/>
                </a:moveTo>
                <a:cubicBezTo>
                  <a:pt x="14379" y="9237"/>
                  <a:pt x="14379" y="9237"/>
                  <a:pt x="14379" y="9237"/>
                </a:cubicBezTo>
                <a:cubicBezTo>
                  <a:pt x="14379" y="9237"/>
                  <a:pt x="14379" y="9237"/>
                  <a:pt x="14379" y="9237"/>
                </a:cubicBezTo>
                <a:close/>
                <a:moveTo>
                  <a:pt x="14415" y="3891"/>
                </a:moveTo>
                <a:cubicBezTo>
                  <a:pt x="14415" y="3907"/>
                  <a:pt x="14406" y="3923"/>
                  <a:pt x="14406" y="3907"/>
                </a:cubicBezTo>
                <a:cubicBezTo>
                  <a:pt x="14397" y="3907"/>
                  <a:pt x="14397" y="3891"/>
                  <a:pt x="14397" y="3891"/>
                </a:cubicBezTo>
                <a:cubicBezTo>
                  <a:pt x="14406" y="3876"/>
                  <a:pt x="14415" y="3876"/>
                  <a:pt x="14415" y="3876"/>
                </a:cubicBezTo>
                <a:cubicBezTo>
                  <a:pt x="14415" y="3876"/>
                  <a:pt x="14424" y="3876"/>
                  <a:pt x="14424" y="3891"/>
                </a:cubicBezTo>
                <a:cubicBezTo>
                  <a:pt x="14424" y="3891"/>
                  <a:pt x="14415" y="3891"/>
                  <a:pt x="14415" y="3891"/>
                </a:cubicBezTo>
                <a:close/>
                <a:moveTo>
                  <a:pt x="14754" y="2011"/>
                </a:moveTo>
                <a:cubicBezTo>
                  <a:pt x="14763" y="2027"/>
                  <a:pt x="14763" y="2027"/>
                  <a:pt x="14772" y="2042"/>
                </a:cubicBezTo>
                <a:cubicBezTo>
                  <a:pt x="14772" y="2042"/>
                  <a:pt x="14772" y="2042"/>
                  <a:pt x="14772" y="2042"/>
                </a:cubicBezTo>
                <a:cubicBezTo>
                  <a:pt x="14772" y="2042"/>
                  <a:pt x="14772" y="2042"/>
                  <a:pt x="14772" y="2042"/>
                </a:cubicBezTo>
                <a:cubicBezTo>
                  <a:pt x="14763" y="2027"/>
                  <a:pt x="14763" y="2027"/>
                  <a:pt x="14754" y="2011"/>
                </a:cubicBezTo>
                <a:cubicBezTo>
                  <a:pt x="14754" y="2011"/>
                  <a:pt x="14754" y="2011"/>
                  <a:pt x="14754" y="2011"/>
                </a:cubicBezTo>
                <a:cubicBezTo>
                  <a:pt x="14754" y="2011"/>
                  <a:pt x="14754" y="2011"/>
                  <a:pt x="14754" y="2011"/>
                </a:cubicBezTo>
                <a:close/>
                <a:moveTo>
                  <a:pt x="14754" y="7030"/>
                </a:moveTo>
                <a:cubicBezTo>
                  <a:pt x="14754" y="7030"/>
                  <a:pt x="14754" y="7030"/>
                  <a:pt x="14754" y="7046"/>
                </a:cubicBezTo>
                <a:cubicBezTo>
                  <a:pt x="14754" y="7046"/>
                  <a:pt x="14754" y="7046"/>
                  <a:pt x="14745" y="7046"/>
                </a:cubicBezTo>
                <a:cubicBezTo>
                  <a:pt x="14745" y="7046"/>
                  <a:pt x="14736" y="7046"/>
                  <a:pt x="14736" y="7046"/>
                </a:cubicBezTo>
                <a:cubicBezTo>
                  <a:pt x="14736" y="7046"/>
                  <a:pt x="14726" y="7046"/>
                  <a:pt x="14726" y="7046"/>
                </a:cubicBezTo>
                <a:cubicBezTo>
                  <a:pt x="14736" y="7030"/>
                  <a:pt x="14745" y="7030"/>
                  <a:pt x="14754" y="7030"/>
                </a:cubicBezTo>
                <a:close/>
                <a:moveTo>
                  <a:pt x="14772" y="8413"/>
                </a:moveTo>
                <a:cubicBezTo>
                  <a:pt x="14754" y="8445"/>
                  <a:pt x="14745" y="8476"/>
                  <a:pt x="14736" y="8522"/>
                </a:cubicBezTo>
                <a:cubicBezTo>
                  <a:pt x="14736" y="8522"/>
                  <a:pt x="14726" y="8538"/>
                  <a:pt x="14726" y="8538"/>
                </a:cubicBezTo>
                <a:cubicBezTo>
                  <a:pt x="14717" y="8538"/>
                  <a:pt x="14708" y="8522"/>
                  <a:pt x="14708" y="8507"/>
                </a:cubicBezTo>
                <a:cubicBezTo>
                  <a:pt x="14708" y="8507"/>
                  <a:pt x="14708" y="8507"/>
                  <a:pt x="14708" y="8507"/>
                </a:cubicBezTo>
                <a:cubicBezTo>
                  <a:pt x="14708" y="8460"/>
                  <a:pt x="14717" y="8429"/>
                  <a:pt x="14726" y="8398"/>
                </a:cubicBezTo>
                <a:cubicBezTo>
                  <a:pt x="14736" y="8382"/>
                  <a:pt x="14745" y="8367"/>
                  <a:pt x="14754" y="8351"/>
                </a:cubicBezTo>
                <a:cubicBezTo>
                  <a:pt x="14763" y="8351"/>
                  <a:pt x="14772" y="8351"/>
                  <a:pt x="14781" y="8351"/>
                </a:cubicBezTo>
                <a:cubicBezTo>
                  <a:pt x="14781" y="8351"/>
                  <a:pt x="14791" y="8351"/>
                  <a:pt x="14791" y="8367"/>
                </a:cubicBezTo>
                <a:cubicBezTo>
                  <a:pt x="14781" y="8382"/>
                  <a:pt x="14781" y="8398"/>
                  <a:pt x="14772" y="8413"/>
                </a:cubicBezTo>
                <a:close/>
                <a:moveTo>
                  <a:pt x="14873" y="1576"/>
                </a:moveTo>
                <a:cubicBezTo>
                  <a:pt x="14873" y="1560"/>
                  <a:pt x="14873" y="1560"/>
                  <a:pt x="14873" y="1560"/>
                </a:cubicBezTo>
                <a:cubicBezTo>
                  <a:pt x="14873" y="1560"/>
                  <a:pt x="14873" y="1560"/>
                  <a:pt x="14873" y="1560"/>
                </a:cubicBezTo>
                <a:lnTo>
                  <a:pt x="14873" y="1576"/>
                </a:lnTo>
                <a:close/>
                <a:moveTo>
                  <a:pt x="15047" y="2353"/>
                </a:moveTo>
                <a:cubicBezTo>
                  <a:pt x="15047" y="2353"/>
                  <a:pt x="15047" y="2353"/>
                  <a:pt x="15047" y="2353"/>
                </a:cubicBezTo>
                <a:cubicBezTo>
                  <a:pt x="15038" y="2369"/>
                  <a:pt x="15038" y="2400"/>
                  <a:pt x="15038" y="2431"/>
                </a:cubicBezTo>
                <a:cubicBezTo>
                  <a:pt x="15028" y="2446"/>
                  <a:pt x="15028" y="2446"/>
                  <a:pt x="15019" y="2446"/>
                </a:cubicBezTo>
                <a:cubicBezTo>
                  <a:pt x="15001" y="2462"/>
                  <a:pt x="15001" y="2477"/>
                  <a:pt x="14992" y="2508"/>
                </a:cubicBezTo>
                <a:cubicBezTo>
                  <a:pt x="14992" y="2508"/>
                  <a:pt x="14992" y="2508"/>
                  <a:pt x="15001" y="2508"/>
                </a:cubicBezTo>
                <a:cubicBezTo>
                  <a:pt x="15001" y="2508"/>
                  <a:pt x="15010" y="2524"/>
                  <a:pt x="15010" y="2539"/>
                </a:cubicBezTo>
                <a:cubicBezTo>
                  <a:pt x="15019" y="2539"/>
                  <a:pt x="15028" y="2555"/>
                  <a:pt x="15028" y="2555"/>
                </a:cubicBezTo>
                <a:cubicBezTo>
                  <a:pt x="15028" y="2571"/>
                  <a:pt x="15028" y="2571"/>
                  <a:pt x="15028" y="2571"/>
                </a:cubicBezTo>
                <a:cubicBezTo>
                  <a:pt x="15028" y="2555"/>
                  <a:pt x="15028" y="2555"/>
                  <a:pt x="15028" y="2555"/>
                </a:cubicBezTo>
                <a:cubicBezTo>
                  <a:pt x="15019" y="2555"/>
                  <a:pt x="15019" y="2539"/>
                  <a:pt x="15010" y="2539"/>
                </a:cubicBezTo>
                <a:cubicBezTo>
                  <a:pt x="15001" y="2524"/>
                  <a:pt x="15001" y="2524"/>
                  <a:pt x="14992" y="2508"/>
                </a:cubicBezTo>
                <a:cubicBezTo>
                  <a:pt x="14992" y="2508"/>
                  <a:pt x="14992" y="2508"/>
                  <a:pt x="14992" y="2508"/>
                </a:cubicBezTo>
                <a:cubicBezTo>
                  <a:pt x="14983" y="2477"/>
                  <a:pt x="14964" y="2477"/>
                  <a:pt x="14955" y="2462"/>
                </a:cubicBezTo>
                <a:cubicBezTo>
                  <a:pt x="14946" y="2431"/>
                  <a:pt x="14946" y="2400"/>
                  <a:pt x="14937" y="2384"/>
                </a:cubicBezTo>
                <a:cubicBezTo>
                  <a:pt x="14937" y="2369"/>
                  <a:pt x="14937" y="2353"/>
                  <a:pt x="14937" y="2353"/>
                </a:cubicBezTo>
                <a:cubicBezTo>
                  <a:pt x="14937" y="2337"/>
                  <a:pt x="14937" y="2337"/>
                  <a:pt x="14937" y="2337"/>
                </a:cubicBezTo>
                <a:cubicBezTo>
                  <a:pt x="14928" y="2337"/>
                  <a:pt x="14928" y="2337"/>
                  <a:pt x="14928" y="2337"/>
                </a:cubicBezTo>
                <a:cubicBezTo>
                  <a:pt x="14937" y="2337"/>
                  <a:pt x="14937" y="2337"/>
                  <a:pt x="14937" y="2337"/>
                </a:cubicBezTo>
                <a:cubicBezTo>
                  <a:pt x="14937" y="2337"/>
                  <a:pt x="14937" y="2337"/>
                  <a:pt x="14937" y="2353"/>
                </a:cubicBezTo>
                <a:cubicBezTo>
                  <a:pt x="14946" y="2353"/>
                  <a:pt x="14955" y="2369"/>
                  <a:pt x="14964" y="2369"/>
                </a:cubicBezTo>
                <a:cubicBezTo>
                  <a:pt x="14974" y="2384"/>
                  <a:pt x="14992" y="2384"/>
                  <a:pt x="15010" y="2369"/>
                </a:cubicBezTo>
                <a:cubicBezTo>
                  <a:pt x="15019" y="2353"/>
                  <a:pt x="15028" y="2353"/>
                  <a:pt x="15047" y="2353"/>
                </a:cubicBezTo>
                <a:cubicBezTo>
                  <a:pt x="15047" y="2353"/>
                  <a:pt x="15047" y="2337"/>
                  <a:pt x="15047" y="2337"/>
                </a:cubicBezTo>
                <a:cubicBezTo>
                  <a:pt x="15047" y="2337"/>
                  <a:pt x="15047" y="2337"/>
                  <a:pt x="15047" y="2337"/>
                </a:cubicBezTo>
                <a:cubicBezTo>
                  <a:pt x="15047" y="2337"/>
                  <a:pt x="15047" y="2337"/>
                  <a:pt x="15047" y="2353"/>
                </a:cubicBezTo>
                <a:close/>
                <a:moveTo>
                  <a:pt x="15138" y="2244"/>
                </a:moveTo>
                <a:cubicBezTo>
                  <a:pt x="15120" y="2260"/>
                  <a:pt x="15102" y="2275"/>
                  <a:pt x="15083" y="2306"/>
                </a:cubicBezTo>
                <a:cubicBezTo>
                  <a:pt x="15074" y="2306"/>
                  <a:pt x="15074" y="2306"/>
                  <a:pt x="15065" y="2306"/>
                </a:cubicBezTo>
                <a:cubicBezTo>
                  <a:pt x="15065" y="2322"/>
                  <a:pt x="15065" y="2322"/>
                  <a:pt x="15065" y="2322"/>
                </a:cubicBezTo>
                <a:cubicBezTo>
                  <a:pt x="15065" y="2322"/>
                  <a:pt x="15056" y="2322"/>
                  <a:pt x="15056" y="2322"/>
                </a:cubicBezTo>
                <a:cubicBezTo>
                  <a:pt x="15056" y="2322"/>
                  <a:pt x="15056" y="2322"/>
                  <a:pt x="15056" y="2306"/>
                </a:cubicBezTo>
                <a:cubicBezTo>
                  <a:pt x="15065" y="2306"/>
                  <a:pt x="15065" y="2306"/>
                  <a:pt x="15065" y="2306"/>
                </a:cubicBezTo>
                <a:cubicBezTo>
                  <a:pt x="15065" y="2306"/>
                  <a:pt x="15074" y="2291"/>
                  <a:pt x="15074" y="2275"/>
                </a:cubicBezTo>
                <a:cubicBezTo>
                  <a:pt x="15093" y="2244"/>
                  <a:pt x="15102" y="2229"/>
                  <a:pt x="15111" y="2213"/>
                </a:cubicBezTo>
                <a:cubicBezTo>
                  <a:pt x="15111" y="2213"/>
                  <a:pt x="15111" y="2213"/>
                  <a:pt x="15111" y="2213"/>
                </a:cubicBezTo>
                <a:cubicBezTo>
                  <a:pt x="15111" y="2213"/>
                  <a:pt x="15111" y="2198"/>
                  <a:pt x="15111" y="2198"/>
                </a:cubicBezTo>
                <a:cubicBezTo>
                  <a:pt x="15093" y="2198"/>
                  <a:pt x="15074" y="2198"/>
                  <a:pt x="15074" y="2167"/>
                </a:cubicBezTo>
                <a:cubicBezTo>
                  <a:pt x="15074" y="2151"/>
                  <a:pt x="15074" y="2151"/>
                  <a:pt x="15074" y="2151"/>
                </a:cubicBezTo>
                <a:cubicBezTo>
                  <a:pt x="15074" y="2135"/>
                  <a:pt x="15083" y="2151"/>
                  <a:pt x="15083" y="2151"/>
                </a:cubicBezTo>
                <a:cubicBezTo>
                  <a:pt x="15083" y="2151"/>
                  <a:pt x="15093" y="2151"/>
                  <a:pt x="15093" y="2167"/>
                </a:cubicBezTo>
                <a:cubicBezTo>
                  <a:pt x="15102" y="2182"/>
                  <a:pt x="15102" y="2198"/>
                  <a:pt x="15111" y="2198"/>
                </a:cubicBezTo>
                <a:cubicBezTo>
                  <a:pt x="15111" y="2198"/>
                  <a:pt x="15111" y="2198"/>
                  <a:pt x="15111" y="2198"/>
                </a:cubicBezTo>
                <a:cubicBezTo>
                  <a:pt x="15111" y="2198"/>
                  <a:pt x="15111" y="2213"/>
                  <a:pt x="15111" y="2213"/>
                </a:cubicBezTo>
                <a:cubicBezTo>
                  <a:pt x="15120" y="2213"/>
                  <a:pt x="15129" y="2213"/>
                  <a:pt x="15129" y="2213"/>
                </a:cubicBezTo>
                <a:cubicBezTo>
                  <a:pt x="15138" y="2213"/>
                  <a:pt x="15138" y="2229"/>
                  <a:pt x="15147" y="2229"/>
                </a:cubicBezTo>
                <a:cubicBezTo>
                  <a:pt x="15147" y="2229"/>
                  <a:pt x="15138" y="2244"/>
                  <a:pt x="15138" y="2244"/>
                </a:cubicBezTo>
                <a:close/>
                <a:moveTo>
                  <a:pt x="15257" y="2229"/>
                </a:moveTo>
                <a:cubicBezTo>
                  <a:pt x="15248" y="2229"/>
                  <a:pt x="15248" y="2229"/>
                  <a:pt x="15248" y="2229"/>
                </a:cubicBezTo>
                <a:cubicBezTo>
                  <a:pt x="15257" y="2213"/>
                  <a:pt x="15257" y="2213"/>
                  <a:pt x="15257" y="2213"/>
                </a:cubicBezTo>
                <a:lnTo>
                  <a:pt x="15257" y="2229"/>
                </a:lnTo>
                <a:close/>
                <a:moveTo>
                  <a:pt x="15367" y="8118"/>
                </a:moveTo>
                <a:cubicBezTo>
                  <a:pt x="15367" y="8134"/>
                  <a:pt x="15358" y="8134"/>
                  <a:pt x="15349" y="8134"/>
                </a:cubicBezTo>
                <a:cubicBezTo>
                  <a:pt x="15321" y="8118"/>
                  <a:pt x="15294" y="8103"/>
                  <a:pt x="15276" y="8087"/>
                </a:cubicBezTo>
                <a:cubicBezTo>
                  <a:pt x="15266" y="8072"/>
                  <a:pt x="15266" y="8056"/>
                  <a:pt x="15266" y="8040"/>
                </a:cubicBezTo>
                <a:cubicBezTo>
                  <a:pt x="15266" y="8025"/>
                  <a:pt x="15266" y="8009"/>
                  <a:pt x="15266" y="7994"/>
                </a:cubicBezTo>
                <a:cubicBezTo>
                  <a:pt x="15276" y="7994"/>
                  <a:pt x="15285" y="8009"/>
                  <a:pt x="15285" y="8025"/>
                </a:cubicBezTo>
                <a:cubicBezTo>
                  <a:pt x="15294" y="8040"/>
                  <a:pt x="15312" y="8056"/>
                  <a:pt x="15331" y="8072"/>
                </a:cubicBezTo>
                <a:cubicBezTo>
                  <a:pt x="15340" y="8072"/>
                  <a:pt x="15358" y="8087"/>
                  <a:pt x="15367" y="8103"/>
                </a:cubicBezTo>
                <a:cubicBezTo>
                  <a:pt x="15367" y="8103"/>
                  <a:pt x="15367" y="8103"/>
                  <a:pt x="15367" y="8103"/>
                </a:cubicBezTo>
                <a:cubicBezTo>
                  <a:pt x="15367" y="8118"/>
                  <a:pt x="15367" y="8118"/>
                  <a:pt x="15367" y="8118"/>
                </a:cubicBezTo>
                <a:close/>
                <a:moveTo>
                  <a:pt x="15367" y="2757"/>
                </a:moveTo>
                <a:cubicBezTo>
                  <a:pt x="15367" y="2757"/>
                  <a:pt x="15367" y="2757"/>
                  <a:pt x="15367" y="2757"/>
                </a:cubicBezTo>
                <a:cubicBezTo>
                  <a:pt x="15367" y="2742"/>
                  <a:pt x="15367" y="2742"/>
                  <a:pt x="15367" y="2742"/>
                </a:cubicBezTo>
                <a:cubicBezTo>
                  <a:pt x="15367" y="2742"/>
                  <a:pt x="15367" y="2742"/>
                  <a:pt x="15367" y="2742"/>
                </a:cubicBezTo>
                <a:cubicBezTo>
                  <a:pt x="15367" y="2757"/>
                  <a:pt x="15367" y="2757"/>
                  <a:pt x="15367" y="2757"/>
                </a:cubicBezTo>
                <a:cubicBezTo>
                  <a:pt x="15367" y="2757"/>
                  <a:pt x="15367" y="2757"/>
                  <a:pt x="15367" y="2757"/>
                </a:cubicBezTo>
                <a:cubicBezTo>
                  <a:pt x="15367" y="2757"/>
                  <a:pt x="15367" y="2757"/>
                  <a:pt x="15367" y="2757"/>
                </a:cubicBezTo>
                <a:close/>
                <a:moveTo>
                  <a:pt x="15797" y="7683"/>
                </a:moveTo>
                <a:cubicBezTo>
                  <a:pt x="15788" y="7699"/>
                  <a:pt x="15779" y="7699"/>
                  <a:pt x="15779" y="7683"/>
                </a:cubicBezTo>
                <a:cubicBezTo>
                  <a:pt x="15770" y="7668"/>
                  <a:pt x="15770" y="7652"/>
                  <a:pt x="15770" y="7652"/>
                </a:cubicBezTo>
                <a:cubicBezTo>
                  <a:pt x="15770" y="7636"/>
                  <a:pt x="15779" y="7636"/>
                  <a:pt x="15779" y="7621"/>
                </a:cubicBezTo>
                <a:cubicBezTo>
                  <a:pt x="15788" y="7621"/>
                  <a:pt x="15797" y="7621"/>
                  <a:pt x="15797" y="7636"/>
                </a:cubicBezTo>
                <a:cubicBezTo>
                  <a:pt x="15806" y="7652"/>
                  <a:pt x="15806" y="7652"/>
                  <a:pt x="15806" y="7668"/>
                </a:cubicBezTo>
                <a:cubicBezTo>
                  <a:pt x="15797" y="7668"/>
                  <a:pt x="15797" y="7683"/>
                  <a:pt x="15797" y="7683"/>
                </a:cubicBezTo>
                <a:close/>
                <a:moveTo>
                  <a:pt x="15834" y="8025"/>
                </a:moveTo>
                <a:cubicBezTo>
                  <a:pt x="15834" y="8025"/>
                  <a:pt x="15825" y="8025"/>
                  <a:pt x="15825" y="8025"/>
                </a:cubicBezTo>
                <a:cubicBezTo>
                  <a:pt x="15825" y="8040"/>
                  <a:pt x="15816" y="8040"/>
                  <a:pt x="15816" y="8040"/>
                </a:cubicBezTo>
                <a:cubicBezTo>
                  <a:pt x="15816" y="8040"/>
                  <a:pt x="15816" y="8025"/>
                  <a:pt x="15816" y="8025"/>
                </a:cubicBezTo>
                <a:cubicBezTo>
                  <a:pt x="15816" y="8025"/>
                  <a:pt x="15816" y="8009"/>
                  <a:pt x="15816" y="8009"/>
                </a:cubicBezTo>
                <a:cubicBezTo>
                  <a:pt x="15816" y="7994"/>
                  <a:pt x="15825" y="7978"/>
                  <a:pt x="15825" y="7994"/>
                </a:cubicBezTo>
                <a:cubicBezTo>
                  <a:pt x="15834" y="8009"/>
                  <a:pt x="15834" y="8009"/>
                  <a:pt x="15834" y="8025"/>
                </a:cubicBezTo>
                <a:close/>
                <a:moveTo>
                  <a:pt x="15861" y="7854"/>
                </a:moveTo>
                <a:cubicBezTo>
                  <a:pt x="15861" y="7838"/>
                  <a:pt x="15861" y="7838"/>
                  <a:pt x="15861" y="7838"/>
                </a:cubicBezTo>
                <a:cubicBezTo>
                  <a:pt x="15861" y="7854"/>
                  <a:pt x="15861" y="7854"/>
                  <a:pt x="15861" y="7854"/>
                </a:cubicBezTo>
                <a:cubicBezTo>
                  <a:pt x="15861" y="7854"/>
                  <a:pt x="15861" y="7854"/>
                  <a:pt x="15861" y="7854"/>
                </a:cubicBezTo>
                <a:close/>
                <a:moveTo>
                  <a:pt x="16182" y="6626"/>
                </a:moveTo>
                <a:cubicBezTo>
                  <a:pt x="16182" y="6626"/>
                  <a:pt x="16173" y="6642"/>
                  <a:pt x="16173" y="6626"/>
                </a:cubicBezTo>
                <a:cubicBezTo>
                  <a:pt x="16163" y="6611"/>
                  <a:pt x="16145" y="6595"/>
                  <a:pt x="16145" y="6564"/>
                </a:cubicBezTo>
                <a:cubicBezTo>
                  <a:pt x="16136" y="6549"/>
                  <a:pt x="16145" y="6549"/>
                  <a:pt x="16145" y="6549"/>
                </a:cubicBezTo>
                <a:cubicBezTo>
                  <a:pt x="16145" y="6533"/>
                  <a:pt x="16145" y="6533"/>
                  <a:pt x="16154" y="6549"/>
                </a:cubicBezTo>
                <a:cubicBezTo>
                  <a:pt x="16154" y="6549"/>
                  <a:pt x="16163" y="6564"/>
                  <a:pt x="16163" y="6580"/>
                </a:cubicBezTo>
                <a:cubicBezTo>
                  <a:pt x="16173" y="6595"/>
                  <a:pt x="16173" y="6611"/>
                  <a:pt x="16182" y="6626"/>
                </a:cubicBezTo>
                <a:cubicBezTo>
                  <a:pt x="16182" y="6626"/>
                  <a:pt x="16182" y="6626"/>
                  <a:pt x="16182" y="6626"/>
                </a:cubicBezTo>
                <a:close/>
                <a:moveTo>
                  <a:pt x="16182" y="6502"/>
                </a:moveTo>
                <a:cubicBezTo>
                  <a:pt x="16173" y="6502"/>
                  <a:pt x="16182" y="6487"/>
                  <a:pt x="16182" y="6487"/>
                </a:cubicBezTo>
                <a:cubicBezTo>
                  <a:pt x="16182" y="6487"/>
                  <a:pt x="16191" y="6502"/>
                  <a:pt x="16191" y="6502"/>
                </a:cubicBezTo>
                <a:cubicBezTo>
                  <a:pt x="16182" y="6502"/>
                  <a:pt x="16182" y="6502"/>
                  <a:pt x="16182" y="6502"/>
                </a:cubicBezTo>
                <a:close/>
                <a:moveTo>
                  <a:pt x="16246" y="7466"/>
                </a:moveTo>
                <a:cubicBezTo>
                  <a:pt x="16246" y="7466"/>
                  <a:pt x="16237" y="7481"/>
                  <a:pt x="16237" y="7481"/>
                </a:cubicBezTo>
                <a:cubicBezTo>
                  <a:pt x="16237" y="7466"/>
                  <a:pt x="16237" y="7466"/>
                  <a:pt x="16237" y="7466"/>
                </a:cubicBezTo>
                <a:cubicBezTo>
                  <a:pt x="16237" y="7450"/>
                  <a:pt x="16227" y="7434"/>
                  <a:pt x="16227" y="7434"/>
                </a:cubicBezTo>
                <a:cubicBezTo>
                  <a:pt x="16227" y="7434"/>
                  <a:pt x="16237" y="7419"/>
                  <a:pt x="16237" y="7419"/>
                </a:cubicBezTo>
                <a:cubicBezTo>
                  <a:pt x="16237" y="7419"/>
                  <a:pt x="16246" y="7419"/>
                  <a:pt x="16246" y="7434"/>
                </a:cubicBezTo>
                <a:cubicBezTo>
                  <a:pt x="16246" y="7450"/>
                  <a:pt x="16246" y="7450"/>
                  <a:pt x="16246" y="7466"/>
                </a:cubicBezTo>
                <a:close/>
                <a:moveTo>
                  <a:pt x="16456" y="7310"/>
                </a:moveTo>
                <a:cubicBezTo>
                  <a:pt x="16456" y="7310"/>
                  <a:pt x="16456" y="7310"/>
                  <a:pt x="16456" y="7310"/>
                </a:cubicBezTo>
                <a:cubicBezTo>
                  <a:pt x="16465" y="7279"/>
                  <a:pt x="16465" y="7264"/>
                  <a:pt x="16475" y="7248"/>
                </a:cubicBezTo>
                <a:cubicBezTo>
                  <a:pt x="16475" y="7248"/>
                  <a:pt x="16475" y="7248"/>
                  <a:pt x="16475" y="7248"/>
                </a:cubicBezTo>
                <a:cubicBezTo>
                  <a:pt x="16465" y="7248"/>
                  <a:pt x="16465" y="7248"/>
                  <a:pt x="16475" y="7232"/>
                </a:cubicBezTo>
                <a:cubicBezTo>
                  <a:pt x="16475" y="7232"/>
                  <a:pt x="16475" y="7248"/>
                  <a:pt x="16475" y="7248"/>
                </a:cubicBezTo>
                <a:cubicBezTo>
                  <a:pt x="16475" y="7248"/>
                  <a:pt x="16475" y="7248"/>
                  <a:pt x="16475" y="7248"/>
                </a:cubicBezTo>
                <a:cubicBezTo>
                  <a:pt x="16484" y="7264"/>
                  <a:pt x="16493" y="7264"/>
                  <a:pt x="16502" y="7264"/>
                </a:cubicBezTo>
                <a:cubicBezTo>
                  <a:pt x="16511" y="7248"/>
                  <a:pt x="16520" y="7232"/>
                  <a:pt x="16520" y="7232"/>
                </a:cubicBezTo>
                <a:cubicBezTo>
                  <a:pt x="16529" y="7186"/>
                  <a:pt x="16539" y="7139"/>
                  <a:pt x="16557" y="7108"/>
                </a:cubicBezTo>
                <a:cubicBezTo>
                  <a:pt x="16557" y="7093"/>
                  <a:pt x="16566" y="7077"/>
                  <a:pt x="16566" y="7062"/>
                </a:cubicBezTo>
                <a:cubicBezTo>
                  <a:pt x="16575" y="7030"/>
                  <a:pt x="16575" y="6999"/>
                  <a:pt x="16584" y="6968"/>
                </a:cubicBezTo>
                <a:cubicBezTo>
                  <a:pt x="16621" y="6844"/>
                  <a:pt x="16630" y="6704"/>
                  <a:pt x="16621" y="6580"/>
                </a:cubicBezTo>
                <a:cubicBezTo>
                  <a:pt x="16612" y="6564"/>
                  <a:pt x="16621" y="6549"/>
                  <a:pt x="16621" y="6549"/>
                </a:cubicBezTo>
                <a:cubicBezTo>
                  <a:pt x="16621" y="6549"/>
                  <a:pt x="16621" y="6533"/>
                  <a:pt x="16621" y="6533"/>
                </a:cubicBezTo>
                <a:cubicBezTo>
                  <a:pt x="16630" y="6533"/>
                  <a:pt x="16639" y="6533"/>
                  <a:pt x="16639" y="6549"/>
                </a:cubicBezTo>
                <a:cubicBezTo>
                  <a:pt x="16648" y="6595"/>
                  <a:pt x="16658" y="6642"/>
                  <a:pt x="16658" y="6704"/>
                </a:cubicBezTo>
                <a:cubicBezTo>
                  <a:pt x="16667" y="6735"/>
                  <a:pt x="16667" y="6766"/>
                  <a:pt x="16676" y="6797"/>
                </a:cubicBezTo>
                <a:cubicBezTo>
                  <a:pt x="16685" y="6828"/>
                  <a:pt x="16676" y="6859"/>
                  <a:pt x="16667" y="6875"/>
                </a:cubicBezTo>
                <a:cubicBezTo>
                  <a:pt x="16658" y="6891"/>
                  <a:pt x="16648" y="6906"/>
                  <a:pt x="16658" y="6937"/>
                </a:cubicBezTo>
                <a:cubicBezTo>
                  <a:pt x="16667" y="6953"/>
                  <a:pt x="16667" y="6953"/>
                  <a:pt x="16658" y="6984"/>
                </a:cubicBezTo>
                <a:cubicBezTo>
                  <a:pt x="16639" y="7046"/>
                  <a:pt x="16612" y="7108"/>
                  <a:pt x="16575" y="7155"/>
                </a:cubicBezTo>
                <a:cubicBezTo>
                  <a:pt x="16557" y="7170"/>
                  <a:pt x="16548" y="7201"/>
                  <a:pt x="16548" y="7232"/>
                </a:cubicBezTo>
                <a:cubicBezTo>
                  <a:pt x="16548" y="7264"/>
                  <a:pt x="16539" y="7279"/>
                  <a:pt x="16520" y="7295"/>
                </a:cubicBezTo>
                <a:cubicBezTo>
                  <a:pt x="16502" y="7310"/>
                  <a:pt x="16493" y="7326"/>
                  <a:pt x="16465" y="7326"/>
                </a:cubicBezTo>
                <a:cubicBezTo>
                  <a:pt x="16465" y="7326"/>
                  <a:pt x="16456" y="7326"/>
                  <a:pt x="16456" y="7310"/>
                </a:cubicBezTo>
                <a:close/>
                <a:moveTo>
                  <a:pt x="16795" y="13215"/>
                </a:moveTo>
                <a:cubicBezTo>
                  <a:pt x="16795" y="13215"/>
                  <a:pt x="16795" y="13215"/>
                  <a:pt x="16795" y="13215"/>
                </a:cubicBezTo>
                <a:cubicBezTo>
                  <a:pt x="16795" y="13215"/>
                  <a:pt x="16795" y="13215"/>
                  <a:pt x="16795" y="13215"/>
                </a:cubicBezTo>
                <a:close/>
                <a:moveTo>
                  <a:pt x="11486" y="9750"/>
                </a:moveTo>
                <a:cubicBezTo>
                  <a:pt x="11486" y="9750"/>
                  <a:pt x="11486" y="9750"/>
                  <a:pt x="11486" y="9750"/>
                </a:cubicBezTo>
                <a:cubicBezTo>
                  <a:pt x="11486" y="9750"/>
                  <a:pt x="11486" y="9750"/>
                  <a:pt x="11486" y="9750"/>
                </a:cubicBezTo>
                <a:cubicBezTo>
                  <a:pt x="11486" y="9750"/>
                  <a:pt x="11486" y="9750"/>
                  <a:pt x="11486" y="9750"/>
                </a:cubicBezTo>
                <a:cubicBezTo>
                  <a:pt x="11486" y="9750"/>
                  <a:pt x="11486" y="9750"/>
                  <a:pt x="11486" y="9750"/>
                </a:cubicBezTo>
                <a:close/>
                <a:moveTo>
                  <a:pt x="6947" y="14272"/>
                </a:moveTo>
                <a:cubicBezTo>
                  <a:pt x="6947" y="14272"/>
                  <a:pt x="6947" y="14272"/>
                  <a:pt x="6947" y="14272"/>
                </a:cubicBezTo>
                <a:cubicBezTo>
                  <a:pt x="6947" y="14272"/>
                  <a:pt x="6947" y="14272"/>
                  <a:pt x="6947" y="14272"/>
                </a:cubicBezTo>
                <a:cubicBezTo>
                  <a:pt x="6947" y="14272"/>
                  <a:pt x="6947" y="14272"/>
                  <a:pt x="6947" y="14272"/>
                </a:cubicBezTo>
                <a:cubicBezTo>
                  <a:pt x="6947" y="14272"/>
                  <a:pt x="6947" y="14272"/>
                  <a:pt x="6947" y="14272"/>
                </a:cubicBezTo>
                <a:close/>
                <a:moveTo>
                  <a:pt x="5217" y="3814"/>
                </a:moveTo>
                <a:cubicBezTo>
                  <a:pt x="5217" y="3814"/>
                  <a:pt x="5217" y="3814"/>
                  <a:pt x="5217" y="3814"/>
                </a:cubicBezTo>
                <a:cubicBezTo>
                  <a:pt x="5217" y="3814"/>
                  <a:pt x="5217" y="3814"/>
                  <a:pt x="5217" y="3814"/>
                </a:cubicBezTo>
                <a:cubicBezTo>
                  <a:pt x="5217" y="3814"/>
                  <a:pt x="5217" y="3814"/>
                  <a:pt x="5217" y="3814"/>
                </a:cubicBezTo>
                <a:cubicBezTo>
                  <a:pt x="5217" y="3814"/>
                  <a:pt x="5217" y="3814"/>
                  <a:pt x="5217" y="3814"/>
                </a:cubicBezTo>
                <a:close/>
                <a:moveTo>
                  <a:pt x="5482" y="4855"/>
                </a:moveTo>
                <a:cubicBezTo>
                  <a:pt x="5482" y="4855"/>
                  <a:pt x="5482" y="4855"/>
                  <a:pt x="5482" y="4855"/>
                </a:cubicBezTo>
                <a:cubicBezTo>
                  <a:pt x="5492" y="4855"/>
                  <a:pt x="5492" y="4855"/>
                  <a:pt x="5492" y="4855"/>
                </a:cubicBezTo>
                <a:cubicBezTo>
                  <a:pt x="5482" y="4870"/>
                  <a:pt x="5482" y="4902"/>
                  <a:pt x="5473" y="4933"/>
                </a:cubicBezTo>
                <a:cubicBezTo>
                  <a:pt x="5455" y="5010"/>
                  <a:pt x="5427" y="5072"/>
                  <a:pt x="5418" y="5166"/>
                </a:cubicBezTo>
                <a:cubicBezTo>
                  <a:pt x="5409" y="5181"/>
                  <a:pt x="5409" y="5197"/>
                  <a:pt x="5400" y="5197"/>
                </a:cubicBezTo>
                <a:cubicBezTo>
                  <a:pt x="5391" y="5212"/>
                  <a:pt x="5382" y="5212"/>
                  <a:pt x="5382" y="5228"/>
                </a:cubicBezTo>
                <a:cubicBezTo>
                  <a:pt x="5373" y="5243"/>
                  <a:pt x="5373" y="5274"/>
                  <a:pt x="5382" y="5290"/>
                </a:cubicBezTo>
                <a:cubicBezTo>
                  <a:pt x="5391" y="5290"/>
                  <a:pt x="5400" y="5290"/>
                  <a:pt x="5400" y="5290"/>
                </a:cubicBezTo>
                <a:cubicBezTo>
                  <a:pt x="5409" y="5306"/>
                  <a:pt x="5418" y="5321"/>
                  <a:pt x="5418" y="5337"/>
                </a:cubicBezTo>
                <a:cubicBezTo>
                  <a:pt x="5418" y="5352"/>
                  <a:pt x="5418" y="5352"/>
                  <a:pt x="5418" y="5368"/>
                </a:cubicBezTo>
                <a:cubicBezTo>
                  <a:pt x="5418" y="5399"/>
                  <a:pt x="5427" y="5414"/>
                  <a:pt x="5446" y="5399"/>
                </a:cubicBezTo>
                <a:cubicBezTo>
                  <a:pt x="5455" y="5399"/>
                  <a:pt x="5473" y="5399"/>
                  <a:pt x="5473" y="5383"/>
                </a:cubicBezTo>
                <a:cubicBezTo>
                  <a:pt x="5501" y="5337"/>
                  <a:pt x="5546" y="5321"/>
                  <a:pt x="5565" y="5243"/>
                </a:cubicBezTo>
                <a:cubicBezTo>
                  <a:pt x="5565" y="5243"/>
                  <a:pt x="5574" y="5243"/>
                  <a:pt x="5574" y="5243"/>
                </a:cubicBezTo>
                <a:cubicBezTo>
                  <a:pt x="5592" y="5259"/>
                  <a:pt x="5611" y="5274"/>
                  <a:pt x="5611" y="5306"/>
                </a:cubicBezTo>
                <a:cubicBezTo>
                  <a:pt x="5611" y="5321"/>
                  <a:pt x="5611" y="5337"/>
                  <a:pt x="5620" y="5352"/>
                </a:cubicBezTo>
                <a:cubicBezTo>
                  <a:pt x="5638" y="5352"/>
                  <a:pt x="5656" y="5368"/>
                  <a:pt x="5684" y="5383"/>
                </a:cubicBezTo>
                <a:cubicBezTo>
                  <a:pt x="5684" y="5383"/>
                  <a:pt x="5693" y="5383"/>
                  <a:pt x="5693" y="5383"/>
                </a:cubicBezTo>
                <a:cubicBezTo>
                  <a:pt x="5702" y="5368"/>
                  <a:pt x="5720" y="5352"/>
                  <a:pt x="5720" y="5337"/>
                </a:cubicBezTo>
                <a:cubicBezTo>
                  <a:pt x="5729" y="5321"/>
                  <a:pt x="5729" y="5290"/>
                  <a:pt x="5711" y="5274"/>
                </a:cubicBezTo>
                <a:cubicBezTo>
                  <a:pt x="5711" y="5274"/>
                  <a:pt x="5711" y="5274"/>
                  <a:pt x="5711" y="5274"/>
                </a:cubicBezTo>
                <a:cubicBezTo>
                  <a:pt x="5693" y="5259"/>
                  <a:pt x="5684" y="5243"/>
                  <a:pt x="5684" y="5212"/>
                </a:cubicBezTo>
                <a:cubicBezTo>
                  <a:pt x="5684" y="5166"/>
                  <a:pt x="5675" y="5135"/>
                  <a:pt x="5656" y="5119"/>
                </a:cubicBezTo>
                <a:cubicBezTo>
                  <a:pt x="5647" y="5104"/>
                  <a:pt x="5638" y="5072"/>
                  <a:pt x="5638" y="5057"/>
                </a:cubicBezTo>
                <a:cubicBezTo>
                  <a:pt x="5620" y="5010"/>
                  <a:pt x="5583" y="4995"/>
                  <a:pt x="5574" y="4933"/>
                </a:cubicBezTo>
                <a:cubicBezTo>
                  <a:pt x="5574" y="4933"/>
                  <a:pt x="5565" y="4933"/>
                  <a:pt x="5556" y="4933"/>
                </a:cubicBezTo>
                <a:cubicBezTo>
                  <a:pt x="5537" y="4917"/>
                  <a:pt x="5537" y="4917"/>
                  <a:pt x="5556" y="4902"/>
                </a:cubicBezTo>
                <a:cubicBezTo>
                  <a:pt x="5556" y="4886"/>
                  <a:pt x="5574" y="4870"/>
                  <a:pt x="5574" y="4855"/>
                </a:cubicBezTo>
                <a:cubicBezTo>
                  <a:pt x="5583" y="4839"/>
                  <a:pt x="5574" y="4824"/>
                  <a:pt x="5574" y="4824"/>
                </a:cubicBezTo>
                <a:cubicBezTo>
                  <a:pt x="5574" y="4808"/>
                  <a:pt x="5565" y="4808"/>
                  <a:pt x="5565" y="4824"/>
                </a:cubicBezTo>
                <a:cubicBezTo>
                  <a:pt x="5556" y="4824"/>
                  <a:pt x="5546" y="4839"/>
                  <a:pt x="5537" y="4824"/>
                </a:cubicBezTo>
                <a:cubicBezTo>
                  <a:pt x="5519" y="4824"/>
                  <a:pt x="5510" y="4824"/>
                  <a:pt x="5501" y="4824"/>
                </a:cubicBezTo>
                <a:cubicBezTo>
                  <a:pt x="5501" y="4824"/>
                  <a:pt x="5492" y="4839"/>
                  <a:pt x="5492" y="4855"/>
                </a:cubicBezTo>
                <a:cubicBezTo>
                  <a:pt x="5492" y="4855"/>
                  <a:pt x="5482" y="4855"/>
                  <a:pt x="5482" y="4855"/>
                </a:cubicBezTo>
                <a:close/>
                <a:moveTo>
                  <a:pt x="5922" y="21373"/>
                </a:moveTo>
                <a:cubicBezTo>
                  <a:pt x="5922" y="21373"/>
                  <a:pt x="5922" y="21373"/>
                  <a:pt x="5922" y="21373"/>
                </a:cubicBezTo>
                <a:cubicBezTo>
                  <a:pt x="5922" y="21373"/>
                  <a:pt x="5922" y="21373"/>
                  <a:pt x="5922" y="21373"/>
                </a:cubicBezTo>
                <a:cubicBezTo>
                  <a:pt x="5922" y="21373"/>
                  <a:pt x="5922" y="21373"/>
                  <a:pt x="5922" y="21373"/>
                </a:cubicBezTo>
                <a:cubicBezTo>
                  <a:pt x="5922" y="21373"/>
                  <a:pt x="5922" y="21373"/>
                  <a:pt x="5922" y="21373"/>
                </a:cubicBezTo>
                <a:close/>
                <a:moveTo>
                  <a:pt x="5839" y="3954"/>
                </a:moveTo>
                <a:cubicBezTo>
                  <a:pt x="5839" y="3954"/>
                  <a:pt x="5839" y="3954"/>
                  <a:pt x="5839" y="3954"/>
                </a:cubicBezTo>
                <a:cubicBezTo>
                  <a:pt x="5839" y="3954"/>
                  <a:pt x="5839" y="3954"/>
                  <a:pt x="5839" y="3954"/>
                </a:cubicBezTo>
                <a:cubicBezTo>
                  <a:pt x="5839" y="3954"/>
                  <a:pt x="5839" y="3954"/>
                  <a:pt x="5839" y="3954"/>
                </a:cubicBezTo>
                <a:cubicBezTo>
                  <a:pt x="5839" y="3954"/>
                  <a:pt x="5839" y="3954"/>
                  <a:pt x="5839" y="3954"/>
                </a:cubicBezTo>
                <a:close/>
                <a:moveTo>
                  <a:pt x="6352" y="8553"/>
                </a:moveTo>
                <a:cubicBezTo>
                  <a:pt x="6352" y="8553"/>
                  <a:pt x="6352" y="8553"/>
                  <a:pt x="6352" y="8553"/>
                </a:cubicBezTo>
                <a:cubicBezTo>
                  <a:pt x="6352" y="8553"/>
                  <a:pt x="6352" y="8553"/>
                  <a:pt x="6352" y="8553"/>
                </a:cubicBezTo>
                <a:cubicBezTo>
                  <a:pt x="6352" y="8553"/>
                  <a:pt x="6352" y="8553"/>
                  <a:pt x="6352" y="8553"/>
                </a:cubicBezTo>
                <a:cubicBezTo>
                  <a:pt x="6352" y="8553"/>
                  <a:pt x="6352" y="8553"/>
                  <a:pt x="6352" y="8553"/>
                </a:cubicBezTo>
                <a:close/>
                <a:moveTo>
                  <a:pt x="6050" y="21544"/>
                </a:moveTo>
                <a:cubicBezTo>
                  <a:pt x="6050" y="21544"/>
                  <a:pt x="6050" y="21544"/>
                  <a:pt x="6050" y="21544"/>
                </a:cubicBezTo>
                <a:cubicBezTo>
                  <a:pt x="6050" y="21544"/>
                  <a:pt x="6050" y="21544"/>
                  <a:pt x="6050" y="21544"/>
                </a:cubicBezTo>
                <a:close/>
                <a:moveTo>
                  <a:pt x="1702" y="4902"/>
                </a:moveTo>
                <a:cubicBezTo>
                  <a:pt x="1702" y="4902"/>
                  <a:pt x="1702" y="4902"/>
                  <a:pt x="1702" y="4902"/>
                </a:cubicBezTo>
                <a:cubicBezTo>
                  <a:pt x="1702" y="4902"/>
                  <a:pt x="1702" y="4902"/>
                  <a:pt x="1702" y="4902"/>
                </a:cubicBezTo>
                <a:cubicBezTo>
                  <a:pt x="1702" y="4902"/>
                  <a:pt x="1702" y="4902"/>
                  <a:pt x="1702" y="4902"/>
                </a:cubicBezTo>
                <a:cubicBezTo>
                  <a:pt x="1702" y="4902"/>
                  <a:pt x="1702" y="4902"/>
                  <a:pt x="1702" y="4902"/>
                </a:cubicBezTo>
                <a:close/>
                <a:moveTo>
                  <a:pt x="7889" y="14893"/>
                </a:moveTo>
                <a:cubicBezTo>
                  <a:pt x="7889" y="14893"/>
                  <a:pt x="7880" y="14878"/>
                  <a:pt x="7871" y="14878"/>
                </a:cubicBezTo>
                <a:cubicBezTo>
                  <a:pt x="7862" y="14862"/>
                  <a:pt x="7853" y="14847"/>
                  <a:pt x="7835" y="14862"/>
                </a:cubicBezTo>
                <a:cubicBezTo>
                  <a:pt x="7816" y="14862"/>
                  <a:pt x="7798" y="14847"/>
                  <a:pt x="7780" y="14816"/>
                </a:cubicBezTo>
                <a:cubicBezTo>
                  <a:pt x="7761" y="14800"/>
                  <a:pt x="7725" y="14785"/>
                  <a:pt x="7716" y="14738"/>
                </a:cubicBezTo>
                <a:cubicBezTo>
                  <a:pt x="7688" y="14676"/>
                  <a:pt x="7652" y="14645"/>
                  <a:pt x="7615" y="14614"/>
                </a:cubicBezTo>
                <a:cubicBezTo>
                  <a:pt x="7597" y="14598"/>
                  <a:pt x="7578" y="14598"/>
                  <a:pt x="7560" y="14598"/>
                </a:cubicBezTo>
                <a:cubicBezTo>
                  <a:pt x="7496" y="14598"/>
                  <a:pt x="7432" y="14583"/>
                  <a:pt x="7368" y="14552"/>
                </a:cubicBezTo>
                <a:cubicBezTo>
                  <a:pt x="7359" y="14552"/>
                  <a:pt x="7349" y="14552"/>
                  <a:pt x="7349" y="14552"/>
                </a:cubicBezTo>
                <a:cubicBezTo>
                  <a:pt x="7340" y="14552"/>
                  <a:pt x="7331" y="14567"/>
                  <a:pt x="7313" y="14583"/>
                </a:cubicBezTo>
                <a:cubicBezTo>
                  <a:pt x="7313" y="14583"/>
                  <a:pt x="7304" y="14583"/>
                  <a:pt x="7295" y="14567"/>
                </a:cubicBezTo>
                <a:cubicBezTo>
                  <a:pt x="7295" y="14536"/>
                  <a:pt x="7295" y="14520"/>
                  <a:pt x="7285" y="14489"/>
                </a:cubicBezTo>
                <a:cubicBezTo>
                  <a:pt x="7276" y="14489"/>
                  <a:pt x="7267" y="14458"/>
                  <a:pt x="7258" y="14458"/>
                </a:cubicBezTo>
                <a:cubicBezTo>
                  <a:pt x="7221" y="14458"/>
                  <a:pt x="7194" y="14427"/>
                  <a:pt x="7166" y="14396"/>
                </a:cubicBezTo>
                <a:cubicBezTo>
                  <a:pt x="7139" y="14381"/>
                  <a:pt x="7121" y="14365"/>
                  <a:pt x="7093" y="14365"/>
                </a:cubicBezTo>
                <a:cubicBezTo>
                  <a:pt x="7066" y="14365"/>
                  <a:pt x="7047" y="14365"/>
                  <a:pt x="7038" y="14412"/>
                </a:cubicBezTo>
                <a:cubicBezTo>
                  <a:pt x="7038" y="14412"/>
                  <a:pt x="7029" y="14412"/>
                  <a:pt x="7029" y="14412"/>
                </a:cubicBezTo>
                <a:cubicBezTo>
                  <a:pt x="7020" y="14412"/>
                  <a:pt x="7020" y="14412"/>
                  <a:pt x="7020" y="14396"/>
                </a:cubicBezTo>
                <a:cubicBezTo>
                  <a:pt x="7029" y="14396"/>
                  <a:pt x="7029" y="14381"/>
                  <a:pt x="7029" y="14365"/>
                </a:cubicBezTo>
                <a:cubicBezTo>
                  <a:pt x="7029" y="14334"/>
                  <a:pt x="7020" y="14318"/>
                  <a:pt x="7011" y="14303"/>
                </a:cubicBezTo>
                <a:cubicBezTo>
                  <a:pt x="6983" y="14287"/>
                  <a:pt x="6965" y="14287"/>
                  <a:pt x="6947" y="14272"/>
                </a:cubicBezTo>
                <a:cubicBezTo>
                  <a:pt x="6947" y="14287"/>
                  <a:pt x="6947" y="14287"/>
                  <a:pt x="6947" y="14303"/>
                </a:cubicBezTo>
                <a:cubicBezTo>
                  <a:pt x="6947" y="14303"/>
                  <a:pt x="6947" y="14303"/>
                  <a:pt x="6947" y="14303"/>
                </a:cubicBezTo>
                <a:cubicBezTo>
                  <a:pt x="6947" y="14303"/>
                  <a:pt x="6947" y="14303"/>
                  <a:pt x="6947" y="14303"/>
                </a:cubicBezTo>
                <a:cubicBezTo>
                  <a:pt x="6947" y="14303"/>
                  <a:pt x="6947" y="14303"/>
                  <a:pt x="6947" y="14303"/>
                </a:cubicBezTo>
                <a:cubicBezTo>
                  <a:pt x="6947" y="14303"/>
                  <a:pt x="6947" y="14303"/>
                  <a:pt x="6947" y="14303"/>
                </a:cubicBezTo>
                <a:cubicBezTo>
                  <a:pt x="6919" y="14287"/>
                  <a:pt x="6901" y="14287"/>
                  <a:pt x="6883" y="14318"/>
                </a:cubicBezTo>
                <a:cubicBezTo>
                  <a:pt x="6874" y="14303"/>
                  <a:pt x="6864" y="14303"/>
                  <a:pt x="6855" y="14303"/>
                </a:cubicBezTo>
                <a:cubicBezTo>
                  <a:pt x="6864" y="14272"/>
                  <a:pt x="6892" y="14256"/>
                  <a:pt x="6910" y="14241"/>
                </a:cubicBezTo>
                <a:cubicBezTo>
                  <a:pt x="6919" y="14210"/>
                  <a:pt x="6928" y="14179"/>
                  <a:pt x="6928" y="14148"/>
                </a:cubicBezTo>
                <a:cubicBezTo>
                  <a:pt x="6928" y="14116"/>
                  <a:pt x="6928" y="14101"/>
                  <a:pt x="6919" y="14070"/>
                </a:cubicBezTo>
                <a:cubicBezTo>
                  <a:pt x="6910" y="14054"/>
                  <a:pt x="6910" y="14023"/>
                  <a:pt x="6892" y="14008"/>
                </a:cubicBezTo>
                <a:cubicBezTo>
                  <a:pt x="6874" y="13977"/>
                  <a:pt x="6855" y="13914"/>
                  <a:pt x="6855" y="13868"/>
                </a:cubicBezTo>
                <a:cubicBezTo>
                  <a:pt x="6846" y="13837"/>
                  <a:pt x="6846" y="13821"/>
                  <a:pt x="6828" y="13790"/>
                </a:cubicBezTo>
                <a:cubicBezTo>
                  <a:pt x="6791" y="13728"/>
                  <a:pt x="6745" y="13650"/>
                  <a:pt x="6681" y="13619"/>
                </a:cubicBezTo>
                <a:cubicBezTo>
                  <a:pt x="6672" y="13619"/>
                  <a:pt x="6663" y="13619"/>
                  <a:pt x="6654" y="13604"/>
                </a:cubicBezTo>
                <a:cubicBezTo>
                  <a:pt x="6626" y="13588"/>
                  <a:pt x="6599" y="13588"/>
                  <a:pt x="6572" y="13588"/>
                </a:cubicBezTo>
                <a:cubicBezTo>
                  <a:pt x="6544" y="13588"/>
                  <a:pt x="6517" y="13588"/>
                  <a:pt x="6480" y="13588"/>
                </a:cubicBezTo>
                <a:cubicBezTo>
                  <a:pt x="6480" y="13588"/>
                  <a:pt x="6471" y="13573"/>
                  <a:pt x="6462" y="13573"/>
                </a:cubicBezTo>
                <a:cubicBezTo>
                  <a:pt x="6434" y="13542"/>
                  <a:pt x="6416" y="13495"/>
                  <a:pt x="6379" y="13495"/>
                </a:cubicBezTo>
                <a:cubicBezTo>
                  <a:pt x="6379" y="13495"/>
                  <a:pt x="6370" y="13479"/>
                  <a:pt x="6370" y="13464"/>
                </a:cubicBezTo>
                <a:cubicBezTo>
                  <a:pt x="6370" y="13448"/>
                  <a:pt x="6361" y="13433"/>
                  <a:pt x="6352" y="13417"/>
                </a:cubicBezTo>
                <a:cubicBezTo>
                  <a:pt x="6334" y="13386"/>
                  <a:pt x="6315" y="13355"/>
                  <a:pt x="6297" y="13324"/>
                </a:cubicBezTo>
                <a:cubicBezTo>
                  <a:pt x="6288" y="13308"/>
                  <a:pt x="6269" y="13293"/>
                  <a:pt x="6260" y="13293"/>
                </a:cubicBezTo>
                <a:cubicBezTo>
                  <a:pt x="6242" y="13277"/>
                  <a:pt x="6233" y="13277"/>
                  <a:pt x="6215" y="13277"/>
                </a:cubicBezTo>
                <a:cubicBezTo>
                  <a:pt x="6205" y="13277"/>
                  <a:pt x="6205" y="13277"/>
                  <a:pt x="6205" y="13262"/>
                </a:cubicBezTo>
                <a:cubicBezTo>
                  <a:pt x="6205" y="13215"/>
                  <a:pt x="6187" y="13184"/>
                  <a:pt x="6169" y="13169"/>
                </a:cubicBezTo>
                <a:cubicBezTo>
                  <a:pt x="6151" y="13153"/>
                  <a:pt x="6132" y="13137"/>
                  <a:pt x="6114" y="13122"/>
                </a:cubicBezTo>
                <a:cubicBezTo>
                  <a:pt x="6105" y="13122"/>
                  <a:pt x="6096" y="13106"/>
                  <a:pt x="6096" y="13106"/>
                </a:cubicBezTo>
                <a:cubicBezTo>
                  <a:pt x="6096" y="13075"/>
                  <a:pt x="6105" y="13075"/>
                  <a:pt x="6114" y="13075"/>
                </a:cubicBezTo>
                <a:cubicBezTo>
                  <a:pt x="6114" y="13075"/>
                  <a:pt x="6114" y="13075"/>
                  <a:pt x="6114" y="13075"/>
                </a:cubicBezTo>
                <a:cubicBezTo>
                  <a:pt x="6123" y="13075"/>
                  <a:pt x="6123" y="13060"/>
                  <a:pt x="6123" y="13060"/>
                </a:cubicBezTo>
                <a:cubicBezTo>
                  <a:pt x="6123" y="13044"/>
                  <a:pt x="6123" y="13044"/>
                  <a:pt x="6114" y="13044"/>
                </a:cubicBezTo>
                <a:cubicBezTo>
                  <a:pt x="6096" y="13029"/>
                  <a:pt x="6068" y="13044"/>
                  <a:pt x="6050" y="13044"/>
                </a:cubicBezTo>
                <a:cubicBezTo>
                  <a:pt x="6032" y="13044"/>
                  <a:pt x="6022" y="13029"/>
                  <a:pt x="6013" y="13013"/>
                </a:cubicBezTo>
                <a:cubicBezTo>
                  <a:pt x="6004" y="13013"/>
                  <a:pt x="5995" y="13013"/>
                  <a:pt x="5995" y="13013"/>
                </a:cubicBezTo>
                <a:cubicBezTo>
                  <a:pt x="5995" y="13029"/>
                  <a:pt x="5995" y="13044"/>
                  <a:pt x="5986" y="13060"/>
                </a:cubicBezTo>
                <a:cubicBezTo>
                  <a:pt x="5967" y="13091"/>
                  <a:pt x="5922" y="13122"/>
                  <a:pt x="5894" y="13091"/>
                </a:cubicBezTo>
                <a:cubicBezTo>
                  <a:pt x="5876" y="13060"/>
                  <a:pt x="5858" y="13060"/>
                  <a:pt x="5830" y="13060"/>
                </a:cubicBezTo>
                <a:cubicBezTo>
                  <a:pt x="5812" y="13060"/>
                  <a:pt x="5784" y="13075"/>
                  <a:pt x="5757" y="13075"/>
                </a:cubicBezTo>
                <a:cubicBezTo>
                  <a:pt x="5748" y="13075"/>
                  <a:pt x="5739" y="13060"/>
                  <a:pt x="5739" y="13044"/>
                </a:cubicBezTo>
                <a:cubicBezTo>
                  <a:pt x="5739" y="13044"/>
                  <a:pt x="5739" y="13029"/>
                  <a:pt x="5739" y="13029"/>
                </a:cubicBezTo>
                <a:cubicBezTo>
                  <a:pt x="5729" y="12998"/>
                  <a:pt x="5720" y="12982"/>
                  <a:pt x="5702" y="12982"/>
                </a:cubicBezTo>
                <a:cubicBezTo>
                  <a:pt x="5693" y="12967"/>
                  <a:pt x="5684" y="12967"/>
                  <a:pt x="5675" y="12967"/>
                </a:cubicBezTo>
                <a:cubicBezTo>
                  <a:pt x="5647" y="12967"/>
                  <a:pt x="5638" y="12935"/>
                  <a:pt x="5629" y="12904"/>
                </a:cubicBezTo>
                <a:cubicBezTo>
                  <a:pt x="5629" y="12889"/>
                  <a:pt x="5629" y="12889"/>
                  <a:pt x="5620" y="12889"/>
                </a:cubicBezTo>
                <a:cubicBezTo>
                  <a:pt x="5611" y="12889"/>
                  <a:pt x="5592" y="12889"/>
                  <a:pt x="5592" y="12904"/>
                </a:cubicBezTo>
                <a:cubicBezTo>
                  <a:pt x="5592" y="12920"/>
                  <a:pt x="5583" y="12920"/>
                  <a:pt x="5583" y="12935"/>
                </a:cubicBezTo>
                <a:cubicBezTo>
                  <a:pt x="5583" y="12967"/>
                  <a:pt x="5574" y="12982"/>
                  <a:pt x="5556" y="12998"/>
                </a:cubicBezTo>
                <a:cubicBezTo>
                  <a:pt x="5546" y="12998"/>
                  <a:pt x="5528" y="13013"/>
                  <a:pt x="5519" y="13013"/>
                </a:cubicBezTo>
                <a:cubicBezTo>
                  <a:pt x="5510" y="13029"/>
                  <a:pt x="5510" y="13013"/>
                  <a:pt x="5501" y="12998"/>
                </a:cubicBezTo>
                <a:cubicBezTo>
                  <a:pt x="5501" y="12998"/>
                  <a:pt x="5492" y="12982"/>
                  <a:pt x="5501" y="12967"/>
                </a:cubicBezTo>
                <a:cubicBezTo>
                  <a:pt x="5510" y="12951"/>
                  <a:pt x="5519" y="12935"/>
                  <a:pt x="5537" y="12904"/>
                </a:cubicBezTo>
                <a:cubicBezTo>
                  <a:pt x="5537" y="12904"/>
                  <a:pt x="5537" y="12873"/>
                  <a:pt x="5528" y="12858"/>
                </a:cubicBezTo>
                <a:cubicBezTo>
                  <a:pt x="5519" y="12858"/>
                  <a:pt x="5510" y="12858"/>
                  <a:pt x="5501" y="12858"/>
                </a:cubicBezTo>
                <a:cubicBezTo>
                  <a:pt x="5482" y="12858"/>
                  <a:pt x="5464" y="12873"/>
                  <a:pt x="5455" y="12889"/>
                </a:cubicBezTo>
                <a:cubicBezTo>
                  <a:pt x="5437" y="12920"/>
                  <a:pt x="5418" y="12951"/>
                  <a:pt x="5391" y="12967"/>
                </a:cubicBezTo>
                <a:cubicBezTo>
                  <a:pt x="5363" y="12967"/>
                  <a:pt x="5336" y="12967"/>
                  <a:pt x="5318" y="12998"/>
                </a:cubicBezTo>
                <a:cubicBezTo>
                  <a:pt x="5318" y="13013"/>
                  <a:pt x="5308" y="12998"/>
                  <a:pt x="5299" y="12998"/>
                </a:cubicBezTo>
                <a:cubicBezTo>
                  <a:pt x="5281" y="12998"/>
                  <a:pt x="5272" y="13013"/>
                  <a:pt x="5263" y="13029"/>
                </a:cubicBezTo>
                <a:cubicBezTo>
                  <a:pt x="5244" y="13060"/>
                  <a:pt x="5235" y="13091"/>
                  <a:pt x="5226" y="13122"/>
                </a:cubicBezTo>
                <a:cubicBezTo>
                  <a:pt x="5226" y="13153"/>
                  <a:pt x="5217" y="13184"/>
                  <a:pt x="5199" y="13200"/>
                </a:cubicBezTo>
                <a:cubicBezTo>
                  <a:pt x="5189" y="13215"/>
                  <a:pt x="5171" y="13246"/>
                  <a:pt x="5162" y="13262"/>
                </a:cubicBezTo>
                <a:cubicBezTo>
                  <a:pt x="5153" y="13277"/>
                  <a:pt x="5153" y="13293"/>
                  <a:pt x="5153" y="13308"/>
                </a:cubicBezTo>
                <a:cubicBezTo>
                  <a:pt x="5153" y="13308"/>
                  <a:pt x="5153" y="13308"/>
                  <a:pt x="5153" y="13308"/>
                </a:cubicBezTo>
                <a:cubicBezTo>
                  <a:pt x="5153" y="13324"/>
                  <a:pt x="5153" y="13324"/>
                  <a:pt x="5153" y="13324"/>
                </a:cubicBezTo>
                <a:cubicBezTo>
                  <a:pt x="5153" y="13308"/>
                  <a:pt x="5153" y="13308"/>
                  <a:pt x="5153" y="13308"/>
                </a:cubicBezTo>
                <a:cubicBezTo>
                  <a:pt x="5153" y="13308"/>
                  <a:pt x="5153" y="13308"/>
                  <a:pt x="5153" y="13308"/>
                </a:cubicBezTo>
                <a:cubicBezTo>
                  <a:pt x="5144" y="13308"/>
                  <a:pt x="5144" y="13308"/>
                  <a:pt x="5135" y="13308"/>
                </a:cubicBezTo>
                <a:cubicBezTo>
                  <a:pt x="5125" y="13277"/>
                  <a:pt x="5107" y="13262"/>
                  <a:pt x="5098" y="13246"/>
                </a:cubicBezTo>
                <a:cubicBezTo>
                  <a:pt x="5080" y="13215"/>
                  <a:pt x="5061" y="13200"/>
                  <a:pt x="5034" y="13184"/>
                </a:cubicBezTo>
                <a:cubicBezTo>
                  <a:pt x="4997" y="13169"/>
                  <a:pt x="4970" y="13169"/>
                  <a:pt x="4942" y="13200"/>
                </a:cubicBezTo>
                <a:cubicBezTo>
                  <a:pt x="4933" y="13215"/>
                  <a:pt x="4924" y="13215"/>
                  <a:pt x="4915" y="13231"/>
                </a:cubicBezTo>
                <a:cubicBezTo>
                  <a:pt x="4887" y="13246"/>
                  <a:pt x="4869" y="13262"/>
                  <a:pt x="4842" y="13231"/>
                </a:cubicBezTo>
                <a:cubicBezTo>
                  <a:pt x="4805" y="13231"/>
                  <a:pt x="4778" y="13184"/>
                  <a:pt x="4750" y="13122"/>
                </a:cubicBezTo>
                <a:cubicBezTo>
                  <a:pt x="4732" y="13091"/>
                  <a:pt x="4723" y="13060"/>
                  <a:pt x="4714" y="13029"/>
                </a:cubicBezTo>
                <a:cubicBezTo>
                  <a:pt x="4704" y="13013"/>
                  <a:pt x="4704" y="12998"/>
                  <a:pt x="4704" y="12982"/>
                </a:cubicBezTo>
                <a:cubicBezTo>
                  <a:pt x="4704" y="12935"/>
                  <a:pt x="4704" y="12889"/>
                  <a:pt x="4723" y="12858"/>
                </a:cubicBezTo>
                <a:cubicBezTo>
                  <a:pt x="4732" y="12842"/>
                  <a:pt x="4732" y="12827"/>
                  <a:pt x="4732" y="12811"/>
                </a:cubicBezTo>
                <a:cubicBezTo>
                  <a:pt x="4732" y="12765"/>
                  <a:pt x="4741" y="12718"/>
                  <a:pt x="4750" y="12671"/>
                </a:cubicBezTo>
                <a:cubicBezTo>
                  <a:pt x="4759" y="12625"/>
                  <a:pt x="4750" y="12578"/>
                  <a:pt x="4750" y="12547"/>
                </a:cubicBezTo>
                <a:cubicBezTo>
                  <a:pt x="4750" y="12531"/>
                  <a:pt x="4750" y="12516"/>
                  <a:pt x="4750" y="12516"/>
                </a:cubicBezTo>
                <a:cubicBezTo>
                  <a:pt x="4741" y="12516"/>
                  <a:pt x="4723" y="12500"/>
                  <a:pt x="4714" y="12500"/>
                </a:cubicBezTo>
                <a:cubicBezTo>
                  <a:pt x="4714" y="12500"/>
                  <a:pt x="4714" y="12500"/>
                  <a:pt x="4714" y="12500"/>
                </a:cubicBezTo>
                <a:cubicBezTo>
                  <a:pt x="4714" y="12500"/>
                  <a:pt x="4714" y="12500"/>
                  <a:pt x="4723" y="12500"/>
                </a:cubicBezTo>
                <a:cubicBezTo>
                  <a:pt x="4714" y="12500"/>
                  <a:pt x="4714" y="12500"/>
                  <a:pt x="4714" y="12500"/>
                </a:cubicBezTo>
                <a:cubicBezTo>
                  <a:pt x="4714" y="12500"/>
                  <a:pt x="4714" y="12500"/>
                  <a:pt x="4714" y="12500"/>
                </a:cubicBezTo>
                <a:cubicBezTo>
                  <a:pt x="4695" y="12469"/>
                  <a:pt x="4677" y="12454"/>
                  <a:pt x="4659" y="12454"/>
                </a:cubicBezTo>
                <a:cubicBezTo>
                  <a:pt x="4631" y="12454"/>
                  <a:pt x="4604" y="12438"/>
                  <a:pt x="4585" y="12438"/>
                </a:cubicBezTo>
                <a:cubicBezTo>
                  <a:pt x="4558" y="12423"/>
                  <a:pt x="4531" y="12454"/>
                  <a:pt x="4503" y="12454"/>
                </a:cubicBezTo>
                <a:cubicBezTo>
                  <a:pt x="4485" y="12438"/>
                  <a:pt x="4466" y="12454"/>
                  <a:pt x="4439" y="12454"/>
                </a:cubicBezTo>
                <a:cubicBezTo>
                  <a:pt x="4430" y="12454"/>
                  <a:pt x="4412" y="12454"/>
                  <a:pt x="4402" y="12438"/>
                </a:cubicBezTo>
                <a:cubicBezTo>
                  <a:pt x="4393" y="12438"/>
                  <a:pt x="4393" y="12423"/>
                  <a:pt x="4393" y="12423"/>
                </a:cubicBezTo>
                <a:cubicBezTo>
                  <a:pt x="4421" y="12376"/>
                  <a:pt x="4430" y="12329"/>
                  <a:pt x="4430" y="12283"/>
                </a:cubicBezTo>
                <a:cubicBezTo>
                  <a:pt x="4430" y="12252"/>
                  <a:pt x="4430" y="12221"/>
                  <a:pt x="4439" y="12190"/>
                </a:cubicBezTo>
                <a:cubicBezTo>
                  <a:pt x="4439" y="12190"/>
                  <a:pt x="4439" y="12174"/>
                  <a:pt x="4448" y="12174"/>
                </a:cubicBezTo>
                <a:cubicBezTo>
                  <a:pt x="4466" y="12174"/>
                  <a:pt x="4476" y="12143"/>
                  <a:pt x="4485" y="12127"/>
                </a:cubicBezTo>
                <a:cubicBezTo>
                  <a:pt x="4485" y="12096"/>
                  <a:pt x="4494" y="12050"/>
                  <a:pt x="4485" y="12034"/>
                </a:cubicBezTo>
                <a:cubicBezTo>
                  <a:pt x="4485" y="11988"/>
                  <a:pt x="4494" y="11941"/>
                  <a:pt x="4512" y="11910"/>
                </a:cubicBezTo>
                <a:cubicBezTo>
                  <a:pt x="4521" y="11894"/>
                  <a:pt x="4531" y="11879"/>
                  <a:pt x="4540" y="11848"/>
                </a:cubicBezTo>
                <a:cubicBezTo>
                  <a:pt x="4549" y="11848"/>
                  <a:pt x="4549" y="11832"/>
                  <a:pt x="4549" y="11817"/>
                </a:cubicBezTo>
                <a:cubicBezTo>
                  <a:pt x="4558" y="11786"/>
                  <a:pt x="4540" y="11754"/>
                  <a:pt x="4521" y="11754"/>
                </a:cubicBezTo>
                <a:cubicBezTo>
                  <a:pt x="4494" y="11754"/>
                  <a:pt x="4457" y="11739"/>
                  <a:pt x="4430" y="11770"/>
                </a:cubicBezTo>
                <a:cubicBezTo>
                  <a:pt x="4402" y="11786"/>
                  <a:pt x="4384" y="11786"/>
                  <a:pt x="4357" y="11786"/>
                </a:cubicBezTo>
                <a:cubicBezTo>
                  <a:pt x="4329" y="11786"/>
                  <a:pt x="4311" y="11817"/>
                  <a:pt x="4302" y="11848"/>
                </a:cubicBezTo>
                <a:cubicBezTo>
                  <a:pt x="4302" y="11863"/>
                  <a:pt x="4293" y="11894"/>
                  <a:pt x="4293" y="11910"/>
                </a:cubicBezTo>
                <a:cubicBezTo>
                  <a:pt x="4283" y="11972"/>
                  <a:pt x="4265" y="12034"/>
                  <a:pt x="4238" y="12081"/>
                </a:cubicBezTo>
                <a:cubicBezTo>
                  <a:pt x="4219" y="12143"/>
                  <a:pt x="4201" y="12143"/>
                  <a:pt x="4174" y="12127"/>
                </a:cubicBezTo>
                <a:cubicBezTo>
                  <a:pt x="4164" y="12112"/>
                  <a:pt x="4155" y="12112"/>
                  <a:pt x="4137" y="12127"/>
                </a:cubicBezTo>
                <a:cubicBezTo>
                  <a:pt x="4109" y="12127"/>
                  <a:pt x="4091" y="12158"/>
                  <a:pt x="4064" y="12158"/>
                </a:cubicBezTo>
                <a:cubicBezTo>
                  <a:pt x="4045" y="12174"/>
                  <a:pt x="4018" y="12174"/>
                  <a:pt x="4000" y="12143"/>
                </a:cubicBezTo>
                <a:cubicBezTo>
                  <a:pt x="3991" y="12112"/>
                  <a:pt x="3972" y="12096"/>
                  <a:pt x="3954" y="12096"/>
                </a:cubicBezTo>
                <a:cubicBezTo>
                  <a:pt x="3936" y="12081"/>
                  <a:pt x="3917" y="12050"/>
                  <a:pt x="3908" y="12019"/>
                </a:cubicBezTo>
                <a:cubicBezTo>
                  <a:pt x="3899" y="11972"/>
                  <a:pt x="3890" y="11925"/>
                  <a:pt x="3862" y="11894"/>
                </a:cubicBezTo>
                <a:cubicBezTo>
                  <a:pt x="3853" y="11879"/>
                  <a:pt x="3853" y="11848"/>
                  <a:pt x="3853" y="11832"/>
                </a:cubicBezTo>
                <a:cubicBezTo>
                  <a:pt x="3844" y="11786"/>
                  <a:pt x="3844" y="11754"/>
                  <a:pt x="3835" y="11708"/>
                </a:cubicBezTo>
                <a:cubicBezTo>
                  <a:pt x="3835" y="11677"/>
                  <a:pt x="3835" y="11661"/>
                  <a:pt x="3835" y="11630"/>
                </a:cubicBezTo>
                <a:cubicBezTo>
                  <a:pt x="3835" y="11537"/>
                  <a:pt x="3844" y="11444"/>
                  <a:pt x="3853" y="11350"/>
                </a:cubicBezTo>
                <a:cubicBezTo>
                  <a:pt x="3862" y="11335"/>
                  <a:pt x="3862" y="11304"/>
                  <a:pt x="3872" y="11304"/>
                </a:cubicBezTo>
                <a:cubicBezTo>
                  <a:pt x="3890" y="11257"/>
                  <a:pt x="3890" y="11211"/>
                  <a:pt x="3890" y="11164"/>
                </a:cubicBezTo>
                <a:cubicBezTo>
                  <a:pt x="3881" y="11102"/>
                  <a:pt x="3890" y="11040"/>
                  <a:pt x="3908" y="10977"/>
                </a:cubicBezTo>
                <a:cubicBezTo>
                  <a:pt x="3917" y="10931"/>
                  <a:pt x="3936" y="10884"/>
                  <a:pt x="3972" y="10869"/>
                </a:cubicBezTo>
                <a:cubicBezTo>
                  <a:pt x="4009" y="10869"/>
                  <a:pt x="4036" y="10838"/>
                  <a:pt x="4073" y="10791"/>
                </a:cubicBezTo>
                <a:cubicBezTo>
                  <a:pt x="4091" y="10760"/>
                  <a:pt x="4119" y="10760"/>
                  <a:pt x="4137" y="10744"/>
                </a:cubicBezTo>
                <a:cubicBezTo>
                  <a:pt x="4155" y="10729"/>
                  <a:pt x="4183" y="10729"/>
                  <a:pt x="4201" y="10744"/>
                </a:cubicBezTo>
                <a:cubicBezTo>
                  <a:pt x="4219" y="10760"/>
                  <a:pt x="4238" y="10760"/>
                  <a:pt x="4247" y="10744"/>
                </a:cubicBezTo>
                <a:cubicBezTo>
                  <a:pt x="4265" y="10744"/>
                  <a:pt x="4283" y="10744"/>
                  <a:pt x="4293" y="10775"/>
                </a:cubicBezTo>
                <a:cubicBezTo>
                  <a:pt x="4311" y="10822"/>
                  <a:pt x="4338" y="10822"/>
                  <a:pt x="4366" y="10807"/>
                </a:cubicBezTo>
                <a:cubicBezTo>
                  <a:pt x="4384" y="10807"/>
                  <a:pt x="4393" y="10791"/>
                  <a:pt x="4412" y="10791"/>
                </a:cubicBezTo>
                <a:cubicBezTo>
                  <a:pt x="4412" y="10760"/>
                  <a:pt x="4421" y="10729"/>
                  <a:pt x="4421" y="10713"/>
                </a:cubicBezTo>
                <a:cubicBezTo>
                  <a:pt x="4421" y="10682"/>
                  <a:pt x="4439" y="10667"/>
                  <a:pt x="4448" y="10667"/>
                </a:cubicBezTo>
                <a:cubicBezTo>
                  <a:pt x="4457" y="10651"/>
                  <a:pt x="4466" y="10651"/>
                  <a:pt x="4476" y="10651"/>
                </a:cubicBezTo>
                <a:cubicBezTo>
                  <a:pt x="4512" y="10636"/>
                  <a:pt x="4549" y="10651"/>
                  <a:pt x="4595" y="10651"/>
                </a:cubicBezTo>
                <a:cubicBezTo>
                  <a:pt x="4631" y="10651"/>
                  <a:pt x="4668" y="10667"/>
                  <a:pt x="4695" y="10729"/>
                </a:cubicBezTo>
                <a:cubicBezTo>
                  <a:pt x="4704" y="10744"/>
                  <a:pt x="4723" y="10744"/>
                  <a:pt x="4732" y="10729"/>
                </a:cubicBezTo>
                <a:cubicBezTo>
                  <a:pt x="4750" y="10729"/>
                  <a:pt x="4759" y="10713"/>
                  <a:pt x="4768" y="10713"/>
                </a:cubicBezTo>
                <a:cubicBezTo>
                  <a:pt x="4778" y="10698"/>
                  <a:pt x="4787" y="10713"/>
                  <a:pt x="4796" y="10729"/>
                </a:cubicBezTo>
                <a:cubicBezTo>
                  <a:pt x="4814" y="10760"/>
                  <a:pt x="4833" y="10791"/>
                  <a:pt x="4842" y="10822"/>
                </a:cubicBezTo>
                <a:cubicBezTo>
                  <a:pt x="4851" y="10853"/>
                  <a:pt x="4851" y="10869"/>
                  <a:pt x="4851" y="10900"/>
                </a:cubicBezTo>
                <a:cubicBezTo>
                  <a:pt x="4851" y="10900"/>
                  <a:pt x="4842" y="10915"/>
                  <a:pt x="4842" y="10931"/>
                </a:cubicBezTo>
                <a:cubicBezTo>
                  <a:pt x="4833" y="10962"/>
                  <a:pt x="4833" y="10977"/>
                  <a:pt x="4851" y="11009"/>
                </a:cubicBezTo>
                <a:cubicBezTo>
                  <a:pt x="4860" y="11086"/>
                  <a:pt x="4878" y="11148"/>
                  <a:pt x="4897" y="11211"/>
                </a:cubicBezTo>
                <a:cubicBezTo>
                  <a:pt x="4906" y="11257"/>
                  <a:pt x="4924" y="11273"/>
                  <a:pt x="4933" y="11304"/>
                </a:cubicBezTo>
                <a:cubicBezTo>
                  <a:pt x="4952" y="11335"/>
                  <a:pt x="4979" y="11319"/>
                  <a:pt x="4988" y="11304"/>
                </a:cubicBezTo>
                <a:cubicBezTo>
                  <a:pt x="5006" y="11242"/>
                  <a:pt x="5016" y="11179"/>
                  <a:pt x="5016" y="11117"/>
                </a:cubicBezTo>
                <a:cubicBezTo>
                  <a:pt x="5025" y="11102"/>
                  <a:pt x="5025" y="11102"/>
                  <a:pt x="5016" y="11086"/>
                </a:cubicBezTo>
                <a:cubicBezTo>
                  <a:pt x="5016" y="11055"/>
                  <a:pt x="5006" y="11024"/>
                  <a:pt x="4997" y="10993"/>
                </a:cubicBezTo>
                <a:cubicBezTo>
                  <a:pt x="4997" y="10946"/>
                  <a:pt x="4997" y="10915"/>
                  <a:pt x="4997" y="10884"/>
                </a:cubicBezTo>
                <a:cubicBezTo>
                  <a:pt x="4988" y="10869"/>
                  <a:pt x="4988" y="10869"/>
                  <a:pt x="4988" y="10869"/>
                </a:cubicBezTo>
                <a:cubicBezTo>
                  <a:pt x="4970" y="10760"/>
                  <a:pt x="4970" y="10651"/>
                  <a:pt x="4979" y="10542"/>
                </a:cubicBezTo>
                <a:cubicBezTo>
                  <a:pt x="4979" y="10527"/>
                  <a:pt x="4979" y="10511"/>
                  <a:pt x="4988" y="10496"/>
                </a:cubicBezTo>
                <a:cubicBezTo>
                  <a:pt x="5016" y="10449"/>
                  <a:pt x="5043" y="10387"/>
                  <a:pt x="5080" y="10356"/>
                </a:cubicBezTo>
                <a:cubicBezTo>
                  <a:pt x="5089" y="10356"/>
                  <a:pt x="5098" y="10356"/>
                  <a:pt x="5098" y="10356"/>
                </a:cubicBezTo>
                <a:cubicBezTo>
                  <a:pt x="5116" y="10340"/>
                  <a:pt x="5125" y="10325"/>
                  <a:pt x="5135" y="10309"/>
                </a:cubicBezTo>
                <a:cubicBezTo>
                  <a:pt x="5144" y="10294"/>
                  <a:pt x="5153" y="10263"/>
                  <a:pt x="5162" y="10247"/>
                </a:cubicBezTo>
                <a:cubicBezTo>
                  <a:pt x="5171" y="10247"/>
                  <a:pt x="5180" y="10232"/>
                  <a:pt x="5189" y="10216"/>
                </a:cubicBezTo>
                <a:cubicBezTo>
                  <a:pt x="5208" y="10216"/>
                  <a:pt x="5217" y="10185"/>
                  <a:pt x="5235" y="10169"/>
                </a:cubicBezTo>
                <a:cubicBezTo>
                  <a:pt x="5254" y="10138"/>
                  <a:pt x="5281" y="10107"/>
                  <a:pt x="5308" y="10092"/>
                </a:cubicBezTo>
                <a:cubicBezTo>
                  <a:pt x="5327" y="10092"/>
                  <a:pt x="5336" y="10076"/>
                  <a:pt x="5336" y="10045"/>
                </a:cubicBezTo>
                <a:cubicBezTo>
                  <a:pt x="5336" y="10030"/>
                  <a:pt x="5345" y="10030"/>
                  <a:pt x="5345" y="10030"/>
                </a:cubicBezTo>
                <a:cubicBezTo>
                  <a:pt x="5354" y="10014"/>
                  <a:pt x="5363" y="9998"/>
                  <a:pt x="5373" y="9983"/>
                </a:cubicBezTo>
                <a:cubicBezTo>
                  <a:pt x="5382" y="9983"/>
                  <a:pt x="5382" y="9967"/>
                  <a:pt x="5382" y="9952"/>
                </a:cubicBezTo>
                <a:cubicBezTo>
                  <a:pt x="5373" y="9936"/>
                  <a:pt x="5363" y="9921"/>
                  <a:pt x="5373" y="9890"/>
                </a:cubicBezTo>
                <a:cubicBezTo>
                  <a:pt x="5382" y="9859"/>
                  <a:pt x="5382" y="9828"/>
                  <a:pt x="5373" y="9796"/>
                </a:cubicBezTo>
                <a:cubicBezTo>
                  <a:pt x="5363" y="9781"/>
                  <a:pt x="5363" y="9765"/>
                  <a:pt x="5363" y="9750"/>
                </a:cubicBezTo>
                <a:cubicBezTo>
                  <a:pt x="5363" y="9703"/>
                  <a:pt x="5373" y="9672"/>
                  <a:pt x="5373" y="9626"/>
                </a:cubicBezTo>
                <a:cubicBezTo>
                  <a:pt x="5373" y="9626"/>
                  <a:pt x="5373" y="9626"/>
                  <a:pt x="5382" y="9626"/>
                </a:cubicBezTo>
                <a:cubicBezTo>
                  <a:pt x="5382" y="9626"/>
                  <a:pt x="5382" y="9626"/>
                  <a:pt x="5382" y="9626"/>
                </a:cubicBezTo>
                <a:cubicBezTo>
                  <a:pt x="5400" y="9641"/>
                  <a:pt x="5391" y="9672"/>
                  <a:pt x="5391" y="9688"/>
                </a:cubicBezTo>
                <a:cubicBezTo>
                  <a:pt x="5391" y="9703"/>
                  <a:pt x="5400" y="9703"/>
                  <a:pt x="5400" y="9703"/>
                </a:cubicBezTo>
                <a:cubicBezTo>
                  <a:pt x="5400" y="9703"/>
                  <a:pt x="5409" y="9703"/>
                  <a:pt x="5409" y="9703"/>
                </a:cubicBezTo>
                <a:cubicBezTo>
                  <a:pt x="5427" y="9672"/>
                  <a:pt x="5437" y="9641"/>
                  <a:pt x="5455" y="9610"/>
                </a:cubicBezTo>
                <a:cubicBezTo>
                  <a:pt x="5455" y="9594"/>
                  <a:pt x="5455" y="9563"/>
                  <a:pt x="5455" y="9548"/>
                </a:cubicBezTo>
                <a:cubicBezTo>
                  <a:pt x="5464" y="9532"/>
                  <a:pt x="5455" y="9532"/>
                  <a:pt x="5455" y="9517"/>
                </a:cubicBezTo>
                <a:cubicBezTo>
                  <a:pt x="5455" y="9501"/>
                  <a:pt x="5464" y="9501"/>
                  <a:pt x="5473" y="9501"/>
                </a:cubicBezTo>
                <a:cubicBezTo>
                  <a:pt x="5482" y="9501"/>
                  <a:pt x="5492" y="9486"/>
                  <a:pt x="5501" y="9470"/>
                </a:cubicBezTo>
                <a:cubicBezTo>
                  <a:pt x="5528" y="9424"/>
                  <a:pt x="5546" y="9377"/>
                  <a:pt x="5546" y="9330"/>
                </a:cubicBezTo>
                <a:cubicBezTo>
                  <a:pt x="5556" y="9284"/>
                  <a:pt x="5574" y="9268"/>
                  <a:pt x="5592" y="9268"/>
                </a:cubicBezTo>
                <a:cubicBezTo>
                  <a:pt x="5611" y="9268"/>
                  <a:pt x="5629" y="9253"/>
                  <a:pt x="5638" y="9253"/>
                </a:cubicBezTo>
                <a:cubicBezTo>
                  <a:pt x="5647" y="9253"/>
                  <a:pt x="5656" y="9237"/>
                  <a:pt x="5665" y="9237"/>
                </a:cubicBezTo>
                <a:cubicBezTo>
                  <a:pt x="5665" y="9237"/>
                  <a:pt x="5665" y="9222"/>
                  <a:pt x="5665" y="9222"/>
                </a:cubicBezTo>
                <a:cubicBezTo>
                  <a:pt x="5665" y="9222"/>
                  <a:pt x="5665" y="9206"/>
                  <a:pt x="5665" y="9206"/>
                </a:cubicBezTo>
                <a:cubicBezTo>
                  <a:pt x="5656" y="9206"/>
                  <a:pt x="5656" y="9206"/>
                  <a:pt x="5647" y="9206"/>
                </a:cubicBezTo>
                <a:cubicBezTo>
                  <a:pt x="5638" y="9206"/>
                  <a:pt x="5638" y="9206"/>
                  <a:pt x="5638" y="9190"/>
                </a:cubicBezTo>
                <a:cubicBezTo>
                  <a:pt x="5638" y="9190"/>
                  <a:pt x="5647" y="9190"/>
                  <a:pt x="5647" y="9190"/>
                </a:cubicBezTo>
                <a:cubicBezTo>
                  <a:pt x="5647" y="9190"/>
                  <a:pt x="5647" y="9190"/>
                  <a:pt x="5656" y="9190"/>
                </a:cubicBezTo>
                <a:cubicBezTo>
                  <a:pt x="5702" y="9190"/>
                  <a:pt x="5739" y="9159"/>
                  <a:pt x="5784" y="9159"/>
                </a:cubicBezTo>
                <a:cubicBezTo>
                  <a:pt x="5794" y="9159"/>
                  <a:pt x="5803" y="9144"/>
                  <a:pt x="5812" y="9144"/>
                </a:cubicBezTo>
                <a:cubicBezTo>
                  <a:pt x="5821" y="9113"/>
                  <a:pt x="5821" y="9113"/>
                  <a:pt x="5803" y="9082"/>
                </a:cubicBezTo>
                <a:cubicBezTo>
                  <a:pt x="5794" y="9066"/>
                  <a:pt x="5784" y="9035"/>
                  <a:pt x="5784" y="9019"/>
                </a:cubicBezTo>
                <a:cubicBezTo>
                  <a:pt x="5794" y="8988"/>
                  <a:pt x="5794" y="8957"/>
                  <a:pt x="5803" y="8926"/>
                </a:cubicBezTo>
                <a:cubicBezTo>
                  <a:pt x="5812" y="8880"/>
                  <a:pt x="5839" y="8833"/>
                  <a:pt x="5867" y="8817"/>
                </a:cubicBezTo>
                <a:cubicBezTo>
                  <a:pt x="5885" y="8802"/>
                  <a:pt x="5903" y="8786"/>
                  <a:pt x="5922" y="8771"/>
                </a:cubicBezTo>
                <a:cubicBezTo>
                  <a:pt x="5931" y="8755"/>
                  <a:pt x="5940" y="8740"/>
                  <a:pt x="5958" y="8755"/>
                </a:cubicBezTo>
                <a:cubicBezTo>
                  <a:pt x="5986" y="8755"/>
                  <a:pt x="6022" y="8724"/>
                  <a:pt x="6059" y="8709"/>
                </a:cubicBezTo>
                <a:cubicBezTo>
                  <a:pt x="6068" y="8709"/>
                  <a:pt x="6068" y="8693"/>
                  <a:pt x="6077" y="8678"/>
                </a:cubicBezTo>
                <a:cubicBezTo>
                  <a:pt x="6077" y="8662"/>
                  <a:pt x="6086" y="8647"/>
                  <a:pt x="6086" y="8647"/>
                </a:cubicBezTo>
                <a:cubicBezTo>
                  <a:pt x="6114" y="8631"/>
                  <a:pt x="6141" y="8631"/>
                  <a:pt x="6169" y="8615"/>
                </a:cubicBezTo>
                <a:cubicBezTo>
                  <a:pt x="6169" y="8615"/>
                  <a:pt x="6178" y="8631"/>
                  <a:pt x="6178" y="8631"/>
                </a:cubicBezTo>
                <a:cubicBezTo>
                  <a:pt x="6169" y="8631"/>
                  <a:pt x="6169" y="8647"/>
                  <a:pt x="6169" y="8647"/>
                </a:cubicBezTo>
                <a:cubicBezTo>
                  <a:pt x="6160" y="8662"/>
                  <a:pt x="6151" y="8662"/>
                  <a:pt x="6141" y="8662"/>
                </a:cubicBezTo>
                <a:cubicBezTo>
                  <a:pt x="6114" y="8693"/>
                  <a:pt x="6105" y="8709"/>
                  <a:pt x="6096" y="8755"/>
                </a:cubicBezTo>
                <a:cubicBezTo>
                  <a:pt x="6086" y="8771"/>
                  <a:pt x="6086" y="8786"/>
                  <a:pt x="6086" y="8802"/>
                </a:cubicBezTo>
                <a:cubicBezTo>
                  <a:pt x="6086" y="8833"/>
                  <a:pt x="6105" y="8849"/>
                  <a:pt x="6114" y="8864"/>
                </a:cubicBezTo>
                <a:cubicBezTo>
                  <a:pt x="6123" y="8880"/>
                  <a:pt x="6123" y="8880"/>
                  <a:pt x="6132" y="8880"/>
                </a:cubicBezTo>
                <a:cubicBezTo>
                  <a:pt x="6160" y="8849"/>
                  <a:pt x="6196" y="8817"/>
                  <a:pt x="6215" y="8771"/>
                </a:cubicBezTo>
                <a:cubicBezTo>
                  <a:pt x="6224" y="8740"/>
                  <a:pt x="6242" y="8724"/>
                  <a:pt x="6260" y="8740"/>
                </a:cubicBezTo>
                <a:cubicBezTo>
                  <a:pt x="6297" y="8709"/>
                  <a:pt x="6343" y="8693"/>
                  <a:pt x="6379" y="8662"/>
                </a:cubicBezTo>
                <a:cubicBezTo>
                  <a:pt x="6398" y="8662"/>
                  <a:pt x="6407" y="8662"/>
                  <a:pt x="6416" y="8647"/>
                </a:cubicBezTo>
                <a:cubicBezTo>
                  <a:pt x="6425" y="8600"/>
                  <a:pt x="6453" y="8615"/>
                  <a:pt x="6471" y="8600"/>
                </a:cubicBezTo>
                <a:cubicBezTo>
                  <a:pt x="6480" y="8584"/>
                  <a:pt x="6489" y="8584"/>
                  <a:pt x="6489" y="8584"/>
                </a:cubicBezTo>
                <a:cubicBezTo>
                  <a:pt x="6498" y="8569"/>
                  <a:pt x="6498" y="8569"/>
                  <a:pt x="6507" y="8569"/>
                </a:cubicBezTo>
                <a:cubicBezTo>
                  <a:pt x="6507" y="8553"/>
                  <a:pt x="6517" y="8538"/>
                  <a:pt x="6507" y="8522"/>
                </a:cubicBezTo>
                <a:cubicBezTo>
                  <a:pt x="6489" y="8507"/>
                  <a:pt x="6480" y="8476"/>
                  <a:pt x="6489" y="8429"/>
                </a:cubicBezTo>
                <a:cubicBezTo>
                  <a:pt x="6489" y="8429"/>
                  <a:pt x="6489" y="8429"/>
                  <a:pt x="6489" y="8429"/>
                </a:cubicBezTo>
                <a:cubicBezTo>
                  <a:pt x="6489" y="8413"/>
                  <a:pt x="6471" y="8398"/>
                  <a:pt x="6471" y="8413"/>
                </a:cubicBezTo>
                <a:cubicBezTo>
                  <a:pt x="6443" y="8445"/>
                  <a:pt x="6416" y="8491"/>
                  <a:pt x="6398" y="8538"/>
                </a:cubicBezTo>
                <a:cubicBezTo>
                  <a:pt x="6398" y="8569"/>
                  <a:pt x="6388" y="8569"/>
                  <a:pt x="6379" y="8569"/>
                </a:cubicBezTo>
                <a:cubicBezTo>
                  <a:pt x="6370" y="8553"/>
                  <a:pt x="6361" y="8553"/>
                  <a:pt x="6352" y="8553"/>
                </a:cubicBezTo>
                <a:cubicBezTo>
                  <a:pt x="6352" y="8569"/>
                  <a:pt x="6343" y="8569"/>
                  <a:pt x="6334" y="8569"/>
                </a:cubicBezTo>
                <a:cubicBezTo>
                  <a:pt x="6334" y="8569"/>
                  <a:pt x="6324" y="8553"/>
                  <a:pt x="6324" y="8553"/>
                </a:cubicBezTo>
                <a:cubicBezTo>
                  <a:pt x="6315" y="8553"/>
                  <a:pt x="6306" y="8553"/>
                  <a:pt x="6297" y="8553"/>
                </a:cubicBezTo>
                <a:cubicBezTo>
                  <a:pt x="6279" y="8553"/>
                  <a:pt x="6269" y="8522"/>
                  <a:pt x="6269" y="8491"/>
                </a:cubicBezTo>
                <a:cubicBezTo>
                  <a:pt x="6242" y="8491"/>
                  <a:pt x="6224" y="8460"/>
                  <a:pt x="6224" y="8413"/>
                </a:cubicBezTo>
                <a:cubicBezTo>
                  <a:pt x="6224" y="8367"/>
                  <a:pt x="6224" y="8336"/>
                  <a:pt x="6233" y="8289"/>
                </a:cubicBezTo>
                <a:cubicBezTo>
                  <a:pt x="6233" y="8274"/>
                  <a:pt x="6233" y="8258"/>
                  <a:pt x="6215" y="8243"/>
                </a:cubicBezTo>
                <a:cubicBezTo>
                  <a:pt x="6215" y="8243"/>
                  <a:pt x="6205" y="8243"/>
                  <a:pt x="6196" y="8243"/>
                </a:cubicBezTo>
                <a:cubicBezTo>
                  <a:pt x="6196" y="8243"/>
                  <a:pt x="6196" y="8243"/>
                  <a:pt x="6196" y="8243"/>
                </a:cubicBezTo>
                <a:cubicBezTo>
                  <a:pt x="6196" y="8243"/>
                  <a:pt x="6205" y="8227"/>
                  <a:pt x="6205" y="8227"/>
                </a:cubicBezTo>
                <a:cubicBezTo>
                  <a:pt x="6224" y="8211"/>
                  <a:pt x="6242" y="8196"/>
                  <a:pt x="6260" y="8180"/>
                </a:cubicBezTo>
                <a:cubicBezTo>
                  <a:pt x="6269" y="8165"/>
                  <a:pt x="6279" y="8134"/>
                  <a:pt x="6269" y="8118"/>
                </a:cubicBezTo>
                <a:cubicBezTo>
                  <a:pt x="6260" y="8103"/>
                  <a:pt x="6260" y="8087"/>
                  <a:pt x="6251" y="8072"/>
                </a:cubicBezTo>
                <a:cubicBezTo>
                  <a:pt x="6233" y="8040"/>
                  <a:pt x="6205" y="8025"/>
                  <a:pt x="6178" y="8040"/>
                </a:cubicBezTo>
                <a:cubicBezTo>
                  <a:pt x="6105" y="8072"/>
                  <a:pt x="6032" y="8103"/>
                  <a:pt x="5967" y="8165"/>
                </a:cubicBezTo>
                <a:cubicBezTo>
                  <a:pt x="5967" y="8165"/>
                  <a:pt x="5967" y="8180"/>
                  <a:pt x="5967" y="8180"/>
                </a:cubicBezTo>
                <a:cubicBezTo>
                  <a:pt x="5967" y="8180"/>
                  <a:pt x="5967" y="8180"/>
                  <a:pt x="5967" y="8180"/>
                </a:cubicBezTo>
                <a:cubicBezTo>
                  <a:pt x="5958" y="8196"/>
                  <a:pt x="5949" y="8211"/>
                  <a:pt x="5940" y="8227"/>
                </a:cubicBezTo>
                <a:cubicBezTo>
                  <a:pt x="5940" y="8227"/>
                  <a:pt x="5940" y="8227"/>
                  <a:pt x="5940" y="8227"/>
                </a:cubicBezTo>
                <a:cubicBezTo>
                  <a:pt x="5931" y="8243"/>
                  <a:pt x="5913" y="8243"/>
                  <a:pt x="5903" y="8258"/>
                </a:cubicBezTo>
                <a:cubicBezTo>
                  <a:pt x="5903" y="8258"/>
                  <a:pt x="5894" y="8274"/>
                  <a:pt x="5885" y="8274"/>
                </a:cubicBezTo>
                <a:cubicBezTo>
                  <a:pt x="5885" y="8289"/>
                  <a:pt x="5885" y="8289"/>
                  <a:pt x="5885" y="8289"/>
                </a:cubicBezTo>
                <a:cubicBezTo>
                  <a:pt x="5885" y="8274"/>
                  <a:pt x="5885" y="8274"/>
                  <a:pt x="5885" y="8274"/>
                </a:cubicBezTo>
                <a:cubicBezTo>
                  <a:pt x="5894" y="8258"/>
                  <a:pt x="5894" y="8258"/>
                  <a:pt x="5903" y="8243"/>
                </a:cubicBezTo>
                <a:cubicBezTo>
                  <a:pt x="5913" y="8243"/>
                  <a:pt x="5931" y="8227"/>
                  <a:pt x="5940" y="8227"/>
                </a:cubicBezTo>
                <a:cubicBezTo>
                  <a:pt x="5940" y="8227"/>
                  <a:pt x="5940" y="8227"/>
                  <a:pt x="5940" y="8227"/>
                </a:cubicBezTo>
                <a:cubicBezTo>
                  <a:pt x="5940" y="8180"/>
                  <a:pt x="5949" y="8180"/>
                  <a:pt x="5967" y="8180"/>
                </a:cubicBezTo>
                <a:cubicBezTo>
                  <a:pt x="5967" y="8180"/>
                  <a:pt x="5967" y="8180"/>
                  <a:pt x="5967" y="8165"/>
                </a:cubicBezTo>
                <a:cubicBezTo>
                  <a:pt x="5967" y="8165"/>
                  <a:pt x="5967" y="8165"/>
                  <a:pt x="5967" y="8165"/>
                </a:cubicBezTo>
                <a:cubicBezTo>
                  <a:pt x="5967" y="8149"/>
                  <a:pt x="5977" y="8134"/>
                  <a:pt x="5986" y="8118"/>
                </a:cubicBezTo>
                <a:cubicBezTo>
                  <a:pt x="6013" y="8072"/>
                  <a:pt x="6041" y="8040"/>
                  <a:pt x="6077" y="8025"/>
                </a:cubicBezTo>
                <a:cubicBezTo>
                  <a:pt x="6096" y="8025"/>
                  <a:pt x="6114" y="8009"/>
                  <a:pt x="6123" y="7963"/>
                </a:cubicBezTo>
                <a:cubicBezTo>
                  <a:pt x="6123" y="7963"/>
                  <a:pt x="6132" y="7947"/>
                  <a:pt x="6132" y="7947"/>
                </a:cubicBezTo>
                <a:cubicBezTo>
                  <a:pt x="6151" y="7916"/>
                  <a:pt x="6160" y="7901"/>
                  <a:pt x="6178" y="7870"/>
                </a:cubicBezTo>
                <a:cubicBezTo>
                  <a:pt x="6196" y="7854"/>
                  <a:pt x="6215" y="7870"/>
                  <a:pt x="6233" y="7885"/>
                </a:cubicBezTo>
                <a:cubicBezTo>
                  <a:pt x="6315" y="7885"/>
                  <a:pt x="6388" y="7901"/>
                  <a:pt x="6462" y="7916"/>
                </a:cubicBezTo>
                <a:cubicBezTo>
                  <a:pt x="6489" y="7916"/>
                  <a:pt x="6517" y="7901"/>
                  <a:pt x="6553" y="7901"/>
                </a:cubicBezTo>
                <a:cubicBezTo>
                  <a:pt x="6562" y="7916"/>
                  <a:pt x="6572" y="7901"/>
                  <a:pt x="6581" y="7901"/>
                </a:cubicBezTo>
                <a:cubicBezTo>
                  <a:pt x="6581" y="7901"/>
                  <a:pt x="6590" y="7885"/>
                  <a:pt x="6599" y="7885"/>
                </a:cubicBezTo>
                <a:cubicBezTo>
                  <a:pt x="6617" y="7870"/>
                  <a:pt x="6636" y="7838"/>
                  <a:pt x="6654" y="7807"/>
                </a:cubicBezTo>
                <a:cubicBezTo>
                  <a:pt x="6663" y="7776"/>
                  <a:pt x="6681" y="7761"/>
                  <a:pt x="6700" y="7761"/>
                </a:cubicBezTo>
                <a:cubicBezTo>
                  <a:pt x="6709" y="7761"/>
                  <a:pt x="6727" y="7745"/>
                  <a:pt x="6736" y="7745"/>
                </a:cubicBezTo>
                <a:cubicBezTo>
                  <a:pt x="6773" y="7745"/>
                  <a:pt x="6809" y="7714"/>
                  <a:pt x="6837" y="7668"/>
                </a:cubicBezTo>
                <a:cubicBezTo>
                  <a:pt x="6855" y="7652"/>
                  <a:pt x="6864" y="7621"/>
                  <a:pt x="6855" y="7590"/>
                </a:cubicBezTo>
                <a:cubicBezTo>
                  <a:pt x="6846" y="7574"/>
                  <a:pt x="6846" y="7543"/>
                  <a:pt x="6855" y="7528"/>
                </a:cubicBezTo>
                <a:cubicBezTo>
                  <a:pt x="6855" y="7512"/>
                  <a:pt x="6864" y="7497"/>
                  <a:pt x="6864" y="7481"/>
                </a:cubicBezTo>
                <a:cubicBezTo>
                  <a:pt x="6864" y="7466"/>
                  <a:pt x="6864" y="7450"/>
                  <a:pt x="6864" y="7434"/>
                </a:cubicBezTo>
                <a:cubicBezTo>
                  <a:pt x="6846" y="7403"/>
                  <a:pt x="6828" y="7372"/>
                  <a:pt x="6800" y="7388"/>
                </a:cubicBezTo>
                <a:cubicBezTo>
                  <a:pt x="6800" y="7388"/>
                  <a:pt x="6800" y="7388"/>
                  <a:pt x="6800" y="7388"/>
                </a:cubicBezTo>
                <a:cubicBezTo>
                  <a:pt x="6800" y="7388"/>
                  <a:pt x="6800" y="7388"/>
                  <a:pt x="6800" y="7388"/>
                </a:cubicBezTo>
                <a:cubicBezTo>
                  <a:pt x="6800" y="7388"/>
                  <a:pt x="6800" y="7388"/>
                  <a:pt x="6800" y="7388"/>
                </a:cubicBezTo>
                <a:cubicBezTo>
                  <a:pt x="6800" y="7388"/>
                  <a:pt x="6800" y="7388"/>
                  <a:pt x="6800" y="7388"/>
                </a:cubicBezTo>
                <a:cubicBezTo>
                  <a:pt x="6800" y="7372"/>
                  <a:pt x="6800" y="7357"/>
                  <a:pt x="6800" y="7341"/>
                </a:cubicBezTo>
                <a:cubicBezTo>
                  <a:pt x="6800" y="7326"/>
                  <a:pt x="6791" y="7295"/>
                  <a:pt x="6773" y="7295"/>
                </a:cubicBezTo>
                <a:cubicBezTo>
                  <a:pt x="6764" y="7295"/>
                  <a:pt x="6755" y="7295"/>
                  <a:pt x="6745" y="7295"/>
                </a:cubicBezTo>
                <a:cubicBezTo>
                  <a:pt x="6745" y="7295"/>
                  <a:pt x="6745" y="7295"/>
                  <a:pt x="6745" y="7295"/>
                </a:cubicBezTo>
                <a:cubicBezTo>
                  <a:pt x="6745" y="7279"/>
                  <a:pt x="6745" y="7279"/>
                  <a:pt x="6755" y="7279"/>
                </a:cubicBezTo>
                <a:cubicBezTo>
                  <a:pt x="6755" y="7279"/>
                  <a:pt x="6764" y="7264"/>
                  <a:pt x="6773" y="7264"/>
                </a:cubicBezTo>
                <a:cubicBezTo>
                  <a:pt x="6782" y="7248"/>
                  <a:pt x="6782" y="7232"/>
                  <a:pt x="6782" y="7217"/>
                </a:cubicBezTo>
                <a:cubicBezTo>
                  <a:pt x="6773" y="7201"/>
                  <a:pt x="6764" y="7186"/>
                  <a:pt x="6745" y="7186"/>
                </a:cubicBezTo>
                <a:cubicBezTo>
                  <a:pt x="6745" y="7186"/>
                  <a:pt x="6736" y="7186"/>
                  <a:pt x="6727" y="7186"/>
                </a:cubicBezTo>
                <a:cubicBezTo>
                  <a:pt x="6709" y="7139"/>
                  <a:pt x="6681" y="7124"/>
                  <a:pt x="6654" y="7108"/>
                </a:cubicBezTo>
                <a:cubicBezTo>
                  <a:pt x="6654" y="7093"/>
                  <a:pt x="6645" y="7093"/>
                  <a:pt x="6645" y="7093"/>
                </a:cubicBezTo>
                <a:cubicBezTo>
                  <a:pt x="6645" y="7030"/>
                  <a:pt x="6617" y="7015"/>
                  <a:pt x="6599" y="6984"/>
                </a:cubicBezTo>
                <a:cubicBezTo>
                  <a:pt x="6590" y="6968"/>
                  <a:pt x="6581" y="6937"/>
                  <a:pt x="6572" y="6922"/>
                </a:cubicBezTo>
                <a:cubicBezTo>
                  <a:pt x="6562" y="6906"/>
                  <a:pt x="6562" y="6891"/>
                  <a:pt x="6572" y="6875"/>
                </a:cubicBezTo>
                <a:cubicBezTo>
                  <a:pt x="6581" y="6859"/>
                  <a:pt x="6590" y="6844"/>
                  <a:pt x="6599" y="6828"/>
                </a:cubicBezTo>
                <a:cubicBezTo>
                  <a:pt x="6608" y="6813"/>
                  <a:pt x="6608" y="6797"/>
                  <a:pt x="6608" y="6782"/>
                </a:cubicBezTo>
                <a:cubicBezTo>
                  <a:pt x="6590" y="6751"/>
                  <a:pt x="6581" y="6720"/>
                  <a:pt x="6590" y="6673"/>
                </a:cubicBezTo>
                <a:cubicBezTo>
                  <a:pt x="6590" y="6673"/>
                  <a:pt x="6581" y="6657"/>
                  <a:pt x="6581" y="6642"/>
                </a:cubicBezTo>
                <a:cubicBezTo>
                  <a:pt x="6572" y="6626"/>
                  <a:pt x="6572" y="6595"/>
                  <a:pt x="6562" y="6580"/>
                </a:cubicBezTo>
                <a:cubicBezTo>
                  <a:pt x="6553" y="6580"/>
                  <a:pt x="6562" y="6549"/>
                  <a:pt x="6553" y="6533"/>
                </a:cubicBezTo>
                <a:cubicBezTo>
                  <a:pt x="6553" y="6518"/>
                  <a:pt x="6553" y="6487"/>
                  <a:pt x="6553" y="6471"/>
                </a:cubicBezTo>
                <a:cubicBezTo>
                  <a:pt x="6553" y="6440"/>
                  <a:pt x="6544" y="6424"/>
                  <a:pt x="6544" y="6393"/>
                </a:cubicBezTo>
                <a:cubicBezTo>
                  <a:pt x="6526" y="6331"/>
                  <a:pt x="6526" y="6269"/>
                  <a:pt x="6517" y="6207"/>
                </a:cubicBezTo>
                <a:cubicBezTo>
                  <a:pt x="6517" y="6191"/>
                  <a:pt x="6517" y="6176"/>
                  <a:pt x="6507" y="6160"/>
                </a:cubicBezTo>
                <a:cubicBezTo>
                  <a:pt x="6507" y="6145"/>
                  <a:pt x="6507" y="6145"/>
                  <a:pt x="6498" y="6145"/>
                </a:cubicBezTo>
                <a:cubicBezTo>
                  <a:pt x="6498" y="6145"/>
                  <a:pt x="6498" y="6145"/>
                  <a:pt x="6489" y="6145"/>
                </a:cubicBezTo>
                <a:cubicBezTo>
                  <a:pt x="6471" y="6191"/>
                  <a:pt x="6443" y="6238"/>
                  <a:pt x="6434" y="6300"/>
                </a:cubicBezTo>
                <a:cubicBezTo>
                  <a:pt x="6416" y="6362"/>
                  <a:pt x="6398" y="6409"/>
                  <a:pt x="6361" y="6440"/>
                </a:cubicBezTo>
                <a:cubicBezTo>
                  <a:pt x="6352" y="6440"/>
                  <a:pt x="6343" y="6455"/>
                  <a:pt x="6334" y="6471"/>
                </a:cubicBezTo>
                <a:cubicBezTo>
                  <a:pt x="6324" y="6487"/>
                  <a:pt x="6306" y="6487"/>
                  <a:pt x="6297" y="6502"/>
                </a:cubicBezTo>
                <a:cubicBezTo>
                  <a:pt x="6288" y="6502"/>
                  <a:pt x="6269" y="6502"/>
                  <a:pt x="6260" y="6487"/>
                </a:cubicBezTo>
                <a:cubicBezTo>
                  <a:pt x="6251" y="6471"/>
                  <a:pt x="6242" y="6455"/>
                  <a:pt x="6242" y="6440"/>
                </a:cubicBezTo>
                <a:cubicBezTo>
                  <a:pt x="6242" y="6424"/>
                  <a:pt x="6224" y="6409"/>
                  <a:pt x="6215" y="6393"/>
                </a:cubicBezTo>
                <a:cubicBezTo>
                  <a:pt x="6196" y="6378"/>
                  <a:pt x="6196" y="6347"/>
                  <a:pt x="6196" y="6331"/>
                </a:cubicBezTo>
                <a:cubicBezTo>
                  <a:pt x="6196" y="6285"/>
                  <a:pt x="6215" y="6238"/>
                  <a:pt x="6205" y="6191"/>
                </a:cubicBezTo>
                <a:cubicBezTo>
                  <a:pt x="6205" y="6176"/>
                  <a:pt x="6205" y="6160"/>
                  <a:pt x="6215" y="6160"/>
                </a:cubicBezTo>
                <a:cubicBezTo>
                  <a:pt x="6224" y="6114"/>
                  <a:pt x="6233" y="6067"/>
                  <a:pt x="6242" y="6036"/>
                </a:cubicBezTo>
                <a:cubicBezTo>
                  <a:pt x="6251" y="6020"/>
                  <a:pt x="6242" y="6005"/>
                  <a:pt x="6233" y="6005"/>
                </a:cubicBezTo>
                <a:cubicBezTo>
                  <a:pt x="6215" y="5989"/>
                  <a:pt x="6196" y="5958"/>
                  <a:pt x="6169" y="5958"/>
                </a:cubicBezTo>
                <a:cubicBezTo>
                  <a:pt x="6160" y="5958"/>
                  <a:pt x="6151" y="5943"/>
                  <a:pt x="6141" y="5927"/>
                </a:cubicBezTo>
                <a:cubicBezTo>
                  <a:pt x="6132" y="5927"/>
                  <a:pt x="6132" y="5912"/>
                  <a:pt x="6132" y="5896"/>
                </a:cubicBezTo>
                <a:cubicBezTo>
                  <a:pt x="6132" y="5880"/>
                  <a:pt x="6132" y="5865"/>
                  <a:pt x="6132" y="5865"/>
                </a:cubicBezTo>
                <a:cubicBezTo>
                  <a:pt x="6114" y="5834"/>
                  <a:pt x="6105" y="5803"/>
                  <a:pt x="6096" y="5772"/>
                </a:cubicBezTo>
                <a:cubicBezTo>
                  <a:pt x="6096" y="5741"/>
                  <a:pt x="6086" y="5725"/>
                  <a:pt x="6077" y="5710"/>
                </a:cubicBezTo>
                <a:cubicBezTo>
                  <a:pt x="6059" y="5678"/>
                  <a:pt x="6050" y="5663"/>
                  <a:pt x="6022" y="5678"/>
                </a:cubicBezTo>
                <a:cubicBezTo>
                  <a:pt x="6013" y="5678"/>
                  <a:pt x="6004" y="5678"/>
                  <a:pt x="5995" y="5678"/>
                </a:cubicBezTo>
                <a:cubicBezTo>
                  <a:pt x="5958" y="5663"/>
                  <a:pt x="5931" y="5678"/>
                  <a:pt x="5903" y="5632"/>
                </a:cubicBezTo>
                <a:cubicBezTo>
                  <a:pt x="5894" y="5616"/>
                  <a:pt x="5876" y="5616"/>
                  <a:pt x="5867" y="5616"/>
                </a:cubicBezTo>
                <a:cubicBezTo>
                  <a:pt x="5830" y="5601"/>
                  <a:pt x="5794" y="5632"/>
                  <a:pt x="5784" y="5678"/>
                </a:cubicBezTo>
                <a:cubicBezTo>
                  <a:pt x="5775" y="5710"/>
                  <a:pt x="5775" y="5741"/>
                  <a:pt x="5784" y="5772"/>
                </a:cubicBezTo>
                <a:cubicBezTo>
                  <a:pt x="5794" y="5787"/>
                  <a:pt x="5794" y="5818"/>
                  <a:pt x="5784" y="5834"/>
                </a:cubicBezTo>
                <a:cubicBezTo>
                  <a:pt x="5775" y="5865"/>
                  <a:pt x="5757" y="5896"/>
                  <a:pt x="5748" y="5927"/>
                </a:cubicBezTo>
                <a:cubicBezTo>
                  <a:pt x="5739" y="5958"/>
                  <a:pt x="5766" y="6005"/>
                  <a:pt x="5757" y="6036"/>
                </a:cubicBezTo>
                <a:cubicBezTo>
                  <a:pt x="5757" y="6051"/>
                  <a:pt x="5757" y="6083"/>
                  <a:pt x="5757" y="6098"/>
                </a:cubicBezTo>
                <a:cubicBezTo>
                  <a:pt x="5766" y="6129"/>
                  <a:pt x="5757" y="6145"/>
                  <a:pt x="5739" y="6160"/>
                </a:cubicBezTo>
                <a:cubicBezTo>
                  <a:pt x="5739" y="6176"/>
                  <a:pt x="5729" y="6176"/>
                  <a:pt x="5720" y="6191"/>
                </a:cubicBezTo>
                <a:cubicBezTo>
                  <a:pt x="5711" y="6238"/>
                  <a:pt x="5675" y="6269"/>
                  <a:pt x="5656" y="6316"/>
                </a:cubicBezTo>
                <a:cubicBezTo>
                  <a:pt x="5647" y="6347"/>
                  <a:pt x="5647" y="6362"/>
                  <a:pt x="5656" y="6393"/>
                </a:cubicBezTo>
                <a:cubicBezTo>
                  <a:pt x="5665" y="6409"/>
                  <a:pt x="5675" y="6424"/>
                  <a:pt x="5684" y="6440"/>
                </a:cubicBezTo>
                <a:cubicBezTo>
                  <a:pt x="5684" y="6455"/>
                  <a:pt x="5693" y="6471"/>
                  <a:pt x="5693" y="6502"/>
                </a:cubicBezTo>
                <a:cubicBezTo>
                  <a:pt x="5702" y="6549"/>
                  <a:pt x="5702" y="6595"/>
                  <a:pt x="5702" y="6642"/>
                </a:cubicBezTo>
                <a:cubicBezTo>
                  <a:pt x="5711" y="6704"/>
                  <a:pt x="5693" y="6751"/>
                  <a:pt x="5702" y="6797"/>
                </a:cubicBezTo>
                <a:cubicBezTo>
                  <a:pt x="5702" y="6813"/>
                  <a:pt x="5702" y="6813"/>
                  <a:pt x="5693" y="6828"/>
                </a:cubicBezTo>
                <a:cubicBezTo>
                  <a:pt x="5684" y="6844"/>
                  <a:pt x="5675" y="6844"/>
                  <a:pt x="5665" y="6859"/>
                </a:cubicBezTo>
                <a:cubicBezTo>
                  <a:pt x="5629" y="6922"/>
                  <a:pt x="5592" y="6953"/>
                  <a:pt x="5546" y="6984"/>
                </a:cubicBezTo>
                <a:cubicBezTo>
                  <a:pt x="5528" y="6999"/>
                  <a:pt x="5510" y="7015"/>
                  <a:pt x="5492" y="7030"/>
                </a:cubicBezTo>
                <a:cubicBezTo>
                  <a:pt x="5473" y="7030"/>
                  <a:pt x="5464" y="7046"/>
                  <a:pt x="5464" y="7077"/>
                </a:cubicBezTo>
                <a:cubicBezTo>
                  <a:pt x="5464" y="7139"/>
                  <a:pt x="5473" y="7186"/>
                  <a:pt x="5464" y="7232"/>
                </a:cubicBezTo>
                <a:cubicBezTo>
                  <a:pt x="5464" y="7279"/>
                  <a:pt x="5464" y="7310"/>
                  <a:pt x="5455" y="7341"/>
                </a:cubicBezTo>
                <a:cubicBezTo>
                  <a:pt x="5455" y="7388"/>
                  <a:pt x="5464" y="7419"/>
                  <a:pt x="5464" y="7450"/>
                </a:cubicBezTo>
                <a:cubicBezTo>
                  <a:pt x="5464" y="7466"/>
                  <a:pt x="5464" y="7481"/>
                  <a:pt x="5455" y="7497"/>
                </a:cubicBezTo>
                <a:cubicBezTo>
                  <a:pt x="5455" y="7512"/>
                  <a:pt x="5446" y="7543"/>
                  <a:pt x="5437" y="7559"/>
                </a:cubicBezTo>
                <a:cubicBezTo>
                  <a:pt x="5437" y="7574"/>
                  <a:pt x="5427" y="7574"/>
                  <a:pt x="5427" y="7574"/>
                </a:cubicBezTo>
                <a:cubicBezTo>
                  <a:pt x="5400" y="7574"/>
                  <a:pt x="5391" y="7590"/>
                  <a:pt x="5382" y="7605"/>
                </a:cubicBezTo>
                <a:cubicBezTo>
                  <a:pt x="5373" y="7621"/>
                  <a:pt x="5354" y="7621"/>
                  <a:pt x="5354" y="7605"/>
                </a:cubicBezTo>
                <a:cubicBezTo>
                  <a:pt x="5354" y="7590"/>
                  <a:pt x="5345" y="7574"/>
                  <a:pt x="5345" y="7559"/>
                </a:cubicBezTo>
                <a:cubicBezTo>
                  <a:pt x="5336" y="7543"/>
                  <a:pt x="5336" y="7512"/>
                  <a:pt x="5327" y="7497"/>
                </a:cubicBezTo>
                <a:cubicBezTo>
                  <a:pt x="5299" y="7466"/>
                  <a:pt x="5290" y="7403"/>
                  <a:pt x="5272" y="7357"/>
                </a:cubicBezTo>
                <a:cubicBezTo>
                  <a:pt x="5272" y="7341"/>
                  <a:pt x="5272" y="7326"/>
                  <a:pt x="5272" y="7295"/>
                </a:cubicBezTo>
                <a:cubicBezTo>
                  <a:pt x="5290" y="7248"/>
                  <a:pt x="5308" y="7186"/>
                  <a:pt x="5308" y="7108"/>
                </a:cubicBezTo>
                <a:cubicBezTo>
                  <a:pt x="5308" y="7093"/>
                  <a:pt x="5318" y="7062"/>
                  <a:pt x="5318" y="7046"/>
                </a:cubicBezTo>
                <a:cubicBezTo>
                  <a:pt x="5327" y="7015"/>
                  <a:pt x="5327" y="6999"/>
                  <a:pt x="5327" y="6984"/>
                </a:cubicBezTo>
                <a:cubicBezTo>
                  <a:pt x="5336" y="6968"/>
                  <a:pt x="5327" y="6953"/>
                  <a:pt x="5318" y="6953"/>
                </a:cubicBezTo>
                <a:cubicBezTo>
                  <a:pt x="5281" y="6937"/>
                  <a:pt x="5235" y="6906"/>
                  <a:pt x="5199" y="6906"/>
                </a:cubicBezTo>
                <a:cubicBezTo>
                  <a:pt x="5180" y="6906"/>
                  <a:pt x="5171" y="6906"/>
                  <a:pt x="5171" y="6891"/>
                </a:cubicBezTo>
                <a:cubicBezTo>
                  <a:pt x="5144" y="6844"/>
                  <a:pt x="5125" y="6813"/>
                  <a:pt x="5098" y="6782"/>
                </a:cubicBezTo>
                <a:cubicBezTo>
                  <a:pt x="5071" y="6766"/>
                  <a:pt x="5043" y="6735"/>
                  <a:pt x="5034" y="6689"/>
                </a:cubicBezTo>
                <a:cubicBezTo>
                  <a:pt x="5016" y="6626"/>
                  <a:pt x="4997" y="6595"/>
                  <a:pt x="4961" y="6564"/>
                </a:cubicBezTo>
                <a:cubicBezTo>
                  <a:pt x="4942" y="6549"/>
                  <a:pt x="4915" y="6518"/>
                  <a:pt x="4887" y="6502"/>
                </a:cubicBezTo>
                <a:cubicBezTo>
                  <a:pt x="4878" y="6487"/>
                  <a:pt x="4860" y="6487"/>
                  <a:pt x="4851" y="6487"/>
                </a:cubicBezTo>
                <a:cubicBezTo>
                  <a:pt x="4823" y="6502"/>
                  <a:pt x="4805" y="6518"/>
                  <a:pt x="4787" y="6502"/>
                </a:cubicBezTo>
                <a:cubicBezTo>
                  <a:pt x="4787" y="6502"/>
                  <a:pt x="4778" y="6502"/>
                  <a:pt x="4778" y="6502"/>
                </a:cubicBezTo>
                <a:cubicBezTo>
                  <a:pt x="4778" y="6518"/>
                  <a:pt x="4778" y="6518"/>
                  <a:pt x="4778" y="6518"/>
                </a:cubicBezTo>
                <a:cubicBezTo>
                  <a:pt x="4778" y="6502"/>
                  <a:pt x="4778" y="6502"/>
                  <a:pt x="4778" y="6502"/>
                </a:cubicBezTo>
                <a:cubicBezTo>
                  <a:pt x="4778" y="6502"/>
                  <a:pt x="4778" y="6502"/>
                  <a:pt x="4787" y="6502"/>
                </a:cubicBezTo>
                <a:cubicBezTo>
                  <a:pt x="4796" y="6471"/>
                  <a:pt x="4805" y="6440"/>
                  <a:pt x="4805" y="6393"/>
                </a:cubicBezTo>
                <a:cubicBezTo>
                  <a:pt x="4796" y="6347"/>
                  <a:pt x="4805" y="6300"/>
                  <a:pt x="4796" y="6253"/>
                </a:cubicBezTo>
                <a:cubicBezTo>
                  <a:pt x="4796" y="6222"/>
                  <a:pt x="4796" y="6207"/>
                  <a:pt x="4796" y="6191"/>
                </a:cubicBezTo>
                <a:cubicBezTo>
                  <a:pt x="4796" y="6191"/>
                  <a:pt x="4787" y="6176"/>
                  <a:pt x="4787" y="6176"/>
                </a:cubicBezTo>
                <a:cubicBezTo>
                  <a:pt x="4778" y="6176"/>
                  <a:pt x="4759" y="6176"/>
                  <a:pt x="4750" y="6176"/>
                </a:cubicBezTo>
                <a:cubicBezTo>
                  <a:pt x="4741" y="6176"/>
                  <a:pt x="4732" y="6160"/>
                  <a:pt x="4732" y="6145"/>
                </a:cubicBezTo>
                <a:cubicBezTo>
                  <a:pt x="4732" y="6129"/>
                  <a:pt x="4723" y="6114"/>
                  <a:pt x="4732" y="6098"/>
                </a:cubicBezTo>
                <a:cubicBezTo>
                  <a:pt x="4732" y="6083"/>
                  <a:pt x="4741" y="6051"/>
                  <a:pt x="4741" y="6020"/>
                </a:cubicBezTo>
                <a:cubicBezTo>
                  <a:pt x="4759" y="5912"/>
                  <a:pt x="4787" y="5818"/>
                  <a:pt x="4842" y="5741"/>
                </a:cubicBezTo>
                <a:cubicBezTo>
                  <a:pt x="4851" y="5725"/>
                  <a:pt x="4860" y="5694"/>
                  <a:pt x="4869" y="5678"/>
                </a:cubicBezTo>
                <a:cubicBezTo>
                  <a:pt x="4897" y="5616"/>
                  <a:pt x="4924" y="5539"/>
                  <a:pt x="4970" y="5523"/>
                </a:cubicBezTo>
                <a:cubicBezTo>
                  <a:pt x="4988" y="5476"/>
                  <a:pt x="5016" y="5461"/>
                  <a:pt x="5025" y="5399"/>
                </a:cubicBezTo>
                <a:cubicBezTo>
                  <a:pt x="5025" y="5399"/>
                  <a:pt x="5034" y="5383"/>
                  <a:pt x="5043" y="5383"/>
                </a:cubicBezTo>
                <a:cubicBezTo>
                  <a:pt x="5052" y="5383"/>
                  <a:pt x="5061" y="5399"/>
                  <a:pt x="5071" y="5399"/>
                </a:cubicBezTo>
                <a:cubicBezTo>
                  <a:pt x="5098" y="5399"/>
                  <a:pt x="5125" y="5368"/>
                  <a:pt x="5125" y="5321"/>
                </a:cubicBezTo>
                <a:cubicBezTo>
                  <a:pt x="5125" y="5306"/>
                  <a:pt x="5125" y="5274"/>
                  <a:pt x="5116" y="5259"/>
                </a:cubicBezTo>
                <a:cubicBezTo>
                  <a:pt x="5116" y="5259"/>
                  <a:pt x="5116" y="5259"/>
                  <a:pt x="5116" y="5259"/>
                </a:cubicBezTo>
                <a:cubicBezTo>
                  <a:pt x="5116" y="5259"/>
                  <a:pt x="5116" y="5259"/>
                  <a:pt x="5116" y="5259"/>
                </a:cubicBezTo>
                <a:cubicBezTo>
                  <a:pt x="5116" y="5259"/>
                  <a:pt x="5116" y="5259"/>
                  <a:pt x="5116" y="5259"/>
                </a:cubicBezTo>
                <a:cubicBezTo>
                  <a:pt x="5116" y="5259"/>
                  <a:pt x="5116" y="5259"/>
                  <a:pt x="5116" y="5259"/>
                </a:cubicBezTo>
                <a:cubicBezTo>
                  <a:pt x="5153" y="5259"/>
                  <a:pt x="5189" y="5243"/>
                  <a:pt x="5199" y="5181"/>
                </a:cubicBezTo>
                <a:cubicBezTo>
                  <a:pt x="5208" y="5166"/>
                  <a:pt x="5217" y="5166"/>
                  <a:pt x="5217" y="5166"/>
                </a:cubicBezTo>
                <a:cubicBezTo>
                  <a:pt x="5235" y="5181"/>
                  <a:pt x="5244" y="5197"/>
                  <a:pt x="5254" y="5197"/>
                </a:cubicBezTo>
                <a:cubicBezTo>
                  <a:pt x="5272" y="5197"/>
                  <a:pt x="5281" y="5212"/>
                  <a:pt x="5299" y="5181"/>
                </a:cubicBezTo>
                <a:cubicBezTo>
                  <a:pt x="5336" y="5119"/>
                  <a:pt x="5373" y="5057"/>
                  <a:pt x="5418" y="4995"/>
                </a:cubicBezTo>
                <a:cubicBezTo>
                  <a:pt x="5418" y="4995"/>
                  <a:pt x="5418" y="4979"/>
                  <a:pt x="5418" y="4964"/>
                </a:cubicBezTo>
                <a:cubicBezTo>
                  <a:pt x="5418" y="4948"/>
                  <a:pt x="5427" y="4933"/>
                  <a:pt x="5437" y="4917"/>
                </a:cubicBezTo>
                <a:cubicBezTo>
                  <a:pt x="5455" y="4902"/>
                  <a:pt x="5473" y="4870"/>
                  <a:pt x="5482" y="4855"/>
                </a:cubicBezTo>
                <a:cubicBezTo>
                  <a:pt x="5492" y="4839"/>
                  <a:pt x="5501" y="4839"/>
                  <a:pt x="5501" y="4824"/>
                </a:cubicBezTo>
                <a:cubicBezTo>
                  <a:pt x="5501" y="4824"/>
                  <a:pt x="5501" y="4824"/>
                  <a:pt x="5501" y="4824"/>
                </a:cubicBezTo>
                <a:cubicBezTo>
                  <a:pt x="5510" y="4808"/>
                  <a:pt x="5510" y="4808"/>
                  <a:pt x="5510" y="4808"/>
                </a:cubicBezTo>
                <a:cubicBezTo>
                  <a:pt x="5537" y="4777"/>
                  <a:pt x="5537" y="4777"/>
                  <a:pt x="5519" y="4731"/>
                </a:cubicBezTo>
                <a:cubicBezTo>
                  <a:pt x="5519" y="4715"/>
                  <a:pt x="5519" y="4715"/>
                  <a:pt x="5519" y="4715"/>
                </a:cubicBezTo>
                <a:cubicBezTo>
                  <a:pt x="5510" y="4699"/>
                  <a:pt x="5519" y="4699"/>
                  <a:pt x="5519" y="4699"/>
                </a:cubicBezTo>
                <a:cubicBezTo>
                  <a:pt x="5546" y="4684"/>
                  <a:pt x="5574" y="4684"/>
                  <a:pt x="5583" y="4731"/>
                </a:cubicBezTo>
                <a:cubicBezTo>
                  <a:pt x="5583" y="4731"/>
                  <a:pt x="5583" y="4746"/>
                  <a:pt x="5583" y="4746"/>
                </a:cubicBezTo>
                <a:cubicBezTo>
                  <a:pt x="5620" y="4777"/>
                  <a:pt x="5665" y="4777"/>
                  <a:pt x="5702" y="4746"/>
                </a:cubicBezTo>
                <a:cubicBezTo>
                  <a:pt x="5729" y="4731"/>
                  <a:pt x="5757" y="4699"/>
                  <a:pt x="5775" y="4668"/>
                </a:cubicBezTo>
                <a:cubicBezTo>
                  <a:pt x="5784" y="4653"/>
                  <a:pt x="5794" y="4637"/>
                  <a:pt x="5803" y="4637"/>
                </a:cubicBezTo>
                <a:cubicBezTo>
                  <a:pt x="5821" y="4637"/>
                  <a:pt x="5830" y="4606"/>
                  <a:pt x="5839" y="4575"/>
                </a:cubicBezTo>
                <a:cubicBezTo>
                  <a:pt x="5848" y="4560"/>
                  <a:pt x="5848" y="4529"/>
                  <a:pt x="5848" y="4513"/>
                </a:cubicBezTo>
                <a:cubicBezTo>
                  <a:pt x="5839" y="4497"/>
                  <a:pt x="5839" y="4482"/>
                  <a:pt x="5839" y="4466"/>
                </a:cubicBezTo>
                <a:cubicBezTo>
                  <a:pt x="5830" y="4435"/>
                  <a:pt x="5830" y="4404"/>
                  <a:pt x="5830" y="4389"/>
                </a:cubicBezTo>
                <a:cubicBezTo>
                  <a:pt x="5839" y="4358"/>
                  <a:pt x="5839" y="4327"/>
                  <a:pt x="5839" y="4311"/>
                </a:cubicBezTo>
                <a:cubicBezTo>
                  <a:pt x="5839" y="4311"/>
                  <a:pt x="5839" y="4295"/>
                  <a:pt x="5839" y="4295"/>
                </a:cubicBezTo>
                <a:cubicBezTo>
                  <a:pt x="5839" y="4295"/>
                  <a:pt x="5839" y="4295"/>
                  <a:pt x="5839" y="4295"/>
                </a:cubicBezTo>
                <a:cubicBezTo>
                  <a:pt x="5839" y="4295"/>
                  <a:pt x="5839" y="4295"/>
                  <a:pt x="5839" y="4295"/>
                </a:cubicBezTo>
                <a:cubicBezTo>
                  <a:pt x="5839" y="4295"/>
                  <a:pt x="5839" y="4295"/>
                  <a:pt x="5839" y="4311"/>
                </a:cubicBezTo>
                <a:cubicBezTo>
                  <a:pt x="5848" y="4311"/>
                  <a:pt x="5867" y="4311"/>
                  <a:pt x="5876" y="4311"/>
                </a:cubicBezTo>
                <a:cubicBezTo>
                  <a:pt x="5903" y="4311"/>
                  <a:pt x="5913" y="4295"/>
                  <a:pt x="5913" y="4233"/>
                </a:cubicBezTo>
                <a:cubicBezTo>
                  <a:pt x="5913" y="4218"/>
                  <a:pt x="5913" y="4202"/>
                  <a:pt x="5922" y="4187"/>
                </a:cubicBezTo>
                <a:cubicBezTo>
                  <a:pt x="5940" y="4156"/>
                  <a:pt x="5931" y="4140"/>
                  <a:pt x="5922" y="4125"/>
                </a:cubicBezTo>
                <a:cubicBezTo>
                  <a:pt x="5903" y="4109"/>
                  <a:pt x="5885" y="4078"/>
                  <a:pt x="5885" y="4031"/>
                </a:cubicBezTo>
                <a:cubicBezTo>
                  <a:pt x="5885" y="4016"/>
                  <a:pt x="5876" y="3985"/>
                  <a:pt x="5858" y="4000"/>
                </a:cubicBezTo>
                <a:cubicBezTo>
                  <a:pt x="5848" y="4000"/>
                  <a:pt x="5839" y="3969"/>
                  <a:pt x="5839" y="3954"/>
                </a:cubicBezTo>
                <a:cubicBezTo>
                  <a:pt x="5821" y="3954"/>
                  <a:pt x="5803" y="3938"/>
                  <a:pt x="5794" y="3923"/>
                </a:cubicBezTo>
                <a:cubicBezTo>
                  <a:pt x="5794" y="3923"/>
                  <a:pt x="5794" y="3923"/>
                  <a:pt x="5794" y="3923"/>
                </a:cubicBezTo>
                <a:cubicBezTo>
                  <a:pt x="5794" y="3923"/>
                  <a:pt x="5794" y="3923"/>
                  <a:pt x="5794" y="3923"/>
                </a:cubicBezTo>
                <a:cubicBezTo>
                  <a:pt x="5794" y="3923"/>
                  <a:pt x="5794" y="3923"/>
                  <a:pt x="5794" y="3923"/>
                </a:cubicBezTo>
                <a:cubicBezTo>
                  <a:pt x="5784" y="3923"/>
                  <a:pt x="5784" y="3938"/>
                  <a:pt x="5775" y="3938"/>
                </a:cubicBezTo>
                <a:cubicBezTo>
                  <a:pt x="5748" y="3938"/>
                  <a:pt x="5739" y="3954"/>
                  <a:pt x="5729" y="3985"/>
                </a:cubicBezTo>
                <a:cubicBezTo>
                  <a:pt x="5729" y="4031"/>
                  <a:pt x="5711" y="4062"/>
                  <a:pt x="5720" y="4109"/>
                </a:cubicBezTo>
                <a:cubicBezTo>
                  <a:pt x="5720" y="4125"/>
                  <a:pt x="5720" y="4125"/>
                  <a:pt x="5711" y="4140"/>
                </a:cubicBezTo>
                <a:cubicBezTo>
                  <a:pt x="5702" y="4140"/>
                  <a:pt x="5693" y="4171"/>
                  <a:pt x="5684" y="4187"/>
                </a:cubicBezTo>
                <a:cubicBezTo>
                  <a:pt x="5665" y="4187"/>
                  <a:pt x="5656" y="4218"/>
                  <a:pt x="5647" y="4249"/>
                </a:cubicBezTo>
                <a:cubicBezTo>
                  <a:pt x="5638" y="4264"/>
                  <a:pt x="5629" y="4280"/>
                  <a:pt x="5629" y="4311"/>
                </a:cubicBezTo>
                <a:cubicBezTo>
                  <a:pt x="5620" y="4327"/>
                  <a:pt x="5611" y="4327"/>
                  <a:pt x="5601" y="4327"/>
                </a:cubicBezTo>
                <a:cubicBezTo>
                  <a:pt x="5601" y="4327"/>
                  <a:pt x="5601" y="4327"/>
                  <a:pt x="5601" y="4327"/>
                </a:cubicBezTo>
                <a:cubicBezTo>
                  <a:pt x="5601" y="4327"/>
                  <a:pt x="5601" y="4342"/>
                  <a:pt x="5592" y="4342"/>
                </a:cubicBezTo>
                <a:cubicBezTo>
                  <a:pt x="5601" y="4342"/>
                  <a:pt x="5601" y="4327"/>
                  <a:pt x="5601" y="4327"/>
                </a:cubicBezTo>
                <a:cubicBezTo>
                  <a:pt x="5601" y="4327"/>
                  <a:pt x="5601" y="4327"/>
                  <a:pt x="5601" y="4327"/>
                </a:cubicBezTo>
                <a:cubicBezTo>
                  <a:pt x="5592" y="4311"/>
                  <a:pt x="5592" y="4295"/>
                  <a:pt x="5583" y="4295"/>
                </a:cubicBezTo>
                <a:cubicBezTo>
                  <a:pt x="5574" y="4295"/>
                  <a:pt x="5565" y="4311"/>
                  <a:pt x="5556" y="4342"/>
                </a:cubicBezTo>
                <a:cubicBezTo>
                  <a:pt x="5556" y="4358"/>
                  <a:pt x="5556" y="4373"/>
                  <a:pt x="5565" y="4389"/>
                </a:cubicBezTo>
                <a:cubicBezTo>
                  <a:pt x="5565" y="4420"/>
                  <a:pt x="5565" y="4435"/>
                  <a:pt x="5556" y="4451"/>
                </a:cubicBezTo>
                <a:cubicBezTo>
                  <a:pt x="5546" y="4451"/>
                  <a:pt x="5537" y="4466"/>
                  <a:pt x="5528" y="4466"/>
                </a:cubicBezTo>
                <a:cubicBezTo>
                  <a:pt x="5519" y="4451"/>
                  <a:pt x="5510" y="4451"/>
                  <a:pt x="5510" y="4435"/>
                </a:cubicBezTo>
                <a:cubicBezTo>
                  <a:pt x="5501" y="4404"/>
                  <a:pt x="5501" y="4389"/>
                  <a:pt x="5501" y="4358"/>
                </a:cubicBezTo>
                <a:cubicBezTo>
                  <a:pt x="5492" y="4311"/>
                  <a:pt x="5501" y="4264"/>
                  <a:pt x="5528" y="4218"/>
                </a:cubicBezTo>
                <a:cubicBezTo>
                  <a:pt x="5537" y="4218"/>
                  <a:pt x="5537" y="4187"/>
                  <a:pt x="5537" y="4171"/>
                </a:cubicBezTo>
                <a:cubicBezTo>
                  <a:pt x="5546" y="4109"/>
                  <a:pt x="5528" y="4062"/>
                  <a:pt x="5519" y="4000"/>
                </a:cubicBezTo>
                <a:cubicBezTo>
                  <a:pt x="5510" y="4000"/>
                  <a:pt x="5501" y="4000"/>
                  <a:pt x="5492" y="4016"/>
                </a:cubicBezTo>
                <a:cubicBezTo>
                  <a:pt x="5482" y="4047"/>
                  <a:pt x="5464" y="4062"/>
                  <a:pt x="5455" y="4109"/>
                </a:cubicBezTo>
                <a:cubicBezTo>
                  <a:pt x="5446" y="4125"/>
                  <a:pt x="5437" y="4140"/>
                  <a:pt x="5427" y="4156"/>
                </a:cubicBezTo>
                <a:cubicBezTo>
                  <a:pt x="5427" y="4171"/>
                  <a:pt x="5427" y="4171"/>
                  <a:pt x="5418" y="4171"/>
                </a:cubicBezTo>
                <a:cubicBezTo>
                  <a:pt x="5418" y="4171"/>
                  <a:pt x="5409" y="4156"/>
                  <a:pt x="5418" y="4156"/>
                </a:cubicBezTo>
                <a:cubicBezTo>
                  <a:pt x="5427" y="4109"/>
                  <a:pt x="5427" y="4062"/>
                  <a:pt x="5427" y="4016"/>
                </a:cubicBezTo>
                <a:cubicBezTo>
                  <a:pt x="5427" y="4000"/>
                  <a:pt x="5437" y="3985"/>
                  <a:pt x="5446" y="3985"/>
                </a:cubicBezTo>
                <a:cubicBezTo>
                  <a:pt x="5464" y="3969"/>
                  <a:pt x="5464" y="3954"/>
                  <a:pt x="5455" y="3938"/>
                </a:cubicBezTo>
                <a:cubicBezTo>
                  <a:pt x="5437" y="3923"/>
                  <a:pt x="5427" y="3891"/>
                  <a:pt x="5409" y="3891"/>
                </a:cubicBezTo>
                <a:cubicBezTo>
                  <a:pt x="5400" y="3891"/>
                  <a:pt x="5382" y="3876"/>
                  <a:pt x="5373" y="3860"/>
                </a:cubicBezTo>
                <a:cubicBezTo>
                  <a:pt x="5373" y="3860"/>
                  <a:pt x="5363" y="3845"/>
                  <a:pt x="5373" y="3845"/>
                </a:cubicBezTo>
                <a:cubicBezTo>
                  <a:pt x="5382" y="3814"/>
                  <a:pt x="5400" y="3783"/>
                  <a:pt x="5418" y="3767"/>
                </a:cubicBezTo>
                <a:cubicBezTo>
                  <a:pt x="5418" y="3752"/>
                  <a:pt x="5427" y="3752"/>
                  <a:pt x="5427" y="3752"/>
                </a:cubicBezTo>
                <a:cubicBezTo>
                  <a:pt x="5446" y="3736"/>
                  <a:pt x="5455" y="3736"/>
                  <a:pt x="5446" y="3705"/>
                </a:cubicBezTo>
                <a:cubicBezTo>
                  <a:pt x="5437" y="3627"/>
                  <a:pt x="5427" y="3550"/>
                  <a:pt x="5455" y="3456"/>
                </a:cubicBezTo>
                <a:cubicBezTo>
                  <a:pt x="5455" y="3441"/>
                  <a:pt x="5455" y="3425"/>
                  <a:pt x="5455" y="3425"/>
                </a:cubicBezTo>
                <a:cubicBezTo>
                  <a:pt x="5437" y="3363"/>
                  <a:pt x="5446" y="3316"/>
                  <a:pt x="5427" y="3254"/>
                </a:cubicBezTo>
                <a:cubicBezTo>
                  <a:pt x="5427" y="3239"/>
                  <a:pt x="5427" y="3223"/>
                  <a:pt x="5437" y="3223"/>
                </a:cubicBezTo>
                <a:cubicBezTo>
                  <a:pt x="5464" y="3192"/>
                  <a:pt x="5482" y="3161"/>
                  <a:pt x="5501" y="3146"/>
                </a:cubicBezTo>
                <a:cubicBezTo>
                  <a:pt x="5510" y="3130"/>
                  <a:pt x="5519" y="3099"/>
                  <a:pt x="5519" y="3068"/>
                </a:cubicBezTo>
                <a:cubicBezTo>
                  <a:pt x="5519" y="3068"/>
                  <a:pt x="5519" y="3052"/>
                  <a:pt x="5528" y="3052"/>
                </a:cubicBezTo>
                <a:cubicBezTo>
                  <a:pt x="5528" y="3037"/>
                  <a:pt x="5537" y="3037"/>
                  <a:pt x="5537" y="3037"/>
                </a:cubicBezTo>
                <a:cubicBezTo>
                  <a:pt x="5556" y="3037"/>
                  <a:pt x="5565" y="3052"/>
                  <a:pt x="5574" y="3068"/>
                </a:cubicBezTo>
                <a:cubicBezTo>
                  <a:pt x="5592" y="3083"/>
                  <a:pt x="5601" y="3068"/>
                  <a:pt x="5620" y="3052"/>
                </a:cubicBezTo>
                <a:cubicBezTo>
                  <a:pt x="5629" y="3052"/>
                  <a:pt x="5638" y="3037"/>
                  <a:pt x="5647" y="3021"/>
                </a:cubicBezTo>
                <a:cubicBezTo>
                  <a:pt x="5684" y="2959"/>
                  <a:pt x="5720" y="2912"/>
                  <a:pt x="5757" y="2850"/>
                </a:cubicBezTo>
                <a:cubicBezTo>
                  <a:pt x="5766" y="2835"/>
                  <a:pt x="5766" y="2819"/>
                  <a:pt x="5775" y="2804"/>
                </a:cubicBezTo>
                <a:cubicBezTo>
                  <a:pt x="5784" y="2788"/>
                  <a:pt x="5775" y="2742"/>
                  <a:pt x="5766" y="2726"/>
                </a:cubicBezTo>
                <a:cubicBezTo>
                  <a:pt x="5757" y="2726"/>
                  <a:pt x="5757" y="2726"/>
                  <a:pt x="5757" y="2726"/>
                </a:cubicBezTo>
                <a:cubicBezTo>
                  <a:pt x="5720" y="2726"/>
                  <a:pt x="5693" y="2695"/>
                  <a:pt x="5665" y="2664"/>
                </a:cubicBezTo>
                <a:cubicBezTo>
                  <a:pt x="5665" y="2648"/>
                  <a:pt x="5647" y="2648"/>
                  <a:pt x="5638" y="2648"/>
                </a:cubicBezTo>
                <a:cubicBezTo>
                  <a:pt x="5620" y="2633"/>
                  <a:pt x="5592" y="2633"/>
                  <a:pt x="5565" y="2633"/>
                </a:cubicBezTo>
                <a:cubicBezTo>
                  <a:pt x="5565" y="2648"/>
                  <a:pt x="5556" y="2648"/>
                  <a:pt x="5546" y="2664"/>
                </a:cubicBezTo>
                <a:cubicBezTo>
                  <a:pt x="5537" y="2679"/>
                  <a:pt x="5528" y="2710"/>
                  <a:pt x="5510" y="2726"/>
                </a:cubicBezTo>
                <a:cubicBezTo>
                  <a:pt x="5501" y="2742"/>
                  <a:pt x="5492" y="2773"/>
                  <a:pt x="5482" y="2804"/>
                </a:cubicBezTo>
                <a:cubicBezTo>
                  <a:pt x="5464" y="2850"/>
                  <a:pt x="5455" y="2881"/>
                  <a:pt x="5437" y="2928"/>
                </a:cubicBezTo>
                <a:cubicBezTo>
                  <a:pt x="5427" y="2959"/>
                  <a:pt x="5427" y="2990"/>
                  <a:pt x="5427" y="3006"/>
                </a:cubicBezTo>
                <a:cubicBezTo>
                  <a:pt x="5427" y="3068"/>
                  <a:pt x="5409" y="3130"/>
                  <a:pt x="5400" y="3177"/>
                </a:cubicBezTo>
                <a:cubicBezTo>
                  <a:pt x="5391" y="3192"/>
                  <a:pt x="5391" y="3208"/>
                  <a:pt x="5382" y="3208"/>
                </a:cubicBezTo>
                <a:cubicBezTo>
                  <a:pt x="5363" y="3223"/>
                  <a:pt x="5354" y="3239"/>
                  <a:pt x="5336" y="3270"/>
                </a:cubicBezTo>
                <a:cubicBezTo>
                  <a:pt x="5327" y="3285"/>
                  <a:pt x="5327" y="3301"/>
                  <a:pt x="5327" y="3316"/>
                </a:cubicBezTo>
                <a:cubicBezTo>
                  <a:pt x="5327" y="3316"/>
                  <a:pt x="5327" y="3316"/>
                  <a:pt x="5327" y="3316"/>
                </a:cubicBezTo>
                <a:cubicBezTo>
                  <a:pt x="5327" y="3316"/>
                  <a:pt x="5327" y="3332"/>
                  <a:pt x="5327" y="3332"/>
                </a:cubicBezTo>
                <a:cubicBezTo>
                  <a:pt x="5327" y="3332"/>
                  <a:pt x="5327" y="3332"/>
                  <a:pt x="5327" y="3332"/>
                </a:cubicBezTo>
                <a:cubicBezTo>
                  <a:pt x="5327" y="3332"/>
                  <a:pt x="5327" y="3332"/>
                  <a:pt x="5327" y="3332"/>
                </a:cubicBezTo>
                <a:cubicBezTo>
                  <a:pt x="5327" y="3332"/>
                  <a:pt x="5327" y="3332"/>
                  <a:pt x="5327" y="3316"/>
                </a:cubicBezTo>
                <a:cubicBezTo>
                  <a:pt x="5327" y="3316"/>
                  <a:pt x="5327" y="3316"/>
                  <a:pt x="5327" y="3316"/>
                </a:cubicBezTo>
                <a:cubicBezTo>
                  <a:pt x="5318" y="3332"/>
                  <a:pt x="5299" y="3332"/>
                  <a:pt x="5290" y="3348"/>
                </a:cubicBezTo>
                <a:cubicBezTo>
                  <a:pt x="5254" y="3379"/>
                  <a:pt x="5235" y="3441"/>
                  <a:pt x="5226" y="3503"/>
                </a:cubicBezTo>
                <a:cubicBezTo>
                  <a:pt x="5226" y="3534"/>
                  <a:pt x="5226" y="3550"/>
                  <a:pt x="5208" y="3581"/>
                </a:cubicBezTo>
                <a:cubicBezTo>
                  <a:pt x="5208" y="3581"/>
                  <a:pt x="5208" y="3581"/>
                  <a:pt x="5199" y="3596"/>
                </a:cubicBezTo>
                <a:cubicBezTo>
                  <a:pt x="5189" y="3612"/>
                  <a:pt x="5180" y="3643"/>
                  <a:pt x="5180" y="3674"/>
                </a:cubicBezTo>
                <a:cubicBezTo>
                  <a:pt x="5189" y="3705"/>
                  <a:pt x="5189" y="3736"/>
                  <a:pt x="5199" y="3767"/>
                </a:cubicBezTo>
                <a:cubicBezTo>
                  <a:pt x="5208" y="3783"/>
                  <a:pt x="5208" y="3798"/>
                  <a:pt x="5217" y="3814"/>
                </a:cubicBezTo>
                <a:cubicBezTo>
                  <a:pt x="5226" y="3814"/>
                  <a:pt x="5226" y="3814"/>
                  <a:pt x="5235" y="3829"/>
                </a:cubicBezTo>
                <a:cubicBezTo>
                  <a:pt x="5254" y="3845"/>
                  <a:pt x="5263" y="3860"/>
                  <a:pt x="5281" y="3876"/>
                </a:cubicBezTo>
                <a:cubicBezTo>
                  <a:pt x="5281" y="3876"/>
                  <a:pt x="5281" y="3876"/>
                  <a:pt x="5281" y="3891"/>
                </a:cubicBezTo>
                <a:cubicBezTo>
                  <a:pt x="5281" y="3891"/>
                  <a:pt x="5281" y="3891"/>
                  <a:pt x="5272" y="3891"/>
                </a:cubicBezTo>
                <a:cubicBezTo>
                  <a:pt x="5272" y="3907"/>
                  <a:pt x="5263" y="3907"/>
                  <a:pt x="5254" y="3907"/>
                </a:cubicBezTo>
                <a:cubicBezTo>
                  <a:pt x="5244" y="3938"/>
                  <a:pt x="5235" y="3954"/>
                  <a:pt x="5217" y="3985"/>
                </a:cubicBezTo>
                <a:cubicBezTo>
                  <a:pt x="5217" y="4000"/>
                  <a:pt x="5217" y="4016"/>
                  <a:pt x="5226" y="4031"/>
                </a:cubicBezTo>
                <a:cubicBezTo>
                  <a:pt x="5235" y="4031"/>
                  <a:pt x="5235" y="4031"/>
                  <a:pt x="5244" y="4031"/>
                </a:cubicBezTo>
                <a:cubicBezTo>
                  <a:pt x="5244" y="4031"/>
                  <a:pt x="5244" y="4031"/>
                  <a:pt x="5244" y="4031"/>
                </a:cubicBezTo>
                <a:cubicBezTo>
                  <a:pt x="5254" y="4031"/>
                  <a:pt x="5254" y="4031"/>
                  <a:pt x="5254" y="4031"/>
                </a:cubicBezTo>
                <a:cubicBezTo>
                  <a:pt x="5244" y="4031"/>
                  <a:pt x="5244" y="4031"/>
                  <a:pt x="5244" y="4031"/>
                </a:cubicBezTo>
                <a:cubicBezTo>
                  <a:pt x="5244" y="4031"/>
                  <a:pt x="5244" y="4031"/>
                  <a:pt x="5244" y="4031"/>
                </a:cubicBezTo>
                <a:cubicBezTo>
                  <a:pt x="5244" y="4047"/>
                  <a:pt x="5244" y="4062"/>
                  <a:pt x="5235" y="4078"/>
                </a:cubicBezTo>
                <a:cubicBezTo>
                  <a:pt x="5226" y="4109"/>
                  <a:pt x="5208" y="4125"/>
                  <a:pt x="5199" y="4140"/>
                </a:cubicBezTo>
                <a:cubicBezTo>
                  <a:pt x="5180" y="4171"/>
                  <a:pt x="5162" y="4187"/>
                  <a:pt x="5144" y="4187"/>
                </a:cubicBezTo>
                <a:cubicBezTo>
                  <a:pt x="5107" y="4187"/>
                  <a:pt x="5098" y="4218"/>
                  <a:pt x="5089" y="4264"/>
                </a:cubicBezTo>
                <a:cubicBezTo>
                  <a:pt x="5089" y="4295"/>
                  <a:pt x="5089" y="4327"/>
                  <a:pt x="5080" y="4358"/>
                </a:cubicBezTo>
                <a:cubicBezTo>
                  <a:pt x="5080" y="4358"/>
                  <a:pt x="5080" y="4373"/>
                  <a:pt x="5080" y="4373"/>
                </a:cubicBezTo>
                <a:cubicBezTo>
                  <a:pt x="5071" y="4373"/>
                  <a:pt x="5071" y="4373"/>
                  <a:pt x="5071" y="4373"/>
                </a:cubicBezTo>
                <a:cubicBezTo>
                  <a:pt x="5061" y="4358"/>
                  <a:pt x="5061" y="4342"/>
                  <a:pt x="5052" y="4327"/>
                </a:cubicBezTo>
                <a:cubicBezTo>
                  <a:pt x="5043" y="4295"/>
                  <a:pt x="5043" y="4280"/>
                  <a:pt x="5052" y="4264"/>
                </a:cubicBezTo>
                <a:cubicBezTo>
                  <a:pt x="5071" y="4233"/>
                  <a:pt x="5080" y="4202"/>
                  <a:pt x="5098" y="4171"/>
                </a:cubicBezTo>
                <a:cubicBezTo>
                  <a:pt x="5098" y="4156"/>
                  <a:pt x="5098" y="4125"/>
                  <a:pt x="5089" y="4125"/>
                </a:cubicBezTo>
                <a:cubicBezTo>
                  <a:pt x="5061" y="4125"/>
                  <a:pt x="5052" y="4093"/>
                  <a:pt x="5052" y="4062"/>
                </a:cubicBezTo>
                <a:cubicBezTo>
                  <a:pt x="5052" y="4047"/>
                  <a:pt x="5052" y="4047"/>
                  <a:pt x="5043" y="4047"/>
                </a:cubicBezTo>
                <a:cubicBezTo>
                  <a:pt x="5052" y="4047"/>
                  <a:pt x="5052" y="4047"/>
                  <a:pt x="5052" y="4062"/>
                </a:cubicBezTo>
                <a:cubicBezTo>
                  <a:pt x="5052" y="4062"/>
                  <a:pt x="5052" y="4062"/>
                  <a:pt x="5052" y="4062"/>
                </a:cubicBezTo>
                <a:cubicBezTo>
                  <a:pt x="5052" y="4062"/>
                  <a:pt x="5052" y="4062"/>
                  <a:pt x="5052" y="4062"/>
                </a:cubicBezTo>
                <a:cubicBezTo>
                  <a:pt x="5052" y="4062"/>
                  <a:pt x="5052" y="4062"/>
                  <a:pt x="5052" y="4062"/>
                </a:cubicBezTo>
                <a:cubicBezTo>
                  <a:pt x="5061" y="4062"/>
                  <a:pt x="5071" y="4062"/>
                  <a:pt x="5080" y="4078"/>
                </a:cubicBezTo>
                <a:cubicBezTo>
                  <a:pt x="5098" y="4078"/>
                  <a:pt x="5107" y="4078"/>
                  <a:pt x="5116" y="4078"/>
                </a:cubicBezTo>
                <a:cubicBezTo>
                  <a:pt x="5135" y="4062"/>
                  <a:pt x="5144" y="4047"/>
                  <a:pt x="5162" y="4031"/>
                </a:cubicBezTo>
                <a:cubicBezTo>
                  <a:pt x="5171" y="4031"/>
                  <a:pt x="5171" y="4016"/>
                  <a:pt x="5171" y="4016"/>
                </a:cubicBezTo>
                <a:cubicBezTo>
                  <a:pt x="5171" y="3985"/>
                  <a:pt x="5171" y="3954"/>
                  <a:pt x="5171" y="3923"/>
                </a:cubicBezTo>
                <a:cubicBezTo>
                  <a:pt x="5171" y="3891"/>
                  <a:pt x="5171" y="3891"/>
                  <a:pt x="5189" y="3876"/>
                </a:cubicBezTo>
                <a:cubicBezTo>
                  <a:pt x="5208" y="3876"/>
                  <a:pt x="5208" y="3845"/>
                  <a:pt x="5217" y="3814"/>
                </a:cubicBezTo>
                <a:cubicBezTo>
                  <a:pt x="5208" y="3814"/>
                  <a:pt x="5208" y="3814"/>
                  <a:pt x="5199" y="3814"/>
                </a:cubicBezTo>
                <a:cubicBezTo>
                  <a:pt x="5162" y="3814"/>
                  <a:pt x="5135" y="3798"/>
                  <a:pt x="5125" y="3736"/>
                </a:cubicBezTo>
                <a:cubicBezTo>
                  <a:pt x="5125" y="3736"/>
                  <a:pt x="5116" y="3720"/>
                  <a:pt x="5116" y="3720"/>
                </a:cubicBezTo>
                <a:cubicBezTo>
                  <a:pt x="5116" y="3705"/>
                  <a:pt x="5098" y="3705"/>
                  <a:pt x="5098" y="3705"/>
                </a:cubicBezTo>
                <a:cubicBezTo>
                  <a:pt x="5089" y="3720"/>
                  <a:pt x="5080" y="3736"/>
                  <a:pt x="5071" y="3752"/>
                </a:cubicBezTo>
                <a:cubicBezTo>
                  <a:pt x="5043" y="3798"/>
                  <a:pt x="5025" y="3845"/>
                  <a:pt x="4988" y="3845"/>
                </a:cubicBezTo>
                <a:cubicBezTo>
                  <a:pt x="4979" y="3860"/>
                  <a:pt x="4979" y="3860"/>
                  <a:pt x="4970" y="3860"/>
                </a:cubicBezTo>
                <a:cubicBezTo>
                  <a:pt x="4970" y="3876"/>
                  <a:pt x="4970" y="3876"/>
                  <a:pt x="4970" y="3876"/>
                </a:cubicBezTo>
                <a:cubicBezTo>
                  <a:pt x="4961" y="3876"/>
                  <a:pt x="4961" y="3907"/>
                  <a:pt x="4970" y="3907"/>
                </a:cubicBezTo>
                <a:cubicBezTo>
                  <a:pt x="4997" y="3954"/>
                  <a:pt x="5025" y="3969"/>
                  <a:pt x="5043" y="4031"/>
                </a:cubicBezTo>
                <a:cubicBezTo>
                  <a:pt x="5034" y="4031"/>
                  <a:pt x="5034" y="4031"/>
                  <a:pt x="5034" y="4031"/>
                </a:cubicBezTo>
                <a:cubicBezTo>
                  <a:pt x="5034" y="4031"/>
                  <a:pt x="5034" y="4031"/>
                  <a:pt x="5034" y="4031"/>
                </a:cubicBezTo>
                <a:cubicBezTo>
                  <a:pt x="5025" y="4031"/>
                  <a:pt x="5016" y="4047"/>
                  <a:pt x="4997" y="4047"/>
                </a:cubicBezTo>
                <a:cubicBezTo>
                  <a:pt x="4988" y="4047"/>
                  <a:pt x="4979" y="4047"/>
                  <a:pt x="4970" y="4078"/>
                </a:cubicBezTo>
                <a:cubicBezTo>
                  <a:pt x="4961" y="4093"/>
                  <a:pt x="4952" y="4093"/>
                  <a:pt x="4952" y="4109"/>
                </a:cubicBezTo>
                <a:cubicBezTo>
                  <a:pt x="4942" y="4125"/>
                  <a:pt x="4933" y="4125"/>
                  <a:pt x="4933" y="4140"/>
                </a:cubicBezTo>
                <a:cubicBezTo>
                  <a:pt x="4933" y="4156"/>
                  <a:pt x="4933" y="4171"/>
                  <a:pt x="4924" y="4187"/>
                </a:cubicBezTo>
                <a:cubicBezTo>
                  <a:pt x="4915" y="4187"/>
                  <a:pt x="4906" y="4187"/>
                  <a:pt x="4897" y="4187"/>
                </a:cubicBezTo>
                <a:cubicBezTo>
                  <a:pt x="4887" y="4171"/>
                  <a:pt x="4878" y="4171"/>
                  <a:pt x="4869" y="4156"/>
                </a:cubicBezTo>
                <a:cubicBezTo>
                  <a:pt x="4851" y="4140"/>
                  <a:pt x="4833" y="4140"/>
                  <a:pt x="4814" y="4156"/>
                </a:cubicBezTo>
                <a:cubicBezTo>
                  <a:pt x="4805" y="4156"/>
                  <a:pt x="4796" y="4156"/>
                  <a:pt x="4787" y="4171"/>
                </a:cubicBezTo>
                <a:cubicBezTo>
                  <a:pt x="4778" y="4171"/>
                  <a:pt x="4768" y="4171"/>
                  <a:pt x="4759" y="4156"/>
                </a:cubicBezTo>
                <a:cubicBezTo>
                  <a:pt x="4741" y="4140"/>
                  <a:pt x="4723" y="4125"/>
                  <a:pt x="4723" y="4093"/>
                </a:cubicBezTo>
                <a:cubicBezTo>
                  <a:pt x="4704" y="4062"/>
                  <a:pt x="4686" y="4031"/>
                  <a:pt x="4668" y="4031"/>
                </a:cubicBezTo>
                <a:cubicBezTo>
                  <a:pt x="4649" y="4016"/>
                  <a:pt x="4640" y="4016"/>
                  <a:pt x="4640" y="3985"/>
                </a:cubicBezTo>
                <a:cubicBezTo>
                  <a:pt x="4631" y="3954"/>
                  <a:pt x="4622" y="3907"/>
                  <a:pt x="4622" y="3860"/>
                </a:cubicBezTo>
                <a:cubicBezTo>
                  <a:pt x="4622" y="3845"/>
                  <a:pt x="4622" y="3829"/>
                  <a:pt x="4622" y="3814"/>
                </a:cubicBezTo>
                <a:cubicBezTo>
                  <a:pt x="4622" y="3783"/>
                  <a:pt x="4604" y="3752"/>
                  <a:pt x="4585" y="3767"/>
                </a:cubicBezTo>
                <a:cubicBezTo>
                  <a:pt x="4549" y="3767"/>
                  <a:pt x="4512" y="3783"/>
                  <a:pt x="4476" y="3783"/>
                </a:cubicBezTo>
                <a:cubicBezTo>
                  <a:pt x="4457" y="3783"/>
                  <a:pt x="4448" y="3814"/>
                  <a:pt x="4439" y="3845"/>
                </a:cubicBezTo>
                <a:cubicBezTo>
                  <a:pt x="4439" y="3860"/>
                  <a:pt x="4439" y="3876"/>
                  <a:pt x="4448" y="3891"/>
                </a:cubicBezTo>
                <a:cubicBezTo>
                  <a:pt x="4457" y="3907"/>
                  <a:pt x="4466" y="3907"/>
                  <a:pt x="4476" y="3907"/>
                </a:cubicBezTo>
                <a:cubicBezTo>
                  <a:pt x="4476" y="3891"/>
                  <a:pt x="4485" y="3891"/>
                  <a:pt x="4485" y="3891"/>
                </a:cubicBezTo>
                <a:cubicBezTo>
                  <a:pt x="4503" y="3876"/>
                  <a:pt x="4521" y="3876"/>
                  <a:pt x="4531" y="3876"/>
                </a:cubicBezTo>
                <a:cubicBezTo>
                  <a:pt x="4549" y="3876"/>
                  <a:pt x="4567" y="3860"/>
                  <a:pt x="4576" y="3845"/>
                </a:cubicBezTo>
                <a:cubicBezTo>
                  <a:pt x="4585" y="3845"/>
                  <a:pt x="4585" y="3860"/>
                  <a:pt x="4585" y="3860"/>
                </a:cubicBezTo>
                <a:cubicBezTo>
                  <a:pt x="4595" y="3860"/>
                  <a:pt x="4585" y="3876"/>
                  <a:pt x="4585" y="3876"/>
                </a:cubicBezTo>
                <a:cubicBezTo>
                  <a:pt x="4567" y="3891"/>
                  <a:pt x="4558" y="3891"/>
                  <a:pt x="4540" y="3907"/>
                </a:cubicBezTo>
                <a:cubicBezTo>
                  <a:pt x="4521" y="3923"/>
                  <a:pt x="4503" y="3938"/>
                  <a:pt x="4485" y="3954"/>
                </a:cubicBezTo>
                <a:cubicBezTo>
                  <a:pt x="4476" y="3954"/>
                  <a:pt x="4466" y="3954"/>
                  <a:pt x="4457" y="3969"/>
                </a:cubicBezTo>
                <a:cubicBezTo>
                  <a:pt x="4439" y="3969"/>
                  <a:pt x="4430" y="3985"/>
                  <a:pt x="4421" y="4016"/>
                </a:cubicBezTo>
                <a:cubicBezTo>
                  <a:pt x="4412" y="4062"/>
                  <a:pt x="4412" y="4109"/>
                  <a:pt x="4402" y="4156"/>
                </a:cubicBezTo>
                <a:cubicBezTo>
                  <a:pt x="4402" y="4171"/>
                  <a:pt x="4402" y="4171"/>
                  <a:pt x="4393" y="4187"/>
                </a:cubicBezTo>
                <a:cubicBezTo>
                  <a:pt x="4384" y="4202"/>
                  <a:pt x="4375" y="4202"/>
                  <a:pt x="4375" y="4202"/>
                </a:cubicBezTo>
                <a:cubicBezTo>
                  <a:pt x="4366" y="4202"/>
                  <a:pt x="4366" y="4187"/>
                  <a:pt x="4375" y="4171"/>
                </a:cubicBezTo>
                <a:cubicBezTo>
                  <a:pt x="4384" y="4140"/>
                  <a:pt x="4384" y="4125"/>
                  <a:pt x="4375" y="4109"/>
                </a:cubicBezTo>
                <a:cubicBezTo>
                  <a:pt x="4366" y="4078"/>
                  <a:pt x="4357" y="4047"/>
                  <a:pt x="4347" y="4016"/>
                </a:cubicBezTo>
                <a:cubicBezTo>
                  <a:pt x="4347" y="4000"/>
                  <a:pt x="4338" y="3969"/>
                  <a:pt x="4329" y="3938"/>
                </a:cubicBezTo>
                <a:cubicBezTo>
                  <a:pt x="4329" y="3938"/>
                  <a:pt x="4311" y="3923"/>
                  <a:pt x="4302" y="3923"/>
                </a:cubicBezTo>
                <a:cubicBezTo>
                  <a:pt x="4293" y="3923"/>
                  <a:pt x="4283" y="3938"/>
                  <a:pt x="4274" y="3938"/>
                </a:cubicBezTo>
                <a:cubicBezTo>
                  <a:pt x="4192" y="3969"/>
                  <a:pt x="4119" y="3938"/>
                  <a:pt x="4055" y="3845"/>
                </a:cubicBezTo>
                <a:cubicBezTo>
                  <a:pt x="4045" y="3845"/>
                  <a:pt x="4045" y="3829"/>
                  <a:pt x="4055" y="3814"/>
                </a:cubicBezTo>
                <a:cubicBezTo>
                  <a:pt x="4064" y="3783"/>
                  <a:pt x="4073" y="3767"/>
                  <a:pt x="4091" y="3767"/>
                </a:cubicBezTo>
                <a:cubicBezTo>
                  <a:pt x="4100" y="3767"/>
                  <a:pt x="4109" y="3767"/>
                  <a:pt x="4119" y="3767"/>
                </a:cubicBezTo>
                <a:cubicBezTo>
                  <a:pt x="4146" y="3767"/>
                  <a:pt x="4164" y="3736"/>
                  <a:pt x="4155" y="3689"/>
                </a:cubicBezTo>
                <a:cubicBezTo>
                  <a:pt x="4155" y="3658"/>
                  <a:pt x="4146" y="3627"/>
                  <a:pt x="4137" y="3612"/>
                </a:cubicBezTo>
                <a:cubicBezTo>
                  <a:pt x="4128" y="3581"/>
                  <a:pt x="4109" y="3550"/>
                  <a:pt x="4091" y="3550"/>
                </a:cubicBezTo>
                <a:cubicBezTo>
                  <a:pt x="4055" y="3565"/>
                  <a:pt x="4036" y="3550"/>
                  <a:pt x="4018" y="3518"/>
                </a:cubicBezTo>
                <a:cubicBezTo>
                  <a:pt x="3981" y="3472"/>
                  <a:pt x="3954" y="3441"/>
                  <a:pt x="3926" y="3394"/>
                </a:cubicBezTo>
                <a:cubicBezTo>
                  <a:pt x="3908" y="3379"/>
                  <a:pt x="3890" y="3348"/>
                  <a:pt x="3890" y="3301"/>
                </a:cubicBezTo>
                <a:cubicBezTo>
                  <a:pt x="3881" y="3239"/>
                  <a:pt x="3862" y="3223"/>
                  <a:pt x="3826" y="3192"/>
                </a:cubicBezTo>
                <a:cubicBezTo>
                  <a:pt x="3807" y="3177"/>
                  <a:pt x="3780" y="3177"/>
                  <a:pt x="3762" y="3223"/>
                </a:cubicBezTo>
                <a:cubicBezTo>
                  <a:pt x="3762" y="3239"/>
                  <a:pt x="3753" y="3254"/>
                  <a:pt x="3743" y="3254"/>
                </a:cubicBezTo>
                <a:cubicBezTo>
                  <a:pt x="3734" y="3254"/>
                  <a:pt x="3725" y="3254"/>
                  <a:pt x="3716" y="3270"/>
                </a:cubicBezTo>
                <a:cubicBezTo>
                  <a:pt x="3707" y="3270"/>
                  <a:pt x="3698" y="3239"/>
                  <a:pt x="3707" y="3239"/>
                </a:cubicBezTo>
                <a:cubicBezTo>
                  <a:pt x="3725" y="3192"/>
                  <a:pt x="3734" y="3146"/>
                  <a:pt x="3734" y="3083"/>
                </a:cubicBezTo>
                <a:cubicBezTo>
                  <a:pt x="3734" y="3083"/>
                  <a:pt x="3734" y="3083"/>
                  <a:pt x="3734" y="3083"/>
                </a:cubicBezTo>
                <a:cubicBezTo>
                  <a:pt x="3734" y="3068"/>
                  <a:pt x="3725" y="3068"/>
                  <a:pt x="3725" y="3068"/>
                </a:cubicBezTo>
                <a:cubicBezTo>
                  <a:pt x="3716" y="3083"/>
                  <a:pt x="3716" y="3083"/>
                  <a:pt x="3707" y="3099"/>
                </a:cubicBezTo>
                <a:cubicBezTo>
                  <a:pt x="3679" y="3130"/>
                  <a:pt x="3661" y="3161"/>
                  <a:pt x="3643" y="3192"/>
                </a:cubicBezTo>
                <a:cubicBezTo>
                  <a:pt x="3634" y="3192"/>
                  <a:pt x="3624" y="3192"/>
                  <a:pt x="3624" y="3192"/>
                </a:cubicBezTo>
                <a:cubicBezTo>
                  <a:pt x="3624" y="3192"/>
                  <a:pt x="3615" y="3177"/>
                  <a:pt x="3615" y="3177"/>
                </a:cubicBezTo>
                <a:cubicBezTo>
                  <a:pt x="3615" y="3130"/>
                  <a:pt x="3615" y="3099"/>
                  <a:pt x="3615" y="3068"/>
                </a:cubicBezTo>
                <a:cubicBezTo>
                  <a:pt x="3624" y="3006"/>
                  <a:pt x="3634" y="2944"/>
                  <a:pt x="3624" y="2881"/>
                </a:cubicBezTo>
                <a:cubicBezTo>
                  <a:pt x="3624" y="2866"/>
                  <a:pt x="3624" y="2850"/>
                  <a:pt x="3624" y="2835"/>
                </a:cubicBezTo>
                <a:cubicBezTo>
                  <a:pt x="3615" y="2835"/>
                  <a:pt x="3606" y="2835"/>
                  <a:pt x="3606" y="2835"/>
                </a:cubicBezTo>
                <a:cubicBezTo>
                  <a:pt x="3597" y="2850"/>
                  <a:pt x="3588" y="2866"/>
                  <a:pt x="3588" y="2897"/>
                </a:cubicBezTo>
                <a:cubicBezTo>
                  <a:pt x="3588" y="2912"/>
                  <a:pt x="3588" y="2944"/>
                  <a:pt x="3569" y="2944"/>
                </a:cubicBezTo>
                <a:cubicBezTo>
                  <a:pt x="3551" y="2959"/>
                  <a:pt x="3542" y="2975"/>
                  <a:pt x="3524" y="2990"/>
                </a:cubicBezTo>
                <a:cubicBezTo>
                  <a:pt x="3515" y="3006"/>
                  <a:pt x="3505" y="3006"/>
                  <a:pt x="3496" y="2990"/>
                </a:cubicBezTo>
                <a:cubicBezTo>
                  <a:pt x="3487" y="2975"/>
                  <a:pt x="3487" y="2975"/>
                  <a:pt x="3487" y="2975"/>
                </a:cubicBezTo>
                <a:cubicBezTo>
                  <a:pt x="3487" y="2975"/>
                  <a:pt x="3487" y="2975"/>
                  <a:pt x="3487" y="2975"/>
                </a:cubicBezTo>
                <a:cubicBezTo>
                  <a:pt x="3478" y="2975"/>
                  <a:pt x="3478" y="2975"/>
                  <a:pt x="3478" y="2975"/>
                </a:cubicBezTo>
                <a:cubicBezTo>
                  <a:pt x="3469" y="2975"/>
                  <a:pt x="3469" y="2990"/>
                  <a:pt x="3460" y="2990"/>
                </a:cubicBezTo>
                <a:cubicBezTo>
                  <a:pt x="3460" y="2990"/>
                  <a:pt x="3460" y="2990"/>
                  <a:pt x="3460" y="2990"/>
                </a:cubicBezTo>
                <a:cubicBezTo>
                  <a:pt x="3451" y="2975"/>
                  <a:pt x="3451" y="2975"/>
                  <a:pt x="3460" y="2975"/>
                </a:cubicBezTo>
                <a:cubicBezTo>
                  <a:pt x="3469" y="2975"/>
                  <a:pt x="3469" y="2975"/>
                  <a:pt x="3478" y="2975"/>
                </a:cubicBezTo>
                <a:cubicBezTo>
                  <a:pt x="3478" y="2975"/>
                  <a:pt x="3478" y="2975"/>
                  <a:pt x="3478" y="2975"/>
                </a:cubicBezTo>
                <a:cubicBezTo>
                  <a:pt x="3478" y="2975"/>
                  <a:pt x="3487" y="2975"/>
                  <a:pt x="3487" y="2975"/>
                </a:cubicBezTo>
                <a:cubicBezTo>
                  <a:pt x="3487" y="2959"/>
                  <a:pt x="3487" y="2944"/>
                  <a:pt x="3487" y="2928"/>
                </a:cubicBezTo>
                <a:cubicBezTo>
                  <a:pt x="3496" y="2912"/>
                  <a:pt x="3487" y="2897"/>
                  <a:pt x="3478" y="2897"/>
                </a:cubicBezTo>
                <a:cubicBezTo>
                  <a:pt x="3460" y="2897"/>
                  <a:pt x="3441" y="2881"/>
                  <a:pt x="3423" y="2897"/>
                </a:cubicBezTo>
                <a:cubicBezTo>
                  <a:pt x="3386" y="2928"/>
                  <a:pt x="3350" y="2944"/>
                  <a:pt x="3304" y="2944"/>
                </a:cubicBezTo>
                <a:cubicBezTo>
                  <a:pt x="3295" y="2944"/>
                  <a:pt x="3277" y="2959"/>
                  <a:pt x="3267" y="2975"/>
                </a:cubicBezTo>
                <a:cubicBezTo>
                  <a:pt x="3240" y="3006"/>
                  <a:pt x="3222" y="2990"/>
                  <a:pt x="3194" y="2990"/>
                </a:cubicBezTo>
                <a:cubicBezTo>
                  <a:pt x="3194" y="2990"/>
                  <a:pt x="3194" y="2990"/>
                  <a:pt x="3194" y="2990"/>
                </a:cubicBezTo>
                <a:cubicBezTo>
                  <a:pt x="3194" y="3006"/>
                  <a:pt x="3194" y="3006"/>
                  <a:pt x="3194" y="3006"/>
                </a:cubicBezTo>
                <a:cubicBezTo>
                  <a:pt x="3194" y="2990"/>
                  <a:pt x="3194" y="2990"/>
                  <a:pt x="3194" y="2990"/>
                </a:cubicBezTo>
                <a:cubicBezTo>
                  <a:pt x="3194" y="2990"/>
                  <a:pt x="3194" y="2990"/>
                  <a:pt x="3194" y="2990"/>
                </a:cubicBezTo>
                <a:cubicBezTo>
                  <a:pt x="3194" y="2990"/>
                  <a:pt x="3194" y="2990"/>
                  <a:pt x="3194" y="2990"/>
                </a:cubicBezTo>
                <a:cubicBezTo>
                  <a:pt x="3203" y="2975"/>
                  <a:pt x="3203" y="2959"/>
                  <a:pt x="3203" y="2944"/>
                </a:cubicBezTo>
                <a:cubicBezTo>
                  <a:pt x="3194" y="2928"/>
                  <a:pt x="3185" y="2912"/>
                  <a:pt x="3176" y="2928"/>
                </a:cubicBezTo>
                <a:cubicBezTo>
                  <a:pt x="3167" y="2944"/>
                  <a:pt x="3158" y="2944"/>
                  <a:pt x="3139" y="2959"/>
                </a:cubicBezTo>
                <a:cubicBezTo>
                  <a:pt x="3130" y="2959"/>
                  <a:pt x="3112" y="2959"/>
                  <a:pt x="3094" y="2975"/>
                </a:cubicBezTo>
                <a:cubicBezTo>
                  <a:pt x="3066" y="2990"/>
                  <a:pt x="3057" y="3006"/>
                  <a:pt x="3048" y="3052"/>
                </a:cubicBezTo>
                <a:cubicBezTo>
                  <a:pt x="3048" y="3068"/>
                  <a:pt x="3039" y="3068"/>
                  <a:pt x="3039" y="3068"/>
                </a:cubicBezTo>
                <a:cubicBezTo>
                  <a:pt x="3020" y="3052"/>
                  <a:pt x="3011" y="3037"/>
                  <a:pt x="3002" y="3037"/>
                </a:cubicBezTo>
                <a:cubicBezTo>
                  <a:pt x="2984" y="3006"/>
                  <a:pt x="2975" y="2990"/>
                  <a:pt x="2965" y="2959"/>
                </a:cubicBezTo>
                <a:cubicBezTo>
                  <a:pt x="2965" y="2928"/>
                  <a:pt x="2956" y="2897"/>
                  <a:pt x="2956" y="2866"/>
                </a:cubicBezTo>
                <a:cubicBezTo>
                  <a:pt x="2947" y="2850"/>
                  <a:pt x="2938" y="2819"/>
                  <a:pt x="2938" y="2804"/>
                </a:cubicBezTo>
                <a:cubicBezTo>
                  <a:pt x="2920" y="2773"/>
                  <a:pt x="2892" y="2757"/>
                  <a:pt x="2874" y="2726"/>
                </a:cubicBezTo>
                <a:cubicBezTo>
                  <a:pt x="2837" y="2695"/>
                  <a:pt x="2810" y="2648"/>
                  <a:pt x="2792" y="2586"/>
                </a:cubicBezTo>
                <a:cubicBezTo>
                  <a:pt x="2792" y="2571"/>
                  <a:pt x="2792" y="2571"/>
                  <a:pt x="2782" y="2555"/>
                </a:cubicBezTo>
                <a:cubicBezTo>
                  <a:pt x="2773" y="2539"/>
                  <a:pt x="2773" y="2539"/>
                  <a:pt x="2755" y="2539"/>
                </a:cubicBezTo>
                <a:cubicBezTo>
                  <a:pt x="2746" y="2524"/>
                  <a:pt x="2737" y="2524"/>
                  <a:pt x="2727" y="2524"/>
                </a:cubicBezTo>
                <a:cubicBezTo>
                  <a:pt x="2700" y="2524"/>
                  <a:pt x="2682" y="2508"/>
                  <a:pt x="2663" y="2493"/>
                </a:cubicBezTo>
                <a:cubicBezTo>
                  <a:pt x="2645" y="2462"/>
                  <a:pt x="2618" y="2415"/>
                  <a:pt x="2590" y="2400"/>
                </a:cubicBezTo>
                <a:cubicBezTo>
                  <a:pt x="2572" y="2400"/>
                  <a:pt x="2563" y="2369"/>
                  <a:pt x="2554" y="2353"/>
                </a:cubicBezTo>
                <a:cubicBezTo>
                  <a:pt x="2535" y="2337"/>
                  <a:pt x="2526" y="2306"/>
                  <a:pt x="2517" y="2275"/>
                </a:cubicBezTo>
                <a:cubicBezTo>
                  <a:pt x="2508" y="2244"/>
                  <a:pt x="2489" y="2229"/>
                  <a:pt x="2471" y="2244"/>
                </a:cubicBezTo>
                <a:cubicBezTo>
                  <a:pt x="2462" y="2244"/>
                  <a:pt x="2444" y="2244"/>
                  <a:pt x="2435" y="2260"/>
                </a:cubicBezTo>
                <a:cubicBezTo>
                  <a:pt x="2425" y="2260"/>
                  <a:pt x="2416" y="2244"/>
                  <a:pt x="2416" y="2244"/>
                </a:cubicBezTo>
                <a:cubicBezTo>
                  <a:pt x="2398" y="2198"/>
                  <a:pt x="2398" y="2167"/>
                  <a:pt x="2389" y="2120"/>
                </a:cubicBezTo>
                <a:cubicBezTo>
                  <a:pt x="2389" y="2120"/>
                  <a:pt x="2389" y="2104"/>
                  <a:pt x="2398" y="2104"/>
                </a:cubicBezTo>
                <a:cubicBezTo>
                  <a:pt x="2398" y="2089"/>
                  <a:pt x="2398" y="2073"/>
                  <a:pt x="2398" y="2058"/>
                </a:cubicBezTo>
                <a:cubicBezTo>
                  <a:pt x="2398" y="2058"/>
                  <a:pt x="2389" y="2042"/>
                  <a:pt x="2380" y="2042"/>
                </a:cubicBezTo>
                <a:cubicBezTo>
                  <a:pt x="2371" y="2027"/>
                  <a:pt x="2361" y="2011"/>
                  <a:pt x="2343" y="2011"/>
                </a:cubicBezTo>
                <a:cubicBezTo>
                  <a:pt x="2343" y="2011"/>
                  <a:pt x="2334" y="2011"/>
                  <a:pt x="2325" y="2011"/>
                </a:cubicBezTo>
                <a:cubicBezTo>
                  <a:pt x="2316" y="1996"/>
                  <a:pt x="2306" y="1996"/>
                  <a:pt x="2306" y="1965"/>
                </a:cubicBezTo>
                <a:cubicBezTo>
                  <a:pt x="2316" y="1949"/>
                  <a:pt x="2316" y="1918"/>
                  <a:pt x="2297" y="1918"/>
                </a:cubicBezTo>
                <a:cubicBezTo>
                  <a:pt x="2297" y="1918"/>
                  <a:pt x="2297" y="1918"/>
                  <a:pt x="2297" y="1918"/>
                </a:cubicBezTo>
                <a:cubicBezTo>
                  <a:pt x="2297" y="1918"/>
                  <a:pt x="2297" y="1918"/>
                  <a:pt x="2297" y="1918"/>
                </a:cubicBezTo>
                <a:cubicBezTo>
                  <a:pt x="2288" y="1918"/>
                  <a:pt x="2279" y="1918"/>
                  <a:pt x="2270" y="1933"/>
                </a:cubicBezTo>
                <a:cubicBezTo>
                  <a:pt x="2270" y="1933"/>
                  <a:pt x="2261" y="1933"/>
                  <a:pt x="2261" y="1933"/>
                </a:cubicBezTo>
                <a:cubicBezTo>
                  <a:pt x="2261" y="1933"/>
                  <a:pt x="2261" y="1933"/>
                  <a:pt x="2261" y="1933"/>
                </a:cubicBezTo>
                <a:cubicBezTo>
                  <a:pt x="2261" y="1949"/>
                  <a:pt x="2261" y="1949"/>
                  <a:pt x="2261" y="1965"/>
                </a:cubicBezTo>
                <a:cubicBezTo>
                  <a:pt x="2252" y="1980"/>
                  <a:pt x="2242" y="1980"/>
                  <a:pt x="2233" y="1965"/>
                </a:cubicBezTo>
                <a:cubicBezTo>
                  <a:pt x="2224" y="1965"/>
                  <a:pt x="2224" y="1965"/>
                  <a:pt x="2224" y="1949"/>
                </a:cubicBezTo>
                <a:cubicBezTo>
                  <a:pt x="2224" y="1949"/>
                  <a:pt x="2224" y="1949"/>
                  <a:pt x="2233" y="1949"/>
                </a:cubicBezTo>
                <a:cubicBezTo>
                  <a:pt x="2242" y="1933"/>
                  <a:pt x="2252" y="1933"/>
                  <a:pt x="2261" y="1933"/>
                </a:cubicBezTo>
                <a:cubicBezTo>
                  <a:pt x="2261" y="1933"/>
                  <a:pt x="2261" y="1933"/>
                  <a:pt x="2261" y="1933"/>
                </a:cubicBezTo>
                <a:cubicBezTo>
                  <a:pt x="2261" y="1933"/>
                  <a:pt x="2270" y="1933"/>
                  <a:pt x="2270" y="1933"/>
                </a:cubicBezTo>
                <a:cubicBezTo>
                  <a:pt x="2279" y="1918"/>
                  <a:pt x="2288" y="1918"/>
                  <a:pt x="2297" y="1918"/>
                </a:cubicBezTo>
                <a:cubicBezTo>
                  <a:pt x="2297" y="1918"/>
                  <a:pt x="2297" y="1918"/>
                  <a:pt x="2297" y="1918"/>
                </a:cubicBezTo>
                <a:cubicBezTo>
                  <a:pt x="2297" y="1918"/>
                  <a:pt x="2297" y="1918"/>
                  <a:pt x="2297" y="1918"/>
                </a:cubicBezTo>
                <a:cubicBezTo>
                  <a:pt x="2288" y="1871"/>
                  <a:pt x="2279" y="1840"/>
                  <a:pt x="2270" y="1825"/>
                </a:cubicBezTo>
                <a:cubicBezTo>
                  <a:pt x="2261" y="1809"/>
                  <a:pt x="2252" y="1809"/>
                  <a:pt x="2242" y="1809"/>
                </a:cubicBezTo>
                <a:cubicBezTo>
                  <a:pt x="2224" y="1825"/>
                  <a:pt x="2206" y="1825"/>
                  <a:pt x="2187" y="1856"/>
                </a:cubicBezTo>
                <a:cubicBezTo>
                  <a:pt x="2160" y="1887"/>
                  <a:pt x="2142" y="1887"/>
                  <a:pt x="2114" y="1871"/>
                </a:cubicBezTo>
                <a:cubicBezTo>
                  <a:pt x="2096" y="1856"/>
                  <a:pt x="2078" y="1856"/>
                  <a:pt x="2068" y="1840"/>
                </a:cubicBezTo>
                <a:cubicBezTo>
                  <a:pt x="2041" y="1840"/>
                  <a:pt x="2023" y="1856"/>
                  <a:pt x="2004" y="1887"/>
                </a:cubicBezTo>
                <a:cubicBezTo>
                  <a:pt x="1995" y="1887"/>
                  <a:pt x="1995" y="1902"/>
                  <a:pt x="1986" y="1918"/>
                </a:cubicBezTo>
                <a:cubicBezTo>
                  <a:pt x="1986" y="1933"/>
                  <a:pt x="1977" y="1933"/>
                  <a:pt x="1968" y="1949"/>
                </a:cubicBezTo>
                <a:cubicBezTo>
                  <a:pt x="1949" y="1949"/>
                  <a:pt x="1931" y="1965"/>
                  <a:pt x="1904" y="1949"/>
                </a:cubicBezTo>
                <a:cubicBezTo>
                  <a:pt x="1876" y="1933"/>
                  <a:pt x="1849" y="1949"/>
                  <a:pt x="1821" y="1980"/>
                </a:cubicBezTo>
                <a:cubicBezTo>
                  <a:pt x="1776" y="2027"/>
                  <a:pt x="1730" y="2073"/>
                  <a:pt x="1684" y="2151"/>
                </a:cubicBezTo>
                <a:cubicBezTo>
                  <a:pt x="1684" y="2151"/>
                  <a:pt x="1675" y="2167"/>
                  <a:pt x="1666" y="2167"/>
                </a:cubicBezTo>
                <a:cubicBezTo>
                  <a:pt x="1620" y="2213"/>
                  <a:pt x="1565" y="2260"/>
                  <a:pt x="1501" y="2213"/>
                </a:cubicBezTo>
                <a:cubicBezTo>
                  <a:pt x="1501" y="2213"/>
                  <a:pt x="1501" y="2198"/>
                  <a:pt x="1492" y="2198"/>
                </a:cubicBezTo>
                <a:cubicBezTo>
                  <a:pt x="1474" y="2182"/>
                  <a:pt x="1455" y="2198"/>
                  <a:pt x="1437" y="2229"/>
                </a:cubicBezTo>
                <a:cubicBezTo>
                  <a:pt x="1428" y="2260"/>
                  <a:pt x="1419" y="2275"/>
                  <a:pt x="1400" y="2306"/>
                </a:cubicBezTo>
                <a:cubicBezTo>
                  <a:pt x="1382" y="2337"/>
                  <a:pt x="1373" y="2369"/>
                  <a:pt x="1391" y="2415"/>
                </a:cubicBezTo>
                <a:cubicBezTo>
                  <a:pt x="1391" y="2446"/>
                  <a:pt x="1400" y="2477"/>
                  <a:pt x="1400" y="2508"/>
                </a:cubicBezTo>
                <a:cubicBezTo>
                  <a:pt x="1419" y="2586"/>
                  <a:pt x="1428" y="2664"/>
                  <a:pt x="1400" y="2757"/>
                </a:cubicBezTo>
                <a:cubicBezTo>
                  <a:pt x="1391" y="2773"/>
                  <a:pt x="1400" y="2804"/>
                  <a:pt x="1409" y="2804"/>
                </a:cubicBezTo>
                <a:cubicBezTo>
                  <a:pt x="1428" y="2819"/>
                  <a:pt x="1437" y="2835"/>
                  <a:pt x="1455" y="2850"/>
                </a:cubicBezTo>
                <a:cubicBezTo>
                  <a:pt x="1455" y="2850"/>
                  <a:pt x="1455" y="2866"/>
                  <a:pt x="1455" y="2866"/>
                </a:cubicBezTo>
                <a:cubicBezTo>
                  <a:pt x="1455" y="2881"/>
                  <a:pt x="1455" y="2881"/>
                  <a:pt x="1446" y="2881"/>
                </a:cubicBezTo>
                <a:cubicBezTo>
                  <a:pt x="1437" y="2881"/>
                  <a:pt x="1428" y="2881"/>
                  <a:pt x="1428" y="2897"/>
                </a:cubicBezTo>
                <a:cubicBezTo>
                  <a:pt x="1428" y="2928"/>
                  <a:pt x="1428" y="2975"/>
                  <a:pt x="1428" y="3006"/>
                </a:cubicBezTo>
                <a:cubicBezTo>
                  <a:pt x="1428" y="3006"/>
                  <a:pt x="1437" y="3021"/>
                  <a:pt x="1437" y="3021"/>
                </a:cubicBezTo>
                <a:cubicBezTo>
                  <a:pt x="1446" y="3021"/>
                  <a:pt x="1455" y="3021"/>
                  <a:pt x="1455" y="3021"/>
                </a:cubicBezTo>
                <a:cubicBezTo>
                  <a:pt x="1455" y="3021"/>
                  <a:pt x="1455" y="3021"/>
                  <a:pt x="1455" y="3021"/>
                </a:cubicBezTo>
                <a:cubicBezTo>
                  <a:pt x="1455" y="3021"/>
                  <a:pt x="1464" y="3021"/>
                  <a:pt x="1464" y="3021"/>
                </a:cubicBezTo>
                <a:cubicBezTo>
                  <a:pt x="1464" y="3021"/>
                  <a:pt x="1464" y="3006"/>
                  <a:pt x="1464" y="3006"/>
                </a:cubicBezTo>
                <a:cubicBezTo>
                  <a:pt x="1464" y="3006"/>
                  <a:pt x="1464" y="3006"/>
                  <a:pt x="1464" y="3006"/>
                </a:cubicBezTo>
                <a:cubicBezTo>
                  <a:pt x="1455" y="2990"/>
                  <a:pt x="1455" y="2990"/>
                  <a:pt x="1455" y="2990"/>
                </a:cubicBezTo>
                <a:cubicBezTo>
                  <a:pt x="1464" y="2990"/>
                  <a:pt x="1464" y="2990"/>
                  <a:pt x="1464" y="2990"/>
                </a:cubicBezTo>
                <a:cubicBezTo>
                  <a:pt x="1464" y="3006"/>
                  <a:pt x="1464" y="3006"/>
                  <a:pt x="1464" y="3006"/>
                </a:cubicBezTo>
                <a:cubicBezTo>
                  <a:pt x="1483" y="2990"/>
                  <a:pt x="1510" y="2990"/>
                  <a:pt x="1528" y="3006"/>
                </a:cubicBezTo>
                <a:cubicBezTo>
                  <a:pt x="1538" y="3021"/>
                  <a:pt x="1538" y="3037"/>
                  <a:pt x="1538" y="3037"/>
                </a:cubicBezTo>
                <a:cubicBezTo>
                  <a:pt x="1528" y="3052"/>
                  <a:pt x="1528" y="3052"/>
                  <a:pt x="1528" y="3052"/>
                </a:cubicBezTo>
                <a:cubicBezTo>
                  <a:pt x="1501" y="3052"/>
                  <a:pt x="1483" y="3037"/>
                  <a:pt x="1464" y="3021"/>
                </a:cubicBezTo>
                <a:cubicBezTo>
                  <a:pt x="1464" y="3021"/>
                  <a:pt x="1464" y="3021"/>
                  <a:pt x="1464" y="3021"/>
                </a:cubicBezTo>
                <a:cubicBezTo>
                  <a:pt x="1455" y="3021"/>
                  <a:pt x="1455" y="3021"/>
                  <a:pt x="1455" y="3021"/>
                </a:cubicBezTo>
                <a:cubicBezTo>
                  <a:pt x="1455" y="3037"/>
                  <a:pt x="1455" y="3068"/>
                  <a:pt x="1446" y="3068"/>
                </a:cubicBezTo>
                <a:cubicBezTo>
                  <a:pt x="1428" y="3068"/>
                  <a:pt x="1409" y="3068"/>
                  <a:pt x="1400" y="3099"/>
                </a:cubicBezTo>
                <a:cubicBezTo>
                  <a:pt x="1382" y="3114"/>
                  <a:pt x="1373" y="3114"/>
                  <a:pt x="1355" y="3099"/>
                </a:cubicBezTo>
                <a:cubicBezTo>
                  <a:pt x="1336" y="3083"/>
                  <a:pt x="1318" y="3068"/>
                  <a:pt x="1309" y="3052"/>
                </a:cubicBezTo>
                <a:cubicBezTo>
                  <a:pt x="1291" y="3037"/>
                  <a:pt x="1291" y="3021"/>
                  <a:pt x="1300" y="3006"/>
                </a:cubicBezTo>
                <a:cubicBezTo>
                  <a:pt x="1300" y="2990"/>
                  <a:pt x="1309" y="2975"/>
                  <a:pt x="1318" y="2959"/>
                </a:cubicBezTo>
                <a:cubicBezTo>
                  <a:pt x="1327" y="2928"/>
                  <a:pt x="1309" y="2897"/>
                  <a:pt x="1291" y="2897"/>
                </a:cubicBezTo>
                <a:cubicBezTo>
                  <a:pt x="1272" y="2897"/>
                  <a:pt x="1245" y="2897"/>
                  <a:pt x="1226" y="2897"/>
                </a:cubicBezTo>
                <a:cubicBezTo>
                  <a:pt x="1217" y="2897"/>
                  <a:pt x="1199" y="2912"/>
                  <a:pt x="1190" y="2928"/>
                </a:cubicBezTo>
                <a:cubicBezTo>
                  <a:pt x="1181" y="2944"/>
                  <a:pt x="1172" y="2944"/>
                  <a:pt x="1153" y="2944"/>
                </a:cubicBezTo>
                <a:cubicBezTo>
                  <a:pt x="1135" y="2944"/>
                  <a:pt x="1126" y="2959"/>
                  <a:pt x="1117" y="2959"/>
                </a:cubicBezTo>
                <a:cubicBezTo>
                  <a:pt x="1071" y="2959"/>
                  <a:pt x="1043" y="3006"/>
                  <a:pt x="1007" y="3037"/>
                </a:cubicBezTo>
                <a:cubicBezTo>
                  <a:pt x="998" y="3037"/>
                  <a:pt x="998" y="3068"/>
                  <a:pt x="998" y="3083"/>
                </a:cubicBezTo>
                <a:cubicBezTo>
                  <a:pt x="1016" y="3114"/>
                  <a:pt x="1025" y="3146"/>
                  <a:pt x="1034" y="3177"/>
                </a:cubicBezTo>
                <a:cubicBezTo>
                  <a:pt x="1043" y="3192"/>
                  <a:pt x="1043" y="3192"/>
                  <a:pt x="1025" y="3208"/>
                </a:cubicBezTo>
                <a:cubicBezTo>
                  <a:pt x="1025" y="3208"/>
                  <a:pt x="1016" y="3208"/>
                  <a:pt x="1016" y="3208"/>
                </a:cubicBezTo>
                <a:cubicBezTo>
                  <a:pt x="1007" y="3254"/>
                  <a:pt x="998" y="3301"/>
                  <a:pt x="988" y="3348"/>
                </a:cubicBezTo>
                <a:cubicBezTo>
                  <a:pt x="988" y="3363"/>
                  <a:pt x="988" y="3379"/>
                  <a:pt x="988" y="3394"/>
                </a:cubicBezTo>
                <a:cubicBezTo>
                  <a:pt x="1007" y="3441"/>
                  <a:pt x="1034" y="3472"/>
                  <a:pt x="1071" y="3472"/>
                </a:cubicBezTo>
                <a:cubicBezTo>
                  <a:pt x="1098" y="3456"/>
                  <a:pt x="1126" y="3456"/>
                  <a:pt x="1153" y="3503"/>
                </a:cubicBezTo>
                <a:cubicBezTo>
                  <a:pt x="1162" y="3518"/>
                  <a:pt x="1181" y="3518"/>
                  <a:pt x="1199" y="3503"/>
                </a:cubicBezTo>
                <a:cubicBezTo>
                  <a:pt x="1226" y="3487"/>
                  <a:pt x="1254" y="3456"/>
                  <a:pt x="1281" y="3441"/>
                </a:cubicBezTo>
                <a:cubicBezTo>
                  <a:pt x="1281" y="3441"/>
                  <a:pt x="1291" y="3441"/>
                  <a:pt x="1300" y="3456"/>
                </a:cubicBezTo>
                <a:cubicBezTo>
                  <a:pt x="1300" y="3456"/>
                  <a:pt x="1309" y="3456"/>
                  <a:pt x="1309" y="3456"/>
                </a:cubicBezTo>
                <a:cubicBezTo>
                  <a:pt x="1309" y="3456"/>
                  <a:pt x="1309" y="3472"/>
                  <a:pt x="1309" y="3472"/>
                </a:cubicBezTo>
                <a:cubicBezTo>
                  <a:pt x="1300" y="3472"/>
                  <a:pt x="1300" y="3487"/>
                  <a:pt x="1291" y="3487"/>
                </a:cubicBezTo>
                <a:cubicBezTo>
                  <a:pt x="1281" y="3487"/>
                  <a:pt x="1263" y="3503"/>
                  <a:pt x="1272" y="3534"/>
                </a:cubicBezTo>
                <a:cubicBezTo>
                  <a:pt x="1272" y="3550"/>
                  <a:pt x="1272" y="3565"/>
                  <a:pt x="1272" y="3565"/>
                </a:cubicBezTo>
                <a:cubicBezTo>
                  <a:pt x="1263" y="3612"/>
                  <a:pt x="1254" y="3643"/>
                  <a:pt x="1245" y="3689"/>
                </a:cubicBezTo>
                <a:cubicBezTo>
                  <a:pt x="1245" y="3720"/>
                  <a:pt x="1199" y="3767"/>
                  <a:pt x="1172" y="3767"/>
                </a:cubicBezTo>
                <a:cubicBezTo>
                  <a:pt x="1172" y="3767"/>
                  <a:pt x="1162" y="3767"/>
                  <a:pt x="1162" y="3767"/>
                </a:cubicBezTo>
                <a:cubicBezTo>
                  <a:pt x="1153" y="3752"/>
                  <a:pt x="1144" y="3752"/>
                  <a:pt x="1135" y="3736"/>
                </a:cubicBezTo>
                <a:cubicBezTo>
                  <a:pt x="1126" y="3720"/>
                  <a:pt x="1126" y="3705"/>
                  <a:pt x="1117" y="3705"/>
                </a:cubicBezTo>
                <a:cubicBezTo>
                  <a:pt x="1107" y="3705"/>
                  <a:pt x="1107" y="3720"/>
                  <a:pt x="1107" y="3736"/>
                </a:cubicBezTo>
                <a:cubicBezTo>
                  <a:pt x="1098" y="3783"/>
                  <a:pt x="1071" y="3814"/>
                  <a:pt x="1043" y="3829"/>
                </a:cubicBezTo>
                <a:cubicBezTo>
                  <a:pt x="1034" y="3829"/>
                  <a:pt x="1034" y="3814"/>
                  <a:pt x="1025" y="3814"/>
                </a:cubicBezTo>
                <a:cubicBezTo>
                  <a:pt x="1025" y="3814"/>
                  <a:pt x="1025" y="3798"/>
                  <a:pt x="1016" y="3798"/>
                </a:cubicBezTo>
                <a:cubicBezTo>
                  <a:pt x="1007" y="3752"/>
                  <a:pt x="988" y="3752"/>
                  <a:pt x="970" y="3767"/>
                </a:cubicBezTo>
                <a:cubicBezTo>
                  <a:pt x="943" y="3798"/>
                  <a:pt x="906" y="3829"/>
                  <a:pt x="897" y="3891"/>
                </a:cubicBezTo>
                <a:cubicBezTo>
                  <a:pt x="897" y="3891"/>
                  <a:pt x="897" y="3907"/>
                  <a:pt x="888" y="3907"/>
                </a:cubicBezTo>
                <a:cubicBezTo>
                  <a:pt x="842" y="3954"/>
                  <a:pt x="815" y="4031"/>
                  <a:pt x="769" y="4078"/>
                </a:cubicBezTo>
                <a:cubicBezTo>
                  <a:pt x="741" y="4109"/>
                  <a:pt x="732" y="4171"/>
                  <a:pt x="741" y="4218"/>
                </a:cubicBezTo>
                <a:cubicBezTo>
                  <a:pt x="741" y="4249"/>
                  <a:pt x="741" y="4264"/>
                  <a:pt x="751" y="4295"/>
                </a:cubicBezTo>
                <a:cubicBezTo>
                  <a:pt x="751" y="4311"/>
                  <a:pt x="751" y="4327"/>
                  <a:pt x="741" y="4358"/>
                </a:cubicBezTo>
                <a:cubicBezTo>
                  <a:pt x="714" y="4389"/>
                  <a:pt x="714" y="4435"/>
                  <a:pt x="723" y="4482"/>
                </a:cubicBezTo>
                <a:cubicBezTo>
                  <a:pt x="732" y="4513"/>
                  <a:pt x="732" y="4544"/>
                  <a:pt x="741" y="4575"/>
                </a:cubicBezTo>
                <a:cubicBezTo>
                  <a:pt x="741" y="4606"/>
                  <a:pt x="751" y="4606"/>
                  <a:pt x="760" y="4622"/>
                </a:cubicBezTo>
                <a:cubicBezTo>
                  <a:pt x="769" y="4622"/>
                  <a:pt x="778" y="4622"/>
                  <a:pt x="796" y="4622"/>
                </a:cubicBezTo>
                <a:cubicBezTo>
                  <a:pt x="815" y="4622"/>
                  <a:pt x="833" y="4606"/>
                  <a:pt x="851" y="4606"/>
                </a:cubicBezTo>
                <a:cubicBezTo>
                  <a:pt x="851" y="4606"/>
                  <a:pt x="851" y="4606"/>
                  <a:pt x="851" y="4606"/>
                </a:cubicBezTo>
                <a:cubicBezTo>
                  <a:pt x="851" y="4606"/>
                  <a:pt x="851" y="4606"/>
                  <a:pt x="851" y="4606"/>
                </a:cubicBezTo>
                <a:cubicBezTo>
                  <a:pt x="851" y="4591"/>
                  <a:pt x="860" y="4575"/>
                  <a:pt x="860" y="4575"/>
                </a:cubicBezTo>
                <a:cubicBezTo>
                  <a:pt x="860" y="4575"/>
                  <a:pt x="860" y="4560"/>
                  <a:pt x="860" y="4560"/>
                </a:cubicBezTo>
                <a:cubicBezTo>
                  <a:pt x="860" y="4560"/>
                  <a:pt x="860" y="4560"/>
                  <a:pt x="860" y="4575"/>
                </a:cubicBezTo>
                <a:cubicBezTo>
                  <a:pt x="860" y="4575"/>
                  <a:pt x="860" y="4591"/>
                  <a:pt x="851" y="4606"/>
                </a:cubicBezTo>
                <a:cubicBezTo>
                  <a:pt x="851" y="4606"/>
                  <a:pt x="851" y="4606"/>
                  <a:pt x="851" y="4606"/>
                </a:cubicBezTo>
                <a:cubicBezTo>
                  <a:pt x="851" y="4606"/>
                  <a:pt x="851" y="4606"/>
                  <a:pt x="851" y="4606"/>
                </a:cubicBezTo>
                <a:cubicBezTo>
                  <a:pt x="851" y="4637"/>
                  <a:pt x="851" y="4653"/>
                  <a:pt x="851" y="4668"/>
                </a:cubicBezTo>
                <a:cubicBezTo>
                  <a:pt x="851" y="4715"/>
                  <a:pt x="833" y="4731"/>
                  <a:pt x="824" y="4762"/>
                </a:cubicBezTo>
                <a:cubicBezTo>
                  <a:pt x="815" y="4777"/>
                  <a:pt x="815" y="4793"/>
                  <a:pt x="815" y="4824"/>
                </a:cubicBezTo>
                <a:cubicBezTo>
                  <a:pt x="824" y="4839"/>
                  <a:pt x="824" y="4855"/>
                  <a:pt x="815" y="4870"/>
                </a:cubicBezTo>
                <a:cubicBezTo>
                  <a:pt x="815" y="4886"/>
                  <a:pt x="805" y="4886"/>
                  <a:pt x="805" y="4902"/>
                </a:cubicBezTo>
                <a:cubicBezTo>
                  <a:pt x="796" y="4917"/>
                  <a:pt x="796" y="4933"/>
                  <a:pt x="805" y="4933"/>
                </a:cubicBezTo>
                <a:cubicBezTo>
                  <a:pt x="833" y="4948"/>
                  <a:pt x="851" y="4964"/>
                  <a:pt x="869" y="4902"/>
                </a:cubicBezTo>
                <a:cubicBezTo>
                  <a:pt x="869" y="4902"/>
                  <a:pt x="879" y="4902"/>
                  <a:pt x="879" y="4902"/>
                </a:cubicBezTo>
                <a:cubicBezTo>
                  <a:pt x="897" y="4933"/>
                  <a:pt x="924" y="4964"/>
                  <a:pt x="934" y="5010"/>
                </a:cubicBezTo>
                <a:cubicBezTo>
                  <a:pt x="934" y="5026"/>
                  <a:pt x="943" y="5026"/>
                  <a:pt x="952" y="5010"/>
                </a:cubicBezTo>
                <a:cubicBezTo>
                  <a:pt x="952" y="5010"/>
                  <a:pt x="952" y="5010"/>
                  <a:pt x="952" y="5010"/>
                </a:cubicBezTo>
                <a:cubicBezTo>
                  <a:pt x="970" y="4979"/>
                  <a:pt x="970" y="4979"/>
                  <a:pt x="988" y="4995"/>
                </a:cubicBezTo>
                <a:cubicBezTo>
                  <a:pt x="998" y="4995"/>
                  <a:pt x="1007" y="5010"/>
                  <a:pt x="1016" y="4995"/>
                </a:cubicBezTo>
                <a:cubicBezTo>
                  <a:pt x="1025" y="4995"/>
                  <a:pt x="1025" y="4995"/>
                  <a:pt x="1034" y="4995"/>
                </a:cubicBezTo>
                <a:cubicBezTo>
                  <a:pt x="1043" y="4995"/>
                  <a:pt x="1043" y="4995"/>
                  <a:pt x="1043" y="4995"/>
                </a:cubicBezTo>
                <a:cubicBezTo>
                  <a:pt x="1053" y="5010"/>
                  <a:pt x="1053" y="5010"/>
                  <a:pt x="1043" y="5026"/>
                </a:cubicBezTo>
                <a:cubicBezTo>
                  <a:pt x="1025" y="5041"/>
                  <a:pt x="1007" y="5088"/>
                  <a:pt x="998" y="5119"/>
                </a:cubicBezTo>
                <a:cubicBezTo>
                  <a:pt x="970" y="5212"/>
                  <a:pt x="934" y="5306"/>
                  <a:pt x="869" y="5352"/>
                </a:cubicBezTo>
                <a:cubicBezTo>
                  <a:pt x="851" y="5368"/>
                  <a:pt x="842" y="5383"/>
                  <a:pt x="815" y="5399"/>
                </a:cubicBezTo>
                <a:cubicBezTo>
                  <a:pt x="787" y="5430"/>
                  <a:pt x="760" y="5461"/>
                  <a:pt x="723" y="5492"/>
                </a:cubicBezTo>
                <a:cubicBezTo>
                  <a:pt x="705" y="5508"/>
                  <a:pt x="686" y="5523"/>
                  <a:pt x="677" y="5554"/>
                </a:cubicBezTo>
                <a:cubicBezTo>
                  <a:pt x="668" y="5570"/>
                  <a:pt x="659" y="5570"/>
                  <a:pt x="650" y="5570"/>
                </a:cubicBezTo>
                <a:cubicBezTo>
                  <a:pt x="622" y="5554"/>
                  <a:pt x="604" y="5570"/>
                  <a:pt x="586" y="5585"/>
                </a:cubicBezTo>
                <a:cubicBezTo>
                  <a:pt x="567" y="5601"/>
                  <a:pt x="549" y="5632"/>
                  <a:pt x="531" y="5647"/>
                </a:cubicBezTo>
                <a:cubicBezTo>
                  <a:pt x="503" y="5694"/>
                  <a:pt x="476" y="5710"/>
                  <a:pt x="439" y="5725"/>
                </a:cubicBezTo>
                <a:cubicBezTo>
                  <a:pt x="421" y="5725"/>
                  <a:pt x="412" y="5725"/>
                  <a:pt x="394" y="5725"/>
                </a:cubicBezTo>
                <a:cubicBezTo>
                  <a:pt x="366" y="5725"/>
                  <a:pt x="357" y="5756"/>
                  <a:pt x="339" y="5787"/>
                </a:cubicBezTo>
                <a:cubicBezTo>
                  <a:pt x="339" y="5803"/>
                  <a:pt x="339" y="5818"/>
                  <a:pt x="339" y="5818"/>
                </a:cubicBezTo>
                <a:cubicBezTo>
                  <a:pt x="348" y="5818"/>
                  <a:pt x="348" y="5834"/>
                  <a:pt x="357" y="5834"/>
                </a:cubicBezTo>
                <a:cubicBezTo>
                  <a:pt x="366" y="5834"/>
                  <a:pt x="366" y="5834"/>
                  <a:pt x="375" y="5818"/>
                </a:cubicBezTo>
                <a:cubicBezTo>
                  <a:pt x="394" y="5818"/>
                  <a:pt x="412" y="5818"/>
                  <a:pt x="421" y="5818"/>
                </a:cubicBezTo>
                <a:cubicBezTo>
                  <a:pt x="439" y="5818"/>
                  <a:pt x="448" y="5803"/>
                  <a:pt x="458" y="5803"/>
                </a:cubicBezTo>
                <a:cubicBezTo>
                  <a:pt x="476" y="5756"/>
                  <a:pt x="494" y="5756"/>
                  <a:pt x="522" y="5756"/>
                </a:cubicBezTo>
                <a:cubicBezTo>
                  <a:pt x="549" y="5756"/>
                  <a:pt x="577" y="5725"/>
                  <a:pt x="595" y="5663"/>
                </a:cubicBezTo>
                <a:cubicBezTo>
                  <a:pt x="595" y="5663"/>
                  <a:pt x="595" y="5663"/>
                  <a:pt x="595" y="5663"/>
                </a:cubicBezTo>
                <a:cubicBezTo>
                  <a:pt x="595" y="5663"/>
                  <a:pt x="595" y="5663"/>
                  <a:pt x="595" y="5663"/>
                </a:cubicBezTo>
                <a:cubicBezTo>
                  <a:pt x="595" y="5663"/>
                  <a:pt x="595" y="5663"/>
                  <a:pt x="595" y="5663"/>
                </a:cubicBezTo>
                <a:cubicBezTo>
                  <a:pt x="595" y="5663"/>
                  <a:pt x="595" y="5663"/>
                  <a:pt x="595" y="5663"/>
                </a:cubicBezTo>
                <a:cubicBezTo>
                  <a:pt x="604" y="5694"/>
                  <a:pt x="604" y="5710"/>
                  <a:pt x="613" y="5725"/>
                </a:cubicBezTo>
                <a:cubicBezTo>
                  <a:pt x="622" y="5741"/>
                  <a:pt x="622" y="5741"/>
                  <a:pt x="622" y="5710"/>
                </a:cubicBezTo>
                <a:cubicBezTo>
                  <a:pt x="632" y="5710"/>
                  <a:pt x="632" y="5694"/>
                  <a:pt x="632" y="5694"/>
                </a:cubicBezTo>
                <a:cubicBezTo>
                  <a:pt x="659" y="5678"/>
                  <a:pt x="677" y="5663"/>
                  <a:pt x="705" y="5663"/>
                </a:cubicBezTo>
                <a:cubicBezTo>
                  <a:pt x="714" y="5663"/>
                  <a:pt x="723" y="5678"/>
                  <a:pt x="732" y="5663"/>
                </a:cubicBezTo>
                <a:cubicBezTo>
                  <a:pt x="741" y="5647"/>
                  <a:pt x="760" y="5632"/>
                  <a:pt x="778" y="5632"/>
                </a:cubicBezTo>
                <a:cubicBezTo>
                  <a:pt x="796" y="5601"/>
                  <a:pt x="824" y="5601"/>
                  <a:pt x="833" y="5554"/>
                </a:cubicBezTo>
                <a:cubicBezTo>
                  <a:pt x="851" y="5539"/>
                  <a:pt x="869" y="5508"/>
                  <a:pt x="888" y="5492"/>
                </a:cubicBezTo>
                <a:cubicBezTo>
                  <a:pt x="897" y="5492"/>
                  <a:pt x="906" y="5492"/>
                  <a:pt x="915" y="5508"/>
                </a:cubicBezTo>
                <a:cubicBezTo>
                  <a:pt x="915" y="5492"/>
                  <a:pt x="924" y="5476"/>
                  <a:pt x="924" y="5476"/>
                </a:cubicBezTo>
                <a:cubicBezTo>
                  <a:pt x="943" y="5461"/>
                  <a:pt x="961" y="5445"/>
                  <a:pt x="979" y="5430"/>
                </a:cubicBezTo>
                <a:cubicBezTo>
                  <a:pt x="998" y="5414"/>
                  <a:pt x="1007" y="5399"/>
                  <a:pt x="1016" y="5368"/>
                </a:cubicBezTo>
                <a:cubicBezTo>
                  <a:pt x="1016" y="5352"/>
                  <a:pt x="1025" y="5352"/>
                  <a:pt x="1034" y="5337"/>
                </a:cubicBezTo>
                <a:cubicBezTo>
                  <a:pt x="1071" y="5306"/>
                  <a:pt x="1107" y="5259"/>
                  <a:pt x="1144" y="5243"/>
                </a:cubicBezTo>
                <a:cubicBezTo>
                  <a:pt x="1181" y="5228"/>
                  <a:pt x="1199" y="5212"/>
                  <a:pt x="1217" y="5166"/>
                </a:cubicBezTo>
                <a:cubicBezTo>
                  <a:pt x="1226" y="5150"/>
                  <a:pt x="1236" y="5135"/>
                  <a:pt x="1245" y="5135"/>
                </a:cubicBezTo>
                <a:cubicBezTo>
                  <a:pt x="1254" y="5119"/>
                  <a:pt x="1263" y="5104"/>
                  <a:pt x="1272" y="5104"/>
                </a:cubicBezTo>
                <a:cubicBezTo>
                  <a:pt x="1291" y="5088"/>
                  <a:pt x="1300" y="5057"/>
                  <a:pt x="1291" y="5026"/>
                </a:cubicBezTo>
                <a:cubicBezTo>
                  <a:pt x="1281" y="5026"/>
                  <a:pt x="1281" y="5010"/>
                  <a:pt x="1281" y="4995"/>
                </a:cubicBezTo>
                <a:cubicBezTo>
                  <a:pt x="1272" y="4979"/>
                  <a:pt x="1272" y="4964"/>
                  <a:pt x="1281" y="4948"/>
                </a:cubicBezTo>
                <a:cubicBezTo>
                  <a:pt x="1300" y="4917"/>
                  <a:pt x="1318" y="4902"/>
                  <a:pt x="1336" y="4917"/>
                </a:cubicBezTo>
                <a:cubicBezTo>
                  <a:pt x="1355" y="4917"/>
                  <a:pt x="1364" y="4917"/>
                  <a:pt x="1373" y="4902"/>
                </a:cubicBezTo>
                <a:cubicBezTo>
                  <a:pt x="1391" y="4870"/>
                  <a:pt x="1409" y="4855"/>
                  <a:pt x="1419" y="4824"/>
                </a:cubicBezTo>
                <a:cubicBezTo>
                  <a:pt x="1419" y="4793"/>
                  <a:pt x="1428" y="4777"/>
                  <a:pt x="1446" y="4777"/>
                </a:cubicBezTo>
                <a:cubicBezTo>
                  <a:pt x="1455" y="4777"/>
                  <a:pt x="1464" y="4777"/>
                  <a:pt x="1474" y="4762"/>
                </a:cubicBezTo>
                <a:cubicBezTo>
                  <a:pt x="1501" y="4668"/>
                  <a:pt x="1547" y="4653"/>
                  <a:pt x="1593" y="4606"/>
                </a:cubicBezTo>
                <a:cubicBezTo>
                  <a:pt x="1611" y="4591"/>
                  <a:pt x="1629" y="4622"/>
                  <a:pt x="1629" y="4653"/>
                </a:cubicBezTo>
                <a:cubicBezTo>
                  <a:pt x="1629" y="4668"/>
                  <a:pt x="1629" y="4684"/>
                  <a:pt x="1629" y="4684"/>
                </a:cubicBezTo>
                <a:cubicBezTo>
                  <a:pt x="1629" y="4699"/>
                  <a:pt x="1620" y="4699"/>
                  <a:pt x="1611" y="4699"/>
                </a:cubicBezTo>
                <a:cubicBezTo>
                  <a:pt x="1583" y="4668"/>
                  <a:pt x="1556" y="4684"/>
                  <a:pt x="1528" y="4715"/>
                </a:cubicBezTo>
                <a:cubicBezTo>
                  <a:pt x="1519" y="4715"/>
                  <a:pt x="1510" y="4731"/>
                  <a:pt x="1510" y="4746"/>
                </a:cubicBezTo>
                <a:cubicBezTo>
                  <a:pt x="1492" y="4808"/>
                  <a:pt x="1464" y="4855"/>
                  <a:pt x="1437" y="4902"/>
                </a:cubicBezTo>
                <a:cubicBezTo>
                  <a:pt x="1428" y="4917"/>
                  <a:pt x="1428" y="4948"/>
                  <a:pt x="1437" y="4964"/>
                </a:cubicBezTo>
                <a:cubicBezTo>
                  <a:pt x="1446" y="4964"/>
                  <a:pt x="1446" y="4979"/>
                  <a:pt x="1437" y="4979"/>
                </a:cubicBezTo>
                <a:cubicBezTo>
                  <a:pt x="1428" y="4995"/>
                  <a:pt x="1409" y="5010"/>
                  <a:pt x="1391" y="5026"/>
                </a:cubicBezTo>
                <a:cubicBezTo>
                  <a:pt x="1391" y="5026"/>
                  <a:pt x="1382" y="5041"/>
                  <a:pt x="1391" y="5057"/>
                </a:cubicBezTo>
                <a:cubicBezTo>
                  <a:pt x="1391" y="5072"/>
                  <a:pt x="1400" y="5072"/>
                  <a:pt x="1409" y="5072"/>
                </a:cubicBezTo>
                <a:cubicBezTo>
                  <a:pt x="1419" y="5072"/>
                  <a:pt x="1437" y="5072"/>
                  <a:pt x="1446" y="5057"/>
                </a:cubicBezTo>
                <a:cubicBezTo>
                  <a:pt x="1474" y="5041"/>
                  <a:pt x="1492" y="5026"/>
                  <a:pt x="1519" y="5010"/>
                </a:cubicBezTo>
                <a:cubicBezTo>
                  <a:pt x="1528" y="5010"/>
                  <a:pt x="1538" y="4995"/>
                  <a:pt x="1547" y="4995"/>
                </a:cubicBezTo>
                <a:cubicBezTo>
                  <a:pt x="1574" y="4979"/>
                  <a:pt x="1593" y="4948"/>
                  <a:pt x="1629" y="4964"/>
                </a:cubicBezTo>
                <a:cubicBezTo>
                  <a:pt x="1629" y="4964"/>
                  <a:pt x="1638" y="4948"/>
                  <a:pt x="1647" y="4948"/>
                </a:cubicBezTo>
                <a:cubicBezTo>
                  <a:pt x="1657" y="4933"/>
                  <a:pt x="1666" y="4917"/>
                  <a:pt x="1675" y="4902"/>
                </a:cubicBezTo>
                <a:cubicBezTo>
                  <a:pt x="1684" y="4886"/>
                  <a:pt x="1693" y="4886"/>
                  <a:pt x="1702" y="4902"/>
                </a:cubicBezTo>
                <a:cubicBezTo>
                  <a:pt x="1702" y="4902"/>
                  <a:pt x="1712" y="4902"/>
                  <a:pt x="1721" y="4902"/>
                </a:cubicBezTo>
                <a:cubicBezTo>
                  <a:pt x="1721" y="4886"/>
                  <a:pt x="1730" y="4870"/>
                  <a:pt x="1712" y="4855"/>
                </a:cubicBezTo>
                <a:cubicBezTo>
                  <a:pt x="1702" y="4839"/>
                  <a:pt x="1702" y="4824"/>
                  <a:pt x="1693" y="4808"/>
                </a:cubicBezTo>
                <a:cubicBezTo>
                  <a:pt x="1684" y="4777"/>
                  <a:pt x="1693" y="4746"/>
                  <a:pt x="1702" y="4731"/>
                </a:cubicBezTo>
                <a:cubicBezTo>
                  <a:pt x="1712" y="4731"/>
                  <a:pt x="1721" y="4715"/>
                  <a:pt x="1730" y="4731"/>
                </a:cubicBezTo>
                <a:cubicBezTo>
                  <a:pt x="1730" y="4762"/>
                  <a:pt x="1739" y="4777"/>
                  <a:pt x="1757" y="4777"/>
                </a:cubicBezTo>
                <a:cubicBezTo>
                  <a:pt x="1776" y="4777"/>
                  <a:pt x="1785" y="4777"/>
                  <a:pt x="1794" y="4777"/>
                </a:cubicBezTo>
                <a:cubicBezTo>
                  <a:pt x="1794" y="4777"/>
                  <a:pt x="1794" y="4777"/>
                  <a:pt x="1794" y="4762"/>
                </a:cubicBezTo>
                <a:cubicBezTo>
                  <a:pt x="1803" y="4762"/>
                  <a:pt x="1803" y="4762"/>
                  <a:pt x="1803" y="4762"/>
                </a:cubicBezTo>
                <a:cubicBezTo>
                  <a:pt x="1794" y="4777"/>
                  <a:pt x="1794" y="4777"/>
                  <a:pt x="1794" y="4777"/>
                </a:cubicBezTo>
                <a:cubicBezTo>
                  <a:pt x="1794" y="4777"/>
                  <a:pt x="1794" y="4777"/>
                  <a:pt x="1794" y="4777"/>
                </a:cubicBezTo>
                <a:cubicBezTo>
                  <a:pt x="1794" y="4777"/>
                  <a:pt x="1794" y="4793"/>
                  <a:pt x="1794" y="4808"/>
                </a:cubicBezTo>
                <a:cubicBezTo>
                  <a:pt x="1803" y="4855"/>
                  <a:pt x="1812" y="4902"/>
                  <a:pt x="1849" y="4917"/>
                </a:cubicBezTo>
                <a:cubicBezTo>
                  <a:pt x="1867" y="4933"/>
                  <a:pt x="1876" y="4964"/>
                  <a:pt x="1885" y="4979"/>
                </a:cubicBezTo>
                <a:cubicBezTo>
                  <a:pt x="1895" y="4995"/>
                  <a:pt x="1895" y="5010"/>
                  <a:pt x="1895" y="5026"/>
                </a:cubicBezTo>
                <a:cubicBezTo>
                  <a:pt x="1904" y="5041"/>
                  <a:pt x="1913" y="5057"/>
                  <a:pt x="1922" y="5057"/>
                </a:cubicBezTo>
                <a:cubicBezTo>
                  <a:pt x="1931" y="5057"/>
                  <a:pt x="1940" y="5057"/>
                  <a:pt x="1949" y="5057"/>
                </a:cubicBezTo>
                <a:cubicBezTo>
                  <a:pt x="1977" y="5057"/>
                  <a:pt x="1995" y="5072"/>
                  <a:pt x="2014" y="5104"/>
                </a:cubicBezTo>
                <a:cubicBezTo>
                  <a:pt x="2023" y="5119"/>
                  <a:pt x="2032" y="5119"/>
                  <a:pt x="2041" y="5119"/>
                </a:cubicBezTo>
                <a:cubicBezTo>
                  <a:pt x="2041" y="5119"/>
                  <a:pt x="2041" y="5119"/>
                  <a:pt x="2041" y="5119"/>
                </a:cubicBezTo>
                <a:cubicBezTo>
                  <a:pt x="2041" y="5119"/>
                  <a:pt x="2041" y="5119"/>
                  <a:pt x="2041" y="5119"/>
                </a:cubicBezTo>
                <a:cubicBezTo>
                  <a:pt x="2041" y="5119"/>
                  <a:pt x="2041" y="5119"/>
                  <a:pt x="2041" y="5119"/>
                </a:cubicBezTo>
                <a:cubicBezTo>
                  <a:pt x="2041" y="5119"/>
                  <a:pt x="2041" y="5119"/>
                  <a:pt x="2041" y="5119"/>
                </a:cubicBezTo>
                <a:cubicBezTo>
                  <a:pt x="2041" y="5135"/>
                  <a:pt x="2050" y="5150"/>
                  <a:pt x="2050" y="5150"/>
                </a:cubicBezTo>
                <a:cubicBezTo>
                  <a:pt x="2068" y="5181"/>
                  <a:pt x="2087" y="5212"/>
                  <a:pt x="2114" y="5197"/>
                </a:cubicBezTo>
                <a:cubicBezTo>
                  <a:pt x="2114" y="5197"/>
                  <a:pt x="2123" y="5197"/>
                  <a:pt x="2123" y="5197"/>
                </a:cubicBezTo>
                <a:cubicBezTo>
                  <a:pt x="2133" y="5197"/>
                  <a:pt x="2133" y="5212"/>
                  <a:pt x="2123" y="5212"/>
                </a:cubicBezTo>
                <a:cubicBezTo>
                  <a:pt x="2114" y="5243"/>
                  <a:pt x="2114" y="5274"/>
                  <a:pt x="2133" y="5306"/>
                </a:cubicBezTo>
                <a:cubicBezTo>
                  <a:pt x="2133" y="5306"/>
                  <a:pt x="2142" y="5337"/>
                  <a:pt x="2151" y="5337"/>
                </a:cubicBezTo>
                <a:cubicBezTo>
                  <a:pt x="2160" y="5352"/>
                  <a:pt x="2169" y="5352"/>
                  <a:pt x="2169" y="5383"/>
                </a:cubicBezTo>
                <a:cubicBezTo>
                  <a:pt x="2169" y="5399"/>
                  <a:pt x="2169" y="5430"/>
                  <a:pt x="2178" y="5445"/>
                </a:cubicBezTo>
                <a:cubicBezTo>
                  <a:pt x="2178" y="5476"/>
                  <a:pt x="2187" y="5523"/>
                  <a:pt x="2206" y="5554"/>
                </a:cubicBezTo>
                <a:cubicBezTo>
                  <a:pt x="2215" y="5570"/>
                  <a:pt x="2224" y="5570"/>
                  <a:pt x="2242" y="5570"/>
                </a:cubicBezTo>
                <a:cubicBezTo>
                  <a:pt x="2252" y="5570"/>
                  <a:pt x="2261" y="5554"/>
                  <a:pt x="2261" y="5539"/>
                </a:cubicBezTo>
                <a:cubicBezTo>
                  <a:pt x="2261" y="5523"/>
                  <a:pt x="2252" y="5508"/>
                  <a:pt x="2252" y="5492"/>
                </a:cubicBezTo>
                <a:cubicBezTo>
                  <a:pt x="2252" y="5492"/>
                  <a:pt x="2252" y="5492"/>
                  <a:pt x="2252" y="5476"/>
                </a:cubicBezTo>
                <a:cubicBezTo>
                  <a:pt x="2261" y="5476"/>
                  <a:pt x="2261" y="5476"/>
                  <a:pt x="2261" y="5492"/>
                </a:cubicBezTo>
                <a:cubicBezTo>
                  <a:pt x="2270" y="5508"/>
                  <a:pt x="2270" y="5523"/>
                  <a:pt x="2270" y="5539"/>
                </a:cubicBezTo>
                <a:cubicBezTo>
                  <a:pt x="2279" y="5570"/>
                  <a:pt x="2288" y="5585"/>
                  <a:pt x="2297" y="5601"/>
                </a:cubicBezTo>
                <a:cubicBezTo>
                  <a:pt x="2297" y="5616"/>
                  <a:pt x="2297" y="5616"/>
                  <a:pt x="2297" y="5616"/>
                </a:cubicBezTo>
                <a:cubicBezTo>
                  <a:pt x="2297" y="5632"/>
                  <a:pt x="2288" y="5632"/>
                  <a:pt x="2288" y="5616"/>
                </a:cubicBezTo>
                <a:cubicBezTo>
                  <a:pt x="2279" y="5616"/>
                  <a:pt x="2279" y="5616"/>
                  <a:pt x="2270" y="5616"/>
                </a:cubicBezTo>
                <a:cubicBezTo>
                  <a:pt x="2252" y="5601"/>
                  <a:pt x="2233" y="5616"/>
                  <a:pt x="2233" y="5647"/>
                </a:cubicBezTo>
                <a:cubicBezTo>
                  <a:pt x="2224" y="5663"/>
                  <a:pt x="2215" y="5694"/>
                  <a:pt x="2224" y="5725"/>
                </a:cubicBezTo>
                <a:cubicBezTo>
                  <a:pt x="2224" y="5741"/>
                  <a:pt x="2224" y="5772"/>
                  <a:pt x="2233" y="5803"/>
                </a:cubicBezTo>
                <a:cubicBezTo>
                  <a:pt x="2224" y="5803"/>
                  <a:pt x="2224" y="5803"/>
                  <a:pt x="2224" y="5803"/>
                </a:cubicBezTo>
                <a:cubicBezTo>
                  <a:pt x="2224" y="5803"/>
                  <a:pt x="2224" y="5803"/>
                  <a:pt x="2224" y="5803"/>
                </a:cubicBezTo>
                <a:cubicBezTo>
                  <a:pt x="2233" y="5803"/>
                  <a:pt x="2233" y="5803"/>
                  <a:pt x="2233" y="5803"/>
                </a:cubicBezTo>
                <a:cubicBezTo>
                  <a:pt x="2242" y="5818"/>
                  <a:pt x="2242" y="5849"/>
                  <a:pt x="2242" y="5865"/>
                </a:cubicBezTo>
                <a:cubicBezTo>
                  <a:pt x="2233" y="5912"/>
                  <a:pt x="2224" y="5958"/>
                  <a:pt x="2233" y="6005"/>
                </a:cubicBezTo>
                <a:cubicBezTo>
                  <a:pt x="2233" y="6005"/>
                  <a:pt x="2233" y="6020"/>
                  <a:pt x="2233" y="6020"/>
                </a:cubicBezTo>
                <a:cubicBezTo>
                  <a:pt x="2242" y="6020"/>
                  <a:pt x="2252" y="6020"/>
                  <a:pt x="2252" y="6005"/>
                </a:cubicBezTo>
                <a:cubicBezTo>
                  <a:pt x="2261" y="5974"/>
                  <a:pt x="2270" y="5943"/>
                  <a:pt x="2279" y="5927"/>
                </a:cubicBezTo>
                <a:cubicBezTo>
                  <a:pt x="2279" y="5912"/>
                  <a:pt x="2279" y="5912"/>
                  <a:pt x="2279" y="5912"/>
                </a:cubicBezTo>
                <a:cubicBezTo>
                  <a:pt x="2279" y="5912"/>
                  <a:pt x="2279" y="5912"/>
                  <a:pt x="2279" y="5912"/>
                </a:cubicBezTo>
                <a:cubicBezTo>
                  <a:pt x="2288" y="5896"/>
                  <a:pt x="2297" y="5880"/>
                  <a:pt x="2306" y="5880"/>
                </a:cubicBezTo>
                <a:cubicBezTo>
                  <a:pt x="2306" y="5880"/>
                  <a:pt x="2316" y="5880"/>
                  <a:pt x="2316" y="5880"/>
                </a:cubicBezTo>
                <a:cubicBezTo>
                  <a:pt x="2316" y="5880"/>
                  <a:pt x="2316" y="5880"/>
                  <a:pt x="2316" y="5880"/>
                </a:cubicBezTo>
                <a:cubicBezTo>
                  <a:pt x="2316" y="5880"/>
                  <a:pt x="2316" y="5880"/>
                  <a:pt x="2316" y="5880"/>
                </a:cubicBezTo>
                <a:cubicBezTo>
                  <a:pt x="2334" y="5818"/>
                  <a:pt x="2361" y="5772"/>
                  <a:pt x="2371" y="5710"/>
                </a:cubicBezTo>
                <a:cubicBezTo>
                  <a:pt x="2371" y="5710"/>
                  <a:pt x="2380" y="5710"/>
                  <a:pt x="2380" y="5710"/>
                </a:cubicBezTo>
                <a:cubicBezTo>
                  <a:pt x="2389" y="5710"/>
                  <a:pt x="2389" y="5725"/>
                  <a:pt x="2389" y="5725"/>
                </a:cubicBezTo>
                <a:cubicBezTo>
                  <a:pt x="2389" y="5741"/>
                  <a:pt x="2389" y="5756"/>
                  <a:pt x="2389" y="5756"/>
                </a:cubicBezTo>
                <a:cubicBezTo>
                  <a:pt x="2380" y="5787"/>
                  <a:pt x="2371" y="5818"/>
                  <a:pt x="2371" y="5849"/>
                </a:cubicBezTo>
                <a:cubicBezTo>
                  <a:pt x="2361" y="5865"/>
                  <a:pt x="2371" y="5880"/>
                  <a:pt x="2371" y="5912"/>
                </a:cubicBezTo>
                <a:cubicBezTo>
                  <a:pt x="2380" y="5912"/>
                  <a:pt x="2380" y="5912"/>
                  <a:pt x="2380" y="5912"/>
                </a:cubicBezTo>
                <a:cubicBezTo>
                  <a:pt x="2380" y="5912"/>
                  <a:pt x="2380" y="5912"/>
                  <a:pt x="2380" y="5912"/>
                </a:cubicBezTo>
                <a:cubicBezTo>
                  <a:pt x="2380" y="5927"/>
                  <a:pt x="2389" y="5943"/>
                  <a:pt x="2389" y="5958"/>
                </a:cubicBezTo>
                <a:cubicBezTo>
                  <a:pt x="2389" y="5958"/>
                  <a:pt x="2389" y="5958"/>
                  <a:pt x="2389" y="5958"/>
                </a:cubicBezTo>
                <a:cubicBezTo>
                  <a:pt x="2389" y="5974"/>
                  <a:pt x="2389" y="5974"/>
                  <a:pt x="2389" y="5974"/>
                </a:cubicBezTo>
                <a:cubicBezTo>
                  <a:pt x="2389" y="5958"/>
                  <a:pt x="2389" y="5958"/>
                  <a:pt x="2389" y="5958"/>
                </a:cubicBezTo>
                <a:cubicBezTo>
                  <a:pt x="2389" y="5958"/>
                  <a:pt x="2389" y="5958"/>
                  <a:pt x="2389" y="5958"/>
                </a:cubicBezTo>
                <a:cubicBezTo>
                  <a:pt x="2380" y="5943"/>
                  <a:pt x="2380" y="5927"/>
                  <a:pt x="2380" y="5912"/>
                </a:cubicBezTo>
                <a:cubicBezTo>
                  <a:pt x="2380" y="5912"/>
                  <a:pt x="2380" y="5912"/>
                  <a:pt x="2380" y="5912"/>
                </a:cubicBezTo>
                <a:cubicBezTo>
                  <a:pt x="2380" y="5912"/>
                  <a:pt x="2380" y="5912"/>
                  <a:pt x="2371" y="5912"/>
                </a:cubicBezTo>
                <a:cubicBezTo>
                  <a:pt x="2361" y="5896"/>
                  <a:pt x="2352" y="5896"/>
                  <a:pt x="2352" y="5896"/>
                </a:cubicBezTo>
                <a:cubicBezTo>
                  <a:pt x="2334" y="5880"/>
                  <a:pt x="2325" y="5880"/>
                  <a:pt x="2316" y="5880"/>
                </a:cubicBezTo>
                <a:cubicBezTo>
                  <a:pt x="2316" y="5880"/>
                  <a:pt x="2316" y="5880"/>
                  <a:pt x="2316" y="5880"/>
                </a:cubicBezTo>
                <a:cubicBezTo>
                  <a:pt x="2316" y="5880"/>
                  <a:pt x="2316" y="5880"/>
                  <a:pt x="2306" y="5880"/>
                </a:cubicBezTo>
                <a:cubicBezTo>
                  <a:pt x="2306" y="5912"/>
                  <a:pt x="2288" y="5912"/>
                  <a:pt x="2279" y="5912"/>
                </a:cubicBezTo>
                <a:cubicBezTo>
                  <a:pt x="2279" y="5912"/>
                  <a:pt x="2279" y="5912"/>
                  <a:pt x="2279" y="5912"/>
                </a:cubicBezTo>
                <a:cubicBezTo>
                  <a:pt x="2279" y="5912"/>
                  <a:pt x="2279" y="5912"/>
                  <a:pt x="2279" y="5927"/>
                </a:cubicBezTo>
                <a:cubicBezTo>
                  <a:pt x="2270" y="5958"/>
                  <a:pt x="2279" y="6005"/>
                  <a:pt x="2270" y="6036"/>
                </a:cubicBezTo>
                <a:cubicBezTo>
                  <a:pt x="2261" y="6051"/>
                  <a:pt x="2270" y="6067"/>
                  <a:pt x="2279" y="6083"/>
                </a:cubicBezTo>
                <a:cubicBezTo>
                  <a:pt x="2288" y="6083"/>
                  <a:pt x="2288" y="6083"/>
                  <a:pt x="2297" y="6083"/>
                </a:cubicBezTo>
                <a:cubicBezTo>
                  <a:pt x="2297" y="6083"/>
                  <a:pt x="2297" y="6083"/>
                  <a:pt x="2297" y="6083"/>
                </a:cubicBezTo>
                <a:cubicBezTo>
                  <a:pt x="2297" y="6067"/>
                  <a:pt x="2297" y="6067"/>
                  <a:pt x="2297" y="6067"/>
                </a:cubicBezTo>
                <a:cubicBezTo>
                  <a:pt x="2297" y="6067"/>
                  <a:pt x="2297" y="6051"/>
                  <a:pt x="2306" y="6051"/>
                </a:cubicBezTo>
                <a:cubicBezTo>
                  <a:pt x="2306" y="6051"/>
                  <a:pt x="2306" y="6051"/>
                  <a:pt x="2306" y="6051"/>
                </a:cubicBezTo>
                <a:cubicBezTo>
                  <a:pt x="2306" y="6067"/>
                  <a:pt x="2297" y="6067"/>
                  <a:pt x="2297" y="6067"/>
                </a:cubicBezTo>
                <a:cubicBezTo>
                  <a:pt x="2297" y="6067"/>
                  <a:pt x="2297" y="6083"/>
                  <a:pt x="2297" y="6083"/>
                </a:cubicBezTo>
                <a:cubicBezTo>
                  <a:pt x="2297" y="6083"/>
                  <a:pt x="2297" y="6083"/>
                  <a:pt x="2297" y="6083"/>
                </a:cubicBezTo>
                <a:cubicBezTo>
                  <a:pt x="2288" y="6098"/>
                  <a:pt x="2288" y="6114"/>
                  <a:pt x="2288" y="6114"/>
                </a:cubicBezTo>
                <a:cubicBezTo>
                  <a:pt x="2297" y="6129"/>
                  <a:pt x="2306" y="6145"/>
                  <a:pt x="2297" y="6176"/>
                </a:cubicBezTo>
                <a:cubicBezTo>
                  <a:pt x="2297" y="6191"/>
                  <a:pt x="2297" y="6207"/>
                  <a:pt x="2288" y="6222"/>
                </a:cubicBezTo>
                <a:cubicBezTo>
                  <a:pt x="2288" y="6238"/>
                  <a:pt x="2288" y="6253"/>
                  <a:pt x="2288" y="6269"/>
                </a:cubicBezTo>
                <a:cubicBezTo>
                  <a:pt x="2306" y="6300"/>
                  <a:pt x="2306" y="6331"/>
                  <a:pt x="2316" y="6362"/>
                </a:cubicBezTo>
                <a:cubicBezTo>
                  <a:pt x="2316" y="6378"/>
                  <a:pt x="2325" y="6378"/>
                  <a:pt x="2325" y="6378"/>
                </a:cubicBezTo>
                <a:cubicBezTo>
                  <a:pt x="2325" y="6378"/>
                  <a:pt x="2334" y="6378"/>
                  <a:pt x="2334" y="6362"/>
                </a:cubicBezTo>
                <a:cubicBezTo>
                  <a:pt x="2343" y="6331"/>
                  <a:pt x="2361" y="6285"/>
                  <a:pt x="2361" y="6238"/>
                </a:cubicBezTo>
                <a:cubicBezTo>
                  <a:pt x="2361" y="6238"/>
                  <a:pt x="2361" y="6238"/>
                  <a:pt x="2361" y="6238"/>
                </a:cubicBezTo>
                <a:cubicBezTo>
                  <a:pt x="2361" y="6238"/>
                  <a:pt x="2361" y="6238"/>
                  <a:pt x="2361" y="6238"/>
                </a:cubicBezTo>
                <a:cubicBezTo>
                  <a:pt x="2352" y="6238"/>
                  <a:pt x="2352" y="6222"/>
                  <a:pt x="2352" y="6222"/>
                </a:cubicBezTo>
                <a:cubicBezTo>
                  <a:pt x="2352" y="6222"/>
                  <a:pt x="2361" y="6222"/>
                  <a:pt x="2361" y="6222"/>
                </a:cubicBezTo>
                <a:cubicBezTo>
                  <a:pt x="2361" y="6238"/>
                  <a:pt x="2361" y="6238"/>
                  <a:pt x="2361" y="6238"/>
                </a:cubicBezTo>
                <a:cubicBezTo>
                  <a:pt x="2361" y="6238"/>
                  <a:pt x="2361" y="6238"/>
                  <a:pt x="2361" y="6238"/>
                </a:cubicBezTo>
                <a:cubicBezTo>
                  <a:pt x="2361" y="6238"/>
                  <a:pt x="2361" y="6238"/>
                  <a:pt x="2361" y="6238"/>
                </a:cubicBezTo>
                <a:cubicBezTo>
                  <a:pt x="2361" y="6238"/>
                  <a:pt x="2371" y="6238"/>
                  <a:pt x="2371" y="6238"/>
                </a:cubicBezTo>
                <a:cubicBezTo>
                  <a:pt x="2371" y="6238"/>
                  <a:pt x="2371" y="6238"/>
                  <a:pt x="2371" y="6238"/>
                </a:cubicBezTo>
                <a:cubicBezTo>
                  <a:pt x="2371" y="6238"/>
                  <a:pt x="2380" y="6238"/>
                  <a:pt x="2380" y="6238"/>
                </a:cubicBezTo>
                <a:cubicBezTo>
                  <a:pt x="2380" y="6238"/>
                  <a:pt x="2380" y="6238"/>
                  <a:pt x="2380" y="6238"/>
                </a:cubicBezTo>
                <a:cubicBezTo>
                  <a:pt x="2380" y="6238"/>
                  <a:pt x="2380" y="6238"/>
                  <a:pt x="2371" y="6238"/>
                </a:cubicBezTo>
                <a:cubicBezTo>
                  <a:pt x="2380" y="6253"/>
                  <a:pt x="2389" y="6269"/>
                  <a:pt x="2389" y="6285"/>
                </a:cubicBezTo>
                <a:cubicBezTo>
                  <a:pt x="2389" y="6285"/>
                  <a:pt x="2389" y="6285"/>
                  <a:pt x="2398" y="6285"/>
                </a:cubicBezTo>
                <a:cubicBezTo>
                  <a:pt x="2398" y="6285"/>
                  <a:pt x="2398" y="6300"/>
                  <a:pt x="2398" y="6300"/>
                </a:cubicBezTo>
                <a:cubicBezTo>
                  <a:pt x="2398" y="6300"/>
                  <a:pt x="2398" y="6300"/>
                  <a:pt x="2398" y="6316"/>
                </a:cubicBezTo>
                <a:cubicBezTo>
                  <a:pt x="2398" y="6331"/>
                  <a:pt x="2398" y="6331"/>
                  <a:pt x="2398" y="6316"/>
                </a:cubicBezTo>
                <a:cubicBezTo>
                  <a:pt x="2398" y="6316"/>
                  <a:pt x="2398" y="6300"/>
                  <a:pt x="2398" y="6300"/>
                </a:cubicBezTo>
                <a:cubicBezTo>
                  <a:pt x="2398" y="6300"/>
                  <a:pt x="2398" y="6300"/>
                  <a:pt x="2398" y="6300"/>
                </a:cubicBezTo>
                <a:cubicBezTo>
                  <a:pt x="2398" y="6300"/>
                  <a:pt x="2389" y="6285"/>
                  <a:pt x="2389" y="6285"/>
                </a:cubicBezTo>
                <a:cubicBezTo>
                  <a:pt x="2389" y="6285"/>
                  <a:pt x="2389" y="6285"/>
                  <a:pt x="2389" y="6285"/>
                </a:cubicBezTo>
                <a:cubicBezTo>
                  <a:pt x="2380" y="6300"/>
                  <a:pt x="2380" y="6316"/>
                  <a:pt x="2380" y="6347"/>
                </a:cubicBezTo>
                <a:cubicBezTo>
                  <a:pt x="2380" y="6362"/>
                  <a:pt x="2389" y="6378"/>
                  <a:pt x="2398" y="6378"/>
                </a:cubicBezTo>
                <a:cubicBezTo>
                  <a:pt x="2407" y="6393"/>
                  <a:pt x="2416" y="6393"/>
                  <a:pt x="2416" y="6393"/>
                </a:cubicBezTo>
                <a:cubicBezTo>
                  <a:pt x="2435" y="6393"/>
                  <a:pt x="2435" y="6409"/>
                  <a:pt x="2425" y="6424"/>
                </a:cubicBezTo>
                <a:cubicBezTo>
                  <a:pt x="2416" y="6440"/>
                  <a:pt x="2398" y="6471"/>
                  <a:pt x="2398" y="6518"/>
                </a:cubicBezTo>
                <a:cubicBezTo>
                  <a:pt x="2398" y="6533"/>
                  <a:pt x="2389" y="6533"/>
                  <a:pt x="2380" y="6533"/>
                </a:cubicBezTo>
                <a:cubicBezTo>
                  <a:pt x="2371" y="6549"/>
                  <a:pt x="2371" y="6549"/>
                  <a:pt x="2380" y="6564"/>
                </a:cubicBezTo>
                <a:cubicBezTo>
                  <a:pt x="2398" y="6595"/>
                  <a:pt x="2398" y="6611"/>
                  <a:pt x="2371" y="6626"/>
                </a:cubicBezTo>
                <a:cubicBezTo>
                  <a:pt x="2371" y="6642"/>
                  <a:pt x="2361" y="6642"/>
                  <a:pt x="2361" y="6642"/>
                </a:cubicBezTo>
                <a:cubicBezTo>
                  <a:pt x="2371" y="6673"/>
                  <a:pt x="2380" y="6704"/>
                  <a:pt x="2398" y="6689"/>
                </a:cubicBezTo>
                <a:cubicBezTo>
                  <a:pt x="2416" y="6689"/>
                  <a:pt x="2435" y="6673"/>
                  <a:pt x="2453" y="6673"/>
                </a:cubicBezTo>
                <a:cubicBezTo>
                  <a:pt x="2453" y="6673"/>
                  <a:pt x="2462" y="6673"/>
                  <a:pt x="2462" y="6673"/>
                </a:cubicBezTo>
                <a:cubicBezTo>
                  <a:pt x="2462" y="6689"/>
                  <a:pt x="2462" y="6689"/>
                  <a:pt x="2453" y="6704"/>
                </a:cubicBezTo>
                <a:cubicBezTo>
                  <a:pt x="2453" y="6704"/>
                  <a:pt x="2444" y="6720"/>
                  <a:pt x="2435" y="6735"/>
                </a:cubicBezTo>
                <a:cubicBezTo>
                  <a:pt x="2416" y="6751"/>
                  <a:pt x="2416" y="6782"/>
                  <a:pt x="2416" y="6813"/>
                </a:cubicBezTo>
                <a:cubicBezTo>
                  <a:pt x="2416" y="6828"/>
                  <a:pt x="2416" y="6828"/>
                  <a:pt x="2425" y="6844"/>
                </a:cubicBezTo>
                <a:cubicBezTo>
                  <a:pt x="2425" y="6844"/>
                  <a:pt x="2425" y="6844"/>
                  <a:pt x="2425" y="6844"/>
                </a:cubicBezTo>
                <a:cubicBezTo>
                  <a:pt x="2425" y="6844"/>
                  <a:pt x="2425" y="6828"/>
                  <a:pt x="2425" y="6828"/>
                </a:cubicBezTo>
                <a:cubicBezTo>
                  <a:pt x="2425" y="6828"/>
                  <a:pt x="2425" y="6828"/>
                  <a:pt x="2425" y="6828"/>
                </a:cubicBezTo>
                <a:cubicBezTo>
                  <a:pt x="2425" y="6828"/>
                  <a:pt x="2425" y="6828"/>
                  <a:pt x="2425" y="6828"/>
                </a:cubicBezTo>
                <a:cubicBezTo>
                  <a:pt x="2435" y="6828"/>
                  <a:pt x="2425" y="6828"/>
                  <a:pt x="2425" y="6828"/>
                </a:cubicBezTo>
                <a:cubicBezTo>
                  <a:pt x="2425" y="6828"/>
                  <a:pt x="2425" y="6844"/>
                  <a:pt x="2425" y="6844"/>
                </a:cubicBezTo>
                <a:cubicBezTo>
                  <a:pt x="2435" y="6859"/>
                  <a:pt x="2453" y="6891"/>
                  <a:pt x="2462" y="6906"/>
                </a:cubicBezTo>
                <a:cubicBezTo>
                  <a:pt x="2471" y="6922"/>
                  <a:pt x="2471" y="6937"/>
                  <a:pt x="2471" y="6953"/>
                </a:cubicBezTo>
                <a:cubicBezTo>
                  <a:pt x="2462" y="6968"/>
                  <a:pt x="2462" y="6984"/>
                  <a:pt x="2453" y="6999"/>
                </a:cubicBezTo>
                <a:cubicBezTo>
                  <a:pt x="2453" y="6999"/>
                  <a:pt x="2453" y="6999"/>
                  <a:pt x="2453" y="6999"/>
                </a:cubicBezTo>
                <a:cubicBezTo>
                  <a:pt x="2453" y="6999"/>
                  <a:pt x="2453" y="6999"/>
                  <a:pt x="2453" y="6999"/>
                </a:cubicBezTo>
                <a:cubicBezTo>
                  <a:pt x="2453" y="6999"/>
                  <a:pt x="2453" y="6999"/>
                  <a:pt x="2453" y="6999"/>
                </a:cubicBezTo>
                <a:cubicBezTo>
                  <a:pt x="2453" y="7015"/>
                  <a:pt x="2453" y="7030"/>
                  <a:pt x="2453" y="7046"/>
                </a:cubicBezTo>
                <a:cubicBezTo>
                  <a:pt x="2462" y="7062"/>
                  <a:pt x="2462" y="7077"/>
                  <a:pt x="2453" y="7108"/>
                </a:cubicBezTo>
                <a:cubicBezTo>
                  <a:pt x="2453" y="7108"/>
                  <a:pt x="2444" y="7108"/>
                  <a:pt x="2444" y="7108"/>
                </a:cubicBezTo>
                <a:cubicBezTo>
                  <a:pt x="2471" y="7201"/>
                  <a:pt x="2471" y="7201"/>
                  <a:pt x="2471" y="7201"/>
                </a:cubicBezTo>
                <a:cubicBezTo>
                  <a:pt x="2480" y="7201"/>
                  <a:pt x="2499" y="7217"/>
                  <a:pt x="2508" y="7248"/>
                </a:cubicBezTo>
                <a:cubicBezTo>
                  <a:pt x="2517" y="7264"/>
                  <a:pt x="2526" y="7279"/>
                  <a:pt x="2544" y="7295"/>
                </a:cubicBezTo>
                <a:cubicBezTo>
                  <a:pt x="2554" y="7295"/>
                  <a:pt x="2572" y="7310"/>
                  <a:pt x="2581" y="7326"/>
                </a:cubicBezTo>
                <a:cubicBezTo>
                  <a:pt x="2590" y="7326"/>
                  <a:pt x="2590" y="7341"/>
                  <a:pt x="2590" y="7357"/>
                </a:cubicBezTo>
                <a:cubicBezTo>
                  <a:pt x="2581" y="7372"/>
                  <a:pt x="2581" y="7403"/>
                  <a:pt x="2590" y="7434"/>
                </a:cubicBezTo>
                <a:cubicBezTo>
                  <a:pt x="2590" y="7450"/>
                  <a:pt x="2590" y="7450"/>
                  <a:pt x="2599" y="7466"/>
                </a:cubicBezTo>
                <a:cubicBezTo>
                  <a:pt x="2599" y="7466"/>
                  <a:pt x="2599" y="7466"/>
                  <a:pt x="2599" y="7466"/>
                </a:cubicBezTo>
                <a:cubicBezTo>
                  <a:pt x="2599" y="7466"/>
                  <a:pt x="2599" y="7466"/>
                  <a:pt x="2599" y="7466"/>
                </a:cubicBezTo>
                <a:cubicBezTo>
                  <a:pt x="2599" y="7466"/>
                  <a:pt x="2599" y="7466"/>
                  <a:pt x="2599" y="7466"/>
                </a:cubicBezTo>
                <a:cubicBezTo>
                  <a:pt x="2599" y="7466"/>
                  <a:pt x="2599" y="7466"/>
                  <a:pt x="2599" y="7466"/>
                </a:cubicBezTo>
                <a:cubicBezTo>
                  <a:pt x="2599" y="7466"/>
                  <a:pt x="2599" y="7481"/>
                  <a:pt x="2599" y="7497"/>
                </a:cubicBezTo>
                <a:cubicBezTo>
                  <a:pt x="2608" y="7497"/>
                  <a:pt x="2618" y="7497"/>
                  <a:pt x="2618" y="7497"/>
                </a:cubicBezTo>
                <a:cubicBezTo>
                  <a:pt x="2636" y="7497"/>
                  <a:pt x="2645" y="7512"/>
                  <a:pt x="2645" y="7528"/>
                </a:cubicBezTo>
                <a:cubicBezTo>
                  <a:pt x="2654" y="7559"/>
                  <a:pt x="2654" y="7590"/>
                  <a:pt x="2663" y="7621"/>
                </a:cubicBezTo>
                <a:cubicBezTo>
                  <a:pt x="2673" y="7636"/>
                  <a:pt x="2663" y="7668"/>
                  <a:pt x="2663" y="7699"/>
                </a:cubicBezTo>
                <a:cubicBezTo>
                  <a:pt x="2654" y="7699"/>
                  <a:pt x="2654" y="7714"/>
                  <a:pt x="2654" y="7714"/>
                </a:cubicBezTo>
                <a:cubicBezTo>
                  <a:pt x="2645" y="7714"/>
                  <a:pt x="2636" y="7730"/>
                  <a:pt x="2627" y="7730"/>
                </a:cubicBezTo>
                <a:cubicBezTo>
                  <a:pt x="2608" y="7714"/>
                  <a:pt x="2581" y="7714"/>
                  <a:pt x="2563" y="7683"/>
                </a:cubicBezTo>
                <a:cubicBezTo>
                  <a:pt x="2572" y="7683"/>
                  <a:pt x="2572" y="7683"/>
                  <a:pt x="2572" y="7683"/>
                </a:cubicBezTo>
                <a:cubicBezTo>
                  <a:pt x="2572" y="7683"/>
                  <a:pt x="2572" y="7683"/>
                  <a:pt x="2563" y="7683"/>
                </a:cubicBezTo>
                <a:cubicBezTo>
                  <a:pt x="2572" y="7683"/>
                  <a:pt x="2581" y="7683"/>
                  <a:pt x="2590" y="7683"/>
                </a:cubicBezTo>
                <a:cubicBezTo>
                  <a:pt x="2608" y="7683"/>
                  <a:pt x="2618" y="7668"/>
                  <a:pt x="2618" y="7652"/>
                </a:cubicBezTo>
                <a:cubicBezTo>
                  <a:pt x="2618" y="7590"/>
                  <a:pt x="2608" y="7543"/>
                  <a:pt x="2599" y="7497"/>
                </a:cubicBezTo>
                <a:cubicBezTo>
                  <a:pt x="2590" y="7481"/>
                  <a:pt x="2572" y="7481"/>
                  <a:pt x="2572" y="7450"/>
                </a:cubicBezTo>
                <a:cubicBezTo>
                  <a:pt x="2572" y="7434"/>
                  <a:pt x="2563" y="7403"/>
                  <a:pt x="2563" y="7388"/>
                </a:cubicBezTo>
                <a:cubicBezTo>
                  <a:pt x="2554" y="7341"/>
                  <a:pt x="2535" y="7310"/>
                  <a:pt x="2508" y="7295"/>
                </a:cubicBezTo>
                <a:cubicBezTo>
                  <a:pt x="2489" y="7279"/>
                  <a:pt x="2471" y="7264"/>
                  <a:pt x="2453" y="7232"/>
                </a:cubicBezTo>
                <a:cubicBezTo>
                  <a:pt x="2444" y="7232"/>
                  <a:pt x="2435" y="7217"/>
                  <a:pt x="2425" y="7201"/>
                </a:cubicBezTo>
                <a:cubicBezTo>
                  <a:pt x="2416" y="7186"/>
                  <a:pt x="2407" y="7186"/>
                  <a:pt x="2398" y="7186"/>
                </a:cubicBezTo>
                <a:cubicBezTo>
                  <a:pt x="2389" y="7186"/>
                  <a:pt x="2380" y="7201"/>
                  <a:pt x="2380" y="7217"/>
                </a:cubicBezTo>
                <a:cubicBezTo>
                  <a:pt x="2389" y="7232"/>
                  <a:pt x="2389" y="7264"/>
                  <a:pt x="2389" y="7295"/>
                </a:cubicBezTo>
                <a:cubicBezTo>
                  <a:pt x="2389" y="7310"/>
                  <a:pt x="2389" y="7326"/>
                  <a:pt x="2398" y="7326"/>
                </a:cubicBezTo>
                <a:cubicBezTo>
                  <a:pt x="2407" y="7357"/>
                  <a:pt x="2425" y="7372"/>
                  <a:pt x="2435" y="7403"/>
                </a:cubicBezTo>
                <a:cubicBezTo>
                  <a:pt x="2462" y="7481"/>
                  <a:pt x="2508" y="7543"/>
                  <a:pt x="2535" y="7621"/>
                </a:cubicBezTo>
                <a:cubicBezTo>
                  <a:pt x="2535" y="7636"/>
                  <a:pt x="2544" y="7652"/>
                  <a:pt x="2554" y="7652"/>
                </a:cubicBezTo>
                <a:cubicBezTo>
                  <a:pt x="2554" y="7652"/>
                  <a:pt x="2554" y="7652"/>
                  <a:pt x="2554" y="7652"/>
                </a:cubicBezTo>
                <a:cubicBezTo>
                  <a:pt x="2554" y="7652"/>
                  <a:pt x="2554" y="7652"/>
                  <a:pt x="2554" y="7652"/>
                </a:cubicBezTo>
                <a:cubicBezTo>
                  <a:pt x="2535" y="7668"/>
                  <a:pt x="2517" y="7699"/>
                  <a:pt x="2517" y="7730"/>
                </a:cubicBezTo>
                <a:cubicBezTo>
                  <a:pt x="2517" y="7792"/>
                  <a:pt x="2517" y="7854"/>
                  <a:pt x="2517" y="7916"/>
                </a:cubicBezTo>
                <a:cubicBezTo>
                  <a:pt x="2517" y="7994"/>
                  <a:pt x="2508" y="8056"/>
                  <a:pt x="2499" y="8118"/>
                </a:cubicBezTo>
                <a:cubicBezTo>
                  <a:pt x="2480" y="8196"/>
                  <a:pt x="2462" y="8258"/>
                  <a:pt x="2453" y="8336"/>
                </a:cubicBezTo>
                <a:cubicBezTo>
                  <a:pt x="2444" y="8413"/>
                  <a:pt x="2425" y="8476"/>
                  <a:pt x="2398" y="8538"/>
                </a:cubicBezTo>
                <a:cubicBezTo>
                  <a:pt x="2380" y="8600"/>
                  <a:pt x="2371" y="8662"/>
                  <a:pt x="2371" y="8724"/>
                </a:cubicBezTo>
                <a:cubicBezTo>
                  <a:pt x="2371" y="8740"/>
                  <a:pt x="2371" y="8755"/>
                  <a:pt x="2371" y="8755"/>
                </a:cubicBezTo>
                <a:cubicBezTo>
                  <a:pt x="2380" y="8833"/>
                  <a:pt x="2371" y="8911"/>
                  <a:pt x="2343" y="8973"/>
                </a:cubicBezTo>
                <a:cubicBezTo>
                  <a:pt x="2334" y="8988"/>
                  <a:pt x="2334" y="9019"/>
                  <a:pt x="2343" y="9035"/>
                </a:cubicBezTo>
                <a:cubicBezTo>
                  <a:pt x="2352" y="9082"/>
                  <a:pt x="2361" y="9128"/>
                  <a:pt x="2352" y="9175"/>
                </a:cubicBezTo>
                <a:cubicBezTo>
                  <a:pt x="2343" y="9206"/>
                  <a:pt x="2352" y="9222"/>
                  <a:pt x="2352" y="9253"/>
                </a:cubicBezTo>
                <a:cubicBezTo>
                  <a:pt x="2352" y="9253"/>
                  <a:pt x="2352" y="9268"/>
                  <a:pt x="2352" y="9284"/>
                </a:cubicBezTo>
                <a:cubicBezTo>
                  <a:pt x="2361" y="9330"/>
                  <a:pt x="2371" y="9361"/>
                  <a:pt x="2380" y="9392"/>
                </a:cubicBezTo>
                <a:cubicBezTo>
                  <a:pt x="2389" y="9408"/>
                  <a:pt x="2389" y="9408"/>
                  <a:pt x="2398" y="9424"/>
                </a:cubicBezTo>
                <a:cubicBezTo>
                  <a:pt x="2416" y="9439"/>
                  <a:pt x="2416" y="9439"/>
                  <a:pt x="2407" y="9455"/>
                </a:cubicBezTo>
                <a:cubicBezTo>
                  <a:pt x="2407" y="9470"/>
                  <a:pt x="2398" y="9486"/>
                  <a:pt x="2398" y="9501"/>
                </a:cubicBezTo>
                <a:cubicBezTo>
                  <a:pt x="2398" y="9517"/>
                  <a:pt x="2398" y="9517"/>
                  <a:pt x="2398" y="9532"/>
                </a:cubicBezTo>
                <a:cubicBezTo>
                  <a:pt x="2407" y="9579"/>
                  <a:pt x="2416" y="9610"/>
                  <a:pt x="2407" y="9657"/>
                </a:cubicBezTo>
                <a:cubicBezTo>
                  <a:pt x="2407" y="9657"/>
                  <a:pt x="2416" y="9672"/>
                  <a:pt x="2416" y="9688"/>
                </a:cubicBezTo>
                <a:cubicBezTo>
                  <a:pt x="2425" y="9734"/>
                  <a:pt x="2444" y="9796"/>
                  <a:pt x="2453" y="9843"/>
                </a:cubicBezTo>
                <a:cubicBezTo>
                  <a:pt x="2462" y="9859"/>
                  <a:pt x="2462" y="9890"/>
                  <a:pt x="2462" y="9921"/>
                </a:cubicBezTo>
                <a:cubicBezTo>
                  <a:pt x="2462" y="9952"/>
                  <a:pt x="2471" y="9967"/>
                  <a:pt x="2480" y="9967"/>
                </a:cubicBezTo>
                <a:cubicBezTo>
                  <a:pt x="2526" y="9983"/>
                  <a:pt x="2563" y="10030"/>
                  <a:pt x="2599" y="10076"/>
                </a:cubicBezTo>
                <a:cubicBezTo>
                  <a:pt x="2636" y="10107"/>
                  <a:pt x="2654" y="10154"/>
                  <a:pt x="2654" y="10216"/>
                </a:cubicBezTo>
                <a:cubicBezTo>
                  <a:pt x="2654" y="10263"/>
                  <a:pt x="2663" y="10309"/>
                  <a:pt x="2673" y="10356"/>
                </a:cubicBezTo>
                <a:cubicBezTo>
                  <a:pt x="2682" y="10449"/>
                  <a:pt x="2709" y="10527"/>
                  <a:pt x="2718" y="10605"/>
                </a:cubicBezTo>
                <a:cubicBezTo>
                  <a:pt x="2718" y="10636"/>
                  <a:pt x="2727" y="10651"/>
                  <a:pt x="2737" y="10682"/>
                </a:cubicBezTo>
                <a:cubicBezTo>
                  <a:pt x="2764" y="10713"/>
                  <a:pt x="2782" y="10760"/>
                  <a:pt x="2801" y="10807"/>
                </a:cubicBezTo>
                <a:cubicBezTo>
                  <a:pt x="2810" y="10838"/>
                  <a:pt x="2801" y="10853"/>
                  <a:pt x="2792" y="10884"/>
                </a:cubicBezTo>
                <a:cubicBezTo>
                  <a:pt x="2792" y="10900"/>
                  <a:pt x="2782" y="10900"/>
                  <a:pt x="2764" y="10900"/>
                </a:cubicBezTo>
                <a:cubicBezTo>
                  <a:pt x="2764" y="10900"/>
                  <a:pt x="2764" y="10900"/>
                  <a:pt x="2764" y="10900"/>
                </a:cubicBezTo>
                <a:cubicBezTo>
                  <a:pt x="2755" y="10915"/>
                  <a:pt x="2746" y="10931"/>
                  <a:pt x="2755" y="10946"/>
                </a:cubicBezTo>
                <a:cubicBezTo>
                  <a:pt x="2764" y="10977"/>
                  <a:pt x="2782" y="11009"/>
                  <a:pt x="2810" y="11040"/>
                </a:cubicBezTo>
                <a:cubicBezTo>
                  <a:pt x="2837" y="11055"/>
                  <a:pt x="2865" y="11102"/>
                  <a:pt x="2883" y="11148"/>
                </a:cubicBezTo>
                <a:cubicBezTo>
                  <a:pt x="2901" y="11164"/>
                  <a:pt x="2901" y="11179"/>
                  <a:pt x="2901" y="11211"/>
                </a:cubicBezTo>
                <a:cubicBezTo>
                  <a:pt x="2901" y="11226"/>
                  <a:pt x="2901" y="11242"/>
                  <a:pt x="2901" y="11273"/>
                </a:cubicBezTo>
                <a:cubicBezTo>
                  <a:pt x="2892" y="11304"/>
                  <a:pt x="2901" y="11319"/>
                  <a:pt x="2911" y="11350"/>
                </a:cubicBezTo>
                <a:cubicBezTo>
                  <a:pt x="2947" y="11413"/>
                  <a:pt x="3002" y="11459"/>
                  <a:pt x="3020" y="11552"/>
                </a:cubicBezTo>
                <a:cubicBezTo>
                  <a:pt x="3029" y="11568"/>
                  <a:pt x="3039" y="11568"/>
                  <a:pt x="3048" y="11552"/>
                </a:cubicBezTo>
                <a:cubicBezTo>
                  <a:pt x="3066" y="11537"/>
                  <a:pt x="3066" y="11521"/>
                  <a:pt x="3066" y="11490"/>
                </a:cubicBezTo>
                <a:cubicBezTo>
                  <a:pt x="3057" y="11459"/>
                  <a:pt x="3048" y="11444"/>
                  <a:pt x="3039" y="11413"/>
                </a:cubicBezTo>
                <a:cubicBezTo>
                  <a:pt x="3029" y="11397"/>
                  <a:pt x="2993" y="11304"/>
                  <a:pt x="2993" y="11273"/>
                </a:cubicBezTo>
                <a:cubicBezTo>
                  <a:pt x="2984" y="11257"/>
                  <a:pt x="2984" y="11226"/>
                  <a:pt x="2975" y="11211"/>
                </a:cubicBezTo>
                <a:cubicBezTo>
                  <a:pt x="2975" y="11179"/>
                  <a:pt x="2975" y="11133"/>
                  <a:pt x="2965" y="11102"/>
                </a:cubicBezTo>
                <a:cubicBezTo>
                  <a:pt x="2965" y="11055"/>
                  <a:pt x="2938" y="11040"/>
                  <a:pt x="2929" y="10993"/>
                </a:cubicBezTo>
                <a:cubicBezTo>
                  <a:pt x="2920" y="10946"/>
                  <a:pt x="2901" y="10884"/>
                  <a:pt x="2883" y="10822"/>
                </a:cubicBezTo>
                <a:cubicBezTo>
                  <a:pt x="2865" y="10775"/>
                  <a:pt x="2846" y="10713"/>
                  <a:pt x="2819" y="10651"/>
                </a:cubicBezTo>
                <a:cubicBezTo>
                  <a:pt x="2819" y="10651"/>
                  <a:pt x="2810" y="10636"/>
                  <a:pt x="2810" y="10620"/>
                </a:cubicBezTo>
                <a:cubicBezTo>
                  <a:pt x="2810" y="10558"/>
                  <a:pt x="2801" y="10480"/>
                  <a:pt x="2810" y="10418"/>
                </a:cubicBezTo>
                <a:cubicBezTo>
                  <a:pt x="2810" y="10403"/>
                  <a:pt x="2819" y="10403"/>
                  <a:pt x="2819" y="10403"/>
                </a:cubicBezTo>
                <a:cubicBezTo>
                  <a:pt x="2837" y="10418"/>
                  <a:pt x="2856" y="10434"/>
                  <a:pt x="2865" y="10434"/>
                </a:cubicBezTo>
                <a:cubicBezTo>
                  <a:pt x="2883" y="10449"/>
                  <a:pt x="2892" y="10465"/>
                  <a:pt x="2892" y="10496"/>
                </a:cubicBezTo>
                <a:cubicBezTo>
                  <a:pt x="2901" y="10558"/>
                  <a:pt x="2901" y="10620"/>
                  <a:pt x="2920" y="10667"/>
                </a:cubicBezTo>
                <a:cubicBezTo>
                  <a:pt x="2938" y="10760"/>
                  <a:pt x="2965" y="10838"/>
                  <a:pt x="2993" y="10900"/>
                </a:cubicBezTo>
                <a:cubicBezTo>
                  <a:pt x="3002" y="10915"/>
                  <a:pt x="3011" y="10931"/>
                  <a:pt x="3011" y="10946"/>
                </a:cubicBezTo>
                <a:cubicBezTo>
                  <a:pt x="3020" y="10993"/>
                  <a:pt x="3039" y="11024"/>
                  <a:pt x="3057" y="11040"/>
                </a:cubicBezTo>
                <a:cubicBezTo>
                  <a:pt x="3066" y="11055"/>
                  <a:pt x="3084" y="11071"/>
                  <a:pt x="3094" y="11102"/>
                </a:cubicBezTo>
                <a:cubicBezTo>
                  <a:pt x="3103" y="11102"/>
                  <a:pt x="3103" y="11117"/>
                  <a:pt x="3094" y="11133"/>
                </a:cubicBezTo>
                <a:cubicBezTo>
                  <a:pt x="3094" y="11148"/>
                  <a:pt x="3094" y="11148"/>
                  <a:pt x="3084" y="11164"/>
                </a:cubicBezTo>
                <a:cubicBezTo>
                  <a:pt x="3075" y="11179"/>
                  <a:pt x="3084" y="11211"/>
                  <a:pt x="3094" y="11226"/>
                </a:cubicBezTo>
                <a:cubicBezTo>
                  <a:pt x="3103" y="11242"/>
                  <a:pt x="3121" y="11257"/>
                  <a:pt x="3139" y="11273"/>
                </a:cubicBezTo>
                <a:cubicBezTo>
                  <a:pt x="3158" y="11288"/>
                  <a:pt x="3167" y="11304"/>
                  <a:pt x="3167" y="11350"/>
                </a:cubicBezTo>
                <a:cubicBezTo>
                  <a:pt x="3167" y="11366"/>
                  <a:pt x="3176" y="11382"/>
                  <a:pt x="3185" y="11382"/>
                </a:cubicBezTo>
                <a:cubicBezTo>
                  <a:pt x="3267" y="11537"/>
                  <a:pt x="3295" y="11599"/>
                  <a:pt x="3313" y="11770"/>
                </a:cubicBezTo>
                <a:cubicBezTo>
                  <a:pt x="3313" y="11786"/>
                  <a:pt x="3313" y="11801"/>
                  <a:pt x="3313" y="11817"/>
                </a:cubicBezTo>
                <a:cubicBezTo>
                  <a:pt x="3313" y="11832"/>
                  <a:pt x="3304" y="11848"/>
                  <a:pt x="3304" y="11863"/>
                </a:cubicBezTo>
                <a:cubicBezTo>
                  <a:pt x="3286" y="11910"/>
                  <a:pt x="3295" y="11941"/>
                  <a:pt x="3304" y="11988"/>
                </a:cubicBezTo>
                <a:cubicBezTo>
                  <a:pt x="3313" y="12019"/>
                  <a:pt x="3332" y="12050"/>
                  <a:pt x="3359" y="12065"/>
                </a:cubicBezTo>
                <a:cubicBezTo>
                  <a:pt x="3377" y="12081"/>
                  <a:pt x="3396" y="12096"/>
                  <a:pt x="3414" y="12143"/>
                </a:cubicBezTo>
                <a:cubicBezTo>
                  <a:pt x="3423" y="12174"/>
                  <a:pt x="3451" y="12190"/>
                  <a:pt x="3469" y="12205"/>
                </a:cubicBezTo>
                <a:cubicBezTo>
                  <a:pt x="3478" y="12205"/>
                  <a:pt x="3496" y="12205"/>
                  <a:pt x="3505" y="12205"/>
                </a:cubicBezTo>
                <a:cubicBezTo>
                  <a:pt x="3515" y="12221"/>
                  <a:pt x="3524" y="12221"/>
                  <a:pt x="3533" y="12236"/>
                </a:cubicBezTo>
                <a:cubicBezTo>
                  <a:pt x="3569" y="12283"/>
                  <a:pt x="3606" y="12329"/>
                  <a:pt x="3652" y="12345"/>
                </a:cubicBezTo>
                <a:cubicBezTo>
                  <a:pt x="3670" y="12360"/>
                  <a:pt x="3698" y="12376"/>
                  <a:pt x="3716" y="12392"/>
                </a:cubicBezTo>
                <a:cubicBezTo>
                  <a:pt x="3734" y="12423"/>
                  <a:pt x="3762" y="12438"/>
                  <a:pt x="3789" y="12438"/>
                </a:cubicBezTo>
                <a:cubicBezTo>
                  <a:pt x="3881" y="12485"/>
                  <a:pt x="3881" y="12485"/>
                  <a:pt x="3963" y="12438"/>
                </a:cubicBezTo>
                <a:cubicBezTo>
                  <a:pt x="3991" y="12423"/>
                  <a:pt x="4018" y="12423"/>
                  <a:pt x="4036" y="12454"/>
                </a:cubicBezTo>
                <a:cubicBezTo>
                  <a:pt x="4073" y="12516"/>
                  <a:pt x="4119" y="12563"/>
                  <a:pt x="4155" y="12640"/>
                </a:cubicBezTo>
                <a:cubicBezTo>
                  <a:pt x="4174" y="12671"/>
                  <a:pt x="4192" y="12702"/>
                  <a:pt x="4219" y="12702"/>
                </a:cubicBezTo>
                <a:cubicBezTo>
                  <a:pt x="4256" y="12702"/>
                  <a:pt x="4283" y="12718"/>
                  <a:pt x="4320" y="12749"/>
                </a:cubicBezTo>
                <a:cubicBezTo>
                  <a:pt x="4357" y="12765"/>
                  <a:pt x="4393" y="12796"/>
                  <a:pt x="4439" y="12780"/>
                </a:cubicBezTo>
                <a:cubicBezTo>
                  <a:pt x="4448" y="12780"/>
                  <a:pt x="4448" y="12796"/>
                  <a:pt x="4457" y="12811"/>
                </a:cubicBezTo>
                <a:cubicBezTo>
                  <a:pt x="4466" y="12842"/>
                  <a:pt x="4485" y="12873"/>
                  <a:pt x="4494" y="12904"/>
                </a:cubicBezTo>
                <a:cubicBezTo>
                  <a:pt x="4512" y="12935"/>
                  <a:pt x="4531" y="12967"/>
                  <a:pt x="4549" y="13013"/>
                </a:cubicBezTo>
                <a:cubicBezTo>
                  <a:pt x="4558" y="13029"/>
                  <a:pt x="4567" y="13060"/>
                  <a:pt x="4558" y="13091"/>
                </a:cubicBezTo>
                <a:cubicBezTo>
                  <a:pt x="4549" y="13122"/>
                  <a:pt x="4567" y="13153"/>
                  <a:pt x="4585" y="13169"/>
                </a:cubicBezTo>
                <a:cubicBezTo>
                  <a:pt x="4604" y="13169"/>
                  <a:pt x="4613" y="13169"/>
                  <a:pt x="4622" y="13169"/>
                </a:cubicBezTo>
                <a:cubicBezTo>
                  <a:pt x="4631" y="13169"/>
                  <a:pt x="4640" y="13169"/>
                  <a:pt x="4640" y="13184"/>
                </a:cubicBezTo>
                <a:cubicBezTo>
                  <a:pt x="4659" y="13215"/>
                  <a:pt x="4686" y="13231"/>
                  <a:pt x="4686" y="13277"/>
                </a:cubicBezTo>
                <a:cubicBezTo>
                  <a:pt x="4695" y="13324"/>
                  <a:pt x="4714" y="13339"/>
                  <a:pt x="4741" y="13339"/>
                </a:cubicBezTo>
                <a:cubicBezTo>
                  <a:pt x="4750" y="13339"/>
                  <a:pt x="4759" y="13339"/>
                  <a:pt x="4768" y="13339"/>
                </a:cubicBezTo>
                <a:cubicBezTo>
                  <a:pt x="4787" y="13324"/>
                  <a:pt x="4814" y="13339"/>
                  <a:pt x="4833" y="13371"/>
                </a:cubicBezTo>
                <a:cubicBezTo>
                  <a:pt x="4842" y="13402"/>
                  <a:pt x="4869" y="13417"/>
                  <a:pt x="4878" y="13433"/>
                </a:cubicBezTo>
                <a:cubicBezTo>
                  <a:pt x="4897" y="13464"/>
                  <a:pt x="4906" y="13464"/>
                  <a:pt x="4933" y="13433"/>
                </a:cubicBezTo>
                <a:cubicBezTo>
                  <a:pt x="4942" y="13417"/>
                  <a:pt x="4942" y="13402"/>
                  <a:pt x="4933" y="13386"/>
                </a:cubicBezTo>
                <a:cubicBezTo>
                  <a:pt x="4933" y="13371"/>
                  <a:pt x="4933" y="13355"/>
                  <a:pt x="4933" y="13339"/>
                </a:cubicBezTo>
                <a:cubicBezTo>
                  <a:pt x="4961" y="13324"/>
                  <a:pt x="4970" y="13293"/>
                  <a:pt x="4988" y="13262"/>
                </a:cubicBezTo>
                <a:cubicBezTo>
                  <a:pt x="4988" y="13246"/>
                  <a:pt x="4997" y="13246"/>
                  <a:pt x="5006" y="13262"/>
                </a:cubicBezTo>
                <a:cubicBezTo>
                  <a:pt x="5034" y="13277"/>
                  <a:pt x="5043" y="13308"/>
                  <a:pt x="5052" y="13339"/>
                </a:cubicBezTo>
                <a:cubicBezTo>
                  <a:pt x="5052" y="13386"/>
                  <a:pt x="5052" y="13402"/>
                  <a:pt x="5071" y="13433"/>
                </a:cubicBezTo>
                <a:cubicBezTo>
                  <a:pt x="5080" y="13464"/>
                  <a:pt x="5089" y="13510"/>
                  <a:pt x="5107" y="13542"/>
                </a:cubicBezTo>
                <a:cubicBezTo>
                  <a:pt x="5107" y="13542"/>
                  <a:pt x="5107" y="13557"/>
                  <a:pt x="5107" y="13573"/>
                </a:cubicBezTo>
                <a:cubicBezTo>
                  <a:pt x="5107" y="13635"/>
                  <a:pt x="5107" y="13697"/>
                  <a:pt x="5107" y="13759"/>
                </a:cubicBezTo>
                <a:cubicBezTo>
                  <a:pt x="5107" y="13790"/>
                  <a:pt x="5107" y="13821"/>
                  <a:pt x="5116" y="13837"/>
                </a:cubicBezTo>
                <a:cubicBezTo>
                  <a:pt x="5125" y="13852"/>
                  <a:pt x="5125" y="13868"/>
                  <a:pt x="5116" y="13883"/>
                </a:cubicBezTo>
                <a:cubicBezTo>
                  <a:pt x="5098" y="13914"/>
                  <a:pt x="5089" y="13961"/>
                  <a:pt x="5061" y="13992"/>
                </a:cubicBezTo>
                <a:cubicBezTo>
                  <a:pt x="5025" y="14008"/>
                  <a:pt x="5016" y="14039"/>
                  <a:pt x="5006" y="14101"/>
                </a:cubicBezTo>
                <a:cubicBezTo>
                  <a:pt x="4997" y="14116"/>
                  <a:pt x="4988" y="14148"/>
                  <a:pt x="4979" y="14163"/>
                </a:cubicBezTo>
                <a:cubicBezTo>
                  <a:pt x="4961" y="14163"/>
                  <a:pt x="4942" y="14179"/>
                  <a:pt x="4933" y="14194"/>
                </a:cubicBezTo>
                <a:cubicBezTo>
                  <a:pt x="4933" y="14194"/>
                  <a:pt x="4924" y="14210"/>
                  <a:pt x="4924" y="14225"/>
                </a:cubicBezTo>
                <a:cubicBezTo>
                  <a:pt x="4906" y="14334"/>
                  <a:pt x="4906" y="14334"/>
                  <a:pt x="4887" y="14412"/>
                </a:cubicBezTo>
                <a:cubicBezTo>
                  <a:pt x="4878" y="14412"/>
                  <a:pt x="4878" y="14427"/>
                  <a:pt x="4878" y="14427"/>
                </a:cubicBezTo>
                <a:cubicBezTo>
                  <a:pt x="4878" y="14474"/>
                  <a:pt x="4869" y="14520"/>
                  <a:pt x="4878" y="14567"/>
                </a:cubicBezTo>
                <a:cubicBezTo>
                  <a:pt x="4878" y="14598"/>
                  <a:pt x="4897" y="14614"/>
                  <a:pt x="4915" y="14629"/>
                </a:cubicBezTo>
                <a:cubicBezTo>
                  <a:pt x="4915" y="14629"/>
                  <a:pt x="4924" y="14629"/>
                  <a:pt x="4924" y="14629"/>
                </a:cubicBezTo>
                <a:cubicBezTo>
                  <a:pt x="4924" y="14614"/>
                  <a:pt x="4933" y="14614"/>
                  <a:pt x="4933" y="14598"/>
                </a:cubicBezTo>
                <a:cubicBezTo>
                  <a:pt x="4933" y="14614"/>
                  <a:pt x="4933" y="14614"/>
                  <a:pt x="4933" y="14629"/>
                </a:cubicBezTo>
                <a:cubicBezTo>
                  <a:pt x="4933" y="14645"/>
                  <a:pt x="4933" y="14676"/>
                  <a:pt x="4924" y="14691"/>
                </a:cubicBezTo>
                <a:cubicBezTo>
                  <a:pt x="4906" y="14707"/>
                  <a:pt x="4887" y="14723"/>
                  <a:pt x="4878" y="14738"/>
                </a:cubicBezTo>
                <a:cubicBezTo>
                  <a:pt x="4851" y="14769"/>
                  <a:pt x="4842" y="14816"/>
                  <a:pt x="4851" y="14862"/>
                </a:cubicBezTo>
                <a:cubicBezTo>
                  <a:pt x="4851" y="14878"/>
                  <a:pt x="4860" y="14909"/>
                  <a:pt x="4860" y="14925"/>
                </a:cubicBezTo>
                <a:cubicBezTo>
                  <a:pt x="4860" y="14940"/>
                  <a:pt x="4860" y="14956"/>
                  <a:pt x="4860" y="14971"/>
                </a:cubicBezTo>
                <a:cubicBezTo>
                  <a:pt x="4851" y="14987"/>
                  <a:pt x="4860" y="15018"/>
                  <a:pt x="4869" y="15018"/>
                </a:cubicBezTo>
                <a:cubicBezTo>
                  <a:pt x="4887" y="15033"/>
                  <a:pt x="4906" y="15049"/>
                  <a:pt x="4915" y="15064"/>
                </a:cubicBezTo>
                <a:cubicBezTo>
                  <a:pt x="4933" y="15080"/>
                  <a:pt x="4952" y="15111"/>
                  <a:pt x="4961" y="15142"/>
                </a:cubicBezTo>
                <a:cubicBezTo>
                  <a:pt x="4970" y="15173"/>
                  <a:pt x="4979" y="15204"/>
                  <a:pt x="4997" y="15220"/>
                </a:cubicBezTo>
                <a:cubicBezTo>
                  <a:pt x="5006" y="15235"/>
                  <a:pt x="5006" y="15251"/>
                  <a:pt x="5016" y="15266"/>
                </a:cubicBezTo>
                <a:cubicBezTo>
                  <a:pt x="5025" y="15329"/>
                  <a:pt x="5043" y="15375"/>
                  <a:pt x="5052" y="15422"/>
                </a:cubicBezTo>
                <a:cubicBezTo>
                  <a:pt x="5071" y="15499"/>
                  <a:pt x="5098" y="15562"/>
                  <a:pt x="5116" y="15624"/>
                </a:cubicBezTo>
                <a:cubicBezTo>
                  <a:pt x="5144" y="15686"/>
                  <a:pt x="5171" y="15764"/>
                  <a:pt x="5199" y="15841"/>
                </a:cubicBezTo>
                <a:cubicBezTo>
                  <a:pt x="5199" y="15841"/>
                  <a:pt x="5199" y="15857"/>
                  <a:pt x="5199" y="15872"/>
                </a:cubicBezTo>
                <a:cubicBezTo>
                  <a:pt x="5199" y="15919"/>
                  <a:pt x="5208" y="15935"/>
                  <a:pt x="5226" y="15966"/>
                </a:cubicBezTo>
                <a:cubicBezTo>
                  <a:pt x="5272" y="16059"/>
                  <a:pt x="5327" y="16106"/>
                  <a:pt x="5382" y="16168"/>
                </a:cubicBezTo>
                <a:cubicBezTo>
                  <a:pt x="5391" y="16183"/>
                  <a:pt x="5409" y="16183"/>
                  <a:pt x="5418" y="16199"/>
                </a:cubicBezTo>
                <a:cubicBezTo>
                  <a:pt x="5446" y="16214"/>
                  <a:pt x="5482" y="16245"/>
                  <a:pt x="5501" y="16276"/>
                </a:cubicBezTo>
                <a:cubicBezTo>
                  <a:pt x="5528" y="16339"/>
                  <a:pt x="5565" y="16385"/>
                  <a:pt x="5592" y="16432"/>
                </a:cubicBezTo>
                <a:cubicBezTo>
                  <a:pt x="5601" y="16432"/>
                  <a:pt x="5611" y="16463"/>
                  <a:pt x="5611" y="16478"/>
                </a:cubicBezTo>
                <a:cubicBezTo>
                  <a:pt x="5611" y="16494"/>
                  <a:pt x="5611" y="16525"/>
                  <a:pt x="5611" y="16541"/>
                </a:cubicBezTo>
                <a:cubicBezTo>
                  <a:pt x="5620" y="16587"/>
                  <a:pt x="5629" y="16634"/>
                  <a:pt x="5620" y="16680"/>
                </a:cubicBezTo>
                <a:cubicBezTo>
                  <a:pt x="5611" y="16696"/>
                  <a:pt x="5620" y="16712"/>
                  <a:pt x="5620" y="16727"/>
                </a:cubicBezTo>
                <a:cubicBezTo>
                  <a:pt x="5638" y="16820"/>
                  <a:pt x="5629" y="16914"/>
                  <a:pt x="5620" y="16991"/>
                </a:cubicBezTo>
                <a:cubicBezTo>
                  <a:pt x="5620" y="17007"/>
                  <a:pt x="5620" y="17022"/>
                  <a:pt x="5620" y="17038"/>
                </a:cubicBezTo>
                <a:cubicBezTo>
                  <a:pt x="5638" y="17162"/>
                  <a:pt x="5629" y="17302"/>
                  <a:pt x="5629" y="17442"/>
                </a:cubicBezTo>
                <a:cubicBezTo>
                  <a:pt x="5629" y="17473"/>
                  <a:pt x="5629" y="17520"/>
                  <a:pt x="5620" y="17551"/>
                </a:cubicBezTo>
                <a:cubicBezTo>
                  <a:pt x="5620" y="17597"/>
                  <a:pt x="5611" y="17644"/>
                  <a:pt x="5601" y="17675"/>
                </a:cubicBezTo>
                <a:cubicBezTo>
                  <a:pt x="5601" y="17706"/>
                  <a:pt x="5601" y="17737"/>
                  <a:pt x="5611" y="17753"/>
                </a:cubicBezTo>
                <a:cubicBezTo>
                  <a:pt x="5611" y="17799"/>
                  <a:pt x="5611" y="17846"/>
                  <a:pt x="5601" y="17877"/>
                </a:cubicBezTo>
                <a:cubicBezTo>
                  <a:pt x="5592" y="17924"/>
                  <a:pt x="5592" y="17955"/>
                  <a:pt x="5601" y="18001"/>
                </a:cubicBezTo>
                <a:cubicBezTo>
                  <a:pt x="5620" y="18048"/>
                  <a:pt x="5611" y="18110"/>
                  <a:pt x="5620" y="18157"/>
                </a:cubicBezTo>
                <a:cubicBezTo>
                  <a:pt x="5629" y="18188"/>
                  <a:pt x="5620" y="18219"/>
                  <a:pt x="5620" y="18234"/>
                </a:cubicBezTo>
                <a:cubicBezTo>
                  <a:pt x="5620" y="18266"/>
                  <a:pt x="5620" y="18281"/>
                  <a:pt x="5629" y="18312"/>
                </a:cubicBezTo>
                <a:cubicBezTo>
                  <a:pt x="5629" y="18328"/>
                  <a:pt x="5629" y="18343"/>
                  <a:pt x="5629" y="18374"/>
                </a:cubicBezTo>
                <a:cubicBezTo>
                  <a:pt x="5620" y="18405"/>
                  <a:pt x="5611" y="18436"/>
                  <a:pt x="5611" y="18468"/>
                </a:cubicBezTo>
                <a:cubicBezTo>
                  <a:pt x="5592" y="18561"/>
                  <a:pt x="5583" y="18670"/>
                  <a:pt x="5565" y="18763"/>
                </a:cubicBezTo>
                <a:cubicBezTo>
                  <a:pt x="5565" y="18794"/>
                  <a:pt x="5565" y="18809"/>
                  <a:pt x="5556" y="18809"/>
                </a:cubicBezTo>
                <a:cubicBezTo>
                  <a:pt x="5537" y="18840"/>
                  <a:pt x="5537" y="18872"/>
                  <a:pt x="5546" y="18903"/>
                </a:cubicBezTo>
                <a:cubicBezTo>
                  <a:pt x="5565" y="18949"/>
                  <a:pt x="5565" y="19011"/>
                  <a:pt x="5583" y="19058"/>
                </a:cubicBezTo>
                <a:cubicBezTo>
                  <a:pt x="5601" y="19089"/>
                  <a:pt x="5601" y="19136"/>
                  <a:pt x="5583" y="19182"/>
                </a:cubicBezTo>
                <a:cubicBezTo>
                  <a:pt x="5574" y="19213"/>
                  <a:pt x="5574" y="19229"/>
                  <a:pt x="5574" y="19260"/>
                </a:cubicBezTo>
                <a:cubicBezTo>
                  <a:pt x="5574" y="19291"/>
                  <a:pt x="5574" y="19307"/>
                  <a:pt x="5574" y="19338"/>
                </a:cubicBezTo>
                <a:cubicBezTo>
                  <a:pt x="5574" y="19369"/>
                  <a:pt x="5583" y="19400"/>
                  <a:pt x="5592" y="19431"/>
                </a:cubicBezTo>
                <a:cubicBezTo>
                  <a:pt x="5601" y="19447"/>
                  <a:pt x="5611" y="19462"/>
                  <a:pt x="5611" y="19478"/>
                </a:cubicBezTo>
                <a:cubicBezTo>
                  <a:pt x="5583" y="19462"/>
                  <a:pt x="5583" y="19478"/>
                  <a:pt x="5574" y="19509"/>
                </a:cubicBezTo>
                <a:cubicBezTo>
                  <a:pt x="5574" y="19524"/>
                  <a:pt x="5574" y="19540"/>
                  <a:pt x="5574" y="19555"/>
                </a:cubicBezTo>
                <a:cubicBezTo>
                  <a:pt x="5574" y="19602"/>
                  <a:pt x="5583" y="19633"/>
                  <a:pt x="5583" y="19680"/>
                </a:cubicBezTo>
                <a:cubicBezTo>
                  <a:pt x="5583" y="19695"/>
                  <a:pt x="5601" y="19711"/>
                  <a:pt x="5611" y="19695"/>
                </a:cubicBezTo>
                <a:cubicBezTo>
                  <a:pt x="5620" y="19680"/>
                  <a:pt x="5629" y="19664"/>
                  <a:pt x="5629" y="19633"/>
                </a:cubicBezTo>
                <a:cubicBezTo>
                  <a:pt x="5629" y="19602"/>
                  <a:pt x="5629" y="19571"/>
                  <a:pt x="5629" y="19540"/>
                </a:cubicBezTo>
                <a:cubicBezTo>
                  <a:pt x="5629" y="19524"/>
                  <a:pt x="5629" y="19493"/>
                  <a:pt x="5620" y="19478"/>
                </a:cubicBezTo>
                <a:cubicBezTo>
                  <a:pt x="5629" y="19478"/>
                  <a:pt x="5638" y="19478"/>
                  <a:pt x="5656" y="19462"/>
                </a:cubicBezTo>
                <a:cubicBezTo>
                  <a:pt x="5665" y="19447"/>
                  <a:pt x="5665" y="19462"/>
                  <a:pt x="5665" y="19478"/>
                </a:cubicBezTo>
                <a:cubicBezTo>
                  <a:pt x="5665" y="19493"/>
                  <a:pt x="5675" y="19509"/>
                  <a:pt x="5675" y="19509"/>
                </a:cubicBezTo>
                <a:cubicBezTo>
                  <a:pt x="5675" y="19571"/>
                  <a:pt x="5665" y="19633"/>
                  <a:pt x="5665" y="19695"/>
                </a:cubicBezTo>
                <a:cubicBezTo>
                  <a:pt x="5665" y="19742"/>
                  <a:pt x="5665" y="19804"/>
                  <a:pt x="5656" y="19866"/>
                </a:cubicBezTo>
                <a:cubicBezTo>
                  <a:pt x="5656" y="19882"/>
                  <a:pt x="5656" y="19897"/>
                  <a:pt x="5665" y="19913"/>
                </a:cubicBezTo>
                <a:cubicBezTo>
                  <a:pt x="5684" y="19959"/>
                  <a:pt x="5675" y="20022"/>
                  <a:pt x="5656" y="20068"/>
                </a:cubicBezTo>
                <a:cubicBezTo>
                  <a:pt x="5656" y="20084"/>
                  <a:pt x="5656" y="20084"/>
                  <a:pt x="5647" y="20068"/>
                </a:cubicBezTo>
                <a:cubicBezTo>
                  <a:pt x="5647" y="20068"/>
                  <a:pt x="5638" y="20068"/>
                  <a:pt x="5638" y="20068"/>
                </a:cubicBezTo>
                <a:cubicBezTo>
                  <a:pt x="5638" y="20053"/>
                  <a:pt x="5638" y="20037"/>
                  <a:pt x="5629" y="20022"/>
                </a:cubicBezTo>
                <a:cubicBezTo>
                  <a:pt x="5611" y="20022"/>
                  <a:pt x="5592" y="20037"/>
                  <a:pt x="5583" y="20068"/>
                </a:cubicBezTo>
                <a:cubicBezTo>
                  <a:pt x="5583" y="20115"/>
                  <a:pt x="5565" y="20161"/>
                  <a:pt x="5556" y="20192"/>
                </a:cubicBezTo>
                <a:cubicBezTo>
                  <a:pt x="5556" y="20208"/>
                  <a:pt x="5556" y="20208"/>
                  <a:pt x="5556" y="20224"/>
                </a:cubicBezTo>
                <a:cubicBezTo>
                  <a:pt x="5565" y="20224"/>
                  <a:pt x="5565" y="20224"/>
                  <a:pt x="5574" y="20224"/>
                </a:cubicBezTo>
                <a:cubicBezTo>
                  <a:pt x="5583" y="20224"/>
                  <a:pt x="5583" y="20208"/>
                  <a:pt x="5592" y="20208"/>
                </a:cubicBezTo>
                <a:cubicBezTo>
                  <a:pt x="5611" y="20208"/>
                  <a:pt x="5620" y="20208"/>
                  <a:pt x="5638" y="20224"/>
                </a:cubicBezTo>
                <a:cubicBezTo>
                  <a:pt x="5647" y="20224"/>
                  <a:pt x="5656" y="20255"/>
                  <a:pt x="5647" y="20270"/>
                </a:cubicBezTo>
                <a:cubicBezTo>
                  <a:pt x="5647" y="20301"/>
                  <a:pt x="5638" y="20332"/>
                  <a:pt x="5647" y="20363"/>
                </a:cubicBezTo>
                <a:cubicBezTo>
                  <a:pt x="5647" y="20363"/>
                  <a:pt x="5647" y="20363"/>
                  <a:pt x="5647" y="20363"/>
                </a:cubicBezTo>
                <a:cubicBezTo>
                  <a:pt x="5647" y="20363"/>
                  <a:pt x="5647" y="20363"/>
                  <a:pt x="5647" y="20379"/>
                </a:cubicBezTo>
                <a:cubicBezTo>
                  <a:pt x="5647" y="20379"/>
                  <a:pt x="5656" y="20379"/>
                  <a:pt x="5647" y="20379"/>
                </a:cubicBezTo>
                <a:cubicBezTo>
                  <a:pt x="5647" y="20379"/>
                  <a:pt x="5647" y="20379"/>
                  <a:pt x="5647" y="20379"/>
                </a:cubicBezTo>
                <a:cubicBezTo>
                  <a:pt x="5647" y="20379"/>
                  <a:pt x="5647" y="20379"/>
                  <a:pt x="5647" y="20363"/>
                </a:cubicBezTo>
                <a:cubicBezTo>
                  <a:pt x="5647" y="20363"/>
                  <a:pt x="5647" y="20363"/>
                  <a:pt x="5647" y="20363"/>
                </a:cubicBezTo>
                <a:cubicBezTo>
                  <a:pt x="5629" y="20379"/>
                  <a:pt x="5620" y="20379"/>
                  <a:pt x="5601" y="20394"/>
                </a:cubicBezTo>
                <a:cubicBezTo>
                  <a:pt x="5592" y="20410"/>
                  <a:pt x="5592" y="20426"/>
                  <a:pt x="5592" y="20441"/>
                </a:cubicBezTo>
                <a:cubicBezTo>
                  <a:pt x="5592" y="20457"/>
                  <a:pt x="5601" y="20472"/>
                  <a:pt x="5601" y="20488"/>
                </a:cubicBezTo>
                <a:cubicBezTo>
                  <a:pt x="5601" y="20503"/>
                  <a:pt x="5611" y="20519"/>
                  <a:pt x="5611" y="20519"/>
                </a:cubicBezTo>
                <a:cubicBezTo>
                  <a:pt x="5611" y="20534"/>
                  <a:pt x="5611" y="20565"/>
                  <a:pt x="5620" y="20581"/>
                </a:cubicBezTo>
                <a:cubicBezTo>
                  <a:pt x="5620" y="20581"/>
                  <a:pt x="5629" y="20581"/>
                  <a:pt x="5629" y="20581"/>
                </a:cubicBezTo>
                <a:cubicBezTo>
                  <a:pt x="5629" y="20581"/>
                  <a:pt x="5629" y="20581"/>
                  <a:pt x="5629" y="20581"/>
                </a:cubicBezTo>
                <a:cubicBezTo>
                  <a:pt x="5629" y="20581"/>
                  <a:pt x="5629" y="20581"/>
                  <a:pt x="5629" y="20581"/>
                </a:cubicBezTo>
                <a:cubicBezTo>
                  <a:pt x="5629" y="20596"/>
                  <a:pt x="5629" y="20596"/>
                  <a:pt x="5629" y="20596"/>
                </a:cubicBezTo>
                <a:cubicBezTo>
                  <a:pt x="5629" y="20596"/>
                  <a:pt x="5629" y="20596"/>
                  <a:pt x="5629" y="20581"/>
                </a:cubicBezTo>
                <a:cubicBezTo>
                  <a:pt x="5629" y="20596"/>
                  <a:pt x="5629" y="20612"/>
                  <a:pt x="5629" y="20628"/>
                </a:cubicBezTo>
                <a:cubicBezTo>
                  <a:pt x="5620" y="20659"/>
                  <a:pt x="5620" y="20659"/>
                  <a:pt x="5647" y="20690"/>
                </a:cubicBezTo>
                <a:cubicBezTo>
                  <a:pt x="5656" y="20690"/>
                  <a:pt x="5665" y="20705"/>
                  <a:pt x="5675" y="20721"/>
                </a:cubicBezTo>
                <a:cubicBezTo>
                  <a:pt x="5675" y="20721"/>
                  <a:pt x="5675" y="20721"/>
                  <a:pt x="5675" y="20721"/>
                </a:cubicBezTo>
                <a:cubicBezTo>
                  <a:pt x="5675" y="20721"/>
                  <a:pt x="5675" y="20721"/>
                  <a:pt x="5684" y="20721"/>
                </a:cubicBezTo>
                <a:cubicBezTo>
                  <a:pt x="5693" y="20752"/>
                  <a:pt x="5693" y="20752"/>
                  <a:pt x="5684" y="20783"/>
                </a:cubicBezTo>
                <a:cubicBezTo>
                  <a:pt x="5684" y="20783"/>
                  <a:pt x="5675" y="20783"/>
                  <a:pt x="5675" y="20783"/>
                </a:cubicBezTo>
                <a:cubicBezTo>
                  <a:pt x="5675" y="20783"/>
                  <a:pt x="5675" y="20783"/>
                  <a:pt x="5675" y="20783"/>
                </a:cubicBezTo>
                <a:cubicBezTo>
                  <a:pt x="5684" y="20783"/>
                  <a:pt x="5684" y="20783"/>
                  <a:pt x="5684" y="20783"/>
                </a:cubicBezTo>
                <a:cubicBezTo>
                  <a:pt x="5684" y="20814"/>
                  <a:pt x="5693" y="20861"/>
                  <a:pt x="5684" y="20907"/>
                </a:cubicBezTo>
                <a:cubicBezTo>
                  <a:pt x="5675" y="20923"/>
                  <a:pt x="5684" y="20938"/>
                  <a:pt x="5702" y="20938"/>
                </a:cubicBezTo>
                <a:cubicBezTo>
                  <a:pt x="5711" y="20938"/>
                  <a:pt x="5720" y="20938"/>
                  <a:pt x="5720" y="20907"/>
                </a:cubicBezTo>
                <a:cubicBezTo>
                  <a:pt x="5720" y="20876"/>
                  <a:pt x="5720" y="20845"/>
                  <a:pt x="5729" y="20814"/>
                </a:cubicBezTo>
                <a:cubicBezTo>
                  <a:pt x="5729" y="20814"/>
                  <a:pt x="5729" y="20814"/>
                  <a:pt x="5729" y="20814"/>
                </a:cubicBezTo>
                <a:cubicBezTo>
                  <a:pt x="5720" y="20798"/>
                  <a:pt x="5720" y="20798"/>
                  <a:pt x="5720" y="20798"/>
                </a:cubicBezTo>
                <a:cubicBezTo>
                  <a:pt x="5729" y="20798"/>
                  <a:pt x="5729" y="20798"/>
                  <a:pt x="5729" y="20798"/>
                </a:cubicBezTo>
                <a:cubicBezTo>
                  <a:pt x="5729" y="20814"/>
                  <a:pt x="5729" y="20814"/>
                  <a:pt x="5729" y="20814"/>
                </a:cubicBezTo>
                <a:cubicBezTo>
                  <a:pt x="5739" y="20830"/>
                  <a:pt x="5739" y="20845"/>
                  <a:pt x="5739" y="20861"/>
                </a:cubicBezTo>
                <a:cubicBezTo>
                  <a:pt x="5739" y="20876"/>
                  <a:pt x="5748" y="20892"/>
                  <a:pt x="5748" y="20907"/>
                </a:cubicBezTo>
                <a:cubicBezTo>
                  <a:pt x="5757" y="20923"/>
                  <a:pt x="5766" y="20938"/>
                  <a:pt x="5757" y="20954"/>
                </a:cubicBezTo>
                <a:cubicBezTo>
                  <a:pt x="5748" y="20969"/>
                  <a:pt x="5739" y="20985"/>
                  <a:pt x="5729" y="20985"/>
                </a:cubicBezTo>
                <a:cubicBezTo>
                  <a:pt x="5720" y="20985"/>
                  <a:pt x="5720" y="20985"/>
                  <a:pt x="5711" y="20985"/>
                </a:cubicBezTo>
                <a:cubicBezTo>
                  <a:pt x="5711" y="20985"/>
                  <a:pt x="5702" y="20985"/>
                  <a:pt x="5702" y="21000"/>
                </a:cubicBezTo>
                <a:cubicBezTo>
                  <a:pt x="5702" y="21000"/>
                  <a:pt x="5702" y="21016"/>
                  <a:pt x="5711" y="21016"/>
                </a:cubicBezTo>
                <a:cubicBezTo>
                  <a:pt x="5711" y="21016"/>
                  <a:pt x="5720" y="21032"/>
                  <a:pt x="5729" y="21032"/>
                </a:cubicBezTo>
                <a:cubicBezTo>
                  <a:pt x="5757" y="21032"/>
                  <a:pt x="5766" y="21063"/>
                  <a:pt x="5775" y="21094"/>
                </a:cubicBezTo>
                <a:cubicBezTo>
                  <a:pt x="5766" y="21125"/>
                  <a:pt x="5775" y="21140"/>
                  <a:pt x="5784" y="21156"/>
                </a:cubicBezTo>
                <a:cubicBezTo>
                  <a:pt x="5803" y="21171"/>
                  <a:pt x="5821" y="21187"/>
                  <a:pt x="5839" y="21218"/>
                </a:cubicBezTo>
                <a:cubicBezTo>
                  <a:pt x="5839" y="21218"/>
                  <a:pt x="5839" y="21218"/>
                  <a:pt x="5839" y="21218"/>
                </a:cubicBezTo>
                <a:cubicBezTo>
                  <a:pt x="5839" y="21218"/>
                  <a:pt x="5839" y="21218"/>
                  <a:pt x="5839" y="21218"/>
                </a:cubicBezTo>
                <a:cubicBezTo>
                  <a:pt x="5848" y="21218"/>
                  <a:pt x="5848" y="21234"/>
                  <a:pt x="5848" y="21234"/>
                </a:cubicBezTo>
                <a:cubicBezTo>
                  <a:pt x="5858" y="21234"/>
                  <a:pt x="5858" y="21234"/>
                  <a:pt x="5858" y="21234"/>
                </a:cubicBezTo>
                <a:cubicBezTo>
                  <a:pt x="5858" y="21249"/>
                  <a:pt x="5858" y="21249"/>
                  <a:pt x="5858" y="21249"/>
                </a:cubicBezTo>
                <a:cubicBezTo>
                  <a:pt x="5858" y="21234"/>
                  <a:pt x="5858" y="21234"/>
                  <a:pt x="5858" y="21234"/>
                </a:cubicBezTo>
                <a:cubicBezTo>
                  <a:pt x="5858" y="21234"/>
                  <a:pt x="5848" y="21234"/>
                  <a:pt x="5848" y="21234"/>
                </a:cubicBezTo>
                <a:cubicBezTo>
                  <a:pt x="5848" y="21234"/>
                  <a:pt x="5839" y="21234"/>
                  <a:pt x="5839" y="21218"/>
                </a:cubicBezTo>
                <a:cubicBezTo>
                  <a:pt x="5839" y="21218"/>
                  <a:pt x="5839" y="21218"/>
                  <a:pt x="5839" y="21218"/>
                </a:cubicBezTo>
                <a:cubicBezTo>
                  <a:pt x="5839" y="21218"/>
                  <a:pt x="5839" y="21218"/>
                  <a:pt x="5839" y="21218"/>
                </a:cubicBezTo>
                <a:cubicBezTo>
                  <a:pt x="5812" y="21218"/>
                  <a:pt x="5794" y="21203"/>
                  <a:pt x="5775" y="21187"/>
                </a:cubicBezTo>
                <a:cubicBezTo>
                  <a:pt x="5766" y="21187"/>
                  <a:pt x="5766" y="21187"/>
                  <a:pt x="5757" y="21187"/>
                </a:cubicBezTo>
                <a:cubicBezTo>
                  <a:pt x="5757" y="21187"/>
                  <a:pt x="5748" y="21187"/>
                  <a:pt x="5748" y="21187"/>
                </a:cubicBezTo>
                <a:cubicBezTo>
                  <a:pt x="5748" y="21203"/>
                  <a:pt x="5757" y="21218"/>
                  <a:pt x="5757" y="21218"/>
                </a:cubicBezTo>
                <a:cubicBezTo>
                  <a:pt x="5784" y="21249"/>
                  <a:pt x="5821" y="21296"/>
                  <a:pt x="5848" y="21342"/>
                </a:cubicBezTo>
                <a:cubicBezTo>
                  <a:pt x="5858" y="21358"/>
                  <a:pt x="5876" y="21373"/>
                  <a:pt x="5885" y="21373"/>
                </a:cubicBezTo>
                <a:cubicBezTo>
                  <a:pt x="5894" y="21373"/>
                  <a:pt x="5913" y="21373"/>
                  <a:pt x="5922" y="21373"/>
                </a:cubicBezTo>
                <a:cubicBezTo>
                  <a:pt x="5922" y="21373"/>
                  <a:pt x="5922" y="21358"/>
                  <a:pt x="5931" y="21342"/>
                </a:cubicBezTo>
                <a:cubicBezTo>
                  <a:pt x="5931" y="21342"/>
                  <a:pt x="5931" y="21342"/>
                  <a:pt x="5931" y="21342"/>
                </a:cubicBezTo>
                <a:cubicBezTo>
                  <a:pt x="5940" y="21342"/>
                  <a:pt x="5940" y="21342"/>
                  <a:pt x="5940" y="21358"/>
                </a:cubicBezTo>
                <a:cubicBezTo>
                  <a:pt x="5940" y="21358"/>
                  <a:pt x="5940" y="21373"/>
                  <a:pt x="5940" y="21373"/>
                </a:cubicBezTo>
                <a:cubicBezTo>
                  <a:pt x="5940" y="21373"/>
                  <a:pt x="5949" y="21389"/>
                  <a:pt x="5949" y="21389"/>
                </a:cubicBezTo>
                <a:cubicBezTo>
                  <a:pt x="5967" y="21389"/>
                  <a:pt x="5977" y="21405"/>
                  <a:pt x="5977" y="21436"/>
                </a:cubicBezTo>
                <a:cubicBezTo>
                  <a:pt x="5977" y="21451"/>
                  <a:pt x="5977" y="21451"/>
                  <a:pt x="5986" y="21451"/>
                </a:cubicBezTo>
                <a:cubicBezTo>
                  <a:pt x="6004" y="21467"/>
                  <a:pt x="6013" y="21482"/>
                  <a:pt x="6022" y="21513"/>
                </a:cubicBezTo>
                <a:cubicBezTo>
                  <a:pt x="6022" y="21529"/>
                  <a:pt x="6041" y="21544"/>
                  <a:pt x="6050" y="21544"/>
                </a:cubicBezTo>
                <a:cubicBezTo>
                  <a:pt x="6059" y="21513"/>
                  <a:pt x="6059" y="21498"/>
                  <a:pt x="6077" y="21482"/>
                </a:cubicBezTo>
                <a:cubicBezTo>
                  <a:pt x="6086" y="21482"/>
                  <a:pt x="6086" y="21482"/>
                  <a:pt x="6086" y="21498"/>
                </a:cubicBezTo>
                <a:cubicBezTo>
                  <a:pt x="6096" y="21498"/>
                  <a:pt x="6096" y="21513"/>
                  <a:pt x="6096" y="21513"/>
                </a:cubicBezTo>
                <a:cubicBezTo>
                  <a:pt x="6086" y="21529"/>
                  <a:pt x="6086" y="21560"/>
                  <a:pt x="6096" y="21560"/>
                </a:cubicBezTo>
                <a:cubicBezTo>
                  <a:pt x="6105" y="21575"/>
                  <a:pt x="6114" y="21575"/>
                  <a:pt x="6123" y="21591"/>
                </a:cubicBezTo>
                <a:cubicBezTo>
                  <a:pt x="6132" y="21591"/>
                  <a:pt x="6141" y="21575"/>
                  <a:pt x="6151" y="21575"/>
                </a:cubicBezTo>
                <a:cubicBezTo>
                  <a:pt x="6160" y="21575"/>
                  <a:pt x="6169" y="21575"/>
                  <a:pt x="6178" y="21575"/>
                </a:cubicBezTo>
                <a:cubicBezTo>
                  <a:pt x="6196" y="21591"/>
                  <a:pt x="6196" y="21591"/>
                  <a:pt x="6196" y="21544"/>
                </a:cubicBezTo>
                <a:cubicBezTo>
                  <a:pt x="6196" y="21544"/>
                  <a:pt x="6187" y="21544"/>
                  <a:pt x="6187" y="21544"/>
                </a:cubicBezTo>
                <a:cubicBezTo>
                  <a:pt x="6187" y="21544"/>
                  <a:pt x="6187" y="21544"/>
                  <a:pt x="6187" y="21544"/>
                </a:cubicBezTo>
                <a:cubicBezTo>
                  <a:pt x="6187" y="21544"/>
                  <a:pt x="6187" y="21529"/>
                  <a:pt x="6187" y="21529"/>
                </a:cubicBezTo>
                <a:cubicBezTo>
                  <a:pt x="6187" y="21529"/>
                  <a:pt x="6187" y="21529"/>
                  <a:pt x="6187" y="21544"/>
                </a:cubicBezTo>
                <a:cubicBezTo>
                  <a:pt x="6187" y="21544"/>
                  <a:pt x="6196" y="21544"/>
                  <a:pt x="6196" y="21544"/>
                </a:cubicBezTo>
                <a:cubicBezTo>
                  <a:pt x="6196" y="21544"/>
                  <a:pt x="6196" y="21544"/>
                  <a:pt x="6196" y="21544"/>
                </a:cubicBezTo>
                <a:cubicBezTo>
                  <a:pt x="6205" y="21544"/>
                  <a:pt x="6224" y="21529"/>
                  <a:pt x="6233" y="21529"/>
                </a:cubicBezTo>
                <a:cubicBezTo>
                  <a:pt x="6251" y="21513"/>
                  <a:pt x="6251" y="21498"/>
                  <a:pt x="6251" y="21482"/>
                </a:cubicBezTo>
                <a:cubicBezTo>
                  <a:pt x="6260" y="21467"/>
                  <a:pt x="6260" y="21467"/>
                  <a:pt x="6269" y="21467"/>
                </a:cubicBezTo>
                <a:cubicBezTo>
                  <a:pt x="6279" y="21482"/>
                  <a:pt x="6288" y="21482"/>
                  <a:pt x="6297" y="21482"/>
                </a:cubicBezTo>
                <a:cubicBezTo>
                  <a:pt x="6315" y="21467"/>
                  <a:pt x="6334" y="21436"/>
                  <a:pt x="6352" y="21420"/>
                </a:cubicBezTo>
                <a:cubicBezTo>
                  <a:pt x="6352" y="21420"/>
                  <a:pt x="6352" y="21405"/>
                  <a:pt x="6343" y="21405"/>
                </a:cubicBezTo>
                <a:cubicBezTo>
                  <a:pt x="6343" y="21389"/>
                  <a:pt x="6324" y="21405"/>
                  <a:pt x="6315" y="21389"/>
                </a:cubicBezTo>
                <a:cubicBezTo>
                  <a:pt x="6288" y="21373"/>
                  <a:pt x="6251" y="21342"/>
                  <a:pt x="6215" y="21311"/>
                </a:cubicBezTo>
                <a:cubicBezTo>
                  <a:pt x="6215" y="21311"/>
                  <a:pt x="6205" y="21311"/>
                  <a:pt x="6205" y="21296"/>
                </a:cubicBezTo>
                <a:cubicBezTo>
                  <a:pt x="6187" y="21265"/>
                  <a:pt x="6169" y="21249"/>
                  <a:pt x="6151" y="21218"/>
                </a:cubicBezTo>
                <a:cubicBezTo>
                  <a:pt x="6141" y="21203"/>
                  <a:pt x="6141" y="21187"/>
                  <a:pt x="6141" y="21156"/>
                </a:cubicBezTo>
                <a:cubicBezTo>
                  <a:pt x="6132" y="21094"/>
                  <a:pt x="6114" y="21078"/>
                  <a:pt x="6077" y="21078"/>
                </a:cubicBezTo>
                <a:cubicBezTo>
                  <a:pt x="6068" y="21078"/>
                  <a:pt x="6059" y="21078"/>
                  <a:pt x="6050" y="21078"/>
                </a:cubicBezTo>
                <a:cubicBezTo>
                  <a:pt x="6050" y="21078"/>
                  <a:pt x="6050" y="21078"/>
                  <a:pt x="6050" y="21078"/>
                </a:cubicBezTo>
                <a:cubicBezTo>
                  <a:pt x="6050" y="21078"/>
                  <a:pt x="6050" y="21078"/>
                  <a:pt x="6050" y="21078"/>
                </a:cubicBezTo>
                <a:cubicBezTo>
                  <a:pt x="6041" y="21094"/>
                  <a:pt x="6041" y="21109"/>
                  <a:pt x="6041" y="21109"/>
                </a:cubicBezTo>
                <a:cubicBezTo>
                  <a:pt x="6013" y="21140"/>
                  <a:pt x="6013" y="21171"/>
                  <a:pt x="6013" y="21218"/>
                </a:cubicBezTo>
                <a:cubicBezTo>
                  <a:pt x="6013" y="21218"/>
                  <a:pt x="6013" y="21218"/>
                  <a:pt x="6013" y="21234"/>
                </a:cubicBezTo>
                <a:cubicBezTo>
                  <a:pt x="6013" y="21234"/>
                  <a:pt x="6004" y="21234"/>
                  <a:pt x="6004" y="21234"/>
                </a:cubicBezTo>
                <a:cubicBezTo>
                  <a:pt x="6004" y="21234"/>
                  <a:pt x="6004" y="21234"/>
                  <a:pt x="6004" y="21218"/>
                </a:cubicBezTo>
                <a:cubicBezTo>
                  <a:pt x="6004" y="21203"/>
                  <a:pt x="5995" y="21187"/>
                  <a:pt x="6004" y="21171"/>
                </a:cubicBezTo>
                <a:cubicBezTo>
                  <a:pt x="6004" y="21125"/>
                  <a:pt x="6022" y="21094"/>
                  <a:pt x="6050" y="21078"/>
                </a:cubicBezTo>
                <a:cubicBezTo>
                  <a:pt x="6050" y="21078"/>
                  <a:pt x="6050" y="21078"/>
                  <a:pt x="6050" y="21078"/>
                </a:cubicBezTo>
                <a:cubicBezTo>
                  <a:pt x="6050" y="21078"/>
                  <a:pt x="6050" y="21078"/>
                  <a:pt x="6050" y="21078"/>
                </a:cubicBezTo>
                <a:cubicBezTo>
                  <a:pt x="6059" y="21047"/>
                  <a:pt x="6068" y="21032"/>
                  <a:pt x="6086" y="21032"/>
                </a:cubicBezTo>
                <a:cubicBezTo>
                  <a:pt x="6086" y="21047"/>
                  <a:pt x="6086" y="21047"/>
                  <a:pt x="6096" y="21047"/>
                </a:cubicBezTo>
                <a:cubicBezTo>
                  <a:pt x="6096" y="21032"/>
                  <a:pt x="6105" y="21032"/>
                  <a:pt x="6105" y="21032"/>
                </a:cubicBezTo>
                <a:cubicBezTo>
                  <a:pt x="6105" y="21016"/>
                  <a:pt x="6105" y="21016"/>
                  <a:pt x="6105" y="21000"/>
                </a:cubicBezTo>
                <a:cubicBezTo>
                  <a:pt x="6096" y="20969"/>
                  <a:pt x="6077" y="20954"/>
                  <a:pt x="6068" y="20923"/>
                </a:cubicBezTo>
                <a:cubicBezTo>
                  <a:pt x="6059" y="20892"/>
                  <a:pt x="6059" y="20845"/>
                  <a:pt x="6050" y="20814"/>
                </a:cubicBezTo>
                <a:cubicBezTo>
                  <a:pt x="6041" y="20783"/>
                  <a:pt x="6050" y="20736"/>
                  <a:pt x="6059" y="20721"/>
                </a:cubicBezTo>
                <a:cubicBezTo>
                  <a:pt x="6068" y="20705"/>
                  <a:pt x="6077" y="20690"/>
                  <a:pt x="6086" y="20674"/>
                </a:cubicBezTo>
                <a:cubicBezTo>
                  <a:pt x="6105" y="20643"/>
                  <a:pt x="6114" y="20612"/>
                  <a:pt x="6114" y="20565"/>
                </a:cubicBezTo>
                <a:cubicBezTo>
                  <a:pt x="6114" y="20534"/>
                  <a:pt x="6114" y="20503"/>
                  <a:pt x="6132" y="20472"/>
                </a:cubicBezTo>
                <a:cubicBezTo>
                  <a:pt x="6151" y="20441"/>
                  <a:pt x="6169" y="20410"/>
                  <a:pt x="6178" y="20379"/>
                </a:cubicBezTo>
                <a:cubicBezTo>
                  <a:pt x="6187" y="20363"/>
                  <a:pt x="6196" y="20332"/>
                  <a:pt x="6187" y="20317"/>
                </a:cubicBezTo>
                <a:cubicBezTo>
                  <a:pt x="6187" y="20301"/>
                  <a:pt x="6187" y="20286"/>
                  <a:pt x="6187" y="20270"/>
                </a:cubicBezTo>
                <a:cubicBezTo>
                  <a:pt x="6178" y="20239"/>
                  <a:pt x="6178" y="20208"/>
                  <a:pt x="6151" y="20208"/>
                </a:cubicBezTo>
                <a:cubicBezTo>
                  <a:pt x="6132" y="20208"/>
                  <a:pt x="6123" y="20192"/>
                  <a:pt x="6114" y="20177"/>
                </a:cubicBezTo>
                <a:cubicBezTo>
                  <a:pt x="6096" y="20161"/>
                  <a:pt x="6086" y="20146"/>
                  <a:pt x="6077" y="20130"/>
                </a:cubicBezTo>
                <a:cubicBezTo>
                  <a:pt x="6050" y="20084"/>
                  <a:pt x="6050" y="20037"/>
                  <a:pt x="6068" y="19990"/>
                </a:cubicBezTo>
                <a:cubicBezTo>
                  <a:pt x="6077" y="19975"/>
                  <a:pt x="6086" y="19959"/>
                  <a:pt x="6096" y="19944"/>
                </a:cubicBezTo>
                <a:cubicBezTo>
                  <a:pt x="6114" y="19928"/>
                  <a:pt x="6132" y="19928"/>
                  <a:pt x="6141" y="19913"/>
                </a:cubicBezTo>
                <a:cubicBezTo>
                  <a:pt x="6151" y="19913"/>
                  <a:pt x="6160" y="19897"/>
                  <a:pt x="6160" y="19897"/>
                </a:cubicBezTo>
                <a:cubicBezTo>
                  <a:pt x="6160" y="19851"/>
                  <a:pt x="6178" y="19819"/>
                  <a:pt x="6169" y="19773"/>
                </a:cubicBezTo>
                <a:cubicBezTo>
                  <a:pt x="6160" y="19773"/>
                  <a:pt x="6160" y="19757"/>
                  <a:pt x="6160" y="19742"/>
                </a:cubicBezTo>
                <a:cubicBezTo>
                  <a:pt x="6160" y="19695"/>
                  <a:pt x="6169" y="19664"/>
                  <a:pt x="6178" y="19633"/>
                </a:cubicBezTo>
                <a:cubicBezTo>
                  <a:pt x="6196" y="19617"/>
                  <a:pt x="6196" y="19602"/>
                  <a:pt x="6205" y="19586"/>
                </a:cubicBezTo>
                <a:cubicBezTo>
                  <a:pt x="6205" y="19586"/>
                  <a:pt x="6205" y="19586"/>
                  <a:pt x="6205" y="19586"/>
                </a:cubicBezTo>
                <a:cubicBezTo>
                  <a:pt x="6205" y="19586"/>
                  <a:pt x="6205" y="19571"/>
                  <a:pt x="6205" y="19571"/>
                </a:cubicBezTo>
                <a:cubicBezTo>
                  <a:pt x="6196" y="19571"/>
                  <a:pt x="6196" y="19571"/>
                  <a:pt x="6187" y="19571"/>
                </a:cubicBezTo>
                <a:cubicBezTo>
                  <a:pt x="6187" y="19571"/>
                  <a:pt x="6187" y="19555"/>
                  <a:pt x="6187" y="19555"/>
                </a:cubicBezTo>
                <a:cubicBezTo>
                  <a:pt x="6187" y="19555"/>
                  <a:pt x="6196" y="19555"/>
                  <a:pt x="6196" y="19555"/>
                </a:cubicBezTo>
                <a:cubicBezTo>
                  <a:pt x="6196" y="19555"/>
                  <a:pt x="6205" y="19571"/>
                  <a:pt x="6205" y="19571"/>
                </a:cubicBezTo>
                <a:cubicBezTo>
                  <a:pt x="6205" y="19571"/>
                  <a:pt x="6205" y="19571"/>
                  <a:pt x="6215" y="19571"/>
                </a:cubicBezTo>
                <a:cubicBezTo>
                  <a:pt x="6215" y="19571"/>
                  <a:pt x="6205" y="19586"/>
                  <a:pt x="6205" y="19586"/>
                </a:cubicBezTo>
                <a:cubicBezTo>
                  <a:pt x="6215" y="19586"/>
                  <a:pt x="6224" y="19586"/>
                  <a:pt x="6224" y="19586"/>
                </a:cubicBezTo>
                <a:cubicBezTo>
                  <a:pt x="6242" y="19586"/>
                  <a:pt x="6260" y="19555"/>
                  <a:pt x="6251" y="19540"/>
                </a:cubicBezTo>
                <a:cubicBezTo>
                  <a:pt x="6251" y="19509"/>
                  <a:pt x="6242" y="19493"/>
                  <a:pt x="6242" y="19462"/>
                </a:cubicBezTo>
                <a:cubicBezTo>
                  <a:pt x="6242" y="19462"/>
                  <a:pt x="6233" y="19447"/>
                  <a:pt x="6224" y="19462"/>
                </a:cubicBezTo>
                <a:cubicBezTo>
                  <a:pt x="6215" y="19462"/>
                  <a:pt x="6215" y="19462"/>
                  <a:pt x="6205" y="19462"/>
                </a:cubicBezTo>
                <a:cubicBezTo>
                  <a:pt x="6187" y="19493"/>
                  <a:pt x="6160" y="19462"/>
                  <a:pt x="6151" y="19431"/>
                </a:cubicBezTo>
                <a:cubicBezTo>
                  <a:pt x="6151" y="19400"/>
                  <a:pt x="6141" y="19369"/>
                  <a:pt x="6141" y="19338"/>
                </a:cubicBezTo>
                <a:cubicBezTo>
                  <a:pt x="6141" y="19338"/>
                  <a:pt x="6141" y="19322"/>
                  <a:pt x="6141" y="19322"/>
                </a:cubicBezTo>
                <a:cubicBezTo>
                  <a:pt x="6132" y="19307"/>
                  <a:pt x="6151" y="19291"/>
                  <a:pt x="6160" y="19291"/>
                </a:cubicBezTo>
                <a:cubicBezTo>
                  <a:pt x="6178" y="19307"/>
                  <a:pt x="6187" y="19307"/>
                  <a:pt x="6205" y="19322"/>
                </a:cubicBezTo>
                <a:cubicBezTo>
                  <a:pt x="6224" y="19338"/>
                  <a:pt x="6242" y="19338"/>
                  <a:pt x="6269" y="19338"/>
                </a:cubicBezTo>
                <a:cubicBezTo>
                  <a:pt x="6288" y="19338"/>
                  <a:pt x="6315" y="19291"/>
                  <a:pt x="6315" y="19260"/>
                </a:cubicBezTo>
                <a:cubicBezTo>
                  <a:pt x="6315" y="19229"/>
                  <a:pt x="6306" y="19198"/>
                  <a:pt x="6306" y="19182"/>
                </a:cubicBezTo>
                <a:cubicBezTo>
                  <a:pt x="6306" y="19151"/>
                  <a:pt x="6315" y="19120"/>
                  <a:pt x="6315" y="19089"/>
                </a:cubicBezTo>
                <a:cubicBezTo>
                  <a:pt x="6315" y="19074"/>
                  <a:pt x="6315" y="19074"/>
                  <a:pt x="6315" y="19074"/>
                </a:cubicBezTo>
                <a:cubicBezTo>
                  <a:pt x="6306" y="19058"/>
                  <a:pt x="6306" y="19058"/>
                  <a:pt x="6306" y="19043"/>
                </a:cubicBezTo>
                <a:cubicBezTo>
                  <a:pt x="6306" y="19011"/>
                  <a:pt x="6315" y="18996"/>
                  <a:pt x="6324" y="19011"/>
                </a:cubicBezTo>
                <a:cubicBezTo>
                  <a:pt x="6388" y="19027"/>
                  <a:pt x="6443" y="19011"/>
                  <a:pt x="6498" y="18980"/>
                </a:cubicBezTo>
                <a:cubicBezTo>
                  <a:pt x="6517" y="18965"/>
                  <a:pt x="6535" y="18965"/>
                  <a:pt x="6544" y="18949"/>
                </a:cubicBezTo>
                <a:cubicBezTo>
                  <a:pt x="6572" y="18934"/>
                  <a:pt x="6590" y="18903"/>
                  <a:pt x="6599" y="18856"/>
                </a:cubicBezTo>
                <a:cubicBezTo>
                  <a:pt x="6599" y="18825"/>
                  <a:pt x="6608" y="18794"/>
                  <a:pt x="6617" y="18763"/>
                </a:cubicBezTo>
                <a:cubicBezTo>
                  <a:pt x="6626" y="18747"/>
                  <a:pt x="6626" y="18732"/>
                  <a:pt x="6626" y="18716"/>
                </a:cubicBezTo>
                <a:cubicBezTo>
                  <a:pt x="6626" y="18701"/>
                  <a:pt x="6626" y="18670"/>
                  <a:pt x="6617" y="18654"/>
                </a:cubicBezTo>
                <a:cubicBezTo>
                  <a:pt x="6608" y="18654"/>
                  <a:pt x="6599" y="18654"/>
                  <a:pt x="6590" y="18638"/>
                </a:cubicBezTo>
                <a:cubicBezTo>
                  <a:pt x="6581" y="18638"/>
                  <a:pt x="6581" y="18623"/>
                  <a:pt x="6581" y="18607"/>
                </a:cubicBezTo>
                <a:cubicBezTo>
                  <a:pt x="6581" y="18592"/>
                  <a:pt x="6581" y="18576"/>
                  <a:pt x="6590" y="18561"/>
                </a:cubicBezTo>
                <a:cubicBezTo>
                  <a:pt x="6599" y="18530"/>
                  <a:pt x="6581" y="18499"/>
                  <a:pt x="6572" y="18483"/>
                </a:cubicBezTo>
                <a:cubicBezTo>
                  <a:pt x="6553" y="18452"/>
                  <a:pt x="6535" y="18436"/>
                  <a:pt x="6517" y="18421"/>
                </a:cubicBezTo>
                <a:cubicBezTo>
                  <a:pt x="6517" y="18421"/>
                  <a:pt x="6517" y="18405"/>
                  <a:pt x="6507" y="18405"/>
                </a:cubicBezTo>
                <a:cubicBezTo>
                  <a:pt x="6507" y="18405"/>
                  <a:pt x="6507" y="18405"/>
                  <a:pt x="6507" y="18405"/>
                </a:cubicBezTo>
                <a:cubicBezTo>
                  <a:pt x="6507" y="18405"/>
                  <a:pt x="6507" y="18405"/>
                  <a:pt x="6507" y="18405"/>
                </a:cubicBezTo>
                <a:cubicBezTo>
                  <a:pt x="6507" y="18405"/>
                  <a:pt x="6507" y="18405"/>
                  <a:pt x="6507" y="18405"/>
                </a:cubicBezTo>
                <a:cubicBezTo>
                  <a:pt x="6507" y="18405"/>
                  <a:pt x="6507" y="18405"/>
                  <a:pt x="6507" y="18405"/>
                </a:cubicBezTo>
                <a:cubicBezTo>
                  <a:pt x="6517" y="18405"/>
                  <a:pt x="6517" y="18405"/>
                  <a:pt x="6517" y="18405"/>
                </a:cubicBezTo>
                <a:cubicBezTo>
                  <a:pt x="6517" y="18405"/>
                  <a:pt x="6517" y="18405"/>
                  <a:pt x="6517" y="18421"/>
                </a:cubicBezTo>
                <a:cubicBezTo>
                  <a:pt x="6553" y="18421"/>
                  <a:pt x="6590" y="18421"/>
                  <a:pt x="6626" y="18452"/>
                </a:cubicBezTo>
                <a:cubicBezTo>
                  <a:pt x="6636" y="18468"/>
                  <a:pt x="6645" y="18468"/>
                  <a:pt x="6654" y="18468"/>
                </a:cubicBezTo>
                <a:cubicBezTo>
                  <a:pt x="6663" y="18468"/>
                  <a:pt x="6681" y="18468"/>
                  <a:pt x="6700" y="18468"/>
                </a:cubicBezTo>
                <a:cubicBezTo>
                  <a:pt x="6736" y="18468"/>
                  <a:pt x="6773" y="18436"/>
                  <a:pt x="6791" y="18374"/>
                </a:cubicBezTo>
                <a:cubicBezTo>
                  <a:pt x="6800" y="18343"/>
                  <a:pt x="6809" y="18312"/>
                  <a:pt x="6828" y="18297"/>
                </a:cubicBezTo>
                <a:cubicBezTo>
                  <a:pt x="6846" y="18266"/>
                  <a:pt x="6855" y="18219"/>
                  <a:pt x="6864" y="18188"/>
                </a:cubicBezTo>
                <a:cubicBezTo>
                  <a:pt x="6864" y="18141"/>
                  <a:pt x="6874" y="18095"/>
                  <a:pt x="6883" y="18048"/>
                </a:cubicBezTo>
                <a:cubicBezTo>
                  <a:pt x="6883" y="18064"/>
                  <a:pt x="6883" y="18064"/>
                  <a:pt x="6883" y="18064"/>
                </a:cubicBezTo>
                <a:cubicBezTo>
                  <a:pt x="6883" y="18064"/>
                  <a:pt x="6883" y="18048"/>
                  <a:pt x="6883" y="18048"/>
                </a:cubicBezTo>
                <a:cubicBezTo>
                  <a:pt x="6883" y="18048"/>
                  <a:pt x="6883" y="18048"/>
                  <a:pt x="6883" y="18048"/>
                </a:cubicBezTo>
                <a:cubicBezTo>
                  <a:pt x="6874" y="18017"/>
                  <a:pt x="6874" y="18001"/>
                  <a:pt x="6892" y="17986"/>
                </a:cubicBezTo>
                <a:cubicBezTo>
                  <a:pt x="6901" y="17970"/>
                  <a:pt x="6910" y="17970"/>
                  <a:pt x="6910" y="17970"/>
                </a:cubicBezTo>
                <a:cubicBezTo>
                  <a:pt x="6919" y="17939"/>
                  <a:pt x="6928" y="17908"/>
                  <a:pt x="6938" y="17877"/>
                </a:cubicBezTo>
                <a:cubicBezTo>
                  <a:pt x="6938" y="17877"/>
                  <a:pt x="6947" y="17862"/>
                  <a:pt x="6947" y="17862"/>
                </a:cubicBezTo>
                <a:cubicBezTo>
                  <a:pt x="6956" y="17862"/>
                  <a:pt x="6956" y="17877"/>
                  <a:pt x="6956" y="17877"/>
                </a:cubicBezTo>
                <a:cubicBezTo>
                  <a:pt x="6956" y="17893"/>
                  <a:pt x="6965" y="17908"/>
                  <a:pt x="6965" y="17924"/>
                </a:cubicBezTo>
                <a:cubicBezTo>
                  <a:pt x="6974" y="17908"/>
                  <a:pt x="6983" y="17893"/>
                  <a:pt x="6993" y="17877"/>
                </a:cubicBezTo>
                <a:cubicBezTo>
                  <a:pt x="7011" y="17784"/>
                  <a:pt x="7038" y="17706"/>
                  <a:pt x="7066" y="17628"/>
                </a:cubicBezTo>
                <a:cubicBezTo>
                  <a:pt x="7093" y="17566"/>
                  <a:pt x="7102" y="17504"/>
                  <a:pt x="7084" y="17442"/>
                </a:cubicBezTo>
                <a:cubicBezTo>
                  <a:pt x="7075" y="17442"/>
                  <a:pt x="7075" y="17426"/>
                  <a:pt x="7075" y="17411"/>
                </a:cubicBezTo>
                <a:cubicBezTo>
                  <a:pt x="7066" y="17333"/>
                  <a:pt x="7075" y="17271"/>
                  <a:pt x="7121" y="17209"/>
                </a:cubicBezTo>
                <a:cubicBezTo>
                  <a:pt x="7130" y="17193"/>
                  <a:pt x="7148" y="17162"/>
                  <a:pt x="7166" y="17131"/>
                </a:cubicBezTo>
                <a:cubicBezTo>
                  <a:pt x="7185" y="17100"/>
                  <a:pt x="7221" y="17069"/>
                  <a:pt x="7249" y="17038"/>
                </a:cubicBezTo>
                <a:cubicBezTo>
                  <a:pt x="7267" y="17038"/>
                  <a:pt x="7285" y="17022"/>
                  <a:pt x="7295" y="16991"/>
                </a:cubicBezTo>
                <a:cubicBezTo>
                  <a:pt x="7313" y="16976"/>
                  <a:pt x="7322" y="16960"/>
                  <a:pt x="7331" y="16945"/>
                </a:cubicBezTo>
                <a:cubicBezTo>
                  <a:pt x="7331" y="16929"/>
                  <a:pt x="7340" y="16929"/>
                  <a:pt x="7340" y="16929"/>
                </a:cubicBezTo>
                <a:cubicBezTo>
                  <a:pt x="7359" y="16929"/>
                  <a:pt x="7377" y="16929"/>
                  <a:pt x="7386" y="16929"/>
                </a:cubicBezTo>
                <a:cubicBezTo>
                  <a:pt x="7404" y="16914"/>
                  <a:pt x="7423" y="16929"/>
                  <a:pt x="7432" y="16929"/>
                </a:cubicBezTo>
                <a:cubicBezTo>
                  <a:pt x="7468" y="16929"/>
                  <a:pt x="7496" y="16914"/>
                  <a:pt x="7514" y="16867"/>
                </a:cubicBezTo>
                <a:cubicBezTo>
                  <a:pt x="7523" y="16851"/>
                  <a:pt x="7542" y="16836"/>
                  <a:pt x="7551" y="16820"/>
                </a:cubicBezTo>
                <a:cubicBezTo>
                  <a:pt x="7560" y="16820"/>
                  <a:pt x="7569" y="16805"/>
                  <a:pt x="7560" y="16774"/>
                </a:cubicBezTo>
                <a:cubicBezTo>
                  <a:pt x="7560" y="16758"/>
                  <a:pt x="7560" y="16727"/>
                  <a:pt x="7569" y="16712"/>
                </a:cubicBezTo>
                <a:cubicBezTo>
                  <a:pt x="7587" y="16665"/>
                  <a:pt x="7597" y="16618"/>
                  <a:pt x="7615" y="16572"/>
                </a:cubicBezTo>
                <a:cubicBezTo>
                  <a:pt x="7633" y="16541"/>
                  <a:pt x="7633" y="16494"/>
                  <a:pt x="7633" y="16463"/>
                </a:cubicBezTo>
                <a:cubicBezTo>
                  <a:pt x="7633" y="16416"/>
                  <a:pt x="7633" y="16385"/>
                  <a:pt x="7642" y="16370"/>
                </a:cubicBezTo>
                <a:cubicBezTo>
                  <a:pt x="7661" y="16308"/>
                  <a:pt x="7670" y="16261"/>
                  <a:pt x="7670" y="16199"/>
                </a:cubicBezTo>
                <a:cubicBezTo>
                  <a:pt x="7670" y="16121"/>
                  <a:pt x="7670" y="16043"/>
                  <a:pt x="7670" y="15981"/>
                </a:cubicBezTo>
                <a:cubicBezTo>
                  <a:pt x="7670" y="15935"/>
                  <a:pt x="7670" y="15872"/>
                  <a:pt x="7670" y="15826"/>
                </a:cubicBezTo>
                <a:cubicBezTo>
                  <a:pt x="7670" y="15810"/>
                  <a:pt x="7670" y="15779"/>
                  <a:pt x="7688" y="15764"/>
                </a:cubicBezTo>
                <a:cubicBezTo>
                  <a:pt x="7725" y="15748"/>
                  <a:pt x="7743" y="15686"/>
                  <a:pt x="7752" y="15624"/>
                </a:cubicBezTo>
                <a:cubicBezTo>
                  <a:pt x="7761" y="15624"/>
                  <a:pt x="7761" y="15608"/>
                  <a:pt x="7771" y="15593"/>
                </a:cubicBezTo>
                <a:cubicBezTo>
                  <a:pt x="7780" y="15562"/>
                  <a:pt x="7789" y="15531"/>
                  <a:pt x="7807" y="15499"/>
                </a:cubicBezTo>
                <a:cubicBezTo>
                  <a:pt x="7835" y="15468"/>
                  <a:pt x="7853" y="15422"/>
                  <a:pt x="7871" y="15391"/>
                </a:cubicBezTo>
                <a:cubicBezTo>
                  <a:pt x="7889" y="15360"/>
                  <a:pt x="7908" y="15313"/>
                  <a:pt x="7917" y="15266"/>
                </a:cubicBezTo>
                <a:cubicBezTo>
                  <a:pt x="7926" y="15220"/>
                  <a:pt x="7935" y="15111"/>
                  <a:pt x="7926" y="15080"/>
                </a:cubicBezTo>
                <a:cubicBezTo>
                  <a:pt x="7917" y="15018"/>
                  <a:pt x="7908" y="14956"/>
                  <a:pt x="7889" y="14893"/>
                </a:cubicBezTo>
                <a:close/>
                <a:moveTo>
                  <a:pt x="6672" y="7341"/>
                </a:moveTo>
                <a:cubicBezTo>
                  <a:pt x="6672" y="7341"/>
                  <a:pt x="6672" y="7341"/>
                  <a:pt x="6672" y="7341"/>
                </a:cubicBezTo>
                <a:cubicBezTo>
                  <a:pt x="6663" y="7388"/>
                  <a:pt x="6645" y="7388"/>
                  <a:pt x="6636" y="7403"/>
                </a:cubicBezTo>
                <a:cubicBezTo>
                  <a:pt x="6626" y="7388"/>
                  <a:pt x="6626" y="7388"/>
                  <a:pt x="6626" y="7388"/>
                </a:cubicBezTo>
                <a:cubicBezTo>
                  <a:pt x="6636" y="7357"/>
                  <a:pt x="6654" y="7341"/>
                  <a:pt x="6672" y="7341"/>
                </a:cubicBezTo>
                <a:close/>
                <a:moveTo>
                  <a:pt x="6324" y="7512"/>
                </a:moveTo>
                <a:cubicBezTo>
                  <a:pt x="6324" y="7512"/>
                  <a:pt x="6324" y="7512"/>
                  <a:pt x="6324" y="7512"/>
                </a:cubicBezTo>
                <a:cubicBezTo>
                  <a:pt x="6334" y="7512"/>
                  <a:pt x="6334" y="7512"/>
                  <a:pt x="6334" y="7512"/>
                </a:cubicBezTo>
                <a:lnTo>
                  <a:pt x="6324" y="7512"/>
                </a:lnTo>
                <a:close/>
                <a:moveTo>
                  <a:pt x="6306" y="7264"/>
                </a:moveTo>
                <a:cubicBezTo>
                  <a:pt x="6324" y="7248"/>
                  <a:pt x="6334" y="7264"/>
                  <a:pt x="6343" y="7248"/>
                </a:cubicBezTo>
                <a:cubicBezTo>
                  <a:pt x="6370" y="7232"/>
                  <a:pt x="6398" y="7248"/>
                  <a:pt x="6425" y="7264"/>
                </a:cubicBezTo>
                <a:cubicBezTo>
                  <a:pt x="6425" y="7264"/>
                  <a:pt x="6425" y="7279"/>
                  <a:pt x="6425" y="7279"/>
                </a:cubicBezTo>
                <a:cubicBezTo>
                  <a:pt x="6425" y="7279"/>
                  <a:pt x="6425" y="7295"/>
                  <a:pt x="6425" y="7295"/>
                </a:cubicBezTo>
                <a:cubicBezTo>
                  <a:pt x="6416" y="7295"/>
                  <a:pt x="6398" y="7310"/>
                  <a:pt x="6398" y="7310"/>
                </a:cubicBezTo>
                <a:cubicBezTo>
                  <a:pt x="6370" y="7295"/>
                  <a:pt x="6352" y="7295"/>
                  <a:pt x="6334" y="7295"/>
                </a:cubicBezTo>
                <a:cubicBezTo>
                  <a:pt x="6324" y="7295"/>
                  <a:pt x="6315" y="7295"/>
                  <a:pt x="6306" y="7279"/>
                </a:cubicBezTo>
                <a:cubicBezTo>
                  <a:pt x="6306" y="7279"/>
                  <a:pt x="6306" y="7279"/>
                  <a:pt x="6306" y="7264"/>
                </a:cubicBezTo>
                <a:cubicBezTo>
                  <a:pt x="6306" y="7264"/>
                  <a:pt x="6306" y="7264"/>
                  <a:pt x="6306" y="7264"/>
                </a:cubicBezTo>
                <a:close/>
                <a:moveTo>
                  <a:pt x="6288" y="7497"/>
                </a:moveTo>
                <a:cubicBezTo>
                  <a:pt x="6288" y="7497"/>
                  <a:pt x="6288" y="7497"/>
                  <a:pt x="6288" y="7497"/>
                </a:cubicBezTo>
                <a:cubicBezTo>
                  <a:pt x="6288" y="7497"/>
                  <a:pt x="6288" y="7497"/>
                  <a:pt x="6288" y="7497"/>
                </a:cubicBezTo>
                <a:close/>
                <a:moveTo>
                  <a:pt x="6096" y="7124"/>
                </a:moveTo>
                <a:cubicBezTo>
                  <a:pt x="6096" y="7124"/>
                  <a:pt x="6096" y="7139"/>
                  <a:pt x="6096" y="7139"/>
                </a:cubicBezTo>
                <a:cubicBezTo>
                  <a:pt x="6105" y="7139"/>
                  <a:pt x="6105" y="7155"/>
                  <a:pt x="6105" y="7155"/>
                </a:cubicBezTo>
                <a:cubicBezTo>
                  <a:pt x="6105" y="7155"/>
                  <a:pt x="6096" y="7139"/>
                  <a:pt x="6096" y="7139"/>
                </a:cubicBezTo>
                <a:cubicBezTo>
                  <a:pt x="6096" y="7139"/>
                  <a:pt x="6096" y="7139"/>
                  <a:pt x="6096" y="7124"/>
                </a:cubicBezTo>
                <a:close/>
                <a:moveTo>
                  <a:pt x="6041" y="7170"/>
                </a:moveTo>
                <a:cubicBezTo>
                  <a:pt x="6050" y="7155"/>
                  <a:pt x="6050" y="7155"/>
                  <a:pt x="6059" y="7139"/>
                </a:cubicBezTo>
                <a:cubicBezTo>
                  <a:pt x="6059" y="7155"/>
                  <a:pt x="6059" y="7155"/>
                  <a:pt x="6059" y="7170"/>
                </a:cubicBezTo>
                <a:cubicBezTo>
                  <a:pt x="6059" y="7170"/>
                  <a:pt x="6059" y="7186"/>
                  <a:pt x="6068" y="7201"/>
                </a:cubicBezTo>
                <a:cubicBezTo>
                  <a:pt x="6068" y="7201"/>
                  <a:pt x="6068" y="7217"/>
                  <a:pt x="6059" y="7232"/>
                </a:cubicBezTo>
                <a:cubicBezTo>
                  <a:pt x="6059" y="7232"/>
                  <a:pt x="6059" y="7232"/>
                  <a:pt x="6059" y="7232"/>
                </a:cubicBezTo>
                <a:cubicBezTo>
                  <a:pt x="6041" y="7232"/>
                  <a:pt x="6032" y="7201"/>
                  <a:pt x="6041" y="7170"/>
                </a:cubicBezTo>
                <a:close/>
                <a:moveTo>
                  <a:pt x="5894" y="7046"/>
                </a:moveTo>
                <a:cubicBezTo>
                  <a:pt x="5903" y="7046"/>
                  <a:pt x="5903" y="7046"/>
                  <a:pt x="5894" y="7046"/>
                </a:cubicBezTo>
                <a:cubicBezTo>
                  <a:pt x="5894" y="7046"/>
                  <a:pt x="5894" y="7046"/>
                  <a:pt x="5885" y="7046"/>
                </a:cubicBezTo>
                <a:cubicBezTo>
                  <a:pt x="5894" y="7046"/>
                  <a:pt x="5894" y="7030"/>
                  <a:pt x="5894" y="7046"/>
                </a:cubicBezTo>
                <a:close/>
                <a:moveTo>
                  <a:pt x="5766" y="7683"/>
                </a:moveTo>
                <a:cubicBezTo>
                  <a:pt x="5766" y="7683"/>
                  <a:pt x="5775" y="7683"/>
                  <a:pt x="5775" y="7699"/>
                </a:cubicBezTo>
                <a:cubicBezTo>
                  <a:pt x="5775" y="7699"/>
                  <a:pt x="5775" y="7699"/>
                  <a:pt x="5775" y="7699"/>
                </a:cubicBezTo>
                <a:cubicBezTo>
                  <a:pt x="5766" y="7714"/>
                  <a:pt x="5757" y="7730"/>
                  <a:pt x="5739" y="7730"/>
                </a:cubicBezTo>
                <a:cubicBezTo>
                  <a:pt x="5739" y="7730"/>
                  <a:pt x="5739" y="7730"/>
                  <a:pt x="5739" y="7730"/>
                </a:cubicBezTo>
                <a:cubicBezTo>
                  <a:pt x="5748" y="7699"/>
                  <a:pt x="5757" y="7683"/>
                  <a:pt x="5766" y="7683"/>
                </a:cubicBezTo>
                <a:close/>
                <a:moveTo>
                  <a:pt x="5629" y="8072"/>
                </a:moveTo>
                <a:cubicBezTo>
                  <a:pt x="5629" y="8072"/>
                  <a:pt x="5629" y="8072"/>
                  <a:pt x="5638" y="8072"/>
                </a:cubicBezTo>
                <a:cubicBezTo>
                  <a:pt x="5638" y="8072"/>
                  <a:pt x="5638" y="8072"/>
                  <a:pt x="5638" y="8087"/>
                </a:cubicBezTo>
                <a:cubicBezTo>
                  <a:pt x="5629" y="8087"/>
                  <a:pt x="5629" y="8087"/>
                  <a:pt x="5629" y="8087"/>
                </a:cubicBezTo>
                <a:cubicBezTo>
                  <a:pt x="5629" y="8087"/>
                  <a:pt x="5629" y="8072"/>
                  <a:pt x="5620" y="8072"/>
                </a:cubicBezTo>
                <a:cubicBezTo>
                  <a:pt x="5629" y="8072"/>
                  <a:pt x="5629" y="8072"/>
                  <a:pt x="5629" y="8072"/>
                </a:cubicBezTo>
                <a:close/>
                <a:moveTo>
                  <a:pt x="5308" y="4793"/>
                </a:moveTo>
                <a:cubicBezTo>
                  <a:pt x="5308" y="4793"/>
                  <a:pt x="5318" y="4793"/>
                  <a:pt x="5318" y="4793"/>
                </a:cubicBezTo>
                <a:cubicBezTo>
                  <a:pt x="5336" y="4824"/>
                  <a:pt x="5345" y="4870"/>
                  <a:pt x="5363" y="4902"/>
                </a:cubicBezTo>
                <a:cubicBezTo>
                  <a:pt x="5363" y="4902"/>
                  <a:pt x="5363" y="4902"/>
                  <a:pt x="5363" y="4917"/>
                </a:cubicBezTo>
                <a:cubicBezTo>
                  <a:pt x="5354" y="4917"/>
                  <a:pt x="5354" y="4917"/>
                  <a:pt x="5354" y="4917"/>
                </a:cubicBezTo>
                <a:cubicBezTo>
                  <a:pt x="5345" y="4917"/>
                  <a:pt x="5336" y="4917"/>
                  <a:pt x="5336" y="4902"/>
                </a:cubicBezTo>
                <a:cubicBezTo>
                  <a:pt x="5318" y="4870"/>
                  <a:pt x="5308" y="4839"/>
                  <a:pt x="5299" y="4808"/>
                </a:cubicBezTo>
                <a:cubicBezTo>
                  <a:pt x="5299" y="4808"/>
                  <a:pt x="5299" y="4793"/>
                  <a:pt x="5308" y="4793"/>
                </a:cubicBezTo>
                <a:close/>
                <a:moveTo>
                  <a:pt x="4887" y="5010"/>
                </a:moveTo>
                <a:cubicBezTo>
                  <a:pt x="4887" y="5010"/>
                  <a:pt x="4897" y="5010"/>
                  <a:pt x="4897" y="5010"/>
                </a:cubicBezTo>
                <a:cubicBezTo>
                  <a:pt x="4906" y="5010"/>
                  <a:pt x="4915" y="5026"/>
                  <a:pt x="4924" y="5041"/>
                </a:cubicBezTo>
                <a:cubicBezTo>
                  <a:pt x="4924" y="5041"/>
                  <a:pt x="4924" y="5041"/>
                  <a:pt x="4924" y="5041"/>
                </a:cubicBezTo>
                <a:cubicBezTo>
                  <a:pt x="4924" y="5041"/>
                  <a:pt x="4924" y="5041"/>
                  <a:pt x="4924" y="5041"/>
                </a:cubicBezTo>
                <a:cubicBezTo>
                  <a:pt x="4933" y="5041"/>
                  <a:pt x="4942" y="5057"/>
                  <a:pt x="4952" y="5057"/>
                </a:cubicBezTo>
                <a:cubicBezTo>
                  <a:pt x="4952" y="5057"/>
                  <a:pt x="4961" y="5057"/>
                  <a:pt x="4961" y="5057"/>
                </a:cubicBezTo>
                <a:cubicBezTo>
                  <a:pt x="4961" y="5072"/>
                  <a:pt x="4961" y="5072"/>
                  <a:pt x="4961" y="5072"/>
                </a:cubicBezTo>
                <a:cubicBezTo>
                  <a:pt x="4961" y="5072"/>
                  <a:pt x="4961" y="5072"/>
                  <a:pt x="4961" y="5072"/>
                </a:cubicBezTo>
                <a:cubicBezTo>
                  <a:pt x="4952" y="5057"/>
                  <a:pt x="4952" y="5057"/>
                  <a:pt x="4952" y="5057"/>
                </a:cubicBezTo>
                <a:cubicBezTo>
                  <a:pt x="4942" y="5057"/>
                  <a:pt x="4933" y="5057"/>
                  <a:pt x="4924" y="5041"/>
                </a:cubicBezTo>
                <a:cubicBezTo>
                  <a:pt x="4924" y="5041"/>
                  <a:pt x="4924" y="5041"/>
                  <a:pt x="4924" y="5041"/>
                </a:cubicBezTo>
                <a:cubicBezTo>
                  <a:pt x="4924" y="5041"/>
                  <a:pt x="4924" y="5041"/>
                  <a:pt x="4924" y="5041"/>
                </a:cubicBezTo>
                <a:cubicBezTo>
                  <a:pt x="4897" y="5057"/>
                  <a:pt x="4897" y="5057"/>
                  <a:pt x="4887" y="5026"/>
                </a:cubicBezTo>
                <a:cubicBezTo>
                  <a:pt x="4887" y="5026"/>
                  <a:pt x="4887" y="5010"/>
                  <a:pt x="4887" y="5010"/>
                </a:cubicBezTo>
                <a:close/>
                <a:moveTo>
                  <a:pt x="4732" y="4917"/>
                </a:moveTo>
                <a:cubicBezTo>
                  <a:pt x="4732" y="4917"/>
                  <a:pt x="4741" y="4917"/>
                  <a:pt x="4741" y="4917"/>
                </a:cubicBezTo>
                <a:cubicBezTo>
                  <a:pt x="4741" y="4917"/>
                  <a:pt x="4732" y="4917"/>
                  <a:pt x="4732" y="4917"/>
                </a:cubicBezTo>
                <a:cubicBezTo>
                  <a:pt x="4723" y="4917"/>
                  <a:pt x="4732" y="4917"/>
                  <a:pt x="4732" y="4917"/>
                </a:cubicBezTo>
                <a:close/>
                <a:moveTo>
                  <a:pt x="5318" y="8009"/>
                </a:moveTo>
                <a:cubicBezTo>
                  <a:pt x="5318" y="8009"/>
                  <a:pt x="5318" y="8009"/>
                  <a:pt x="5327" y="8009"/>
                </a:cubicBezTo>
                <a:cubicBezTo>
                  <a:pt x="5327" y="8009"/>
                  <a:pt x="5327" y="8009"/>
                  <a:pt x="5327" y="8009"/>
                </a:cubicBezTo>
                <a:cubicBezTo>
                  <a:pt x="5327" y="8025"/>
                  <a:pt x="5327" y="8025"/>
                  <a:pt x="5318" y="8025"/>
                </a:cubicBezTo>
                <a:cubicBezTo>
                  <a:pt x="5318" y="8025"/>
                  <a:pt x="5318" y="8025"/>
                  <a:pt x="5318" y="8025"/>
                </a:cubicBezTo>
                <a:cubicBezTo>
                  <a:pt x="5318" y="8009"/>
                  <a:pt x="5318" y="8009"/>
                  <a:pt x="5318" y="8009"/>
                </a:cubicBezTo>
                <a:close/>
                <a:moveTo>
                  <a:pt x="5263" y="8817"/>
                </a:moveTo>
                <a:cubicBezTo>
                  <a:pt x="5263" y="8802"/>
                  <a:pt x="5263" y="8802"/>
                  <a:pt x="5272" y="8802"/>
                </a:cubicBezTo>
                <a:cubicBezTo>
                  <a:pt x="5281" y="8802"/>
                  <a:pt x="5290" y="8786"/>
                  <a:pt x="5308" y="8786"/>
                </a:cubicBezTo>
                <a:cubicBezTo>
                  <a:pt x="5336" y="8771"/>
                  <a:pt x="5363" y="8771"/>
                  <a:pt x="5382" y="8771"/>
                </a:cubicBezTo>
                <a:cubicBezTo>
                  <a:pt x="5400" y="8771"/>
                  <a:pt x="5418" y="8755"/>
                  <a:pt x="5427" y="8740"/>
                </a:cubicBezTo>
                <a:cubicBezTo>
                  <a:pt x="5427" y="8740"/>
                  <a:pt x="5437" y="8740"/>
                  <a:pt x="5446" y="8740"/>
                </a:cubicBezTo>
                <a:cubicBezTo>
                  <a:pt x="5446" y="8740"/>
                  <a:pt x="5446" y="8740"/>
                  <a:pt x="5446" y="8740"/>
                </a:cubicBezTo>
                <a:cubicBezTo>
                  <a:pt x="5455" y="8771"/>
                  <a:pt x="5455" y="8802"/>
                  <a:pt x="5446" y="8817"/>
                </a:cubicBezTo>
                <a:cubicBezTo>
                  <a:pt x="5427" y="8849"/>
                  <a:pt x="5409" y="8880"/>
                  <a:pt x="5382" y="8864"/>
                </a:cubicBezTo>
                <a:cubicBezTo>
                  <a:pt x="5345" y="8833"/>
                  <a:pt x="5299" y="8849"/>
                  <a:pt x="5263" y="8849"/>
                </a:cubicBezTo>
                <a:cubicBezTo>
                  <a:pt x="5263" y="8849"/>
                  <a:pt x="5263" y="8833"/>
                  <a:pt x="5254" y="8833"/>
                </a:cubicBezTo>
                <a:cubicBezTo>
                  <a:pt x="5254" y="8833"/>
                  <a:pt x="5263" y="8817"/>
                  <a:pt x="5263" y="8817"/>
                </a:cubicBezTo>
                <a:close/>
                <a:moveTo>
                  <a:pt x="5254" y="8942"/>
                </a:moveTo>
                <a:cubicBezTo>
                  <a:pt x="5254" y="8942"/>
                  <a:pt x="5244" y="8957"/>
                  <a:pt x="5244" y="8957"/>
                </a:cubicBezTo>
                <a:cubicBezTo>
                  <a:pt x="5217" y="8988"/>
                  <a:pt x="5189" y="9004"/>
                  <a:pt x="5162" y="9035"/>
                </a:cubicBezTo>
                <a:cubicBezTo>
                  <a:pt x="5135" y="9051"/>
                  <a:pt x="5116" y="9051"/>
                  <a:pt x="5098" y="9082"/>
                </a:cubicBezTo>
                <a:cubicBezTo>
                  <a:pt x="5071" y="9097"/>
                  <a:pt x="5052" y="9113"/>
                  <a:pt x="5025" y="9113"/>
                </a:cubicBezTo>
                <a:cubicBezTo>
                  <a:pt x="5016" y="9097"/>
                  <a:pt x="5006" y="9097"/>
                  <a:pt x="4997" y="9082"/>
                </a:cubicBezTo>
                <a:cubicBezTo>
                  <a:pt x="4988" y="9082"/>
                  <a:pt x="4997" y="9051"/>
                  <a:pt x="5006" y="9035"/>
                </a:cubicBezTo>
                <a:cubicBezTo>
                  <a:pt x="5006" y="9035"/>
                  <a:pt x="5006" y="9035"/>
                  <a:pt x="5006" y="9035"/>
                </a:cubicBezTo>
                <a:cubicBezTo>
                  <a:pt x="5043" y="9019"/>
                  <a:pt x="5080" y="8988"/>
                  <a:pt x="5107" y="8957"/>
                </a:cubicBezTo>
                <a:cubicBezTo>
                  <a:pt x="5125" y="8942"/>
                  <a:pt x="5135" y="8942"/>
                  <a:pt x="5153" y="8957"/>
                </a:cubicBezTo>
                <a:cubicBezTo>
                  <a:pt x="5162" y="8957"/>
                  <a:pt x="5180" y="8957"/>
                  <a:pt x="5199" y="8942"/>
                </a:cubicBezTo>
                <a:cubicBezTo>
                  <a:pt x="5208" y="8926"/>
                  <a:pt x="5217" y="8926"/>
                  <a:pt x="5235" y="8926"/>
                </a:cubicBezTo>
                <a:cubicBezTo>
                  <a:pt x="5235" y="8911"/>
                  <a:pt x="5254" y="8926"/>
                  <a:pt x="5254" y="8942"/>
                </a:cubicBezTo>
                <a:close/>
                <a:moveTo>
                  <a:pt x="5025" y="8382"/>
                </a:moveTo>
                <a:cubicBezTo>
                  <a:pt x="5080" y="8398"/>
                  <a:pt x="5135" y="8413"/>
                  <a:pt x="5180" y="8445"/>
                </a:cubicBezTo>
                <a:cubicBezTo>
                  <a:pt x="5189" y="8460"/>
                  <a:pt x="5199" y="8460"/>
                  <a:pt x="5199" y="8476"/>
                </a:cubicBezTo>
                <a:cubicBezTo>
                  <a:pt x="5217" y="8507"/>
                  <a:pt x="5226" y="8538"/>
                  <a:pt x="5235" y="8584"/>
                </a:cubicBezTo>
                <a:cubicBezTo>
                  <a:pt x="5244" y="8600"/>
                  <a:pt x="5235" y="8615"/>
                  <a:pt x="5226" y="8631"/>
                </a:cubicBezTo>
                <a:cubicBezTo>
                  <a:pt x="5226" y="8647"/>
                  <a:pt x="5217" y="8647"/>
                  <a:pt x="5208" y="8647"/>
                </a:cubicBezTo>
                <a:cubicBezTo>
                  <a:pt x="5189" y="8631"/>
                  <a:pt x="5180" y="8600"/>
                  <a:pt x="5171" y="8584"/>
                </a:cubicBezTo>
                <a:cubicBezTo>
                  <a:pt x="5162" y="8569"/>
                  <a:pt x="5162" y="8569"/>
                  <a:pt x="5153" y="8569"/>
                </a:cubicBezTo>
                <a:cubicBezTo>
                  <a:pt x="5153" y="8569"/>
                  <a:pt x="5153" y="8584"/>
                  <a:pt x="5153" y="8584"/>
                </a:cubicBezTo>
                <a:cubicBezTo>
                  <a:pt x="5153" y="8600"/>
                  <a:pt x="5153" y="8615"/>
                  <a:pt x="5144" y="8631"/>
                </a:cubicBezTo>
                <a:cubicBezTo>
                  <a:pt x="5125" y="8678"/>
                  <a:pt x="5116" y="8755"/>
                  <a:pt x="5098" y="8817"/>
                </a:cubicBezTo>
                <a:cubicBezTo>
                  <a:pt x="5098" y="8817"/>
                  <a:pt x="5098" y="8833"/>
                  <a:pt x="5089" y="8833"/>
                </a:cubicBezTo>
                <a:cubicBezTo>
                  <a:pt x="5089" y="8849"/>
                  <a:pt x="5071" y="8833"/>
                  <a:pt x="5071" y="8817"/>
                </a:cubicBezTo>
                <a:cubicBezTo>
                  <a:pt x="5071" y="8802"/>
                  <a:pt x="5071" y="8771"/>
                  <a:pt x="5061" y="8740"/>
                </a:cubicBezTo>
                <a:cubicBezTo>
                  <a:pt x="5061" y="8724"/>
                  <a:pt x="5043" y="8709"/>
                  <a:pt x="5034" y="8724"/>
                </a:cubicBezTo>
                <a:cubicBezTo>
                  <a:pt x="5025" y="8724"/>
                  <a:pt x="5016" y="8740"/>
                  <a:pt x="5016" y="8740"/>
                </a:cubicBezTo>
                <a:cubicBezTo>
                  <a:pt x="5006" y="8740"/>
                  <a:pt x="4997" y="8755"/>
                  <a:pt x="4997" y="8740"/>
                </a:cubicBezTo>
                <a:cubicBezTo>
                  <a:pt x="4997" y="8740"/>
                  <a:pt x="4997" y="8740"/>
                  <a:pt x="4997" y="8724"/>
                </a:cubicBezTo>
                <a:cubicBezTo>
                  <a:pt x="5006" y="8709"/>
                  <a:pt x="5016" y="8693"/>
                  <a:pt x="5025" y="8678"/>
                </a:cubicBezTo>
                <a:cubicBezTo>
                  <a:pt x="5034" y="8647"/>
                  <a:pt x="5043" y="8600"/>
                  <a:pt x="5034" y="8553"/>
                </a:cubicBezTo>
                <a:cubicBezTo>
                  <a:pt x="5025" y="8538"/>
                  <a:pt x="5025" y="8522"/>
                  <a:pt x="5016" y="8522"/>
                </a:cubicBezTo>
                <a:cubicBezTo>
                  <a:pt x="4997" y="8491"/>
                  <a:pt x="4988" y="8491"/>
                  <a:pt x="4970" y="8476"/>
                </a:cubicBezTo>
                <a:cubicBezTo>
                  <a:pt x="4970" y="8460"/>
                  <a:pt x="4961" y="8445"/>
                  <a:pt x="4961" y="8445"/>
                </a:cubicBezTo>
                <a:cubicBezTo>
                  <a:pt x="4961" y="8445"/>
                  <a:pt x="4961" y="8445"/>
                  <a:pt x="4961" y="8445"/>
                </a:cubicBezTo>
                <a:cubicBezTo>
                  <a:pt x="4961" y="8445"/>
                  <a:pt x="4961" y="8445"/>
                  <a:pt x="4961" y="8445"/>
                </a:cubicBezTo>
                <a:cubicBezTo>
                  <a:pt x="4942" y="8460"/>
                  <a:pt x="4933" y="8476"/>
                  <a:pt x="4924" y="8507"/>
                </a:cubicBezTo>
                <a:cubicBezTo>
                  <a:pt x="4915" y="8522"/>
                  <a:pt x="4906" y="8538"/>
                  <a:pt x="4887" y="8538"/>
                </a:cubicBezTo>
                <a:cubicBezTo>
                  <a:pt x="4869" y="8538"/>
                  <a:pt x="4860" y="8569"/>
                  <a:pt x="4851" y="8584"/>
                </a:cubicBezTo>
                <a:cubicBezTo>
                  <a:pt x="4833" y="8662"/>
                  <a:pt x="4814" y="8740"/>
                  <a:pt x="4814" y="8833"/>
                </a:cubicBezTo>
                <a:cubicBezTo>
                  <a:pt x="4814" y="8911"/>
                  <a:pt x="4787" y="8973"/>
                  <a:pt x="4750" y="9019"/>
                </a:cubicBezTo>
                <a:cubicBezTo>
                  <a:pt x="4741" y="9035"/>
                  <a:pt x="4723" y="9019"/>
                  <a:pt x="4723" y="9004"/>
                </a:cubicBezTo>
                <a:cubicBezTo>
                  <a:pt x="4714" y="8926"/>
                  <a:pt x="4714" y="8849"/>
                  <a:pt x="4732" y="8771"/>
                </a:cubicBezTo>
                <a:cubicBezTo>
                  <a:pt x="4750" y="8740"/>
                  <a:pt x="4759" y="8678"/>
                  <a:pt x="4768" y="8647"/>
                </a:cubicBezTo>
                <a:cubicBezTo>
                  <a:pt x="4768" y="8615"/>
                  <a:pt x="4768" y="8600"/>
                  <a:pt x="4768" y="8569"/>
                </a:cubicBezTo>
                <a:cubicBezTo>
                  <a:pt x="4759" y="8569"/>
                  <a:pt x="4768" y="8553"/>
                  <a:pt x="4768" y="8553"/>
                </a:cubicBezTo>
                <a:cubicBezTo>
                  <a:pt x="4768" y="8538"/>
                  <a:pt x="4768" y="8538"/>
                  <a:pt x="4768" y="8538"/>
                </a:cubicBezTo>
                <a:cubicBezTo>
                  <a:pt x="4833" y="8413"/>
                  <a:pt x="4814" y="8429"/>
                  <a:pt x="4906" y="8413"/>
                </a:cubicBezTo>
                <a:cubicBezTo>
                  <a:pt x="4933" y="8398"/>
                  <a:pt x="4942" y="8413"/>
                  <a:pt x="4961" y="8445"/>
                </a:cubicBezTo>
                <a:cubicBezTo>
                  <a:pt x="4961" y="8445"/>
                  <a:pt x="4961" y="8445"/>
                  <a:pt x="4961" y="8445"/>
                </a:cubicBezTo>
                <a:cubicBezTo>
                  <a:pt x="4961" y="8445"/>
                  <a:pt x="4961" y="8445"/>
                  <a:pt x="4961" y="8445"/>
                </a:cubicBezTo>
                <a:cubicBezTo>
                  <a:pt x="4979" y="8429"/>
                  <a:pt x="4988" y="8429"/>
                  <a:pt x="5006" y="8413"/>
                </a:cubicBezTo>
                <a:cubicBezTo>
                  <a:pt x="5006" y="8413"/>
                  <a:pt x="5006" y="8398"/>
                  <a:pt x="5016" y="8398"/>
                </a:cubicBezTo>
                <a:cubicBezTo>
                  <a:pt x="5016" y="8382"/>
                  <a:pt x="5016" y="8382"/>
                  <a:pt x="5025" y="8382"/>
                </a:cubicBezTo>
                <a:close/>
                <a:moveTo>
                  <a:pt x="5006" y="7186"/>
                </a:moveTo>
                <a:cubicBezTo>
                  <a:pt x="5006" y="7186"/>
                  <a:pt x="5006" y="7186"/>
                  <a:pt x="5006" y="7186"/>
                </a:cubicBezTo>
                <a:cubicBezTo>
                  <a:pt x="5006" y="7170"/>
                  <a:pt x="5006" y="7170"/>
                  <a:pt x="5006" y="7155"/>
                </a:cubicBezTo>
                <a:cubicBezTo>
                  <a:pt x="5006" y="7139"/>
                  <a:pt x="5016" y="7139"/>
                  <a:pt x="5016" y="7139"/>
                </a:cubicBezTo>
                <a:cubicBezTo>
                  <a:pt x="5016" y="7155"/>
                  <a:pt x="5016" y="7155"/>
                  <a:pt x="5016" y="7155"/>
                </a:cubicBezTo>
                <a:cubicBezTo>
                  <a:pt x="5016" y="7170"/>
                  <a:pt x="5016" y="7170"/>
                  <a:pt x="5006" y="7186"/>
                </a:cubicBezTo>
                <a:cubicBezTo>
                  <a:pt x="5006" y="7186"/>
                  <a:pt x="5006" y="7186"/>
                  <a:pt x="5006" y="7186"/>
                </a:cubicBezTo>
                <a:cubicBezTo>
                  <a:pt x="4997" y="7201"/>
                  <a:pt x="4997" y="7201"/>
                  <a:pt x="4997" y="7201"/>
                </a:cubicBezTo>
                <a:lnTo>
                  <a:pt x="5006" y="7186"/>
                </a:lnTo>
                <a:close/>
                <a:moveTo>
                  <a:pt x="4805" y="7745"/>
                </a:moveTo>
                <a:cubicBezTo>
                  <a:pt x="4805" y="7745"/>
                  <a:pt x="4814" y="7745"/>
                  <a:pt x="4814" y="7745"/>
                </a:cubicBezTo>
                <a:cubicBezTo>
                  <a:pt x="4814" y="7761"/>
                  <a:pt x="4823" y="7761"/>
                  <a:pt x="4823" y="7761"/>
                </a:cubicBezTo>
                <a:cubicBezTo>
                  <a:pt x="4833" y="7792"/>
                  <a:pt x="4833" y="7807"/>
                  <a:pt x="4823" y="7823"/>
                </a:cubicBezTo>
                <a:cubicBezTo>
                  <a:pt x="4823" y="7823"/>
                  <a:pt x="4814" y="7823"/>
                  <a:pt x="4814" y="7838"/>
                </a:cubicBezTo>
                <a:cubicBezTo>
                  <a:pt x="4805" y="7838"/>
                  <a:pt x="4805" y="7838"/>
                  <a:pt x="4805" y="7823"/>
                </a:cubicBezTo>
                <a:cubicBezTo>
                  <a:pt x="4796" y="7792"/>
                  <a:pt x="4796" y="7776"/>
                  <a:pt x="4805" y="7745"/>
                </a:cubicBezTo>
                <a:close/>
                <a:moveTo>
                  <a:pt x="4732" y="7559"/>
                </a:moveTo>
                <a:cubicBezTo>
                  <a:pt x="4732" y="7559"/>
                  <a:pt x="4732" y="7559"/>
                  <a:pt x="4732" y="7559"/>
                </a:cubicBezTo>
                <a:cubicBezTo>
                  <a:pt x="4723" y="7559"/>
                  <a:pt x="4723" y="7559"/>
                  <a:pt x="4723" y="7559"/>
                </a:cubicBezTo>
                <a:lnTo>
                  <a:pt x="4732" y="7559"/>
                </a:lnTo>
                <a:close/>
                <a:moveTo>
                  <a:pt x="4686" y="5306"/>
                </a:moveTo>
                <a:cubicBezTo>
                  <a:pt x="4686" y="5306"/>
                  <a:pt x="4695" y="5306"/>
                  <a:pt x="4695" y="5306"/>
                </a:cubicBezTo>
                <a:cubicBezTo>
                  <a:pt x="4704" y="5306"/>
                  <a:pt x="4704" y="5306"/>
                  <a:pt x="4704" y="5321"/>
                </a:cubicBezTo>
                <a:cubicBezTo>
                  <a:pt x="4714" y="5337"/>
                  <a:pt x="4714" y="5337"/>
                  <a:pt x="4714" y="5352"/>
                </a:cubicBezTo>
                <a:cubicBezTo>
                  <a:pt x="4704" y="5368"/>
                  <a:pt x="4704" y="5368"/>
                  <a:pt x="4695" y="5368"/>
                </a:cubicBezTo>
                <a:cubicBezTo>
                  <a:pt x="4695" y="5352"/>
                  <a:pt x="4686" y="5352"/>
                  <a:pt x="4686" y="5337"/>
                </a:cubicBezTo>
                <a:cubicBezTo>
                  <a:pt x="4677" y="5337"/>
                  <a:pt x="4677" y="5321"/>
                  <a:pt x="4686" y="5306"/>
                </a:cubicBezTo>
                <a:close/>
                <a:moveTo>
                  <a:pt x="4631" y="5228"/>
                </a:moveTo>
                <a:cubicBezTo>
                  <a:pt x="4631" y="5228"/>
                  <a:pt x="4631" y="5228"/>
                  <a:pt x="4631" y="5243"/>
                </a:cubicBezTo>
                <a:cubicBezTo>
                  <a:pt x="4631" y="5243"/>
                  <a:pt x="4631" y="5243"/>
                  <a:pt x="4631" y="5243"/>
                </a:cubicBezTo>
                <a:cubicBezTo>
                  <a:pt x="4631" y="5243"/>
                  <a:pt x="4622" y="5243"/>
                  <a:pt x="4622" y="5228"/>
                </a:cubicBezTo>
                <a:cubicBezTo>
                  <a:pt x="4622" y="5228"/>
                  <a:pt x="4631" y="5228"/>
                  <a:pt x="4631" y="5228"/>
                </a:cubicBezTo>
                <a:close/>
                <a:moveTo>
                  <a:pt x="4604" y="6906"/>
                </a:moveTo>
                <a:cubicBezTo>
                  <a:pt x="4604" y="6906"/>
                  <a:pt x="4604" y="6906"/>
                  <a:pt x="4613" y="6906"/>
                </a:cubicBezTo>
                <a:cubicBezTo>
                  <a:pt x="4604" y="6906"/>
                  <a:pt x="4604" y="6906"/>
                  <a:pt x="4604" y="6906"/>
                </a:cubicBezTo>
                <a:cubicBezTo>
                  <a:pt x="4604" y="6906"/>
                  <a:pt x="4604" y="6906"/>
                  <a:pt x="4604" y="6906"/>
                </a:cubicBezTo>
                <a:cubicBezTo>
                  <a:pt x="4604" y="6906"/>
                  <a:pt x="4604" y="6906"/>
                  <a:pt x="4604" y="6906"/>
                </a:cubicBezTo>
                <a:close/>
                <a:moveTo>
                  <a:pt x="4576" y="7652"/>
                </a:moveTo>
                <a:cubicBezTo>
                  <a:pt x="4576" y="7652"/>
                  <a:pt x="4576" y="7652"/>
                  <a:pt x="4576" y="7652"/>
                </a:cubicBezTo>
                <a:cubicBezTo>
                  <a:pt x="4576" y="7652"/>
                  <a:pt x="4576" y="7652"/>
                  <a:pt x="4576" y="7652"/>
                </a:cubicBezTo>
                <a:cubicBezTo>
                  <a:pt x="4595" y="7652"/>
                  <a:pt x="4604" y="7652"/>
                  <a:pt x="4622" y="7668"/>
                </a:cubicBezTo>
                <a:cubicBezTo>
                  <a:pt x="4622" y="7668"/>
                  <a:pt x="4622" y="7683"/>
                  <a:pt x="4622" y="7683"/>
                </a:cubicBezTo>
                <a:cubicBezTo>
                  <a:pt x="4622" y="7683"/>
                  <a:pt x="4613" y="7699"/>
                  <a:pt x="4613" y="7683"/>
                </a:cubicBezTo>
                <a:cubicBezTo>
                  <a:pt x="4604" y="7683"/>
                  <a:pt x="4585" y="7668"/>
                  <a:pt x="4576" y="7652"/>
                </a:cubicBezTo>
                <a:cubicBezTo>
                  <a:pt x="4576" y="7652"/>
                  <a:pt x="4576" y="7652"/>
                  <a:pt x="4576" y="7652"/>
                </a:cubicBezTo>
                <a:cubicBezTo>
                  <a:pt x="4567" y="7652"/>
                  <a:pt x="4567" y="7652"/>
                  <a:pt x="4576" y="7652"/>
                </a:cubicBezTo>
                <a:close/>
                <a:moveTo>
                  <a:pt x="4640" y="8118"/>
                </a:moveTo>
                <a:cubicBezTo>
                  <a:pt x="4668" y="8103"/>
                  <a:pt x="4704" y="8087"/>
                  <a:pt x="4732" y="8040"/>
                </a:cubicBezTo>
                <a:cubicBezTo>
                  <a:pt x="4759" y="8009"/>
                  <a:pt x="4796" y="8009"/>
                  <a:pt x="4814" y="7963"/>
                </a:cubicBezTo>
                <a:cubicBezTo>
                  <a:pt x="4823" y="7963"/>
                  <a:pt x="4833" y="7963"/>
                  <a:pt x="4842" y="7963"/>
                </a:cubicBezTo>
                <a:cubicBezTo>
                  <a:pt x="4851" y="7963"/>
                  <a:pt x="4860" y="7978"/>
                  <a:pt x="4869" y="7978"/>
                </a:cubicBezTo>
                <a:cubicBezTo>
                  <a:pt x="4897" y="7978"/>
                  <a:pt x="4915" y="8009"/>
                  <a:pt x="4924" y="8056"/>
                </a:cubicBezTo>
                <a:cubicBezTo>
                  <a:pt x="4924" y="8087"/>
                  <a:pt x="4942" y="8103"/>
                  <a:pt x="4952" y="8118"/>
                </a:cubicBezTo>
                <a:cubicBezTo>
                  <a:pt x="4979" y="8118"/>
                  <a:pt x="4979" y="8134"/>
                  <a:pt x="4979" y="8165"/>
                </a:cubicBezTo>
                <a:cubicBezTo>
                  <a:pt x="4979" y="8211"/>
                  <a:pt x="4988" y="8258"/>
                  <a:pt x="4988" y="8289"/>
                </a:cubicBezTo>
                <a:cubicBezTo>
                  <a:pt x="4988" y="8305"/>
                  <a:pt x="4979" y="8320"/>
                  <a:pt x="4961" y="8320"/>
                </a:cubicBezTo>
                <a:cubicBezTo>
                  <a:pt x="4952" y="8305"/>
                  <a:pt x="4942" y="8289"/>
                  <a:pt x="4933" y="8305"/>
                </a:cubicBezTo>
                <a:cubicBezTo>
                  <a:pt x="4915" y="8305"/>
                  <a:pt x="4887" y="8305"/>
                  <a:pt x="4869" y="8305"/>
                </a:cubicBezTo>
                <a:cubicBezTo>
                  <a:pt x="4842" y="8320"/>
                  <a:pt x="4823" y="8305"/>
                  <a:pt x="4805" y="8274"/>
                </a:cubicBezTo>
                <a:cubicBezTo>
                  <a:pt x="4805" y="8258"/>
                  <a:pt x="4805" y="8258"/>
                  <a:pt x="4796" y="8258"/>
                </a:cubicBezTo>
                <a:cubicBezTo>
                  <a:pt x="4787" y="8243"/>
                  <a:pt x="4778" y="8243"/>
                  <a:pt x="4778" y="8227"/>
                </a:cubicBezTo>
                <a:cubicBezTo>
                  <a:pt x="4787" y="8211"/>
                  <a:pt x="4787" y="8211"/>
                  <a:pt x="4796" y="8196"/>
                </a:cubicBezTo>
                <a:cubicBezTo>
                  <a:pt x="4796" y="8196"/>
                  <a:pt x="4796" y="8180"/>
                  <a:pt x="4796" y="8180"/>
                </a:cubicBezTo>
                <a:cubicBezTo>
                  <a:pt x="4796" y="8165"/>
                  <a:pt x="4787" y="8165"/>
                  <a:pt x="4787" y="8165"/>
                </a:cubicBezTo>
                <a:cubicBezTo>
                  <a:pt x="4778" y="8165"/>
                  <a:pt x="4778" y="8165"/>
                  <a:pt x="4768" y="8165"/>
                </a:cubicBezTo>
                <a:cubicBezTo>
                  <a:pt x="4768" y="8180"/>
                  <a:pt x="4759" y="8180"/>
                  <a:pt x="4759" y="8180"/>
                </a:cubicBezTo>
                <a:cubicBezTo>
                  <a:pt x="4723" y="8227"/>
                  <a:pt x="4695" y="8243"/>
                  <a:pt x="4659" y="8258"/>
                </a:cubicBezTo>
                <a:cubicBezTo>
                  <a:pt x="4631" y="8274"/>
                  <a:pt x="4613" y="8289"/>
                  <a:pt x="4604" y="8243"/>
                </a:cubicBezTo>
                <a:cubicBezTo>
                  <a:pt x="4595" y="8211"/>
                  <a:pt x="4576" y="8227"/>
                  <a:pt x="4558" y="8227"/>
                </a:cubicBezTo>
                <a:cubicBezTo>
                  <a:pt x="4558" y="8227"/>
                  <a:pt x="4558" y="8227"/>
                  <a:pt x="4558" y="8227"/>
                </a:cubicBezTo>
                <a:cubicBezTo>
                  <a:pt x="4558" y="8227"/>
                  <a:pt x="4558" y="8227"/>
                  <a:pt x="4558" y="8227"/>
                </a:cubicBezTo>
                <a:cubicBezTo>
                  <a:pt x="4549" y="8227"/>
                  <a:pt x="4549" y="8227"/>
                  <a:pt x="4549" y="8243"/>
                </a:cubicBezTo>
                <a:cubicBezTo>
                  <a:pt x="4549" y="8227"/>
                  <a:pt x="4549" y="8227"/>
                  <a:pt x="4549" y="8227"/>
                </a:cubicBezTo>
                <a:cubicBezTo>
                  <a:pt x="4549" y="8227"/>
                  <a:pt x="4549" y="8227"/>
                  <a:pt x="4558" y="8227"/>
                </a:cubicBezTo>
                <a:cubicBezTo>
                  <a:pt x="4558" y="8227"/>
                  <a:pt x="4558" y="8227"/>
                  <a:pt x="4558" y="8227"/>
                </a:cubicBezTo>
                <a:cubicBezTo>
                  <a:pt x="4558" y="8227"/>
                  <a:pt x="4558" y="8227"/>
                  <a:pt x="4558" y="8227"/>
                </a:cubicBezTo>
                <a:cubicBezTo>
                  <a:pt x="4576" y="8180"/>
                  <a:pt x="4604" y="8149"/>
                  <a:pt x="4640" y="8118"/>
                </a:cubicBezTo>
                <a:close/>
                <a:moveTo>
                  <a:pt x="4549" y="7077"/>
                </a:moveTo>
                <a:cubicBezTo>
                  <a:pt x="4549" y="7062"/>
                  <a:pt x="4540" y="7062"/>
                  <a:pt x="4549" y="7046"/>
                </a:cubicBezTo>
                <a:cubicBezTo>
                  <a:pt x="4549" y="7046"/>
                  <a:pt x="4549" y="7046"/>
                  <a:pt x="4549" y="7046"/>
                </a:cubicBezTo>
                <a:cubicBezTo>
                  <a:pt x="4558" y="7062"/>
                  <a:pt x="4558" y="7062"/>
                  <a:pt x="4558" y="7062"/>
                </a:cubicBezTo>
                <a:cubicBezTo>
                  <a:pt x="4558" y="7062"/>
                  <a:pt x="4549" y="7077"/>
                  <a:pt x="4549" y="7077"/>
                </a:cubicBezTo>
                <a:close/>
                <a:moveTo>
                  <a:pt x="4512" y="5135"/>
                </a:moveTo>
                <a:cubicBezTo>
                  <a:pt x="4521" y="5135"/>
                  <a:pt x="4531" y="5119"/>
                  <a:pt x="4540" y="5119"/>
                </a:cubicBezTo>
                <a:cubicBezTo>
                  <a:pt x="4549" y="5119"/>
                  <a:pt x="4549" y="5135"/>
                  <a:pt x="4558" y="5135"/>
                </a:cubicBezTo>
                <a:cubicBezTo>
                  <a:pt x="4540" y="5166"/>
                  <a:pt x="4540" y="5197"/>
                  <a:pt x="4540" y="5243"/>
                </a:cubicBezTo>
                <a:cubicBezTo>
                  <a:pt x="4531" y="5259"/>
                  <a:pt x="4512" y="5274"/>
                  <a:pt x="4503" y="5243"/>
                </a:cubicBezTo>
                <a:cubicBezTo>
                  <a:pt x="4476" y="5197"/>
                  <a:pt x="4476" y="5166"/>
                  <a:pt x="4512" y="5135"/>
                </a:cubicBezTo>
                <a:close/>
                <a:moveTo>
                  <a:pt x="4494" y="5803"/>
                </a:moveTo>
                <a:cubicBezTo>
                  <a:pt x="4494" y="5803"/>
                  <a:pt x="4494" y="5787"/>
                  <a:pt x="4494" y="5787"/>
                </a:cubicBezTo>
                <a:cubicBezTo>
                  <a:pt x="4494" y="5787"/>
                  <a:pt x="4494" y="5787"/>
                  <a:pt x="4494" y="5772"/>
                </a:cubicBezTo>
                <a:cubicBezTo>
                  <a:pt x="4503" y="5772"/>
                  <a:pt x="4503" y="5772"/>
                  <a:pt x="4503" y="5787"/>
                </a:cubicBezTo>
                <a:cubicBezTo>
                  <a:pt x="4503" y="5787"/>
                  <a:pt x="4494" y="5787"/>
                  <a:pt x="4494" y="5787"/>
                </a:cubicBezTo>
                <a:cubicBezTo>
                  <a:pt x="4494" y="5787"/>
                  <a:pt x="4494" y="5803"/>
                  <a:pt x="4494" y="5803"/>
                </a:cubicBezTo>
                <a:cubicBezTo>
                  <a:pt x="4485" y="5818"/>
                  <a:pt x="4485" y="5818"/>
                  <a:pt x="4476" y="5834"/>
                </a:cubicBezTo>
                <a:cubicBezTo>
                  <a:pt x="4476" y="5834"/>
                  <a:pt x="4476" y="5834"/>
                  <a:pt x="4476" y="5834"/>
                </a:cubicBezTo>
                <a:cubicBezTo>
                  <a:pt x="4476" y="5834"/>
                  <a:pt x="4476" y="5834"/>
                  <a:pt x="4476" y="5834"/>
                </a:cubicBezTo>
                <a:cubicBezTo>
                  <a:pt x="4476" y="5818"/>
                  <a:pt x="4485" y="5803"/>
                  <a:pt x="4494" y="5803"/>
                </a:cubicBezTo>
                <a:close/>
                <a:moveTo>
                  <a:pt x="4476" y="5352"/>
                </a:moveTo>
                <a:cubicBezTo>
                  <a:pt x="4476" y="5352"/>
                  <a:pt x="4476" y="5352"/>
                  <a:pt x="4476" y="5352"/>
                </a:cubicBezTo>
                <a:cubicBezTo>
                  <a:pt x="4466" y="5352"/>
                  <a:pt x="4466" y="5352"/>
                  <a:pt x="4466" y="5352"/>
                </a:cubicBezTo>
                <a:lnTo>
                  <a:pt x="4476" y="5352"/>
                </a:lnTo>
                <a:close/>
                <a:moveTo>
                  <a:pt x="4439" y="6393"/>
                </a:moveTo>
                <a:cubicBezTo>
                  <a:pt x="4439" y="6409"/>
                  <a:pt x="4439" y="6409"/>
                  <a:pt x="4439" y="6409"/>
                </a:cubicBezTo>
                <a:cubicBezTo>
                  <a:pt x="4439" y="6409"/>
                  <a:pt x="4439" y="6409"/>
                  <a:pt x="4439" y="6409"/>
                </a:cubicBezTo>
                <a:lnTo>
                  <a:pt x="4439" y="6393"/>
                </a:lnTo>
                <a:close/>
                <a:moveTo>
                  <a:pt x="4412" y="7854"/>
                </a:moveTo>
                <a:cubicBezTo>
                  <a:pt x="4412" y="7823"/>
                  <a:pt x="4412" y="7807"/>
                  <a:pt x="4430" y="7792"/>
                </a:cubicBezTo>
                <a:cubicBezTo>
                  <a:pt x="4430" y="7792"/>
                  <a:pt x="4430" y="7792"/>
                  <a:pt x="4430" y="7792"/>
                </a:cubicBezTo>
                <a:cubicBezTo>
                  <a:pt x="4430" y="7792"/>
                  <a:pt x="4430" y="7792"/>
                  <a:pt x="4430" y="7776"/>
                </a:cubicBezTo>
                <a:cubicBezTo>
                  <a:pt x="4430" y="7792"/>
                  <a:pt x="4430" y="7792"/>
                  <a:pt x="4430" y="7792"/>
                </a:cubicBezTo>
                <a:cubicBezTo>
                  <a:pt x="4430" y="7792"/>
                  <a:pt x="4430" y="7792"/>
                  <a:pt x="4430" y="7792"/>
                </a:cubicBezTo>
                <a:cubicBezTo>
                  <a:pt x="4430" y="7807"/>
                  <a:pt x="4430" y="7823"/>
                  <a:pt x="4430" y="7838"/>
                </a:cubicBezTo>
                <a:cubicBezTo>
                  <a:pt x="4439" y="7838"/>
                  <a:pt x="4439" y="7854"/>
                  <a:pt x="4430" y="7854"/>
                </a:cubicBezTo>
                <a:cubicBezTo>
                  <a:pt x="4430" y="7854"/>
                  <a:pt x="4430" y="7870"/>
                  <a:pt x="4421" y="7870"/>
                </a:cubicBezTo>
                <a:cubicBezTo>
                  <a:pt x="4421" y="7870"/>
                  <a:pt x="4421" y="7870"/>
                  <a:pt x="4412" y="7870"/>
                </a:cubicBezTo>
                <a:cubicBezTo>
                  <a:pt x="4412" y="7870"/>
                  <a:pt x="4402" y="7854"/>
                  <a:pt x="4412" y="7854"/>
                </a:cubicBezTo>
                <a:close/>
                <a:moveTo>
                  <a:pt x="4393" y="6875"/>
                </a:moveTo>
                <a:cubicBezTo>
                  <a:pt x="4402" y="6875"/>
                  <a:pt x="4402" y="6875"/>
                  <a:pt x="4402" y="6875"/>
                </a:cubicBezTo>
                <a:cubicBezTo>
                  <a:pt x="4393" y="6875"/>
                  <a:pt x="4393" y="6875"/>
                  <a:pt x="4393" y="6875"/>
                </a:cubicBezTo>
                <a:close/>
                <a:moveTo>
                  <a:pt x="4375" y="6440"/>
                </a:moveTo>
                <a:cubicBezTo>
                  <a:pt x="4375" y="6440"/>
                  <a:pt x="4384" y="6455"/>
                  <a:pt x="4384" y="6455"/>
                </a:cubicBezTo>
                <a:cubicBezTo>
                  <a:pt x="4384" y="6471"/>
                  <a:pt x="4384" y="6471"/>
                  <a:pt x="4375" y="6471"/>
                </a:cubicBezTo>
                <a:cubicBezTo>
                  <a:pt x="4366" y="6471"/>
                  <a:pt x="4366" y="6471"/>
                  <a:pt x="4366" y="6471"/>
                </a:cubicBezTo>
                <a:cubicBezTo>
                  <a:pt x="4366" y="6455"/>
                  <a:pt x="4366" y="6455"/>
                  <a:pt x="4375" y="6440"/>
                </a:cubicBezTo>
                <a:close/>
                <a:moveTo>
                  <a:pt x="4357" y="7481"/>
                </a:moveTo>
                <a:cubicBezTo>
                  <a:pt x="4366" y="7528"/>
                  <a:pt x="4357" y="7574"/>
                  <a:pt x="4338" y="7590"/>
                </a:cubicBezTo>
                <a:cubicBezTo>
                  <a:pt x="4338" y="7605"/>
                  <a:pt x="4338" y="7605"/>
                  <a:pt x="4338" y="7605"/>
                </a:cubicBezTo>
                <a:cubicBezTo>
                  <a:pt x="4329" y="7605"/>
                  <a:pt x="4329" y="7605"/>
                  <a:pt x="4329" y="7605"/>
                </a:cubicBezTo>
                <a:cubicBezTo>
                  <a:pt x="4329" y="7605"/>
                  <a:pt x="4329" y="7605"/>
                  <a:pt x="4329" y="7605"/>
                </a:cubicBezTo>
                <a:cubicBezTo>
                  <a:pt x="4329" y="7605"/>
                  <a:pt x="4338" y="7590"/>
                  <a:pt x="4338" y="7590"/>
                </a:cubicBezTo>
                <a:cubicBezTo>
                  <a:pt x="4329" y="7559"/>
                  <a:pt x="4338" y="7512"/>
                  <a:pt x="4347" y="7466"/>
                </a:cubicBezTo>
                <a:cubicBezTo>
                  <a:pt x="4357" y="7466"/>
                  <a:pt x="4357" y="7466"/>
                  <a:pt x="4357" y="7466"/>
                </a:cubicBezTo>
                <a:cubicBezTo>
                  <a:pt x="4357" y="7466"/>
                  <a:pt x="4357" y="7481"/>
                  <a:pt x="4357" y="7481"/>
                </a:cubicBezTo>
                <a:close/>
                <a:moveTo>
                  <a:pt x="4347" y="6937"/>
                </a:moveTo>
                <a:cubicBezTo>
                  <a:pt x="4357" y="6937"/>
                  <a:pt x="4357" y="6937"/>
                  <a:pt x="4357" y="6937"/>
                </a:cubicBezTo>
                <a:cubicBezTo>
                  <a:pt x="4357" y="6937"/>
                  <a:pt x="4357" y="6953"/>
                  <a:pt x="4357" y="6953"/>
                </a:cubicBezTo>
                <a:cubicBezTo>
                  <a:pt x="4357" y="6953"/>
                  <a:pt x="4347" y="6953"/>
                  <a:pt x="4347" y="6953"/>
                </a:cubicBezTo>
                <a:cubicBezTo>
                  <a:pt x="4347" y="6937"/>
                  <a:pt x="4347" y="6937"/>
                  <a:pt x="4347" y="6937"/>
                </a:cubicBezTo>
                <a:close/>
                <a:moveTo>
                  <a:pt x="4302" y="7046"/>
                </a:moveTo>
                <a:cubicBezTo>
                  <a:pt x="4302" y="7046"/>
                  <a:pt x="4311" y="7046"/>
                  <a:pt x="4311" y="7046"/>
                </a:cubicBezTo>
                <a:cubicBezTo>
                  <a:pt x="4329" y="7046"/>
                  <a:pt x="4338" y="7062"/>
                  <a:pt x="4347" y="7093"/>
                </a:cubicBezTo>
                <a:cubicBezTo>
                  <a:pt x="4347" y="7124"/>
                  <a:pt x="4357" y="7155"/>
                  <a:pt x="4357" y="7186"/>
                </a:cubicBezTo>
                <a:cubicBezTo>
                  <a:pt x="4347" y="7232"/>
                  <a:pt x="4347" y="7264"/>
                  <a:pt x="4347" y="7310"/>
                </a:cubicBezTo>
                <a:cubicBezTo>
                  <a:pt x="4357" y="7326"/>
                  <a:pt x="4357" y="7341"/>
                  <a:pt x="4357" y="7357"/>
                </a:cubicBezTo>
                <a:cubicBezTo>
                  <a:pt x="4357" y="7372"/>
                  <a:pt x="4357" y="7388"/>
                  <a:pt x="4347" y="7388"/>
                </a:cubicBezTo>
                <a:cubicBezTo>
                  <a:pt x="4347" y="7403"/>
                  <a:pt x="4338" y="7388"/>
                  <a:pt x="4338" y="7372"/>
                </a:cubicBezTo>
                <a:cubicBezTo>
                  <a:pt x="4329" y="7357"/>
                  <a:pt x="4329" y="7341"/>
                  <a:pt x="4320" y="7341"/>
                </a:cubicBezTo>
                <a:cubicBezTo>
                  <a:pt x="4302" y="7341"/>
                  <a:pt x="4302" y="7326"/>
                  <a:pt x="4293" y="7295"/>
                </a:cubicBezTo>
                <a:cubicBezTo>
                  <a:pt x="4293" y="7295"/>
                  <a:pt x="4293" y="7279"/>
                  <a:pt x="4283" y="7264"/>
                </a:cubicBezTo>
                <a:cubicBezTo>
                  <a:pt x="4283" y="7232"/>
                  <a:pt x="4274" y="7186"/>
                  <a:pt x="4283" y="7155"/>
                </a:cubicBezTo>
                <a:cubicBezTo>
                  <a:pt x="4283" y="7139"/>
                  <a:pt x="4274" y="7124"/>
                  <a:pt x="4274" y="7108"/>
                </a:cubicBezTo>
                <a:cubicBezTo>
                  <a:pt x="4283" y="7093"/>
                  <a:pt x="4293" y="7062"/>
                  <a:pt x="4302" y="7046"/>
                </a:cubicBezTo>
                <a:close/>
                <a:moveTo>
                  <a:pt x="4210" y="7232"/>
                </a:moveTo>
                <a:cubicBezTo>
                  <a:pt x="4201" y="7248"/>
                  <a:pt x="4192" y="7279"/>
                  <a:pt x="4183" y="7295"/>
                </a:cubicBezTo>
                <a:cubicBezTo>
                  <a:pt x="4183" y="7295"/>
                  <a:pt x="4183" y="7310"/>
                  <a:pt x="4174" y="7295"/>
                </a:cubicBezTo>
                <a:cubicBezTo>
                  <a:pt x="4174" y="7295"/>
                  <a:pt x="4174" y="7279"/>
                  <a:pt x="4174" y="7279"/>
                </a:cubicBezTo>
                <a:cubicBezTo>
                  <a:pt x="4174" y="7279"/>
                  <a:pt x="4174" y="7279"/>
                  <a:pt x="4174" y="7264"/>
                </a:cubicBezTo>
                <a:cubicBezTo>
                  <a:pt x="4183" y="7248"/>
                  <a:pt x="4192" y="7217"/>
                  <a:pt x="4183" y="7201"/>
                </a:cubicBezTo>
                <a:cubicBezTo>
                  <a:pt x="4183" y="7155"/>
                  <a:pt x="4164" y="7170"/>
                  <a:pt x="4155" y="7155"/>
                </a:cubicBezTo>
                <a:cubicBezTo>
                  <a:pt x="4146" y="7155"/>
                  <a:pt x="4146" y="7139"/>
                  <a:pt x="4146" y="7139"/>
                </a:cubicBezTo>
                <a:cubicBezTo>
                  <a:pt x="4155" y="7139"/>
                  <a:pt x="4155" y="7124"/>
                  <a:pt x="4155" y="7124"/>
                </a:cubicBezTo>
                <a:cubicBezTo>
                  <a:pt x="4164" y="7124"/>
                  <a:pt x="4164" y="7124"/>
                  <a:pt x="4174" y="7124"/>
                </a:cubicBezTo>
                <a:cubicBezTo>
                  <a:pt x="4183" y="7139"/>
                  <a:pt x="4192" y="7139"/>
                  <a:pt x="4201" y="7139"/>
                </a:cubicBezTo>
                <a:cubicBezTo>
                  <a:pt x="4201" y="7139"/>
                  <a:pt x="4201" y="7139"/>
                  <a:pt x="4201" y="7139"/>
                </a:cubicBezTo>
                <a:cubicBezTo>
                  <a:pt x="4201" y="7139"/>
                  <a:pt x="4201" y="7139"/>
                  <a:pt x="4201" y="7139"/>
                </a:cubicBezTo>
                <a:cubicBezTo>
                  <a:pt x="4192" y="7108"/>
                  <a:pt x="4183" y="7093"/>
                  <a:pt x="4183" y="7077"/>
                </a:cubicBezTo>
                <a:cubicBezTo>
                  <a:pt x="4164" y="7030"/>
                  <a:pt x="4174" y="6999"/>
                  <a:pt x="4174" y="6968"/>
                </a:cubicBezTo>
                <a:cubicBezTo>
                  <a:pt x="4183" y="6953"/>
                  <a:pt x="4192" y="6937"/>
                  <a:pt x="4192" y="6937"/>
                </a:cubicBezTo>
                <a:cubicBezTo>
                  <a:pt x="4201" y="6937"/>
                  <a:pt x="4210" y="6937"/>
                  <a:pt x="4210" y="6953"/>
                </a:cubicBezTo>
                <a:cubicBezTo>
                  <a:pt x="4219" y="6968"/>
                  <a:pt x="4228" y="6984"/>
                  <a:pt x="4238" y="6999"/>
                </a:cubicBezTo>
                <a:cubicBezTo>
                  <a:pt x="4238" y="6999"/>
                  <a:pt x="4238" y="6999"/>
                  <a:pt x="4238" y="6999"/>
                </a:cubicBezTo>
                <a:cubicBezTo>
                  <a:pt x="4238" y="6999"/>
                  <a:pt x="4238" y="6999"/>
                  <a:pt x="4238" y="6999"/>
                </a:cubicBezTo>
                <a:cubicBezTo>
                  <a:pt x="4238" y="7015"/>
                  <a:pt x="4238" y="7015"/>
                  <a:pt x="4238" y="7015"/>
                </a:cubicBezTo>
                <a:cubicBezTo>
                  <a:pt x="4238" y="7015"/>
                  <a:pt x="4238" y="6999"/>
                  <a:pt x="4238" y="6999"/>
                </a:cubicBezTo>
                <a:cubicBezTo>
                  <a:pt x="4219" y="7046"/>
                  <a:pt x="4219" y="7077"/>
                  <a:pt x="4238" y="7108"/>
                </a:cubicBezTo>
                <a:cubicBezTo>
                  <a:pt x="4238" y="7108"/>
                  <a:pt x="4238" y="7124"/>
                  <a:pt x="4228" y="7124"/>
                </a:cubicBezTo>
                <a:cubicBezTo>
                  <a:pt x="4219" y="7124"/>
                  <a:pt x="4210" y="7124"/>
                  <a:pt x="4201" y="7139"/>
                </a:cubicBezTo>
                <a:cubicBezTo>
                  <a:pt x="4201" y="7139"/>
                  <a:pt x="4201" y="7139"/>
                  <a:pt x="4201" y="7139"/>
                </a:cubicBezTo>
                <a:cubicBezTo>
                  <a:pt x="4201" y="7139"/>
                  <a:pt x="4201" y="7139"/>
                  <a:pt x="4201" y="7139"/>
                </a:cubicBezTo>
                <a:cubicBezTo>
                  <a:pt x="4210" y="7155"/>
                  <a:pt x="4210" y="7170"/>
                  <a:pt x="4210" y="7186"/>
                </a:cubicBezTo>
                <a:cubicBezTo>
                  <a:pt x="4210" y="7201"/>
                  <a:pt x="4210" y="7217"/>
                  <a:pt x="4210" y="7232"/>
                </a:cubicBezTo>
                <a:close/>
                <a:moveTo>
                  <a:pt x="4247" y="7605"/>
                </a:moveTo>
                <a:cubicBezTo>
                  <a:pt x="4247" y="7605"/>
                  <a:pt x="4238" y="7605"/>
                  <a:pt x="4238" y="7605"/>
                </a:cubicBezTo>
                <a:cubicBezTo>
                  <a:pt x="4238" y="7605"/>
                  <a:pt x="4228" y="7605"/>
                  <a:pt x="4228" y="7605"/>
                </a:cubicBezTo>
                <a:cubicBezTo>
                  <a:pt x="4219" y="7574"/>
                  <a:pt x="4219" y="7543"/>
                  <a:pt x="4219" y="7528"/>
                </a:cubicBezTo>
                <a:cubicBezTo>
                  <a:pt x="4210" y="7512"/>
                  <a:pt x="4219" y="7512"/>
                  <a:pt x="4219" y="7497"/>
                </a:cubicBezTo>
                <a:cubicBezTo>
                  <a:pt x="4219" y="7497"/>
                  <a:pt x="4219" y="7497"/>
                  <a:pt x="4219" y="7497"/>
                </a:cubicBezTo>
                <a:cubicBezTo>
                  <a:pt x="4219" y="7481"/>
                  <a:pt x="4219" y="7481"/>
                  <a:pt x="4228" y="7481"/>
                </a:cubicBezTo>
                <a:cubicBezTo>
                  <a:pt x="4228" y="7481"/>
                  <a:pt x="4228" y="7481"/>
                  <a:pt x="4228" y="7481"/>
                </a:cubicBezTo>
                <a:cubicBezTo>
                  <a:pt x="4228" y="7466"/>
                  <a:pt x="4228" y="7466"/>
                  <a:pt x="4228" y="7466"/>
                </a:cubicBezTo>
                <a:cubicBezTo>
                  <a:pt x="4228" y="7466"/>
                  <a:pt x="4228" y="7466"/>
                  <a:pt x="4228" y="7481"/>
                </a:cubicBezTo>
                <a:cubicBezTo>
                  <a:pt x="4219" y="7481"/>
                  <a:pt x="4219" y="7497"/>
                  <a:pt x="4219" y="7497"/>
                </a:cubicBezTo>
                <a:cubicBezTo>
                  <a:pt x="4219" y="7497"/>
                  <a:pt x="4219" y="7497"/>
                  <a:pt x="4219" y="7497"/>
                </a:cubicBezTo>
                <a:cubicBezTo>
                  <a:pt x="4228" y="7528"/>
                  <a:pt x="4238" y="7543"/>
                  <a:pt x="4247" y="7574"/>
                </a:cubicBezTo>
                <a:cubicBezTo>
                  <a:pt x="4247" y="7590"/>
                  <a:pt x="4247" y="7590"/>
                  <a:pt x="4247" y="7605"/>
                </a:cubicBezTo>
                <a:close/>
                <a:moveTo>
                  <a:pt x="4219" y="4870"/>
                </a:moveTo>
                <a:cubicBezTo>
                  <a:pt x="4219" y="4870"/>
                  <a:pt x="4219" y="4855"/>
                  <a:pt x="4228" y="4855"/>
                </a:cubicBezTo>
                <a:cubicBezTo>
                  <a:pt x="4228" y="4870"/>
                  <a:pt x="4228" y="4870"/>
                  <a:pt x="4228" y="4886"/>
                </a:cubicBezTo>
                <a:cubicBezTo>
                  <a:pt x="4228" y="4886"/>
                  <a:pt x="4228" y="4886"/>
                  <a:pt x="4219" y="4886"/>
                </a:cubicBezTo>
                <a:cubicBezTo>
                  <a:pt x="4219" y="4886"/>
                  <a:pt x="4219" y="4870"/>
                  <a:pt x="4219" y="4870"/>
                </a:cubicBezTo>
                <a:close/>
                <a:moveTo>
                  <a:pt x="4174" y="6129"/>
                </a:moveTo>
                <a:cubicBezTo>
                  <a:pt x="4174" y="6114"/>
                  <a:pt x="4183" y="6098"/>
                  <a:pt x="4201" y="6098"/>
                </a:cubicBezTo>
                <a:cubicBezTo>
                  <a:pt x="4201" y="6098"/>
                  <a:pt x="4210" y="6098"/>
                  <a:pt x="4210" y="6114"/>
                </a:cubicBezTo>
                <a:cubicBezTo>
                  <a:pt x="4210" y="6114"/>
                  <a:pt x="4210" y="6114"/>
                  <a:pt x="4210" y="6114"/>
                </a:cubicBezTo>
                <a:cubicBezTo>
                  <a:pt x="4201" y="6145"/>
                  <a:pt x="4192" y="6160"/>
                  <a:pt x="4174" y="6176"/>
                </a:cubicBezTo>
                <a:cubicBezTo>
                  <a:pt x="4174" y="6176"/>
                  <a:pt x="4174" y="6176"/>
                  <a:pt x="4174" y="6191"/>
                </a:cubicBezTo>
                <a:cubicBezTo>
                  <a:pt x="4174" y="6191"/>
                  <a:pt x="4174" y="6191"/>
                  <a:pt x="4164" y="6191"/>
                </a:cubicBezTo>
                <a:cubicBezTo>
                  <a:pt x="4164" y="6191"/>
                  <a:pt x="4164" y="6191"/>
                  <a:pt x="4164" y="6191"/>
                </a:cubicBezTo>
                <a:cubicBezTo>
                  <a:pt x="4164" y="6191"/>
                  <a:pt x="4164" y="6191"/>
                  <a:pt x="4164" y="6191"/>
                </a:cubicBezTo>
                <a:cubicBezTo>
                  <a:pt x="4164" y="6191"/>
                  <a:pt x="4164" y="6191"/>
                  <a:pt x="4164" y="6191"/>
                </a:cubicBezTo>
                <a:cubicBezTo>
                  <a:pt x="4174" y="6191"/>
                  <a:pt x="4174" y="6176"/>
                  <a:pt x="4174" y="6176"/>
                </a:cubicBezTo>
                <a:cubicBezTo>
                  <a:pt x="4174" y="6176"/>
                  <a:pt x="4174" y="6176"/>
                  <a:pt x="4174" y="6176"/>
                </a:cubicBezTo>
                <a:cubicBezTo>
                  <a:pt x="4174" y="6160"/>
                  <a:pt x="4174" y="6145"/>
                  <a:pt x="4174" y="6129"/>
                </a:cubicBezTo>
                <a:close/>
                <a:moveTo>
                  <a:pt x="4164" y="4824"/>
                </a:moveTo>
                <a:cubicBezTo>
                  <a:pt x="4174" y="4824"/>
                  <a:pt x="4174" y="4824"/>
                  <a:pt x="4164" y="4839"/>
                </a:cubicBezTo>
                <a:cubicBezTo>
                  <a:pt x="4164" y="4839"/>
                  <a:pt x="4164" y="4839"/>
                  <a:pt x="4164" y="4839"/>
                </a:cubicBezTo>
                <a:cubicBezTo>
                  <a:pt x="4164" y="4839"/>
                  <a:pt x="4155" y="4839"/>
                  <a:pt x="4155" y="4824"/>
                </a:cubicBezTo>
                <a:cubicBezTo>
                  <a:pt x="4155" y="4824"/>
                  <a:pt x="4164" y="4824"/>
                  <a:pt x="4164" y="4824"/>
                </a:cubicBezTo>
                <a:close/>
                <a:moveTo>
                  <a:pt x="4137" y="6471"/>
                </a:moveTo>
                <a:cubicBezTo>
                  <a:pt x="4146" y="6471"/>
                  <a:pt x="4155" y="6471"/>
                  <a:pt x="4164" y="6455"/>
                </a:cubicBezTo>
                <a:cubicBezTo>
                  <a:pt x="4164" y="6455"/>
                  <a:pt x="4164" y="6455"/>
                  <a:pt x="4174" y="6455"/>
                </a:cubicBezTo>
                <a:cubicBezTo>
                  <a:pt x="4174" y="6440"/>
                  <a:pt x="4183" y="6440"/>
                  <a:pt x="4192" y="6424"/>
                </a:cubicBezTo>
                <a:cubicBezTo>
                  <a:pt x="4192" y="6424"/>
                  <a:pt x="4192" y="6424"/>
                  <a:pt x="4192" y="6424"/>
                </a:cubicBezTo>
                <a:cubicBezTo>
                  <a:pt x="4192" y="6424"/>
                  <a:pt x="4192" y="6424"/>
                  <a:pt x="4192" y="6424"/>
                </a:cubicBezTo>
                <a:cubicBezTo>
                  <a:pt x="4174" y="6300"/>
                  <a:pt x="4164" y="6300"/>
                  <a:pt x="4238" y="6222"/>
                </a:cubicBezTo>
                <a:cubicBezTo>
                  <a:pt x="4247" y="6222"/>
                  <a:pt x="4247" y="6222"/>
                  <a:pt x="4256" y="6238"/>
                </a:cubicBezTo>
                <a:cubicBezTo>
                  <a:pt x="4256" y="6238"/>
                  <a:pt x="4256" y="6253"/>
                  <a:pt x="4256" y="6253"/>
                </a:cubicBezTo>
                <a:cubicBezTo>
                  <a:pt x="4256" y="6253"/>
                  <a:pt x="4256" y="6269"/>
                  <a:pt x="4256" y="6269"/>
                </a:cubicBezTo>
                <a:cubicBezTo>
                  <a:pt x="4247" y="6285"/>
                  <a:pt x="4228" y="6316"/>
                  <a:pt x="4219" y="6331"/>
                </a:cubicBezTo>
                <a:cubicBezTo>
                  <a:pt x="4210" y="6362"/>
                  <a:pt x="4210" y="6378"/>
                  <a:pt x="4201" y="6409"/>
                </a:cubicBezTo>
                <a:cubicBezTo>
                  <a:pt x="4201" y="6409"/>
                  <a:pt x="4192" y="6424"/>
                  <a:pt x="4192" y="6424"/>
                </a:cubicBezTo>
                <a:cubicBezTo>
                  <a:pt x="4192" y="6424"/>
                  <a:pt x="4192" y="6424"/>
                  <a:pt x="4192" y="6424"/>
                </a:cubicBezTo>
                <a:cubicBezTo>
                  <a:pt x="4183" y="6440"/>
                  <a:pt x="4174" y="6455"/>
                  <a:pt x="4174" y="6455"/>
                </a:cubicBezTo>
                <a:cubicBezTo>
                  <a:pt x="4174" y="6455"/>
                  <a:pt x="4164" y="6455"/>
                  <a:pt x="4164" y="6455"/>
                </a:cubicBezTo>
                <a:cubicBezTo>
                  <a:pt x="4155" y="6471"/>
                  <a:pt x="4146" y="6487"/>
                  <a:pt x="4137" y="6487"/>
                </a:cubicBezTo>
                <a:cubicBezTo>
                  <a:pt x="4137" y="6487"/>
                  <a:pt x="4137" y="6487"/>
                  <a:pt x="4137" y="6487"/>
                </a:cubicBezTo>
                <a:cubicBezTo>
                  <a:pt x="4137" y="6471"/>
                  <a:pt x="4137" y="6471"/>
                  <a:pt x="4137" y="6471"/>
                </a:cubicBezTo>
                <a:close/>
                <a:moveTo>
                  <a:pt x="4137" y="4404"/>
                </a:moveTo>
                <a:cubicBezTo>
                  <a:pt x="4128" y="4420"/>
                  <a:pt x="4128" y="4420"/>
                  <a:pt x="4128" y="4420"/>
                </a:cubicBezTo>
                <a:cubicBezTo>
                  <a:pt x="4128" y="4404"/>
                  <a:pt x="4128" y="4404"/>
                  <a:pt x="4128" y="4404"/>
                </a:cubicBezTo>
                <a:lnTo>
                  <a:pt x="4137" y="4404"/>
                </a:lnTo>
                <a:close/>
                <a:moveTo>
                  <a:pt x="4082" y="4684"/>
                </a:moveTo>
                <a:cubicBezTo>
                  <a:pt x="4082" y="4668"/>
                  <a:pt x="4091" y="4684"/>
                  <a:pt x="4091" y="4684"/>
                </a:cubicBezTo>
                <a:cubicBezTo>
                  <a:pt x="4091" y="4684"/>
                  <a:pt x="4091" y="4684"/>
                  <a:pt x="4091" y="4699"/>
                </a:cubicBezTo>
                <a:cubicBezTo>
                  <a:pt x="4091" y="4699"/>
                  <a:pt x="4082" y="4699"/>
                  <a:pt x="4082" y="4699"/>
                </a:cubicBezTo>
                <a:cubicBezTo>
                  <a:pt x="4082" y="4699"/>
                  <a:pt x="4082" y="4684"/>
                  <a:pt x="4082" y="4684"/>
                </a:cubicBezTo>
                <a:close/>
                <a:moveTo>
                  <a:pt x="2297" y="5803"/>
                </a:moveTo>
                <a:cubicBezTo>
                  <a:pt x="2297" y="5803"/>
                  <a:pt x="2297" y="5803"/>
                  <a:pt x="2297" y="5803"/>
                </a:cubicBezTo>
                <a:cubicBezTo>
                  <a:pt x="2297" y="5803"/>
                  <a:pt x="2297" y="5803"/>
                  <a:pt x="2297" y="5803"/>
                </a:cubicBezTo>
                <a:cubicBezTo>
                  <a:pt x="2297" y="5803"/>
                  <a:pt x="2297" y="5803"/>
                  <a:pt x="2297" y="5803"/>
                </a:cubicBezTo>
                <a:cubicBezTo>
                  <a:pt x="2297" y="5803"/>
                  <a:pt x="2297" y="5803"/>
                  <a:pt x="2297" y="5803"/>
                </a:cubicBezTo>
                <a:close/>
                <a:moveTo>
                  <a:pt x="2343" y="5616"/>
                </a:moveTo>
                <a:cubicBezTo>
                  <a:pt x="2343" y="5616"/>
                  <a:pt x="2343" y="5601"/>
                  <a:pt x="2343" y="5601"/>
                </a:cubicBezTo>
                <a:cubicBezTo>
                  <a:pt x="2343" y="5601"/>
                  <a:pt x="2334" y="5601"/>
                  <a:pt x="2334" y="5601"/>
                </a:cubicBezTo>
                <a:cubicBezTo>
                  <a:pt x="2334" y="5585"/>
                  <a:pt x="2334" y="5585"/>
                  <a:pt x="2334" y="5585"/>
                </a:cubicBezTo>
                <a:cubicBezTo>
                  <a:pt x="2343" y="5585"/>
                  <a:pt x="2343" y="5601"/>
                  <a:pt x="2343" y="5601"/>
                </a:cubicBezTo>
                <a:cubicBezTo>
                  <a:pt x="2343" y="5601"/>
                  <a:pt x="2343" y="5601"/>
                  <a:pt x="2343" y="5601"/>
                </a:cubicBezTo>
                <a:cubicBezTo>
                  <a:pt x="2343" y="5616"/>
                  <a:pt x="2343" y="5616"/>
                  <a:pt x="2343" y="5616"/>
                </a:cubicBezTo>
                <a:cubicBezTo>
                  <a:pt x="2343" y="5616"/>
                  <a:pt x="2343" y="5616"/>
                  <a:pt x="2343" y="5616"/>
                </a:cubicBezTo>
                <a:close/>
                <a:moveTo>
                  <a:pt x="2352" y="5445"/>
                </a:moveTo>
                <a:cubicBezTo>
                  <a:pt x="2352" y="5445"/>
                  <a:pt x="2352" y="5445"/>
                  <a:pt x="2352" y="5445"/>
                </a:cubicBezTo>
                <a:cubicBezTo>
                  <a:pt x="2352" y="5430"/>
                  <a:pt x="2352" y="5430"/>
                  <a:pt x="2352" y="5414"/>
                </a:cubicBezTo>
                <a:cubicBezTo>
                  <a:pt x="2352" y="5430"/>
                  <a:pt x="2352" y="5430"/>
                  <a:pt x="2352" y="5430"/>
                </a:cubicBezTo>
                <a:cubicBezTo>
                  <a:pt x="2352" y="5430"/>
                  <a:pt x="2352" y="5430"/>
                  <a:pt x="2352" y="5445"/>
                </a:cubicBezTo>
                <a:close/>
                <a:moveTo>
                  <a:pt x="2361" y="6160"/>
                </a:moveTo>
                <a:cubicBezTo>
                  <a:pt x="2361" y="6160"/>
                  <a:pt x="2352" y="6160"/>
                  <a:pt x="2352" y="6160"/>
                </a:cubicBezTo>
                <a:cubicBezTo>
                  <a:pt x="2343" y="6145"/>
                  <a:pt x="2334" y="6129"/>
                  <a:pt x="2334" y="6114"/>
                </a:cubicBezTo>
                <a:cubicBezTo>
                  <a:pt x="2334" y="6083"/>
                  <a:pt x="2334" y="6067"/>
                  <a:pt x="2343" y="6051"/>
                </a:cubicBezTo>
                <a:cubicBezTo>
                  <a:pt x="2343" y="6051"/>
                  <a:pt x="2343" y="6051"/>
                  <a:pt x="2343" y="6051"/>
                </a:cubicBezTo>
                <a:cubicBezTo>
                  <a:pt x="2343" y="6051"/>
                  <a:pt x="2343" y="6051"/>
                  <a:pt x="2343" y="6051"/>
                </a:cubicBezTo>
                <a:cubicBezTo>
                  <a:pt x="2343" y="6036"/>
                  <a:pt x="2343" y="6036"/>
                  <a:pt x="2352" y="6020"/>
                </a:cubicBezTo>
                <a:cubicBezTo>
                  <a:pt x="2352" y="6020"/>
                  <a:pt x="2352" y="6036"/>
                  <a:pt x="2352" y="6036"/>
                </a:cubicBezTo>
                <a:cubicBezTo>
                  <a:pt x="2352" y="6036"/>
                  <a:pt x="2352" y="6036"/>
                  <a:pt x="2343" y="6051"/>
                </a:cubicBezTo>
                <a:cubicBezTo>
                  <a:pt x="2343" y="6051"/>
                  <a:pt x="2343" y="6051"/>
                  <a:pt x="2343" y="6051"/>
                </a:cubicBezTo>
                <a:cubicBezTo>
                  <a:pt x="2343" y="6051"/>
                  <a:pt x="2343" y="6051"/>
                  <a:pt x="2343" y="6051"/>
                </a:cubicBezTo>
                <a:cubicBezTo>
                  <a:pt x="2352" y="6083"/>
                  <a:pt x="2361" y="6114"/>
                  <a:pt x="2371" y="6145"/>
                </a:cubicBezTo>
                <a:cubicBezTo>
                  <a:pt x="2371" y="6145"/>
                  <a:pt x="2361" y="6160"/>
                  <a:pt x="2361" y="6160"/>
                </a:cubicBezTo>
                <a:close/>
                <a:moveTo>
                  <a:pt x="2389" y="6067"/>
                </a:moveTo>
                <a:cubicBezTo>
                  <a:pt x="2380" y="6067"/>
                  <a:pt x="2380" y="6067"/>
                  <a:pt x="2380" y="6051"/>
                </a:cubicBezTo>
                <a:cubicBezTo>
                  <a:pt x="2380" y="6051"/>
                  <a:pt x="2380" y="6051"/>
                  <a:pt x="2380" y="6036"/>
                </a:cubicBezTo>
                <a:cubicBezTo>
                  <a:pt x="2389" y="6036"/>
                  <a:pt x="2389" y="6051"/>
                  <a:pt x="2398" y="6051"/>
                </a:cubicBezTo>
                <a:cubicBezTo>
                  <a:pt x="2398" y="6067"/>
                  <a:pt x="2389" y="6067"/>
                  <a:pt x="2389" y="6067"/>
                </a:cubicBezTo>
                <a:close/>
                <a:moveTo>
                  <a:pt x="3103" y="3192"/>
                </a:moveTo>
                <a:cubicBezTo>
                  <a:pt x="3103" y="3192"/>
                  <a:pt x="3094" y="3192"/>
                  <a:pt x="3094" y="3192"/>
                </a:cubicBezTo>
                <a:cubicBezTo>
                  <a:pt x="3094" y="3177"/>
                  <a:pt x="3094" y="3161"/>
                  <a:pt x="3094" y="3161"/>
                </a:cubicBezTo>
                <a:cubicBezTo>
                  <a:pt x="3094" y="3146"/>
                  <a:pt x="3094" y="3130"/>
                  <a:pt x="3103" y="3114"/>
                </a:cubicBezTo>
                <a:cubicBezTo>
                  <a:pt x="3103" y="3114"/>
                  <a:pt x="3103" y="3114"/>
                  <a:pt x="3103" y="3114"/>
                </a:cubicBezTo>
                <a:cubicBezTo>
                  <a:pt x="3103" y="3114"/>
                  <a:pt x="3103" y="3114"/>
                  <a:pt x="3103" y="3114"/>
                </a:cubicBezTo>
                <a:cubicBezTo>
                  <a:pt x="3103" y="3130"/>
                  <a:pt x="3103" y="3161"/>
                  <a:pt x="3112" y="3177"/>
                </a:cubicBezTo>
                <a:cubicBezTo>
                  <a:pt x="3112" y="3192"/>
                  <a:pt x="3103" y="3192"/>
                  <a:pt x="3103" y="3192"/>
                </a:cubicBezTo>
                <a:close/>
                <a:moveTo>
                  <a:pt x="3213" y="3130"/>
                </a:moveTo>
                <a:cubicBezTo>
                  <a:pt x="3213" y="3130"/>
                  <a:pt x="3203" y="3146"/>
                  <a:pt x="3203" y="3146"/>
                </a:cubicBezTo>
                <a:cubicBezTo>
                  <a:pt x="3203" y="3146"/>
                  <a:pt x="3203" y="3130"/>
                  <a:pt x="3213" y="3130"/>
                </a:cubicBezTo>
                <a:cubicBezTo>
                  <a:pt x="3213" y="3130"/>
                  <a:pt x="3213" y="3130"/>
                  <a:pt x="3213" y="3130"/>
                </a:cubicBezTo>
                <a:close/>
                <a:moveTo>
                  <a:pt x="3240" y="5399"/>
                </a:moveTo>
                <a:cubicBezTo>
                  <a:pt x="3240" y="5399"/>
                  <a:pt x="3240" y="5399"/>
                  <a:pt x="3240" y="5399"/>
                </a:cubicBezTo>
                <a:cubicBezTo>
                  <a:pt x="3240" y="5399"/>
                  <a:pt x="3240" y="5399"/>
                  <a:pt x="3240" y="5399"/>
                </a:cubicBezTo>
                <a:cubicBezTo>
                  <a:pt x="3240" y="5383"/>
                  <a:pt x="3240" y="5383"/>
                  <a:pt x="3240" y="5383"/>
                </a:cubicBezTo>
                <a:lnTo>
                  <a:pt x="3240" y="5399"/>
                </a:lnTo>
                <a:close/>
                <a:moveTo>
                  <a:pt x="3359" y="6502"/>
                </a:moveTo>
                <a:cubicBezTo>
                  <a:pt x="3359" y="6502"/>
                  <a:pt x="3359" y="6502"/>
                  <a:pt x="3359" y="6502"/>
                </a:cubicBezTo>
                <a:cubicBezTo>
                  <a:pt x="3359" y="6502"/>
                  <a:pt x="3359" y="6487"/>
                  <a:pt x="3368" y="6487"/>
                </a:cubicBezTo>
                <a:cubicBezTo>
                  <a:pt x="3368" y="6487"/>
                  <a:pt x="3368" y="6502"/>
                  <a:pt x="3368" y="6502"/>
                </a:cubicBezTo>
                <a:cubicBezTo>
                  <a:pt x="3368" y="6502"/>
                  <a:pt x="3368" y="6502"/>
                  <a:pt x="3359" y="6502"/>
                </a:cubicBezTo>
                <a:close/>
                <a:moveTo>
                  <a:pt x="3377" y="3037"/>
                </a:moveTo>
                <a:cubicBezTo>
                  <a:pt x="3377" y="3052"/>
                  <a:pt x="3377" y="3052"/>
                  <a:pt x="3377" y="3052"/>
                </a:cubicBezTo>
                <a:cubicBezTo>
                  <a:pt x="3350" y="3052"/>
                  <a:pt x="3322" y="3052"/>
                  <a:pt x="3295" y="3052"/>
                </a:cubicBezTo>
                <a:cubicBezTo>
                  <a:pt x="3295" y="3052"/>
                  <a:pt x="3295" y="3052"/>
                  <a:pt x="3286" y="3052"/>
                </a:cubicBezTo>
                <a:cubicBezTo>
                  <a:pt x="3286" y="3068"/>
                  <a:pt x="3277" y="3068"/>
                  <a:pt x="3277" y="3083"/>
                </a:cubicBezTo>
                <a:cubicBezTo>
                  <a:pt x="3267" y="3083"/>
                  <a:pt x="3267" y="3083"/>
                  <a:pt x="3267" y="3083"/>
                </a:cubicBezTo>
                <a:cubicBezTo>
                  <a:pt x="3267" y="3083"/>
                  <a:pt x="3267" y="3099"/>
                  <a:pt x="3258" y="3099"/>
                </a:cubicBezTo>
                <a:cubicBezTo>
                  <a:pt x="3258" y="3099"/>
                  <a:pt x="3258" y="3099"/>
                  <a:pt x="3258" y="3099"/>
                </a:cubicBezTo>
                <a:cubicBezTo>
                  <a:pt x="3258" y="3083"/>
                  <a:pt x="3267" y="3083"/>
                  <a:pt x="3267" y="3083"/>
                </a:cubicBezTo>
                <a:cubicBezTo>
                  <a:pt x="3267" y="3083"/>
                  <a:pt x="3267" y="3083"/>
                  <a:pt x="3267" y="3083"/>
                </a:cubicBezTo>
                <a:cubicBezTo>
                  <a:pt x="3277" y="3068"/>
                  <a:pt x="3286" y="3052"/>
                  <a:pt x="3286" y="3052"/>
                </a:cubicBezTo>
                <a:cubicBezTo>
                  <a:pt x="3295" y="3052"/>
                  <a:pt x="3295" y="3052"/>
                  <a:pt x="3295" y="3052"/>
                </a:cubicBezTo>
                <a:cubicBezTo>
                  <a:pt x="3322" y="3021"/>
                  <a:pt x="3350" y="3021"/>
                  <a:pt x="3377" y="3037"/>
                </a:cubicBezTo>
                <a:cubicBezTo>
                  <a:pt x="3377" y="3037"/>
                  <a:pt x="3377" y="3037"/>
                  <a:pt x="3377" y="3037"/>
                </a:cubicBezTo>
                <a:close/>
                <a:moveTo>
                  <a:pt x="3963" y="6720"/>
                </a:moveTo>
                <a:cubicBezTo>
                  <a:pt x="3963" y="6720"/>
                  <a:pt x="3963" y="6720"/>
                  <a:pt x="3954" y="6720"/>
                </a:cubicBezTo>
                <a:cubicBezTo>
                  <a:pt x="3954" y="6704"/>
                  <a:pt x="3963" y="6704"/>
                  <a:pt x="3963" y="6689"/>
                </a:cubicBezTo>
                <a:cubicBezTo>
                  <a:pt x="3963" y="6689"/>
                  <a:pt x="3972" y="6673"/>
                  <a:pt x="3981" y="6689"/>
                </a:cubicBezTo>
                <a:cubicBezTo>
                  <a:pt x="3981" y="6689"/>
                  <a:pt x="3981" y="6689"/>
                  <a:pt x="3981" y="6689"/>
                </a:cubicBezTo>
                <a:cubicBezTo>
                  <a:pt x="3981" y="6704"/>
                  <a:pt x="3972" y="6720"/>
                  <a:pt x="3963" y="6720"/>
                </a:cubicBezTo>
                <a:close/>
                <a:moveTo>
                  <a:pt x="3954" y="6285"/>
                </a:moveTo>
                <a:cubicBezTo>
                  <a:pt x="3954" y="6285"/>
                  <a:pt x="3954" y="6269"/>
                  <a:pt x="3945" y="6269"/>
                </a:cubicBezTo>
                <a:cubicBezTo>
                  <a:pt x="3945" y="6269"/>
                  <a:pt x="3945" y="6269"/>
                  <a:pt x="3954" y="6269"/>
                </a:cubicBezTo>
                <a:cubicBezTo>
                  <a:pt x="3954" y="6238"/>
                  <a:pt x="3972" y="6238"/>
                  <a:pt x="3981" y="6238"/>
                </a:cubicBezTo>
                <a:cubicBezTo>
                  <a:pt x="3981" y="6238"/>
                  <a:pt x="3981" y="6238"/>
                  <a:pt x="3981" y="6253"/>
                </a:cubicBezTo>
                <a:cubicBezTo>
                  <a:pt x="3981" y="6269"/>
                  <a:pt x="3972" y="6285"/>
                  <a:pt x="3954" y="6285"/>
                </a:cubicBezTo>
                <a:close/>
                <a:moveTo>
                  <a:pt x="3981" y="5337"/>
                </a:moveTo>
                <a:cubicBezTo>
                  <a:pt x="3991" y="5337"/>
                  <a:pt x="3991" y="5337"/>
                  <a:pt x="3991" y="5337"/>
                </a:cubicBezTo>
                <a:cubicBezTo>
                  <a:pt x="3991" y="5337"/>
                  <a:pt x="3991" y="5337"/>
                  <a:pt x="3991" y="5337"/>
                </a:cubicBezTo>
                <a:lnTo>
                  <a:pt x="3981" y="5337"/>
                </a:lnTo>
                <a:close/>
                <a:moveTo>
                  <a:pt x="4027" y="4264"/>
                </a:moveTo>
                <a:cubicBezTo>
                  <a:pt x="4036" y="4264"/>
                  <a:pt x="4036" y="4264"/>
                  <a:pt x="4045" y="4264"/>
                </a:cubicBezTo>
                <a:cubicBezTo>
                  <a:pt x="4045" y="4264"/>
                  <a:pt x="4045" y="4280"/>
                  <a:pt x="4045" y="4280"/>
                </a:cubicBezTo>
                <a:cubicBezTo>
                  <a:pt x="4045" y="4280"/>
                  <a:pt x="4045" y="4280"/>
                  <a:pt x="4045" y="4280"/>
                </a:cubicBezTo>
                <a:cubicBezTo>
                  <a:pt x="4045" y="4280"/>
                  <a:pt x="4036" y="4295"/>
                  <a:pt x="4036" y="4280"/>
                </a:cubicBezTo>
                <a:cubicBezTo>
                  <a:pt x="4027" y="4280"/>
                  <a:pt x="4018" y="4264"/>
                  <a:pt x="4027" y="4264"/>
                </a:cubicBezTo>
                <a:close/>
                <a:moveTo>
                  <a:pt x="3414" y="3752"/>
                </a:moveTo>
                <a:cubicBezTo>
                  <a:pt x="3423" y="3752"/>
                  <a:pt x="3423" y="3752"/>
                  <a:pt x="3423" y="3752"/>
                </a:cubicBezTo>
                <a:cubicBezTo>
                  <a:pt x="3423" y="3752"/>
                  <a:pt x="3423" y="3752"/>
                  <a:pt x="3423" y="3752"/>
                </a:cubicBezTo>
                <a:cubicBezTo>
                  <a:pt x="3423" y="3752"/>
                  <a:pt x="3423" y="3752"/>
                  <a:pt x="3423" y="3752"/>
                </a:cubicBezTo>
                <a:cubicBezTo>
                  <a:pt x="3423" y="3752"/>
                  <a:pt x="3423" y="3767"/>
                  <a:pt x="3423" y="3767"/>
                </a:cubicBezTo>
                <a:cubicBezTo>
                  <a:pt x="3414" y="3767"/>
                  <a:pt x="3414" y="3767"/>
                  <a:pt x="3414" y="3767"/>
                </a:cubicBezTo>
                <a:lnTo>
                  <a:pt x="3414" y="3752"/>
                </a:lnTo>
                <a:close/>
                <a:moveTo>
                  <a:pt x="3478" y="5259"/>
                </a:moveTo>
                <a:cubicBezTo>
                  <a:pt x="3478" y="5259"/>
                  <a:pt x="3478" y="5259"/>
                  <a:pt x="3478" y="5259"/>
                </a:cubicBezTo>
                <a:cubicBezTo>
                  <a:pt x="3478" y="5259"/>
                  <a:pt x="3478" y="5259"/>
                  <a:pt x="3487" y="5259"/>
                </a:cubicBezTo>
                <a:cubicBezTo>
                  <a:pt x="3487" y="5259"/>
                  <a:pt x="3487" y="5259"/>
                  <a:pt x="3487" y="5259"/>
                </a:cubicBezTo>
                <a:lnTo>
                  <a:pt x="3478" y="5259"/>
                </a:lnTo>
                <a:close/>
                <a:moveTo>
                  <a:pt x="3496" y="4342"/>
                </a:moveTo>
                <a:cubicBezTo>
                  <a:pt x="3478" y="4358"/>
                  <a:pt x="3460" y="4358"/>
                  <a:pt x="3432" y="4342"/>
                </a:cubicBezTo>
                <a:cubicBezTo>
                  <a:pt x="3423" y="4327"/>
                  <a:pt x="3414" y="4311"/>
                  <a:pt x="3423" y="4311"/>
                </a:cubicBezTo>
                <a:cubicBezTo>
                  <a:pt x="3432" y="4295"/>
                  <a:pt x="3451" y="4295"/>
                  <a:pt x="3460" y="4264"/>
                </a:cubicBezTo>
                <a:cubicBezTo>
                  <a:pt x="3469" y="4249"/>
                  <a:pt x="3478" y="4218"/>
                  <a:pt x="3496" y="4218"/>
                </a:cubicBezTo>
                <a:cubicBezTo>
                  <a:pt x="3515" y="4202"/>
                  <a:pt x="3524" y="4187"/>
                  <a:pt x="3524" y="4171"/>
                </a:cubicBezTo>
                <a:cubicBezTo>
                  <a:pt x="3524" y="4156"/>
                  <a:pt x="3533" y="4156"/>
                  <a:pt x="3533" y="4156"/>
                </a:cubicBezTo>
                <a:cubicBezTo>
                  <a:pt x="3551" y="4156"/>
                  <a:pt x="3560" y="4171"/>
                  <a:pt x="3579" y="4156"/>
                </a:cubicBezTo>
                <a:cubicBezTo>
                  <a:pt x="3588" y="4156"/>
                  <a:pt x="3597" y="4140"/>
                  <a:pt x="3588" y="4125"/>
                </a:cubicBezTo>
                <a:cubicBezTo>
                  <a:pt x="3579" y="4109"/>
                  <a:pt x="3569" y="4093"/>
                  <a:pt x="3560" y="4078"/>
                </a:cubicBezTo>
                <a:cubicBezTo>
                  <a:pt x="3551" y="4062"/>
                  <a:pt x="3533" y="4062"/>
                  <a:pt x="3515" y="4062"/>
                </a:cubicBezTo>
                <a:cubicBezTo>
                  <a:pt x="3478" y="4062"/>
                  <a:pt x="3441" y="4062"/>
                  <a:pt x="3405" y="4047"/>
                </a:cubicBezTo>
                <a:cubicBezTo>
                  <a:pt x="3405" y="4047"/>
                  <a:pt x="3405" y="4047"/>
                  <a:pt x="3405" y="4047"/>
                </a:cubicBezTo>
                <a:cubicBezTo>
                  <a:pt x="3405" y="4031"/>
                  <a:pt x="3405" y="4031"/>
                  <a:pt x="3414" y="4016"/>
                </a:cubicBezTo>
                <a:cubicBezTo>
                  <a:pt x="3414" y="4016"/>
                  <a:pt x="3423" y="4016"/>
                  <a:pt x="3423" y="4016"/>
                </a:cubicBezTo>
                <a:cubicBezTo>
                  <a:pt x="3469" y="4016"/>
                  <a:pt x="3505" y="4016"/>
                  <a:pt x="3542" y="4000"/>
                </a:cubicBezTo>
                <a:cubicBezTo>
                  <a:pt x="3579" y="4000"/>
                  <a:pt x="3606" y="4000"/>
                  <a:pt x="3634" y="3985"/>
                </a:cubicBezTo>
                <a:cubicBezTo>
                  <a:pt x="3661" y="3969"/>
                  <a:pt x="3679" y="3969"/>
                  <a:pt x="3707" y="3954"/>
                </a:cubicBezTo>
                <a:cubicBezTo>
                  <a:pt x="3716" y="3954"/>
                  <a:pt x="3725" y="3954"/>
                  <a:pt x="3734" y="3954"/>
                </a:cubicBezTo>
                <a:cubicBezTo>
                  <a:pt x="3734" y="3954"/>
                  <a:pt x="3743" y="3969"/>
                  <a:pt x="3743" y="3969"/>
                </a:cubicBezTo>
                <a:cubicBezTo>
                  <a:pt x="3743" y="3969"/>
                  <a:pt x="3743" y="3985"/>
                  <a:pt x="3743" y="3985"/>
                </a:cubicBezTo>
                <a:cubicBezTo>
                  <a:pt x="3716" y="4000"/>
                  <a:pt x="3698" y="4016"/>
                  <a:pt x="3670" y="4031"/>
                </a:cubicBezTo>
                <a:cubicBezTo>
                  <a:pt x="3670" y="4047"/>
                  <a:pt x="3661" y="4062"/>
                  <a:pt x="3670" y="4078"/>
                </a:cubicBezTo>
                <a:cubicBezTo>
                  <a:pt x="3670" y="4078"/>
                  <a:pt x="3670" y="4078"/>
                  <a:pt x="3670" y="4078"/>
                </a:cubicBezTo>
                <a:cubicBezTo>
                  <a:pt x="3679" y="4093"/>
                  <a:pt x="3679" y="4093"/>
                  <a:pt x="3688" y="4093"/>
                </a:cubicBezTo>
                <a:cubicBezTo>
                  <a:pt x="3716" y="4140"/>
                  <a:pt x="3753" y="4156"/>
                  <a:pt x="3789" y="4109"/>
                </a:cubicBezTo>
                <a:cubicBezTo>
                  <a:pt x="3798" y="4109"/>
                  <a:pt x="3798" y="4093"/>
                  <a:pt x="3798" y="4109"/>
                </a:cubicBezTo>
                <a:cubicBezTo>
                  <a:pt x="3807" y="4109"/>
                  <a:pt x="3807" y="4109"/>
                  <a:pt x="3807" y="4125"/>
                </a:cubicBezTo>
                <a:cubicBezTo>
                  <a:pt x="3798" y="4140"/>
                  <a:pt x="3798" y="4156"/>
                  <a:pt x="3789" y="4171"/>
                </a:cubicBezTo>
                <a:cubicBezTo>
                  <a:pt x="3780" y="4187"/>
                  <a:pt x="3771" y="4202"/>
                  <a:pt x="3762" y="4218"/>
                </a:cubicBezTo>
                <a:cubicBezTo>
                  <a:pt x="3753" y="4218"/>
                  <a:pt x="3753" y="4233"/>
                  <a:pt x="3743" y="4249"/>
                </a:cubicBezTo>
                <a:cubicBezTo>
                  <a:pt x="3734" y="4295"/>
                  <a:pt x="3725" y="4295"/>
                  <a:pt x="3707" y="4264"/>
                </a:cubicBezTo>
                <a:cubicBezTo>
                  <a:pt x="3688" y="4233"/>
                  <a:pt x="3670" y="4233"/>
                  <a:pt x="3643" y="4249"/>
                </a:cubicBezTo>
                <a:cubicBezTo>
                  <a:pt x="3634" y="4264"/>
                  <a:pt x="3624" y="4280"/>
                  <a:pt x="3624" y="4280"/>
                </a:cubicBezTo>
                <a:cubicBezTo>
                  <a:pt x="3624" y="4327"/>
                  <a:pt x="3606" y="4358"/>
                  <a:pt x="3579" y="4358"/>
                </a:cubicBezTo>
                <a:cubicBezTo>
                  <a:pt x="3579" y="4358"/>
                  <a:pt x="3579" y="4358"/>
                  <a:pt x="3579" y="4358"/>
                </a:cubicBezTo>
                <a:cubicBezTo>
                  <a:pt x="3579" y="4358"/>
                  <a:pt x="3579" y="4358"/>
                  <a:pt x="3579" y="4358"/>
                </a:cubicBezTo>
                <a:cubicBezTo>
                  <a:pt x="3569" y="4373"/>
                  <a:pt x="3560" y="4373"/>
                  <a:pt x="3551" y="4389"/>
                </a:cubicBezTo>
                <a:cubicBezTo>
                  <a:pt x="3551" y="4389"/>
                  <a:pt x="3551" y="4389"/>
                  <a:pt x="3551" y="4389"/>
                </a:cubicBezTo>
                <a:cubicBezTo>
                  <a:pt x="3542" y="4389"/>
                  <a:pt x="3542" y="4389"/>
                  <a:pt x="3542" y="4389"/>
                </a:cubicBezTo>
                <a:cubicBezTo>
                  <a:pt x="3542" y="4389"/>
                  <a:pt x="3542" y="4404"/>
                  <a:pt x="3533" y="4404"/>
                </a:cubicBezTo>
                <a:cubicBezTo>
                  <a:pt x="3533" y="4404"/>
                  <a:pt x="3533" y="4404"/>
                  <a:pt x="3533" y="4404"/>
                </a:cubicBezTo>
                <a:cubicBezTo>
                  <a:pt x="3533" y="4389"/>
                  <a:pt x="3542" y="4389"/>
                  <a:pt x="3542" y="4389"/>
                </a:cubicBezTo>
                <a:cubicBezTo>
                  <a:pt x="3542" y="4389"/>
                  <a:pt x="3542" y="4389"/>
                  <a:pt x="3542" y="4389"/>
                </a:cubicBezTo>
                <a:cubicBezTo>
                  <a:pt x="3551" y="4389"/>
                  <a:pt x="3551" y="4389"/>
                  <a:pt x="3551" y="4389"/>
                </a:cubicBezTo>
                <a:cubicBezTo>
                  <a:pt x="3560" y="4373"/>
                  <a:pt x="3569" y="4358"/>
                  <a:pt x="3579" y="4358"/>
                </a:cubicBezTo>
                <a:cubicBezTo>
                  <a:pt x="3579" y="4358"/>
                  <a:pt x="3579" y="4358"/>
                  <a:pt x="3579" y="4358"/>
                </a:cubicBezTo>
                <a:cubicBezTo>
                  <a:pt x="3579" y="4358"/>
                  <a:pt x="3579" y="4358"/>
                  <a:pt x="3579" y="4358"/>
                </a:cubicBezTo>
                <a:cubicBezTo>
                  <a:pt x="3588" y="4342"/>
                  <a:pt x="3588" y="4327"/>
                  <a:pt x="3597" y="4295"/>
                </a:cubicBezTo>
                <a:cubicBezTo>
                  <a:pt x="3597" y="4280"/>
                  <a:pt x="3579" y="4249"/>
                  <a:pt x="3569" y="4264"/>
                </a:cubicBezTo>
                <a:cubicBezTo>
                  <a:pt x="3551" y="4264"/>
                  <a:pt x="3542" y="4280"/>
                  <a:pt x="3524" y="4295"/>
                </a:cubicBezTo>
                <a:cubicBezTo>
                  <a:pt x="3515" y="4295"/>
                  <a:pt x="3505" y="4327"/>
                  <a:pt x="3496" y="4342"/>
                </a:cubicBezTo>
                <a:close/>
                <a:moveTo>
                  <a:pt x="3688" y="4420"/>
                </a:moveTo>
                <a:cubicBezTo>
                  <a:pt x="3679" y="4420"/>
                  <a:pt x="3679" y="4435"/>
                  <a:pt x="3670" y="4435"/>
                </a:cubicBezTo>
                <a:cubicBezTo>
                  <a:pt x="3670" y="4435"/>
                  <a:pt x="3670" y="4435"/>
                  <a:pt x="3670" y="4435"/>
                </a:cubicBezTo>
                <a:cubicBezTo>
                  <a:pt x="3670" y="4435"/>
                  <a:pt x="3670" y="4435"/>
                  <a:pt x="3670" y="4451"/>
                </a:cubicBezTo>
                <a:cubicBezTo>
                  <a:pt x="3670" y="4451"/>
                  <a:pt x="3670" y="4451"/>
                  <a:pt x="3670" y="4466"/>
                </a:cubicBezTo>
                <a:cubicBezTo>
                  <a:pt x="3661" y="4451"/>
                  <a:pt x="3670" y="4451"/>
                  <a:pt x="3670" y="4451"/>
                </a:cubicBezTo>
                <a:cubicBezTo>
                  <a:pt x="3670" y="4435"/>
                  <a:pt x="3670" y="4435"/>
                  <a:pt x="3670" y="4435"/>
                </a:cubicBezTo>
                <a:cubicBezTo>
                  <a:pt x="3670" y="4435"/>
                  <a:pt x="3670" y="4435"/>
                  <a:pt x="3670" y="4435"/>
                </a:cubicBezTo>
                <a:cubicBezTo>
                  <a:pt x="3679" y="4420"/>
                  <a:pt x="3679" y="4420"/>
                  <a:pt x="3679" y="4404"/>
                </a:cubicBezTo>
                <a:cubicBezTo>
                  <a:pt x="3679" y="4404"/>
                  <a:pt x="3688" y="4420"/>
                  <a:pt x="3688" y="4420"/>
                </a:cubicBezTo>
                <a:close/>
                <a:moveTo>
                  <a:pt x="3615" y="4839"/>
                </a:moveTo>
                <a:cubicBezTo>
                  <a:pt x="3615" y="4839"/>
                  <a:pt x="3615" y="4855"/>
                  <a:pt x="3615" y="4855"/>
                </a:cubicBezTo>
                <a:cubicBezTo>
                  <a:pt x="3588" y="4839"/>
                  <a:pt x="3579" y="4824"/>
                  <a:pt x="3579" y="4793"/>
                </a:cubicBezTo>
                <a:cubicBezTo>
                  <a:pt x="3569" y="4777"/>
                  <a:pt x="3579" y="4777"/>
                  <a:pt x="3588" y="4777"/>
                </a:cubicBezTo>
                <a:cubicBezTo>
                  <a:pt x="3588" y="4762"/>
                  <a:pt x="3597" y="4762"/>
                  <a:pt x="3597" y="4762"/>
                </a:cubicBezTo>
                <a:cubicBezTo>
                  <a:pt x="3606" y="4793"/>
                  <a:pt x="3615" y="4824"/>
                  <a:pt x="3615" y="4839"/>
                </a:cubicBezTo>
                <a:close/>
                <a:moveTo>
                  <a:pt x="3560" y="5554"/>
                </a:moveTo>
                <a:cubicBezTo>
                  <a:pt x="3560" y="5539"/>
                  <a:pt x="3560" y="5539"/>
                  <a:pt x="3560" y="5539"/>
                </a:cubicBezTo>
                <a:cubicBezTo>
                  <a:pt x="3569" y="5539"/>
                  <a:pt x="3569" y="5539"/>
                  <a:pt x="3569" y="5539"/>
                </a:cubicBezTo>
                <a:lnTo>
                  <a:pt x="3560" y="5554"/>
                </a:lnTo>
                <a:close/>
                <a:moveTo>
                  <a:pt x="3688" y="5958"/>
                </a:moveTo>
                <a:cubicBezTo>
                  <a:pt x="3688" y="5958"/>
                  <a:pt x="3679" y="5958"/>
                  <a:pt x="3679" y="5958"/>
                </a:cubicBezTo>
                <a:cubicBezTo>
                  <a:pt x="3679" y="5958"/>
                  <a:pt x="3679" y="5943"/>
                  <a:pt x="3679" y="5943"/>
                </a:cubicBezTo>
                <a:cubicBezTo>
                  <a:pt x="3679" y="5943"/>
                  <a:pt x="3679" y="5943"/>
                  <a:pt x="3679" y="5943"/>
                </a:cubicBezTo>
                <a:cubicBezTo>
                  <a:pt x="3688" y="5943"/>
                  <a:pt x="3688" y="5943"/>
                  <a:pt x="3688" y="5943"/>
                </a:cubicBezTo>
                <a:cubicBezTo>
                  <a:pt x="3688" y="5958"/>
                  <a:pt x="3688" y="5958"/>
                  <a:pt x="3688" y="5958"/>
                </a:cubicBezTo>
                <a:close/>
                <a:moveTo>
                  <a:pt x="3716" y="5352"/>
                </a:moveTo>
                <a:cubicBezTo>
                  <a:pt x="3707" y="5383"/>
                  <a:pt x="3698" y="5383"/>
                  <a:pt x="3679" y="5399"/>
                </a:cubicBezTo>
                <a:cubicBezTo>
                  <a:pt x="3652" y="5399"/>
                  <a:pt x="3634" y="5414"/>
                  <a:pt x="3606" y="5414"/>
                </a:cubicBezTo>
                <a:cubicBezTo>
                  <a:pt x="3588" y="5414"/>
                  <a:pt x="3569" y="5414"/>
                  <a:pt x="3560" y="5383"/>
                </a:cubicBezTo>
                <a:cubicBezTo>
                  <a:pt x="3551" y="5368"/>
                  <a:pt x="3542" y="5352"/>
                  <a:pt x="3533" y="5337"/>
                </a:cubicBezTo>
                <a:cubicBezTo>
                  <a:pt x="3533" y="5337"/>
                  <a:pt x="3533" y="5321"/>
                  <a:pt x="3533" y="5321"/>
                </a:cubicBezTo>
                <a:cubicBezTo>
                  <a:pt x="3533" y="5321"/>
                  <a:pt x="3542" y="5321"/>
                  <a:pt x="3542" y="5321"/>
                </a:cubicBezTo>
                <a:cubicBezTo>
                  <a:pt x="3551" y="5321"/>
                  <a:pt x="3560" y="5337"/>
                  <a:pt x="3569" y="5337"/>
                </a:cubicBezTo>
                <a:cubicBezTo>
                  <a:pt x="3579" y="5337"/>
                  <a:pt x="3588" y="5337"/>
                  <a:pt x="3597" y="5321"/>
                </a:cubicBezTo>
                <a:cubicBezTo>
                  <a:pt x="3606" y="5306"/>
                  <a:pt x="3615" y="5290"/>
                  <a:pt x="3624" y="5259"/>
                </a:cubicBezTo>
                <a:cubicBezTo>
                  <a:pt x="3634" y="5243"/>
                  <a:pt x="3652" y="5228"/>
                  <a:pt x="3670" y="5243"/>
                </a:cubicBezTo>
                <a:cubicBezTo>
                  <a:pt x="3670" y="5243"/>
                  <a:pt x="3679" y="5243"/>
                  <a:pt x="3679" y="5228"/>
                </a:cubicBezTo>
                <a:cubicBezTo>
                  <a:pt x="3698" y="5228"/>
                  <a:pt x="3707" y="5212"/>
                  <a:pt x="3698" y="5197"/>
                </a:cubicBezTo>
                <a:cubicBezTo>
                  <a:pt x="3698" y="5181"/>
                  <a:pt x="3698" y="5166"/>
                  <a:pt x="3698" y="5150"/>
                </a:cubicBezTo>
                <a:cubicBezTo>
                  <a:pt x="3698" y="5135"/>
                  <a:pt x="3688" y="5104"/>
                  <a:pt x="3688" y="5072"/>
                </a:cubicBezTo>
                <a:cubicBezTo>
                  <a:pt x="3688" y="5072"/>
                  <a:pt x="3688" y="5057"/>
                  <a:pt x="3698" y="5057"/>
                </a:cubicBezTo>
                <a:cubicBezTo>
                  <a:pt x="3698" y="5057"/>
                  <a:pt x="3698" y="5057"/>
                  <a:pt x="3698" y="5057"/>
                </a:cubicBezTo>
                <a:cubicBezTo>
                  <a:pt x="3725" y="5088"/>
                  <a:pt x="3743" y="5135"/>
                  <a:pt x="3753" y="5181"/>
                </a:cubicBezTo>
                <a:cubicBezTo>
                  <a:pt x="3762" y="5197"/>
                  <a:pt x="3771" y="5212"/>
                  <a:pt x="3789" y="5212"/>
                </a:cubicBezTo>
                <a:cubicBezTo>
                  <a:pt x="3826" y="5212"/>
                  <a:pt x="3862" y="5197"/>
                  <a:pt x="3890" y="5166"/>
                </a:cubicBezTo>
                <a:cubicBezTo>
                  <a:pt x="3908" y="5119"/>
                  <a:pt x="3945" y="5104"/>
                  <a:pt x="3972" y="5104"/>
                </a:cubicBezTo>
                <a:cubicBezTo>
                  <a:pt x="3981" y="5088"/>
                  <a:pt x="4000" y="5104"/>
                  <a:pt x="4009" y="5104"/>
                </a:cubicBezTo>
                <a:cubicBezTo>
                  <a:pt x="4009" y="5104"/>
                  <a:pt x="4009" y="5104"/>
                  <a:pt x="4009" y="5104"/>
                </a:cubicBezTo>
                <a:cubicBezTo>
                  <a:pt x="4009" y="5088"/>
                  <a:pt x="4009" y="5088"/>
                  <a:pt x="4018" y="5088"/>
                </a:cubicBezTo>
                <a:cubicBezTo>
                  <a:pt x="4018" y="5088"/>
                  <a:pt x="4009" y="5104"/>
                  <a:pt x="4009" y="5104"/>
                </a:cubicBezTo>
                <a:cubicBezTo>
                  <a:pt x="4009" y="5104"/>
                  <a:pt x="4009" y="5104"/>
                  <a:pt x="4009" y="5104"/>
                </a:cubicBezTo>
                <a:cubicBezTo>
                  <a:pt x="4009" y="5119"/>
                  <a:pt x="4000" y="5135"/>
                  <a:pt x="3991" y="5135"/>
                </a:cubicBezTo>
                <a:cubicBezTo>
                  <a:pt x="3981" y="5150"/>
                  <a:pt x="3972" y="5166"/>
                  <a:pt x="3954" y="5166"/>
                </a:cubicBezTo>
                <a:cubicBezTo>
                  <a:pt x="3926" y="5197"/>
                  <a:pt x="3908" y="5212"/>
                  <a:pt x="3881" y="5243"/>
                </a:cubicBezTo>
                <a:cubicBezTo>
                  <a:pt x="3853" y="5274"/>
                  <a:pt x="3817" y="5306"/>
                  <a:pt x="3789" y="5321"/>
                </a:cubicBezTo>
                <a:cubicBezTo>
                  <a:pt x="3789" y="5337"/>
                  <a:pt x="3780" y="5337"/>
                  <a:pt x="3771" y="5321"/>
                </a:cubicBezTo>
                <a:cubicBezTo>
                  <a:pt x="3753" y="5306"/>
                  <a:pt x="3734" y="5321"/>
                  <a:pt x="3716" y="5352"/>
                </a:cubicBezTo>
                <a:close/>
                <a:moveTo>
                  <a:pt x="3771" y="6518"/>
                </a:moveTo>
                <a:cubicBezTo>
                  <a:pt x="3771" y="6518"/>
                  <a:pt x="3771" y="6518"/>
                  <a:pt x="3771" y="6502"/>
                </a:cubicBezTo>
                <a:cubicBezTo>
                  <a:pt x="3771" y="6502"/>
                  <a:pt x="3762" y="6502"/>
                  <a:pt x="3762" y="6487"/>
                </a:cubicBezTo>
                <a:cubicBezTo>
                  <a:pt x="3762" y="6502"/>
                  <a:pt x="3771" y="6502"/>
                  <a:pt x="3771" y="6502"/>
                </a:cubicBezTo>
                <a:cubicBezTo>
                  <a:pt x="3771" y="6502"/>
                  <a:pt x="3780" y="6518"/>
                  <a:pt x="3771" y="6518"/>
                </a:cubicBezTo>
                <a:close/>
                <a:moveTo>
                  <a:pt x="3780" y="5958"/>
                </a:moveTo>
                <a:cubicBezTo>
                  <a:pt x="3780" y="5958"/>
                  <a:pt x="3771" y="5943"/>
                  <a:pt x="3771" y="5943"/>
                </a:cubicBezTo>
                <a:cubicBezTo>
                  <a:pt x="3771" y="5943"/>
                  <a:pt x="3771" y="5943"/>
                  <a:pt x="3771" y="5943"/>
                </a:cubicBezTo>
                <a:cubicBezTo>
                  <a:pt x="3780" y="5927"/>
                  <a:pt x="3780" y="5896"/>
                  <a:pt x="3789" y="5896"/>
                </a:cubicBezTo>
                <a:cubicBezTo>
                  <a:pt x="3817" y="5865"/>
                  <a:pt x="3853" y="5834"/>
                  <a:pt x="3881" y="5803"/>
                </a:cubicBezTo>
                <a:cubicBezTo>
                  <a:pt x="3881" y="5803"/>
                  <a:pt x="3890" y="5803"/>
                  <a:pt x="3890" y="5818"/>
                </a:cubicBezTo>
                <a:cubicBezTo>
                  <a:pt x="3908" y="5834"/>
                  <a:pt x="3926" y="5849"/>
                  <a:pt x="3945" y="5849"/>
                </a:cubicBezTo>
                <a:cubicBezTo>
                  <a:pt x="3945" y="5849"/>
                  <a:pt x="3945" y="5865"/>
                  <a:pt x="3945" y="5865"/>
                </a:cubicBezTo>
                <a:cubicBezTo>
                  <a:pt x="3945" y="5865"/>
                  <a:pt x="3945" y="5880"/>
                  <a:pt x="3945" y="5880"/>
                </a:cubicBezTo>
                <a:cubicBezTo>
                  <a:pt x="3926" y="5880"/>
                  <a:pt x="3908" y="5880"/>
                  <a:pt x="3890" y="5896"/>
                </a:cubicBezTo>
                <a:cubicBezTo>
                  <a:pt x="3890" y="5880"/>
                  <a:pt x="3890" y="5880"/>
                  <a:pt x="3890" y="5880"/>
                </a:cubicBezTo>
                <a:cubicBezTo>
                  <a:pt x="3881" y="5880"/>
                  <a:pt x="3872" y="5880"/>
                  <a:pt x="3862" y="5880"/>
                </a:cubicBezTo>
                <a:cubicBezTo>
                  <a:pt x="3844" y="5880"/>
                  <a:pt x="3817" y="5896"/>
                  <a:pt x="3798" y="5927"/>
                </a:cubicBezTo>
                <a:cubicBezTo>
                  <a:pt x="3798" y="5943"/>
                  <a:pt x="3789" y="5943"/>
                  <a:pt x="3780" y="5958"/>
                </a:cubicBezTo>
                <a:close/>
                <a:moveTo>
                  <a:pt x="4613" y="12967"/>
                </a:moveTo>
                <a:cubicBezTo>
                  <a:pt x="4613" y="12967"/>
                  <a:pt x="4613" y="12982"/>
                  <a:pt x="4613" y="12982"/>
                </a:cubicBezTo>
                <a:cubicBezTo>
                  <a:pt x="4595" y="12982"/>
                  <a:pt x="4576" y="12967"/>
                  <a:pt x="4576" y="12935"/>
                </a:cubicBezTo>
                <a:cubicBezTo>
                  <a:pt x="4576" y="12935"/>
                  <a:pt x="4585" y="12935"/>
                  <a:pt x="4585" y="12935"/>
                </a:cubicBezTo>
                <a:cubicBezTo>
                  <a:pt x="4595" y="12920"/>
                  <a:pt x="4613" y="12935"/>
                  <a:pt x="4613" y="12951"/>
                </a:cubicBezTo>
                <a:cubicBezTo>
                  <a:pt x="4613" y="12967"/>
                  <a:pt x="4613" y="12967"/>
                  <a:pt x="4613" y="12967"/>
                </a:cubicBezTo>
                <a:close/>
                <a:moveTo>
                  <a:pt x="5510" y="13200"/>
                </a:moveTo>
                <a:cubicBezTo>
                  <a:pt x="5510" y="13200"/>
                  <a:pt x="5501" y="13231"/>
                  <a:pt x="5501" y="13215"/>
                </a:cubicBezTo>
                <a:cubicBezTo>
                  <a:pt x="5492" y="13215"/>
                  <a:pt x="5492" y="13215"/>
                  <a:pt x="5482" y="13200"/>
                </a:cubicBezTo>
                <a:cubicBezTo>
                  <a:pt x="5473" y="13169"/>
                  <a:pt x="5473" y="13153"/>
                  <a:pt x="5501" y="13106"/>
                </a:cubicBezTo>
                <a:cubicBezTo>
                  <a:pt x="5501" y="13106"/>
                  <a:pt x="5510" y="13106"/>
                  <a:pt x="5510" y="13106"/>
                </a:cubicBezTo>
                <a:cubicBezTo>
                  <a:pt x="5510" y="13106"/>
                  <a:pt x="5510" y="13122"/>
                  <a:pt x="5510" y="13122"/>
                </a:cubicBezTo>
                <a:cubicBezTo>
                  <a:pt x="5519" y="13137"/>
                  <a:pt x="5519" y="13137"/>
                  <a:pt x="5519" y="13169"/>
                </a:cubicBezTo>
                <a:cubicBezTo>
                  <a:pt x="5519" y="13169"/>
                  <a:pt x="5519" y="13184"/>
                  <a:pt x="5510" y="13200"/>
                </a:cubicBezTo>
                <a:close/>
                <a:moveTo>
                  <a:pt x="5675" y="20472"/>
                </a:moveTo>
                <a:cubicBezTo>
                  <a:pt x="5675" y="20472"/>
                  <a:pt x="5665" y="20472"/>
                  <a:pt x="5665" y="20472"/>
                </a:cubicBezTo>
                <a:cubicBezTo>
                  <a:pt x="5665" y="20472"/>
                  <a:pt x="5665" y="20472"/>
                  <a:pt x="5665" y="20457"/>
                </a:cubicBezTo>
                <a:cubicBezTo>
                  <a:pt x="5675" y="20457"/>
                  <a:pt x="5675" y="20457"/>
                  <a:pt x="5675" y="20472"/>
                </a:cubicBezTo>
                <a:cubicBezTo>
                  <a:pt x="5675" y="20472"/>
                  <a:pt x="5675" y="20472"/>
                  <a:pt x="5675" y="20472"/>
                </a:cubicBezTo>
                <a:close/>
                <a:moveTo>
                  <a:pt x="5693" y="16152"/>
                </a:moveTo>
                <a:cubicBezTo>
                  <a:pt x="5693" y="16152"/>
                  <a:pt x="5693" y="16152"/>
                  <a:pt x="5693" y="16152"/>
                </a:cubicBezTo>
                <a:cubicBezTo>
                  <a:pt x="5665" y="16152"/>
                  <a:pt x="5656" y="16121"/>
                  <a:pt x="5638" y="16090"/>
                </a:cubicBezTo>
                <a:cubicBezTo>
                  <a:pt x="5638" y="16090"/>
                  <a:pt x="5638" y="16074"/>
                  <a:pt x="5638" y="16059"/>
                </a:cubicBezTo>
                <a:cubicBezTo>
                  <a:pt x="5647" y="16059"/>
                  <a:pt x="5647" y="16059"/>
                  <a:pt x="5647" y="16059"/>
                </a:cubicBezTo>
                <a:cubicBezTo>
                  <a:pt x="5665" y="16090"/>
                  <a:pt x="5684" y="16106"/>
                  <a:pt x="5693" y="16152"/>
                </a:cubicBezTo>
                <a:cubicBezTo>
                  <a:pt x="5693" y="16152"/>
                  <a:pt x="5693" y="16152"/>
                  <a:pt x="5693" y="16152"/>
                </a:cubicBezTo>
                <a:cubicBezTo>
                  <a:pt x="5693" y="16152"/>
                  <a:pt x="5702" y="16152"/>
                  <a:pt x="5702" y="16152"/>
                </a:cubicBezTo>
                <a:cubicBezTo>
                  <a:pt x="5693" y="16152"/>
                  <a:pt x="5693" y="16152"/>
                  <a:pt x="5693" y="16152"/>
                </a:cubicBezTo>
                <a:close/>
                <a:moveTo>
                  <a:pt x="5839" y="20985"/>
                </a:moveTo>
                <a:cubicBezTo>
                  <a:pt x="5839" y="21000"/>
                  <a:pt x="5839" y="21000"/>
                  <a:pt x="5839" y="21000"/>
                </a:cubicBezTo>
                <a:cubicBezTo>
                  <a:pt x="5839" y="21000"/>
                  <a:pt x="5839" y="21000"/>
                  <a:pt x="5839" y="21000"/>
                </a:cubicBezTo>
                <a:cubicBezTo>
                  <a:pt x="5839" y="21000"/>
                  <a:pt x="5839" y="21000"/>
                  <a:pt x="5839" y="21000"/>
                </a:cubicBezTo>
                <a:cubicBezTo>
                  <a:pt x="5839" y="21000"/>
                  <a:pt x="5839" y="21000"/>
                  <a:pt x="5839" y="20985"/>
                </a:cubicBezTo>
                <a:cubicBezTo>
                  <a:pt x="5839" y="20985"/>
                  <a:pt x="5839" y="20985"/>
                  <a:pt x="5839" y="20985"/>
                </a:cubicBezTo>
                <a:cubicBezTo>
                  <a:pt x="5848" y="20985"/>
                  <a:pt x="5848" y="20985"/>
                  <a:pt x="5839" y="20985"/>
                </a:cubicBezTo>
                <a:close/>
                <a:moveTo>
                  <a:pt x="5885" y="21125"/>
                </a:moveTo>
                <a:cubicBezTo>
                  <a:pt x="5876" y="21125"/>
                  <a:pt x="5876" y="21140"/>
                  <a:pt x="5867" y="21140"/>
                </a:cubicBezTo>
                <a:cubicBezTo>
                  <a:pt x="5867" y="21140"/>
                  <a:pt x="5867" y="21140"/>
                  <a:pt x="5867" y="21140"/>
                </a:cubicBezTo>
                <a:cubicBezTo>
                  <a:pt x="5858" y="21125"/>
                  <a:pt x="5867" y="21109"/>
                  <a:pt x="5867" y="21109"/>
                </a:cubicBezTo>
                <a:cubicBezTo>
                  <a:pt x="5876" y="21109"/>
                  <a:pt x="5876" y="21125"/>
                  <a:pt x="5885" y="21125"/>
                </a:cubicBezTo>
                <a:cubicBezTo>
                  <a:pt x="5885" y="21125"/>
                  <a:pt x="5885" y="21125"/>
                  <a:pt x="5885" y="21125"/>
                </a:cubicBezTo>
                <a:close/>
                <a:moveTo>
                  <a:pt x="5894" y="21280"/>
                </a:moveTo>
                <a:cubicBezTo>
                  <a:pt x="5894" y="21280"/>
                  <a:pt x="5894" y="21280"/>
                  <a:pt x="5894" y="21280"/>
                </a:cubicBezTo>
                <a:cubicBezTo>
                  <a:pt x="5894" y="21280"/>
                  <a:pt x="5903" y="21280"/>
                  <a:pt x="5903" y="21280"/>
                </a:cubicBezTo>
                <a:cubicBezTo>
                  <a:pt x="5903" y="21280"/>
                  <a:pt x="5903" y="21280"/>
                  <a:pt x="5903" y="21280"/>
                </a:cubicBezTo>
                <a:cubicBezTo>
                  <a:pt x="5903" y="21280"/>
                  <a:pt x="5903" y="21280"/>
                  <a:pt x="5894" y="21280"/>
                </a:cubicBezTo>
                <a:close/>
                <a:moveTo>
                  <a:pt x="5940" y="21187"/>
                </a:moveTo>
                <a:cubicBezTo>
                  <a:pt x="5940" y="21187"/>
                  <a:pt x="5940" y="21187"/>
                  <a:pt x="5940" y="21187"/>
                </a:cubicBezTo>
                <a:cubicBezTo>
                  <a:pt x="5931" y="21187"/>
                  <a:pt x="5931" y="21187"/>
                  <a:pt x="5931" y="21187"/>
                </a:cubicBezTo>
                <a:cubicBezTo>
                  <a:pt x="5931" y="21203"/>
                  <a:pt x="5931" y="21203"/>
                  <a:pt x="5922" y="21203"/>
                </a:cubicBezTo>
                <a:cubicBezTo>
                  <a:pt x="5922" y="21218"/>
                  <a:pt x="5922" y="21218"/>
                  <a:pt x="5922" y="21218"/>
                </a:cubicBezTo>
                <a:cubicBezTo>
                  <a:pt x="5913" y="21218"/>
                  <a:pt x="5913" y="21218"/>
                  <a:pt x="5913" y="21218"/>
                </a:cubicBezTo>
                <a:cubicBezTo>
                  <a:pt x="5922" y="21218"/>
                  <a:pt x="5922" y="21218"/>
                  <a:pt x="5922" y="21218"/>
                </a:cubicBezTo>
                <a:cubicBezTo>
                  <a:pt x="5922" y="21218"/>
                  <a:pt x="5922" y="21203"/>
                  <a:pt x="5922" y="21203"/>
                </a:cubicBezTo>
                <a:cubicBezTo>
                  <a:pt x="5922" y="21203"/>
                  <a:pt x="5931" y="21187"/>
                  <a:pt x="5931" y="21187"/>
                </a:cubicBezTo>
                <a:cubicBezTo>
                  <a:pt x="5931" y="21187"/>
                  <a:pt x="5931" y="21187"/>
                  <a:pt x="5931" y="21187"/>
                </a:cubicBezTo>
                <a:cubicBezTo>
                  <a:pt x="5940" y="21187"/>
                  <a:pt x="5940" y="21187"/>
                  <a:pt x="5940" y="21187"/>
                </a:cubicBezTo>
                <a:cubicBezTo>
                  <a:pt x="5940" y="21187"/>
                  <a:pt x="5940" y="21171"/>
                  <a:pt x="5940" y="21171"/>
                </a:cubicBezTo>
                <a:cubicBezTo>
                  <a:pt x="5940" y="21187"/>
                  <a:pt x="5940" y="21187"/>
                  <a:pt x="5940" y="21187"/>
                </a:cubicBezTo>
                <a:close/>
                <a:moveTo>
                  <a:pt x="6050" y="21249"/>
                </a:moveTo>
                <a:cubicBezTo>
                  <a:pt x="6059" y="21249"/>
                  <a:pt x="6059" y="21249"/>
                  <a:pt x="6068" y="21249"/>
                </a:cubicBezTo>
                <a:cubicBezTo>
                  <a:pt x="6068" y="21265"/>
                  <a:pt x="6068" y="21265"/>
                  <a:pt x="6059" y="21265"/>
                </a:cubicBezTo>
                <a:cubicBezTo>
                  <a:pt x="6059" y="21280"/>
                  <a:pt x="6059" y="21280"/>
                  <a:pt x="6050" y="21280"/>
                </a:cubicBezTo>
                <a:cubicBezTo>
                  <a:pt x="6050" y="21280"/>
                  <a:pt x="6050" y="21280"/>
                  <a:pt x="6041" y="21280"/>
                </a:cubicBezTo>
                <a:cubicBezTo>
                  <a:pt x="6041" y="21280"/>
                  <a:pt x="6041" y="21265"/>
                  <a:pt x="6050" y="21249"/>
                </a:cubicBezTo>
                <a:close/>
                <a:moveTo>
                  <a:pt x="6004" y="21342"/>
                </a:moveTo>
                <a:cubicBezTo>
                  <a:pt x="6004" y="21358"/>
                  <a:pt x="6004" y="21358"/>
                  <a:pt x="6004" y="21358"/>
                </a:cubicBezTo>
                <a:cubicBezTo>
                  <a:pt x="6013" y="21358"/>
                  <a:pt x="6022" y="21373"/>
                  <a:pt x="6032" y="21389"/>
                </a:cubicBezTo>
                <a:cubicBezTo>
                  <a:pt x="6032" y="21389"/>
                  <a:pt x="6032" y="21389"/>
                  <a:pt x="6032" y="21389"/>
                </a:cubicBezTo>
                <a:cubicBezTo>
                  <a:pt x="6032" y="21389"/>
                  <a:pt x="6032" y="21373"/>
                  <a:pt x="6032" y="21373"/>
                </a:cubicBezTo>
                <a:cubicBezTo>
                  <a:pt x="6032" y="21373"/>
                  <a:pt x="6032" y="21373"/>
                  <a:pt x="6032" y="21358"/>
                </a:cubicBezTo>
                <a:cubicBezTo>
                  <a:pt x="6032" y="21358"/>
                  <a:pt x="6041" y="21342"/>
                  <a:pt x="6041" y="21342"/>
                </a:cubicBezTo>
                <a:cubicBezTo>
                  <a:pt x="6050" y="21342"/>
                  <a:pt x="6050" y="21358"/>
                  <a:pt x="6050" y="21358"/>
                </a:cubicBezTo>
                <a:cubicBezTo>
                  <a:pt x="6059" y="21358"/>
                  <a:pt x="6050" y="21373"/>
                  <a:pt x="6050" y="21373"/>
                </a:cubicBezTo>
                <a:cubicBezTo>
                  <a:pt x="6041" y="21373"/>
                  <a:pt x="6041" y="21373"/>
                  <a:pt x="6032" y="21373"/>
                </a:cubicBezTo>
                <a:cubicBezTo>
                  <a:pt x="6032" y="21389"/>
                  <a:pt x="6032" y="21389"/>
                  <a:pt x="6032" y="21389"/>
                </a:cubicBezTo>
                <a:cubicBezTo>
                  <a:pt x="6032" y="21389"/>
                  <a:pt x="6032" y="21389"/>
                  <a:pt x="6032" y="21389"/>
                </a:cubicBezTo>
                <a:cubicBezTo>
                  <a:pt x="6032" y="21389"/>
                  <a:pt x="6022" y="21389"/>
                  <a:pt x="6022" y="21389"/>
                </a:cubicBezTo>
                <a:cubicBezTo>
                  <a:pt x="6013" y="21389"/>
                  <a:pt x="6004" y="21389"/>
                  <a:pt x="6004" y="21373"/>
                </a:cubicBezTo>
                <a:cubicBezTo>
                  <a:pt x="6004" y="21373"/>
                  <a:pt x="6004" y="21358"/>
                  <a:pt x="6004" y="21358"/>
                </a:cubicBezTo>
                <a:cubicBezTo>
                  <a:pt x="6004" y="21358"/>
                  <a:pt x="6004" y="21358"/>
                  <a:pt x="5995" y="21358"/>
                </a:cubicBezTo>
                <a:cubicBezTo>
                  <a:pt x="5995" y="21358"/>
                  <a:pt x="5995" y="21342"/>
                  <a:pt x="5995" y="21342"/>
                </a:cubicBezTo>
                <a:cubicBezTo>
                  <a:pt x="5995" y="21342"/>
                  <a:pt x="5986" y="21342"/>
                  <a:pt x="5986" y="21342"/>
                </a:cubicBezTo>
                <a:cubicBezTo>
                  <a:pt x="5986" y="21327"/>
                  <a:pt x="5995" y="21327"/>
                  <a:pt x="5995" y="21327"/>
                </a:cubicBezTo>
                <a:cubicBezTo>
                  <a:pt x="5995" y="21342"/>
                  <a:pt x="5995" y="21342"/>
                  <a:pt x="5995" y="21342"/>
                </a:cubicBezTo>
                <a:cubicBezTo>
                  <a:pt x="5995" y="21342"/>
                  <a:pt x="6004" y="21342"/>
                  <a:pt x="6004" y="21342"/>
                </a:cubicBezTo>
                <a:close/>
                <a:moveTo>
                  <a:pt x="6068" y="13464"/>
                </a:moveTo>
                <a:cubicBezTo>
                  <a:pt x="6077" y="13448"/>
                  <a:pt x="6077" y="13448"/>
                  <a:pt x="6077" y="13448"/>
                </a:cubicBezTo>
                <a:cubicBezTo>
                  <a:pt x="6077" y="13464"/>
                  <a:pt x="6077" y="13464"/>
                  <a:pt x="6077" y="13464"/>
                </a:cubicBezTo>
                <a:lnTo>
                  <a:pt x="6068" y="13464"/>
                </a:lnTo>
                <a:close/>
                <a:moveTo>
                  <a:pt x="6187" y="17908"/>
                </a:moveTo>
                <a:cubicBezTo>
                  <a:pt x="6187" y="17908"/>
                  <a:pt x="6178" y="17908"/>
                  <a:pt x="6178" y="17908"/>
                </a:cubicBezTo>
                <a:cubicBezTo>
                  <a:pt x="6178" y="17908"/>
                  <a:pt x="6178" y="17893"/>
                  <a:pt x="6187" y="17893"/>
                </a:cubicBezTo>
                <a:cubicBezTo>
                  <a:pt x="6187" y="17893"/>
                  <a:pt x="6187" y="17893"/>
                  <a:pt x="6187" y="17893"/>
                </a:cubicBezTo>
                <a:cubicBezTo>
                  <a:pt x="6196" y="17893"/>
                  <a:pt x="6196" y="17908"/>
                  <a:pt x="6196" y="17908"/>
                </a:cubicBezTo>
                <a:cubicBezTo>
                  <a:pt x="6196" y="17908"/>
                  <a:pt x="6196" y="17908"/>
                  <a:pt x="6187" y="17908"/>
                </a:cubicBezTo>
                <a:close/>
                <a:moveTo>
                  <a:pt x="6562" y="13712"/>
                </a:moveTo>
                <a:cubicBezTo>
                  <a:pt x="6553" y="13712"/>
                  <a:pt x="6553" y="13712"/>
                  <a:pt x="6553" y="13712"/>
                </a:cubicBezTo>
                <a:cubicBezTo>
                  <a:pt x="6562" y="13697"/>
                  <a:pt x="6562" y="13697"/>
                  <a:pt x="6572" y="13697"/>
                </a:cubicBezTo>
                <a:cubicBezTo>
                  <a:pt x="6572" y="13697"/>
                  <a:pt x="6572" y="13712"/>
                  <a:pt x="6572" y="13712"/>
                </a:cubicBezTo>
                <a:cubicBezTo>
                  <a:pt x="6572" y="13712"/>
                  <a:pt x="6562" y="13728"/>
                  <a:pt x="6562" y="13712"/>
                </a:cubicBezTo>
                <a:close/>
                <a:moveTo>
                  <a:pt x="6874" y="14350"/>
                </a:moveTo>
                <a:cubicBezTo>
                  <a:pt x="6864" y="14365"/>
                  <a:pt x="6855" y="14365"/>
                  <a:pt x="6846" y="14365"/>
                </a:cubicBezTo>
                <a:cubicBezTo>
                  <a:pt x="6837" y="14350"/>
                  <a:pt x="6837" y="14334"/>
                  <a:pt x="6837" y="14334"/>
                </a:cubicBezTo>
                <a:cubicBezTo>
                  <a:pt x="6846" y="14318"/>
                  <a:pt x="6846" y="14303"/>
                  <a:pt x="6846" y="14303"/>
                </a:cubicBezTo>
                <a:cubicBezTo>
                  <a:pt x="6846" y="14303"/>
                  <a:pt x="6846" y="14318"/>
                  <a:pt x="6855" y="14318"/>
                </a:cubicBezTo>
                <a:cubicBezTo>
                  <a:pt x="6855" y="14334"/>
                  <a:pt x="6864" y="14334"/>
                  <a:pt x="6874" y="14334"/>
                </a:cubicBezTo>
                <a:cubicBezTo>
                  <a:pt x="6874" y="14334"/>
                  <a:pt x="6874" y="14334"/>
                  <a:pt x="6883" y="14334"/>
                </a:cubicBezTo>
                <a:cubicBezTo>
                  <a:pt x="6874" y="14334"/>
                  <a:pt x="6874" y="14350"/>
                  <a:pt x="6874" y="14350"/>
                </a:cubicBezTo>
                <a:close/>
                <a:moveTo>
                  <a:pt x="6947" y="14505"/>
                </a:moveTo>
                <a:cubicBezTo>
                  <a:pt x="6947" y="14505"/>
                  <a:pt x="6947" y="14489"/>
                  <a:pt x="6956" y="14489"/>
                </a:cubicBezTo>
                <a:cubicBezTo>
                  <a:pt x="6956" y="14489"/>
                  <a:pt x="6956" y="14489"/>
                  <a:pt x="6965" y="14489"/>
                </a:cubicBezTo>
                <a:cubicBezTo>
                  <a:pt x="6965" y="14489"/>
                  <a:pt x="6965" y="14489"/>
                  <a:pt x="6965" y="14489"/>
                </a:cubicBezTo>
                <a:cubicBezTo>
                  <a:pt x="6965" y="14489"/>
                  <a:pt x="6965" y="14505"/>
                  <a:pt x="6965" y="14505"/>
                </a:cubicBezTo>
                <a:cubicBezTo>
                  <a:pt x="6956" y="14505"/>
                  <a:pt x="6956" y="14505"/>
                  <a:pt x="6947" y="14505"/>
                </a:cubicBezTo>
                <a:close/>
                <a:moveTo>
                  <a:pt x="6974" y="14816"/>
                </a:moveTo>
                <a:cubicBezTo>
                  <a:pt x="6974" y="14816"/>
                  <a:pt x="6965" y="14816"/>
                  <a:pt x="6965" y="14816"/>
                </a:cubicBezTo>
                <a:cubicBezTo>
                  <a:pt x="6965" y="14800"/>
                  <a:pt x="6956" y="14785"/>
                  <a:pt x="6956" y="14769"/>
                </a:cubicBezTo>
                <a:cubicBezTo>
                  <a:pt x="6956" y="14769"/>
                  <a:pt x="6956" y="14754"/>
                  <a:pt x="6956" y="14754"/>
                </a:cubicBezTo>
                <a:cubicBezTo>
                  <a:pt x="6956" y="14754"/>
                  <a:pt x="6965" y="14754"/>
                  <a:pt x="6965" y="14769"/>
                </a:cubicBezTo>
                <a:cubicBezTo>
                  <a:pt x="6965" y="14769"/>
                  <a:pt x="6974" y="14785"/>
                  <a:pt x="6974" y="14800"/>
                </a:cubicBezTo>
                <a:cubicBezTo>
                  <a:pt x="6974" y="14800"/>
                  <a:pt x="6974" y="14800"/>
                  <a:pt x="6974" y="14816"/>
                </a:cubicBezTo>
                <a:close/>
                <a:moveTo>
                  <a:pt x="7029" y="16385"/>
                </a:moveTo>
                <a:cubicBezTo>
                  <a:pt x="7020" y="16385"/>
                  <a:pt x="7020" y="16385"/>
                  <a:pt x="7020" y="16385"/>
                </a:cubicBezTo>
                <a:cubicBezTo>
                  <a:pt x="7029" y="16370"/>
                  <a:pt x="7029" y="16370"/>
                  <a:pt x="7029" y="16370"/>
                </a:cubicBezTo>
                <a:lnTo>
                  <a:pt x="7029" y="16385"/>
                </a:lnTo>
                <a:close/>
                <a:moveTo>
                  <a:pt x="2599" y="7497"/>
                </a:moveTo>
                <a:cubicBezTo>
                  <a:pt x="2599" y="7497"/>
                  <a:pt x="2599" y="7481"/>
                  <a:pt x="2599" y="7481"/>
                </a:cubicBezTo>
                <a:cubicBezTo>
                  <a:pt x="2599" y="7497"/>
                  <a:pt x="2599" y="7497"/>
                  <a:pt x="2599" y="7497"/>
                </a:cubicBezTo>
                <a:cubicBezTo>
                  <a:pt x="2599" y="7497"/>
                  <a:pt x="2599" y="7497"/>
                  <a:pt x="2599" y="7497"/>
                </a:cubicBezTo>
                <a:cubicBezTo>
                  <a:pt x="2599" y="7497"/>
                  <a:pt x="2599" y="7497"/>
                  <a:pt x="2599" y="7497"/>
                </a:cubicBezTo>
                <a:close/>
                <a:moveTo>
                  <a:pt x="7395" y="4637"/>
                </a:moveTo>
                <a:cubicBezTo>
                  <a:pt x="7395" y="4637"/>
                  <a:pt x="7395" y="4637"/>
                  <a:pt x="7395" y="4637"/>
                </a:cubicBezTo>
                <a:cubicBezTo>
                  <a:pt x="7395" y="4637"/>
                  <a:pt x="7395" y="4637"/>
                  <a:pt x="7395" y="4637"/>
                </a:cubicBezTo>
                <a:close/>
                <a:moveTo>
                  <a:pt x="9015" y="4544"/>
                </a:moveTo>
                <a:cubicBezTo>
                  <a:pt x="9015" y="4529"/>
                  <a:pt x="9015" y="4529"/>
                  <a:pt x="9015" y="4513"/>
                </a:cubicBezTo>
                <a:cubicBezTo>
                  <a:pt x="9015" y="4513"/>
                  <a:pt x="9015" y="4513"/>
                  <a:pt x="9006" y="4513"/>
                </a:cubicBezTo>
                <a:cubicBezTo>
                  <a:pt x="8979" y="4482"/>
                  <a:pt x="8942" y="4497"/>
                  <a:pt x="8915" y="4466"/>
                </a:cubicBezTo>
                <a:cubicBezTo>
                  <a:pt x="8896" y="4451"/>
                  <a:pt x="8869" y="4451"/>
                  <a:pt x="8851" y="4466"/>
                </a:cubicBezTo>
                <a:cubicBezTo>
                  <a:pt x="8841" y="4466"/>
                  <a:pt x="8841" y="4466"/>
                  <a:pt x="8832" y="4451"/>
                </a:cubicBezTo>
                <a:cubicBezTo>
                  <a:pt x="8832" y="4451"/>
                  <a:pt x="8832" y="4451"/>
                  <a:pt x="8823" y="4451"/>
                </a:cubicBezTo>
                <a:cubicBezTo>
                  <a:pt x="8823" y="4435"/>
                  <a:pt x="8823" y="4435"/>
                  <a:pt x="8832" y="4420"/>
                </a:cubicBezTo>
                <a:cubicBezTo>
                  <a:pt x="8841" y="4420"/>
                  <a:pt x="8851" y="4420"/>
                  <a:pt x="8869" y="4404"/>
                </a:cubicBezTo>
                <a:cubicBezTo>
                  <a:pt x="8878" y="4389"/>
                  <a:pt x="8887" y="4373"/>
                  <a:pt x="8887" y="4342"/>
                </a:cubicBezTo>
                <a:cubicBezTo>
                  <a:pt x="8887" y="4311"/>
                  <a:pt x="8887" y="4280"/>
                  <a:pt x="8878" y="4264"/>
                </a:cubicBezTo>
                <a:cubicBezTo>
                  <a:pt x="8878" y="4249"/>
                  <a:pt x="8896" y="4233"/>
                  <a:pt x="8896" y="4233"/>
                </a:cubicBezTo>
                <a:cubicBezTo>
                  <a:pt x="8905" y="4233"/>
                  <a:pt x="8905" y="4249"/>
                  <a:pt x="8905" y="4249"/>
                </a:cubicBezTo>
                <a:cubicBezTo>
                  <a:pt x="8924" y="4295"/>
                  <a:pt x="8933" y="4358"/>
                  <a:pt x="8951" y="4404"/>
                </a:cubicBezTo>
                <a:cubicBezTo>
                  <a:pt x="8960" y="4435"/>
                  <a:pt x="8979" y="4451"/>
                  <a:pt x="9006" y="4451"/>
                </a:cubicBezTo>
                <a:cubicBezTo>
                  <a:pt x="9015" y="4435"/>
                  <a:pt x="9024" y="4435"/>
                  <a:pt x="9034" y="4451"/>
                </a:cubicBezTo>
                <a:cubicBezTo>
                  <a:pt x="9061" y="4451"/>
                  <a:pt x="9070" y="4435"/>
                  <a:pt x="9070" y="4389"/>
                </a:cubicBezTo>
                <a:cubicBezTo>
                  <a:pt x="9070" y="4358"/>
                  <a:pt x="9070" y="4311"/>
                  <a:pt x="9070" y="4280"/>
                </a:cubicBezTo>
                <a:cubicBezTo>
                  <a:pt x="9070" y="4233"/>
                  <a:pt x="9052" y="4202"/>
                  <a:pt x="9061" y="4156"/>
                </a:cubicBezTo>
                <a:cubicBezTo>
                  <a:pt x="9061" y="4156"/>
                  <a:pt x="9052" y="4140"/>
                  <a:pt x="9052" y="4125"/>
                </a:cubicBezTo>
                <a:cubicBezTo>
                  <a:pt x="9034" y="4078"/>
                  <a:pt x="9015" y="4031"/>
                  <a:pt x="8988" y="4000"/>
                </a:cubicBezTo>
                <a:cubicBezTo>
                  <a:pt x="8979" y="3985"/>
                  <a:pt x="8960" y="3969"/>
                  <a:pt x="8951" y="3954"/>
                </a:cubicBezTo>
                <a:cubicBezTo>
                  <a:pt x="8951" y="3954"/>
                  <a:pt x="8942" y="3938"/>
                  <a:pt x="8942" y="3923"/>
                </a:cubicBezTo>
                <a:cubicBezTo>
                  <a:pt x="8933" y="3891"/>
                  <a:pt x="8933" y="3860"/>
                  <a:pt x="8933" y="3829"/>
                </a:cubicBezTo>
                <a:cubicBezTo>
                  <a:pt x="8933" y="3829"/>
                  <a:pt x="8933" y="3814"/>
                  <a:pt x="8942" y="3814"/>
                </a:cubicBezTo>
                <a:cubicBezTo>
                  <a:pt x="8942" y="3814"/>
                  <a:pt x="8951" y="3814"/>
                  <a:pt x="8951" y="3814"/>
                </a:cubicBezTo>
                <a:cubicBezTo>
                  <a:pt x="8960" y="3829"/>
                  <a:pt x="8960" y="3845"/>
                  <a:pt x="8960" y="3845"/>
                </a:cubicBezTo>
                <a:cubicBezTo>
                  <a:pt x="8960" y="3907"/>
                  <a:pt x="8969" y="3938"/>
                  <a:pt x="8997" y="3969"/>
                </a:cubicBezTo>
                <a:cubicBezTo>
                  <a:pt x="9015" y="3985"/>
                  <a:pt x="9024" y="4016"/>
                  <a:pt x="9043" y="4016"/>
                </a:cubicBezTo>
                <a:cubicBezTo>
                  <a:pt x="9052" y="4016"/>
                  <a:pt x="9061" y="4016"/>
                  <a:pt x="9061" y="4000"/>
                </a:cubicBezTo>
                <a:cubicBezTo>
                  <a:pt x="9061" y="3985"/>
                  <a:pt x="9061" y="3954"/>
                  <a:pt x="9070" y="3938"/>
                </a:cubicBezTo>
                <a:cubicBezTo>
                  <a:pt x="9070" y="3907"/>
                  <a:pt x="9079" y="3891"/>
                  <a:pt x="9079" y="3876"/>
                </a:cubicBezTo>
                <a:cubicBezTo>
                  <a:pt x="9088" y="3860"/>
                  <a:pt x="9088" y="3845"/>
                  <a:pt x="9079" y="3829"/>
                </a:cubicBezTo>
                <a:cubicBezTo>
                  <a:pt x="9061" y="3814"/>
                  <a:pt x="9043" y="3783"/>
                  <a:pt x="9024" y="3767"/>
                </a:cubicBezTo>
                <a:cubicBezTo>
                  <a:pt x="9024" y="3767"/>
                  <a:pt x="9015" y="3752"/>
                  <a:pt x="9015" y="3736"/>
                </a:cubicBezTo>
                <a:cubicBezTo>
                  <a:pt x="9015" y="3736"/>
                  <a:pt x="9015" y="3736"/>
                  <a:pt x="9015" y="3736"/>
                </a:cubicBezTo>
                <a:cubicBezTo>
                  <a:pt x="9015" y="3736"/>
                  <a:pt x="9015" y="3736"/>
                  <a:pt x="9015" y="3736"/>
                </a:cubicBezTo>
                <a:cubicBezTo>
                  <a:pt x="8997" y="3720"/>
                  <a:pt x="8979" y="3705"/>
                  <a:pt x="8969" y="3689"/>
                </a:cubicBezTo>
                <a:cubicBezTo>
                  <a:pt x="8969" y="3689"/>
                  <a:pt x="8969" y="3689"/>
                  <a:pt x="8969" y="3689"/>
                </a:cubicBezTo>
                <a:cubicBezTo>
                  <a:pt x="8969" y="3689"/>
                  <a:pt x="8969" y="3674"/>
                  <a:pt x="8979" y="3674"/>
                </a:cubicBezTo>
                <a:cubicBezTo>
                  <a:pt x="8979" y="3674"/>
                  <a:pt x="8988" y="3674"/>
                  <a:pt x="8988" y="3689"/>
                </a:cubicBezTo>
                <a:cubicBezTo>
                  <a:pt x="8997" y="3705"/>
                  <a:pt x="9006" y="3720"/>
                  <a:pt x="9015" y="3736"/>
                </a:cubicBezTo>
                <a:cubicBezTo>
                  <a:pt x="9015" y="3736"/>
                  <a:pt x="9015" y="3736"/>
                  <a:pt x="9015" y="3736"/>
                </a:cubicBezTo>
                <a:cubicBezTo>
                  <a:pt x="9015" y="3736"/>
                  <a:pt x="9015" y="3736"/>
                  <a:pt x="9015" y="3736"/>
                </a:cubicBezTo>
                <a:cubicBezTo>
                  <a:pt x="9024" y="3736"/>
                  <a:pt x="9034" y="3752"/>
                  <a:pt x="9034" y="3752"/>
                </a:cubicBezTo>
                <a:cubicBezTo>
                  <a:pt x="9052" y="3767"/>
                  <a:pt x="9070" y="3767"/>
                  <a:pt x="9088" y="3752"/>
                </a:cubicBezTo>
                <a:cubicBezTo>
                  <a:pt x="9107" y="3736"/>
                  <a:pt x="9125" y="3720"/>
                  <a:pt x="9153" y="3720"/>
                </a:cubicBezTo>
                <a:cubicBezTo>
                  <a:pt x="9153" y="3720"/>
                  <a:pt x="9162" y="3705"/>
                  <a:pt x="9162" y="3689"/>
                </a:cubicBezTo>
                <a:cubicBezTo>
                  <a:pt x="9171" y="3674"/>
                  <a:pt x="9171" y="3658"/>
                  <a:pt x="9171" y="3643"/>
                </a:cubicBezTo>
                <a:cubicBezTo>
                  <a:pt x="9180" y="3627"/>
                  <a:pt x="9171" y="3596"/>
                  <a:pt x="9162" y="3596"/>
                </a:cubicBezTo>
                <a:cubicBezTo>
                  <a:pt x="9143" y="3596"/>
                  <a:pt x="9125" y="3565"/>
                  <a:pt x="9107" y="3550"/>
                </a:cubicBezTo>
                <a:cubicBezTo>
                  <a:pt x="9107" y="3550"/>
                  <a:pt x="9098" y="3550"/>
                  <a:pt x="9107" y="3550"/>
                </a:cubicBezTo>
                <a:cubicBezTo>
                  <a:pt x="9107" y="3534"/>
                  <a:pt x="9107" y="3534"/>
                  <a:pt x="9116" y="3534"/>
                </a:cubicBezTo>
                <a:cubicBezTo>
                  <a:pt x="9143" y="3550"/>
                  <a:pt x="9162" y="3565"/>
                  <a:pt x="9189" y="3534"/>
                </a:cubicBezTo>
                <a:cubicBezTo>
                  <a:pt x="9189" y="3518"/>
                  <a:pt x="9207" y="3534"/>
                  <a:pt x="9207" y="3518"/>
                </a:cubicBezTo>
                <a:cubicBezTo>
                  <a:pt x="9235" y="3518"/>
                  <a:pt x="9253" y="3441"/>
                  <a:pt x="9235" y="3425"/>
                </a:cubicBezTo>
                <a:cubicBezTo>
                  <a:pt x="9217" y="3394"/>
                  <a:pt x="9207" y="3379"/>
                  <a:pt x="9207" y="3348"/>
                </a:cubicBezTo>
                <a:cubicBezTo>
                  <a:pt x="9207" y="3348"/>
                  <a:pt x="9198" y="3332"/>
                  <a:pt x="9198" y="3316"/>
                </a:cubicBezTo>
                <a:cubicBezTo>
                  <a:pt x="9189" y="3316"/>
                  <a:pt x="9189" y="3316"/>
                  <a:pt x="9189" y="3301"/>
                </a:cubicBezTo>
                <a:cubicBezTo>
                  <a:pt x="9189" y="3285"/>
                  <a:pt x="9198" y="3285"/>
                  <a:pt x="9207" y="3285"/>
                </a:cubicBezTo>
                <a:cubicBezTo>
                  <a:pt x="9207" y="3285"/>
                  <a:pt x="9217" y="3301"/>
                  <a:pt x="9226" y="3285"/>
                </a:cubicBezTo>
                <a:cubicBezTo>
                  <a:pt x="9235" y="3285"/>
                  <a:pt x="9244" y="3270"/>
                  <a:pt x="9244" y="3254"/>
                </a:cubicBezTo>
                <a:cubicBezTo>
                  <a:pt x="9244" y="3208"/>
                  <a:pt x="9244" y="3177"/>
                  <a:pt x="9244" y="3146"/>
                </a:cubicBezTo>
                <a:cubicBezTo>
                  <a:pt x="9244" y="3130"/>
                  <a:pt x="9244" y="3099"/>
                  <a:pt x="9235" y="3099"/>
                </a:cubicBezTo>
                <a:cubicBezTo>
                  <a:pt x="9217" y="3068"/>
                  <a:pt x="9226" y="3052"/>
                  <a:pt x="9235" y="3037"/>
                </a:cubicBezTo>
                <a:cubicBezTo>
                  <a:pt x="9244" y="3037"/>
                  <a:pt x="9235" y="3006"/>
                  <a:pt x="9235" y="3006"/>
                </a:cubicBezTo>
                <a:cubicBezTo>
                  <a:pt x="9217" y="2990"/>
                  <a:pt x="9198" y="2990"/>
                  <a:pt x="9189" y="2975"/>
                </a:cubicBezTo>
                <a:cubicBezTo>
                  <a:pt x="9189" y="2975"/>
                  <a:pt x="9180" y="2975"/>
                  <a:pt x="9180" y="2975"/>
                </a:cubicBezTo>
                <a:cubicBezTo>
                  <a:pt x="9162" y="2959"/>
                  <a:pt x="9162" y="2944"/>
                  <a:pt x="9162" y="2928"/>
                </a:cubicBezTo>
                <a:cubicBezTo>
                  <a:pt x="9162" y="2912"/>
                  <a:pt x="9162" y="2897"/>
                  <a:pt x="9171" y="2897"/>
                </a:cubicBezTo>
                <a:cubicBezTo>
                  <a:pt x="9180" y="2897"/>
                  <a:pt x="9189" y="2912"/>
                  <a:pt x="9189" y="2912"/>
                </a:cubicBezTo>
                <a:cubicBezTo>
                  <a:pt x="9189" y="2912"/>
                  <a:pt x="9189" y="2928"/>
                  <a:pt x="9189" y="2928"/>
                </a:cubicBezTo>
                <a:cubicBezTo>
                  <a:pt x="9189" y="2912"/>
                  <a:pt x="9189" y="2912"/>
                  <a:pt x="9189" y="2912"/>
                </a:cubicBezTo>
                <a:cubicBezTo>
                  <a:pt x="9189" y="2912"/>
                  <a:pt x="9180" y="2897"/>
                  <a:pt x="9171" y="2881"/>
                </a:cubicBezTo>
                <a:cubicBezTo>
                  <a:pt x="9171" y="2881"/>
                  <a:pt x="9171" y="2881"/>
                  <a:pt x="9171" y="2881"/>
                </a:cubicBezTo>
                <a:cubicBezTo>
                  <a:pt x="9189" y="2866"/>
                  <a:pt x="9198" y="2850"/>
                  <a:pt x="9217" y="2819"/>
                </a:cubicBezTo>
                <a:cubicBezTo>
                  <a:pt x="9217" y="2804"/>
                  <a:pt x="9235" y="2804"/>
                  <a:pt x="9244" y="2819"/>
                </a:cubicBezTo>
                <a:cubicBezTo>
                  <a:pt x="9244" y="2819"/>
                  <a:pt x="9244" y="2819"/>
                  <a:pt x="9253" y="2819"/>
                </a:cubicBezTo>
                <a:cubicBezTo>
                  <a:pt x="9262" y="2850"/>
                  <a:pt x="9290" y="2881"/>
                  <a:pt x="9281" y="2928"/>
                </a:cubicBezTo>
                <a:cubicBezTo>
                  <a:pt x="9281" y="2975"/>
                  <a:pt x="9281" y="3006"/>
                  <a:pt x="9290" y="3052"/>
                </a:cubicBezTo>
                <a:cubicBezTo>
                  <a:pt x="9290" y="3052"/>
                  <a:pt x="9299" y="3052"/>
                  <a:pt x="9299" y="3052"/>
                </a:cubicBezTo>
                <a:cubicBezTo>
                  <a:pt x="9299" y="3037"/>
                  <a:pt x="9308" y="3021"/>
                  <a:pt x="9299" y="3006"/>
                </a:cubicBezTo>
                <a:cubicBezTo>
                  <a:pt x="9299" y="2959"/>
                  <a:pt x="9299" y="2912"/>
                  <a:pt x="9317" y="2866"/>
                </a:cubicBezTo>
                <a:cubicBezTo>
                  <a:pt x="9336" y="2835"/>
                  <a:pt x="9336" y="2788"/>
                  <a:pt x="9336" y="2742"/>
                </a:cubicBezTo>
                <a:cubicBezTo>
                  <a:pt x="9336" y="2726"/>
                  <a:pt x="9326" y="2695"/>
                  <a:pt x="9317" y="2695"/>
                </a:cubicBezTo>
                <a:cubicBezTo>
                  <a:pt x="9299" y="2695"/>
                  <a:pt x="9290" y="2695"/>
                  <a:pt x="9281" y="2679"/>
                </a:cubicBezTo>
                <a:cubicBezTo>
                  <a:pt x="9272" y="2679"/>
                  <a:pt x="9272" y="2679"/>
                  <a:pt x="9262" y="2664"/>
                </a:cubicBezTo>
                <a:cubicBezTo>
                  <a:pt x="9262" y="2664"/>
                  <a:pt x="9262" y="2648"/>
                  <a:pt x="9262" y="2648"/>
                </a:cubicBezTo>
                <a:cubicBezTo>
                  <a:pt x="9262" y="2648"/>
                  <a:pt x="9262" y="2633"/>
                  <a:pt x="9272" y="2633"/>
                </a:cubicBezTo>
                <a:cubicBezTo>
                  <a:pt x="9299" y="2633"/>
                  <a:pt x="9299" y="2617"/>
                  <a:pt x="9290" y="2586"/>
                </a:cubicBezTo>
                <a:cubicBezTo>
                  <a:pt x="9281" y="2555"/>
                  <a:pt x="9281" y="2539"/>
                  <a:pt x="9262" y="2524"/>
                </a:cubicBezTo>
                <a:cubicBezTo>
                  <a:pt x="9262" y="2524"/>
                  <a:pt x="9253" y="2508"/>
                  <a:pt x="9244" y="2493"/>
                </a:cubicBezTo>
                <a:cubicBezTo>
                  <a:pt x="9244" y="2493"/>
                  <a:pt x="9244" y="2477"/>
                  <a:pt x="9244" y="2477"/>
                </a:cubicBezTo>
                <a:cubicBezTo>
                  <a:pt x="9244" y="2477"/>
                  <a:pt x="9253" y="2477"/>
                  <a:pt x="9253" y="2477"/>
                </a:cubicBezTo>
                <a:cubicBezTo>
                  <a:pt x="9272" y="2493"/>
                  <a:pt x="9290" y="2477"/>
                  <a:pt x="9299" y="2431"/>
                </a:cubicBezTo>
                <a:cubicBezTo>
                  <a:pt x="9299" y="2384"/>
                  <a:pt x="9317" y="2353"/>
                  <a:pt x="9317" y="2291"/>
                </a:cubicBezTo>
                <a:cubicBezTo>
                  <a:pt x="9317" y="2167"/>
                  <a:pt x="9345" y="2073"/>
                  <a:pt x="9391" y="1980"/>
                </a:cubicBezTo>
                <a:cubicBezTo>
                  <a:pt x="9409" y="1949"/>
                  <a:pt x="9418" y="1918"/>
                  <a:pt x="9436" y="1887"/>
                </a:cubicBezTo>
                <a:cubicBezTo>
                  <a:pt x="9436" y="1871"/>
                  <a:pt x="9436" y="1856"/>
                  <a:pt x="9436" y="1856"/>
                </a:cubicBezTo>
                <a:cubicBezTo>
                  <a:pt x="9436" y="1809"/>
                  <a:pt x="9436" y="1809"/>
                  <a:pt x="9455" y="1809"/>
                </a:cubicBezTo>
                <a:cubicBezTo>
                  <a:pt x="9473" y="1809"/>
                  <a:pt x="9491" y="1778"/>
                  <a:pt x="9500" y="1747"/>
                </a:cubicBezTo>
                <a:cubicBezTo>
                  <a:pt x="9500" y="1731"/>
                  <a:pt x="9500" y="1700"/>
                  <a:pt x="9491" y="1700"/>
                </a:cubicBezTo>
                <a:cubicBezTo>
                  <a:pt x="9482" y="1685"/>
                  <a:pt x="9473" y="1685"/>
                  <a:pt x="9473" y="1685"/>
                </a:cubicBezTo>
                <a:cubicBezTo>
                  <a:pt x="9455" y="1685"/>
                  <a:pt x="9445" y="1685"/>
                  <a:pt x="9436" y="1685"/>
                </a:cubicBezTo>
                <a:cubicBezTo>
                  <a:pt x="9436" y="1685"/>
                  <a:pt x="9436" y="1669"/>
                  <a:pt x="9436" y="1669"/>
                </a:cubicBezTo>
                <a:cubicBezTo>
                  <a:pt x="9436" y="1669"/>
                  <a:pt x="9436" y="1654"/>
                  <a:pt x="9445" y="1654"/>
                </a:cubicBezTo>
                <a:cubicBezTo>
                  <a:pt x="9455" y="1638"/>
                  <a:pt x="9464" y="1654"/>
                  <a:pt x="9482" y="1654"/>
                </a:cubicBezTo>
                <a:cubicBezTo>
                  <a:pt x="9500" y="1669"/>
                  <a:pt x="9519" y="1669"/>
                  <a:pt x="9546" y="1654"/>
                </a:cubicBezTo>
                <a:cubicBezTo>
                  <a:pt x="9546" y="1638"/>
                  <a:pt x="9555" y="1638"/>
                  <a:pt x="9564" y="1623"/>
                </a:cubicBezTo>
                <a:cubicBezTo>
                  <a:pt x="9574" y="1623"/>
                  <a:pt x="9574" y="1607"/>
                  <a:pt x="9574" y="1592"/>
                </a:cubicBezTo>
                <a:cubicBezTo>
                  <a:pt x="9574" y="1576"/>
                  <a:pt x="9564" y="1576"/>
                  <a:pt x="9564" y="1560"/>
                </a:cubicBezTo>
                <a:cubicBezTo>
                  <a:pt x="9564" y="1545"/>
                  <a:pt x="9574" y="1529"/>
                  <a:pt x="9583" y="1545"/>
                </a:cubicBezTo>
                <a:cubicBezTo>
                  <a:pt x="9601" y="1545"/>
                  <a:pt x="9619" y="1545"/>
                  <a:pt x="9628" y="1514"/>
                </a:cubicBezTo>
                <a:cubicBezTo>
                  <a:pt x="9638" y="1498"/>
                  <a:pt x="9647" y="1483"/>
                  <a:pt x="9656" y="1483"/>
                </a:cubicBezTo>
                <a:cubicBezTo>
                  <a:pt x="9693" y="1421"/>
                  <a:pt x="9693" y="1390"/>
                  <a:pt x="9665" y="1327"/>
                </a:cubicBezTo>
                <a:cubicBezTo>
                  <a:pt x="9665" y="1327"/>
                  <a:pt x="9656" y="1312"/>
                  <a:pt x="9656" y="1312"/>
                </a:cubicBezTo>
                <a:cubicBezTo>
                  <a:pt x="9619" y="1250"/>
                  <a:pt x="9583" y="1219"/>
                  <a:pt x="9537" y="1219"/>
                </a:cubicBezTo>
                <a:cubicBezTo>
                  <a:pt x="9509" y="1219"/>
                  <a:pt x="9482" y="1234"/>
                  <a:pt x="9455" y="1250"/>
                </a:cubicBezTo>
                <a:cubicBezTo>
                  <a:pt x="9455" y="1250"/>
                  <a:pt x="9445" y="1265"/>
                  <a:pt x="9445" y="1265"/>
                </a:cubicBezTo>
                <a:cubicBezTo>
                  <a:pt x="9445" y="1281"/>
                  <a:pt x="9436" y="1296"/>
                  <a:pt x="9436" y="1312"/>
                </a:cubicBezTo>
                <a:cubicBezTo>
                  <a:pt x="9436" y="1327"/>
                  <a:pt x="9427" y="1327"/>
                  <a:pt x="9409" y="1327"/>
                </a:cubicBezTo>
                <a:cubicBezTo>
                  <a:pt x="9400" y="1327"/>
                  <a:pt x="9391" y="1312"/>
                  <a:pt x="9381" y="1296"/>
                </a:cubicBezTo>
                <a:cubicBezTo>
                  <a:pt x="9372" y="1296"/>
                  <a:pt x="9372" y="1296"/>
                  <a:pt x="9363" y="1312"/>
                </a:cubicBezTo>
                <a:cubicBezTo>
                  <a:pt x="9336" y="1390"/>
                  <a:pt x="9299" y="1421"/>
                  <a:pt x="9253" y="1452"/>
                </a:cubicBezTo>
                <a:cubicBezTo>
                  <a:pt x="9226" y="1467"/>
                  <a:pt x="9198" y="1467"/>
                  <a:pt x="9180" y="1498"/>
                </a:cubicBezTo>
                <a:cubicBezTo>
                  <a:pt x="9180" y="1498"/>
                  <a:pt x="9180" y="1498"/>
                  <a:pt x="9180" y="1498"/>
                </a:cubicBezTo>
                <a:cubicBezTo>
                  <a:pt x="9171" y="1514"/>
                  <a:pt x="9171" y="1514"/>
                  <a:pt x="9162" y="1529"/>
                </a:cubicBezTo>
                <a:cubicBezTo>
                  <a:pt x="9153" y="1529"/>
                  <a:pt x="9153" y="1545"/>
                  <a:pt x="9143" y="1560"/>
                </a:cubicBezTo>
                <a:cubicBezTo>
                  <a:pt x="9143" y="1560"/>
                  <a:pt x="9143" y="1560"/>
                  <a:pt x="9143" y="1560"/>
                </a:cubicBezTo>
                <a:cubicBezTo>
                  <a:pt x="9143" y="1545"/>
                  <a:pt x="9143" y="1545"/>
                  <a:pt x="9143" y="1545"/>
                </a:cubicBezTo>
                <a:cubicBezTo>
                  <a:pt x="9153" y="1545"/>
                  <a:pt x="9153" y="1529"/>
                  <a:pt x="9162" y="1529"/>
                </a:cubicBezTo>
                <a:cubicBezTo>
                  <a:pt x="9162" y="1514"/>
                  <a:pt x="9171" y="1514"/>
                  <a:pt x="9180" y="1498"/>
                </a:cubicBezTo>
                <a:cubicBezTo>
                  <a:pt x="9180" y="1498"/>
                  <a:pt x="9180" y="1498"/>
                  <a:pt x="9180" y="1498"/>
                </a:cubicBezTo>
                <a:cubicBezTo>
                  <a:pt x="9180" y="1483"/>
                  <a:pt x="9180" y="1467"/>
                  <a:pt x="9180" y="1467"/>
                </a:cubicBezTo>
                <a:cubicBezTo>
                  <a:pt x="9198" y="1436"/>
                  <a:pt x="9217" y="1390"/>
                  <a:pt x="9244" y="1374"/>
                </a:cubicBezTo>
                <a:cubicBezTo>
                  <a:pt x="9272" y="1358"/>
                  <a:pt x="9299" y="1327"/>
                  <a:pt x="9308" y="1281"/>
                </a:cubicBezTo>
                <a:cubicBezTo>
                  <a:pt x="9308" y="1265"/>
                  <a:pt x="9308" y="1250"/>
                  <a:pt x="9317" y="1234"/>
                </a:cubicBezTo>
                <a:cubicBezTo>
                  <a:pt x="9336" y="1141"/>
                  <a:pt x="9308" y="1110"/>
                  <a:pt x="9262" y="1125"/>
                </a:cubicBezTo>
                <a:cubicBezTo>
                  <a:pt x="9262" y="1125"/>
                  <a:pt x="9253" y="1125"/>
                  <a:pt x="9253" y="1125"/>
                </a:cubicBezTo>
                <a:cubicBezTo>
                  <a:pt x="9253" y="1125"/>
                  <a:pt x="9244" y="1125"/>
                  <a:pt x="9244" y="1141"/>
                </a:cubicBezTo>
                <a:cubicBezTo>
                  <a:pt x="9235" y="1156"/>
                  <a:pt x="9235" y="1188"/>
                  <a:pt x="9226" y="1203"/>
                </a:cubicBezTo>
                <a:cubicBezTo>
                  <a:pt x="9226" y="1234"/>
                  <a:pt x="9207" y="1250"/>
                  <a:pt x="9189" y="1250"/>
                </a:cubicBezTo>
                <a:cubicBezTo>
                  <a:pt x="9189" y="1250"/>
                  <a:pt x="9189" y="1250"/>
                  <a:pt x="9180" y="1250"/>
                </a:cubicBezTo>
                <a:cubicBezTo>
                  <a:pt x="9153" y="1219"/>
                  <a:pt x="9125" y="1234"/>
                  <a:pt x="9098" y="1234"/>
                </a:cubicBezTo>
                <a:cubicBezTo>
                  <a:pt x="9098" y="1234"/>
                  <a:pt x="9088" y="1234"/>
                  <a:pt x="9088" y="1234"/>
                </a:cubicBezTo>
                <a:cubicBezTo>
                  <a:pt x="9088" y="1234"/>
                  <a:pt x="9098" y="1219"/>
                  <a:pt x="9098" y="1219"/>
                </a:cubicBezTo>
                <a:cubicBezTo>
                  <a:pt x="9107" y="1203"/>
                  <a:pt x="9125" y="1203"/>
                  <a:pt x="9143" y="1188"/>
                </a:cubicBezTo>
                <a:cubicBezTo>
                  <a:pt x="9153" y="1188"/>
                  <a:pt x="9162" y="1172"/>
                  <a:pt x="9162" y="1141"/>
                </a:cubicBezTo>
                <a:cubicBezTo>
                  <a:pt x="9171" y="1125"/>
                  <a:pt x="9162" y="1110"/>
                  <a:pt x="9153" y="1094"/>
                </a:cubicBezTo>
                <a:cubicBezTo>
                  <a:pt x="9134" y="1094"/>
                  <a:pt x="9116" y="1079"/>
                  <a:pt x="9098" y="1079"/>
                </a:cubicBezTo>
                <a:cubicBezTo>
                  <a:pt x="9015" y="1048"/>
                  <a:pt x="8988" y="1048"/>
                  <a:pt x="8915" y="1110"/>
                </a:cubicBezTo>
                <a:cubicBezTo>
                  <a:pt x="8905" y="1110"/>
                  <a:pt x="8896" y="1125"/>
                  <a:pt x="8887" y="1125"/>
                </a:cubicBezTo>
                <a:cubicBezTo>
                  <a:pt x="8869" y="1141"/>
                  <a:pt x="8851" y="1141"/>
                  <a:pt x="8841" y="1156"/>
                </a:cubicBezTo>
                <a:cubicBezTo>
                  <a:pt x="8832" y="1156"/>
                  <a:pt x="8832" y="1141"/>
                  <a:pt x="8832" y="1141"/>
                </a:cubicBezTo>
                <a:cubicBezTo>
                  <a:pt x="8823" y="1141"/>
                  <a:pt x="8832" y="1125"/>
                  <a:pt x="8832" y="1125"/>
                </a:cubicBezTo>
                <a:cubicBezTo>
                  <a:pt x="8841" y="1110"/>
                  <a:pt x="8851" y="1110"/>
                  <a:pt x="8860" y="1094"/>
                </a:cubicBezTo>
                <a:cubicBezTo>
                  <a:pt x="8887" y="1079"/>
                  <a:pt x="8915" y="1063"/>
                  <a:pt x="8942" y="1048"/>
                </a:cubicBezTo>
                <a:cubicBezTo>
                  <a:pt x="8988" y="1001"/>
                  <a:pt x="9034" y="1001"/>
                  <a:pt x="9088" y="1032"/>
                </a:cubicBezTo>
                <a:cubicBezTo>
                  <a:pt x="9125" y="1048"/>
                  <a:pt x="9153" y="1048"/>
                  <a:pt x="9189" y="1048"/>
                </a:cubicBezTo>
                <a:cubicBezTo>
                  <a:pt x="9226" y="1032"/>
                  <a:pt x="9253" y="1017"/>
                  <a:pt x="9290" y="1017"/>
                </a:cubicBezTo>
                <a:cubicBezTo>
                  <a:pt x="9326" y="1017"/>
                  <a:pt x="9354" y="986"/>
                  <a:pt x="9381" y="939"/>
                </a:cubicBezTo>
                <a:cubicBezTo>
                  <a:pt x="9391" y="923"/>
                  <a:pt x="9391" y="877"/>
                  <a:pt x="9381" y="861"/>
                </a:cubicBezTo>
                <a:cubicBezTo>
                  <a:pt x="9363" y="830"/>
                  <a:pt x="9345" y="815"/>
                  <a:pt x="9326" y="784"/>
                </a:cubicBezTo>
                <a:cubicBezTo>
                  <a:pt x="9290" y="752"/>
                  <a:pt x="9253" y="721"/>
                  <a:pt x="9217" y="768"/>
                </a:cubicBezTo>
                <a:cubicBezTo>
                  <a:pt x="9217" y="768"/>
                  <a:pt x="9207" y="768"/>
                  <a:pt x="9198" y="768"/>
                </a:cubicBezTo>
                <a:cubicBezTo>
                  <a:pt x="9198" y="768"/>
                  <a:pt x="9198" y="752"/>
                  <a:pt x="9198" y="752"/>
                </a:cubicBezTo>
                <a:cubicBezTo>
                  <a:pt x="9198" y="752"/>
                  <a:pt x="9198" y="752"/>
                  <a:pt x="9198" y="752"/>
                </a:cubicBezTo>
                <a:cubicBezTo>
                  <a:pt x="9207" y="737"/>
                  <a:pt x="9217" y="737"/>
                  <a:pt x="9217" y="737"/>
                </a:cubicBezTo>
                <a:cubicBezTo>
                  <a:pt x="9244" y="706"/>
                  <a:pt x="9244" y="675"/>
                  <a:pt x="9235" y="628"/>
                </a:cubicBezTo>
                <a:cubicBezTo>
                  <a:pt x="9226" y="613"/>
                  <a:pt x="9217" y="613"/>
                  <a:pt x="9207" y="613"/>
                </a:cubicBezTo>
                <a:cubicBezTo>
                  <a:pt x="9153" y="644"/>
                  <a:pt x="9107" y="644"/>
                  <a:pt x="9061" y="597"/>
                </a:cubicBezTo>
                <a:cubicBezTo>
                  <a:pt x="9043" y="597"/>
                  <a:pt x="9024" y="597"/>
                  <a:pt x="9015" y="597"/>
                </a:cubicBezTo>
                <a:cubicBezTo>
                  <a:pt x="8997" y="597"/>
                  <a:pt x="8979" y="613"/>
                  <a:pt x="8960" y="613"/>
                </a:cubicBezTo>
                <a:cubicBezTo>
                  <a:pt x="8933" y="628"/>
                  <a:pt x="8905" y="628"/>
                  <a:pt x="8878" y="628"/>
                </a:cubicBezTo>
                <a:cubicBezTo>
                  <a:pt x="8860" y="613"/>
                  <a:pt x="8841" y="628"/>
                  <a:pt x="8823" y="644"/>
                </a:cubicBezTo>
                <a:cubicBezTo>
                  <a:pt x="8814" y="644"/>
                  <a:pt x="8805" y="644"/>
                  <a:pt x="8805" y="644"/>
                </a:cubicBezTo>
                <a:cubicBezTo>
                  <a:pt x="8796" y="644"/>
                  <a:pt x="8796" y="644"/>
                  <a:pt x="8796" y="644"/>
                </a:cubicBezTo>
                <a:cubicBezTo>
                  <a:pt x="8796" y="644"/>
                  <a:pt x="8796" y="628"/>
                  <a:pt x="8796" y="628"/>
                </a:cubicBezTo>
                <a:cubicBezTo>
                  <a:pt x="8805" y="628"/>
                  <a:pt x="8814" y="613"/>
                  <a:pt x="8823" y="613"/>
                </a:cubicBezTo>
                <a:cubicBezTo>
                  <a:pt x="8841" y="613"/>
                  <a:pt x="8869" y="613"/>
                  <a:pt x="8887" y="597"/>
                </a:cubicBezTo>
                <a:cubicBezTo>
                  <a:pt x="8924" y="582"/>
                  <a:pt x="8969" y="582"/>
                  <a:pt x="9006" y="582"/>
                </a:cubicBezTo>
                <a:cubicBezTo>
                  <a:pt x="9034" y="566"/>
                  <a:pt x="9070" y="566"/>
                  <a:pt x="9098" y="582"/>
                </a:cubicBezTo>
                <a:cubicBezTo>
                  <a:pt x="9134" y="613"/>
                  <a:pt x="9162" y="582"/>
                  <a:pt x="9180" y="566"/>
                </a:cubicBezTo>
                <a:cubicBezTo>
                  <a:pt x="9189" y="550"/>
                  <a:pt x="9189" y="535"/>
                  <a:pt x="9189" y="535"/>
                </a:cubicBezTo>
                <a:cubicBezTo>
                  <a:pt x="9171" y="488"/>
                  <a:pt x="9143" y="457"/>
                  <a:pt x="9116" y="442"/>
                </a:cubicBezTo>
                <a:cubicBezTo>
                  <a:pt x="9052" y="426"/>
                  <a:pt x="8997" y="379"/>
                  <a:pt x="8942" y="348"/>
                </a:cubicBezTo>
                <a:cubicBezTo>
                  <a:pt x="8915" y="333"/>
                  <a:pt x="8896" y="333"/>
                  <a:pt x="8869" y="333"/>
                </a:cubicBezTo>
                <a:cubicBezTo>
                  <a:pt x="8832" y="317"/>
                  <a:pt x="8805" y="348"/>
                  <a:pt x="8777" y="348"/>
                </a:cubicBezTo>
                <a:cubicBezTo>
                  <a:pt x="8759" y="364"/>
                  <a:pt x="8741" y="395"/>
                  <a:pt x="8732" y="426"/>
                </a:cubicBezTo>
                <a:cubicBezTo>
                  <a:pt x="8732" y="426"/>
                  <a:pt x="8732" y="442"/>
                  <a:pt x="8722" y="442"/>
                </a:cubicBezTo>
                <a:cubicBezTo>
                  <a:pt x="8722" y="442"/>
                  <a:pt x="8722" y="442"/>
                  <a:pt x="8722" y="442"/>
                </a:cubicBezTo>
                <a:cubicBezTo>
                  <a:pt x="8722" y="442"/>
                  <a:pt x="8722" y="442"/>
                  <a:pt x="8722" y="442"/>
                </a:cubicBezTo>
                <a:cubicBezTo>
                  <a:pt x="8732" y="442"/>
                  <a:pt x="8732" y="442"/>
                  <a:pt x="8732" y="442"/>
                </a:cubicBezTo>
                <a:cubicBezTo>
                  <a:pt x="8722" y="442"/>
                  <a:pt x="8722" y="457"/>
                  <a:pt x="8722" y="457"/>
                </a:cubicBezTo>
                <a:cubicBezTo>
                  <a:pt x="8722" y="457"/>
                  <a:pt x="8722" y="457"/>
                  <a:pt x="8722" y="457"/>
                </a:cubicBezTo>
                <a:cubicBezTo>
                  <a:pt x="8732" y="473"/>
                  <a:pt x="8732" y="473"/>
                  <a:pt x="8732" y="473"/>
                </a:cubicBezTo>
                <a:cubicBezTo>
                  <a:pt x="8722" y="473"/>
                  <a:pt x="8722" y="473"/>
                  <a:pt x="8722" y="473"/>
                </a:cubicBezTo>
                <a:cubicBezTo>
                  <a:pt x="8722" y="457"/>
                  <a:pt x="8722" y="457"/>
                  <a:pt x="8722" y="457"/>
                </a:cubicBezTo>
                <a:cubicBezTo>
                  <a:pt x="8704" y="473"/>
                  <a:pt x="8695" y="442"/>
                  <a:pt x="8677" y="426"/>
                </a:cubicBezTo>
                <a:cubicBezTo>
                  <a:pt x="8667" y="426"/>
                  <a:pt x="8667" y="426"/>
                  <a:pt x="8667" y="442"/>
                </a:cubicBezTo>
                <a:cubicBezTo>
                  <a:pt x="8658" y="442"/>
                  <a:pt x="8658" y="442"/>
                  <a:pt x="8658" y="442"/>
                </a:cubicBezTo>
                <a:cubicBezTo>
                  <a:pt x="8658" y="457"/>
                  <a:pt x="8667" y="473"/>
                  <a:pt x="8667" y="488"/>
                </a:cubicBezTo>
                <a:cubicBezTo>
                  <a:pt x="8667" y="488"/>
                  <a:pt x="8667" y="504"/>
                  <a:pt x="8667" y="504"/>
                </a:cubicBezTo>
                <a:cubicBezTo>
                  <a:pt x="8658" y="504"/>
                  <a:pt x="8649" y="519"/>
                  <a:pt x="8649" y="519"/>
                </a:cubicBezTo>
                <a:cubicBezTo>
                  <a:pt x="8631" y="504"/>
                  <a:pt x="8603" y="488"/>
                  <a:pt x="8585" y="457"/>
                </a:cubicBezTo>
                <a:cubicBezTo>
                  <a:pt x="8576" y="442"/>
                  <a:pt x="8558" y="442"/>
                  <a:pt x="8539" y="457"/>
                </a:cubicBezTo>
                <a:cubicBezTo>
                  <a:pt x="8530" y="473"/>
                  <a:pt x="8512" y="488"/>
                  <a:pt x="8503" y="488"/>
                </a:cubicBezTo>
                <a:cubicBezTo>
                  <a:pt x="8484" y="488"/>
                  <a:pt x="8484" y="504"/>
                  <a:pt x="8484" y="504"/>
                </a:cubicBezTo>
                <a:cubicBezTo>
                  <a:pt x="8484" y="535"/>
                  <a:pt x="8484" y="582"/>
                  <a:pt x="8484" y="613"/>
                </a:cubicBezTo>
                <a:cubicBezTo>
                  <a:pt x="8475" y="628"/>
                  <a:pt x="8475" y="644"/>
                  <a:pt x="8466" y="644"/>
                </a:cubicBezTo>
                <a:cubicBezTo>
                  <a:pt x="8457" y="659"/>
                  <a:pt x="8448" y="675"/>
                  <a:pt x="8439" y="690"/>
                </a:cubicBezTo>
                <a:cubicBezTo>
                  <a:pt x="8439" y="690"/>
                  <a:pt x="8429" y="690"/>
                  <a:pt x="8429" y="690"/>
                </a:cubicBezTo>
                <a:cubicBezTo>
                  <a:pt x="8411" y="675"/>
                  <a:pt x="8393" y="659"/>
                  <a:pt x="8375" y="659"/>
                </a:cubicBezTo>
                <a:cubicBezTo>
                  <a:pt x="8375" y="659"/>
                  <a:pt x="8356" y="675"/>
                  <a:pt x="8356" y="690"/>
                </a:cubicBezTo>
                <a:cubicBezTo>
                  <a:pt x="8356" y="690"/>
                  <a:pt x="8356" y="706"/>
                  <a:pt x="8356" y="721"/>
                </a:cubicBezTo>
                <a:cubicBezTo>
                  <a:pt x="8365" y="768"/>
                  <a:pt x="8365" y="830"/>
                  <a:pt x="8375" y="877"/>
                </a:cubicBezTo>
                <a:cubicBezTo>
                  <a:pt x="8384" y="939"/>
                  <a:pt x="8384" y="1001"/>
                  <a:pt x="8402" y="1048"/>
                </a:cubicBezTo>
                <a:cubicBezTo>
                  <a:pt x="8402" y="1063"/>
                  <a:pt x="8402" y="1079"/>
                  <a:pt x="8384" y="1079"/>
                </a:cubicBezTo>
                <a:cubicBezTo>
                  <a:pt x="8375" y="1079"/>
                  <a:pt x="8365" y="1079"/>
                  <a:pt x="8356" y="1048"/>
                </a:cubicBezTo>
                <a:cubicBezTo>
                  <a:pt x="8356" y="1032"/>
                  <a:pt x="8347" y="1017"/>
                  <a:pt x="8329" y="1001"/>
                </a:cubicBezTo>
                <a:cubicBezTo>
                  <a:pt x="8329" y="1001"/>
                  <a:pt x="8329" y="1001"/>
                  <a:pt x="8338" y="986"/>
                </a:cubicBezTo>
                <a:cubicBezTo>
                  <a:pt x="8347" y="970"/>
                  <a:pt x="8347" y="954"/>
                  <a:pt x="8338" y="939"/>
                </a:cubicBezTo>
                <a:cubicBezTo>
                  <a:pt x="8329" y="923"/>
                  <a:pt x="8311" y="908"/>
                  <a:pt x="8311" y="877"/>
                </a:cubicBezTo>
                <a:cubicBezTo>
                  <a:pt x="8301" y="830"/>
                  <a:pt x="8292" y="799"/>
                  <a:pt x="8274" y="752"/>
                </a:cubicBezTo>
                <a:cubicBezTo>
                  <a:pt x="8274" y="721"/>
                  <a:pt x="8256" y="706"/>
                  <a:pt x="8246" y="690"/>
                </a:cubicBezTo>
                <a:cubicBezTo>
                  <a:pt x="8228" y="690"/>
                  <a:pt x="8210" y="690"/>
                  <a:pt x="8210" y="706"/>
                </a:cubicBezTo>
                <a:cubicBezTo>
                  <a:pt x="8210" y="721"/>
                  <a:pt x="8210" y="721"/>
                  <a:pt x="8201" y="737"/>
                </a:cubicBezTo>
                <a:cubicBezTo>
                  <a:pt x="8192" y="784"/>
                  <a:pt x="8192" y="846"/>
                  <a:pt x="8192" y="892"/>
                </a:cubicBezTo>
                <a:cubicBezTo>
                  <a:pt x="8192" y="923"/>
                  <a:pt x="8192" y="939"/>
                  <a:pt x="8192" y="970"/>
                </a:cubicBezTo>
                <a:cubicBezTo>
                  <a:pt x="8182" y="986"/>
                  <a:pt x="8164" y="970"/>
                  <a:pt x="8155" y="970"/>
                </a:cubicBezTo>
                <a:cubicBezTo>
                  <a:pt x="8146" y="970"/>
                  <a:pt x="8146" y="970"/>
                  <a:pt x="8146" y="970"/>
                </a:cubicBezTo>
                <a:cubicBezTo>
                  <a:pt x="8137" y="970"/>
                  <a:pt x="8137" y="986"/>
                  <a:pt x="8127" y="986"/>
                </a:cubicBezTo>
                <a:cubicBezTo>
                  <a:pt x="8127" y="986"/>
                  <a:pt x="8118" y="986"/>
                  <a:pt x="8118" y="970"/>
                </a:cubicBezTo>
                <a:cubicBezTo>
                  <a:pt x="8109" y="939"/>
                  <a:pt x="8127" y="923"/>
                  <a:pt x="8127" y="908"/>
                </a:cubicBezTo>
                <a:cubicBezTo>
                  <a:pt x="8118" y="861"/>
                  <a:pt x="8118" y="815"/>
                  <a:pt x="8118" y="768"/>
                </a:cubicBezTo>
                <a:cubicBezTo>
                  <a:pt x="8118" y="752"/>
                  <a:pt x="8118" y="752"/>
                  <a:pt x="8109" y="737"/>
                </a:cubicBezTo>
                <a:cubicBezTo>
                  <a:pt x="8109" y="737"/>
                  <a:pt x="8109" y="721"/>
                  <a:pt x="8109" y="721"/>
                </a:cubicBezTo>
                <a:cubicBezTo>
                  <a:pt x="8100" y="721"/>
                  <a:pt x="8100" y="721"/>
                  <a:pt x="8091" y="737"/>
                </a:cubicBezTo>
                <a:cubicBezTo>
                  <a:pt x="8082" y="752"/>
                  <a:pt x="8082" y="784"/>
                  <a:pt x="8082" y="799"/>
                </a:cubicBezTo>
                <a:cubicBezTo>
                  <a:pt x="8082" y="815"/>
                  <a:pt x="8091" y="846"/>
                  <a:pt x="8082" y="861"/>
                </a:cubicBezTo>
                <a:cubicBezTo>
                  <a:pt x="8082" y="877"/>
                  <a:pt x="8063" y="892"/>
                  <a:pt x="8063" y="923"/>
                </a:cubicBezTo>
                <a:cubicBezTo>
                  <a:pt x="8054" y="923"/>
                  <a:pt x="8054" y="923"/>
                  <a:pt x="8054" y="923"/>
                </a:cubicBezTo>
                <a:cubicBezTo>
                  <a:pt x="8054" y="923"/>
                  <a:pt x="8054" y="923"/>
                  <a:pt x="8054" y="923"/>
                </a:cubicBezTo>
                <a:cubicBezTo>
                  <a:pt x="8054" y="939"/>
                  <a:pt x="8045" y="939"/>
                  <a:pt x="8036" y="954"/>
                </a:cubicBezTo>
                <a:cubicBezTo>
                  <a:pt x="8036" y="970"/>
                  <a:pt x="8027" y="970"/>
                  <a:pt x="8018" y="986"/>
                </a:cubicBezTo>
                <a:cubicBezTo>
                  <a:pt x="8018" y="986"/>
                  <a:pt x="8018" y="986"/>
                  <a:pt x="8018" y="986"/>
                </a:cubicBezTo>
                <a:cubicBezTo>
                  <a:pt x="8018" y="1001"/>
                  <a:pt x="8018" y="1001"/>
                  <a:pt x="8018" y="1001"/>
                </a:cubicBezTo>
                <a:cubicBezTo>
                  <a:pt x="8008" y="1001"/>
                  <a:pt x="8018" y="1001"/>
                  <a:pt x="8018" y="986"/>
                </a:cubicBezTo>
                <a:cubicBezTo>
                  <a:pt x="8018" y="986"/>
                  <a:pt x="8018" y="986"/>
                  <a:pt x="8018" y="986"/>
                </a:cubicBezTo>
                <a:cubicBezTo>
                  <a:pt x="8027" y="970"/>
                  <a:pt x="8027" y="954"/>
                  <a:pt x="8036" y="954"/>
                </a:cubicBezTo>
                <a:cubicBezTo>
                  <a:pt x="8045" y="939"/>
                  <a:pt x="8045" y="939"/>
                  <a:pt x="8054" y="923"/>
                </a:cubicBezTo>
                <a:cubicBezTo>
                  <a:pt x="8054" y="923"/>
                  <a:pt x="8054" y="923"/>
                  <a:pt x="8054" y="923"/>
                </a:cubicBezTo>
                <a:cubicBezTo>
                  <a:pt x="8054" y="908"/>
                  <a:pt x="8045" y="892"/>
                  <a:pt x="8045" y="877"/>
                </a:cubicBezTo>
                <a:cubicBezTo>
                  <a:pt x="8054" y="846"/>
                  <a:pt x="8063" y="815"/>
                  <a:pt x="8073" y="784"/>
                </a:cubicBezTo>
                <a:cubicBezTo>
                  <a:pt x="8073" y="752"/>
                  <a:pt x="8073" y="721"/>
                  <a:pt x="8073" y="690"/>
                </a:cubicBezTo>
                <a:cubicBezTo>
                  <a:pt x="8073" y="675"/>
                  <a:pt x="8054" y="659"/>
                  <a:pt x="8045" y="659"/>
                </a:cubicBezTo>
                <a:cubicBezTo>
                  <a:pt x="8036" y="675"/>
                  <a:pt x="8018" y="675"/>
                  <a:pt x="8008" y="690"/>
                </a:cubicBezTo>
                <a:cubicBezTo>
                  <a:pt x="7981" y="706"/>
                  <a:pt x="7963" y="706"/>
                  <a:pt x="7935" y="721"/>
                </a:cubicBezTo>
                <a:cubicBezTo>
                  <a:pt x="7899" y="721"/>
                  <a:pt x="7862" y="721"/>
                  <a:pt x="7825" y="737"/>
                </a:cubicBezTo>
                <a:cubicBezTo>
                  <a:pt x="7807" y="737"/>
                  <a:pt x="7798" y="752"/>
                  <a:pt x="7798" y="784"/>
                </a:cubicBezTo>
                <a:cubicBezTo>
                  <a:pt x="7798" y="799"/>
                  <a:pt x="7798" y="799"/>
                  <a:pt x="7798" y="815"/>
                </a:cubicBezTo>
                <a:cubicBezTo>
                  <a:pt x="7798" y="815"/>
                  <a:pt x="7798" y="830"/>
                  <a:pt x="7798" y="830"/>
                </a:cubicBezTo>
                <a:cubicBezTo>
                  <a:pt x="7789" y="830"/>
                  <a:pt x="7789" y="830"/>
                  <a:pt x="7789" y="830"/>
                </a:cubicBezTo>
                <a:cubicBezTo>
                  <a:pt x="7780" y="815"/>
                  <a:pt x="7780" y="784"/>
                  <a:pt x="7771" y="784"/>
                </a:cubicBezTo>
                <a:cubicBezTo>
                  <a:pt x="7752" y="768"/>
                  <a:pt x="7743" y="784"/>
                  <a:pt x="7725" y="799"/>
                </a:cubicBezTo>
                <a:cubicBezTo>
                  <a:pt x="7716" y="799"/>
                  <a:pt x="7706" y="815"/>
                  <a:pt x="7706" y="846"/>
                </a:cubicBezTo>
                <a:cubicBezTo>
                  <a:pt x="7697" y="861"/>
                  <a:pt x="7697" y="861"/>
                  <a:pt x="7697" y="877"/>
                </a:cubicBezTo>
                <a:cubicBezTo>
                  <a:pt x="7697" y="908"/>
                  <a:pt x="7697" y="939"/>
                  <a:pt x="7688" y="954"/>
                </a:cubicBezTo>
                <a:cubicBezTo>
                  <a:pt x="7688" y="986"/>
                  <a:pt x="7670" y="1001"/>
                  <a:pt x="7661" y="1017"/>
                </a:cubicBezTo>
                <a:cubicBezTo>
                  <a:pt x="7661" y="1032"/>
                  <a:pt x="7652" y="1032"/>
                  <a:pt x="7652" y="1048"/>
                </a:cubicBezTo>
                <a:cubicBezTo>
                  <a:pt x="7642" y="1063"/>
                  <a:pt x="7633" y="1063"/>
                  <a:pt x="7624" y="1048"/>
                </a:cubicBezTo>
                <a:cubicBezTo>
                  <a:pt x="7606" y="1017"/>
                  <a:pt x="7587" y="1017"/>
                  <a:pt x="7569" y="1032"/>
                </a:cubicBezTo>
                <a:cubicBezTo>
                  <a:pt x="7542" y="1032"/>
                  <a:pt x="7514" y="1048"/>
                  <a:pt x="7496" y="1079"/>
                </a:cubicBezTo>
                <a:cubicBezTo>
                  <a:pt x="7478" y="1125"/>
                  <a:pt x="7459" y="1141"/>
                  <a:pt x="7432" y="1141"/>
                </a:cubicBezTo>
                <a:cubicBezTo>
                  <a:pt x="7423" y="1156"/>
                  <a:pt x="7423" y="1172"/>
                  <a:pt x="7414" y="1172"/>
                </a:cubicBezTo>
                <a:cubicBezTo>
                  <a:pt x="7386" y="1203"/>
                  <a:pt x="7368" y="1250"/>
                  <a:pt x="7349" y="1296"/>
                </a:cubicBezTo>
                <a:cubicBezTo>
                  <a:pt x="7340" y="1327"/>
                  <a:pt x="7349" y="1358"/>
                  <a:pt x="7368" y="1358"/>
                </a:cubicBezTo>
                <a:cubicBezTo>
                  <a:pt x="7386" y="1374"/>
                  <a:pt x="7404" y="1390"/>
                  <a:pt x="7423" y="1390"/>
                </a:cubicBezTo>
                <a:cubicBezTo>
                  <a:pt x="7423" y="1390"/>
                  <a:pt x="7423" y="1390"/>
                  <a:pt x="7423" y="1390"/>
                </a:cubicBezTo>
                <a:cubicBezTo>
                  <a:pt x="7432" y="1390"/>
                  <a:pt x="7432" y="1390"/>
                  <a:pt x="7432" y="1390"/>
                </a:cubicBezTo>
                <a:cubicBezTo>
                  <a:pt x="7432" y="1390"/>
                  <a:pt x="7432" y="1390"/>
                  <a:pt x="7432" y="1390"/>
                </a:cubicBezTo>
                <a:cubicBezTo>
                  <a:pt x="7432" y="1390"/>
                  <a:pt x="7432" y="1390"/>
                  <a:pt x="7423" y="1390"/>
                </a:cubicBezTo>
                <a:cubicBezTo>
                  <a:pt x="7432" y="1405"/>
                  <a:pt x="7432" y="1405"/>
                  <a:pt x="7432" y="1421"/>
                </a:cubicBezTo>
                <a:cubicBezTo>
                  <a:pt x="7432" y="1436"/>
                  <a:pt x="7432" y="1452"/>
                  <a:pt x="7423" y="1452"/>
                </a:cubicBezTo>
                <a:cubicBezTo>
                  <a:pt x="7414" y="1467"/>
                  <a:pt x="7404" y="1483"/>
                  <a:pt x="7404" y="1498"/>
                </a:cubicBezTo>
                <a:cubicBezTo>
                  <a:pt x="7404" y="1529"/>
                  <a:pt x="7395" y="1545"/>
                  <a:pt x="7386" y="1545"/>
                </a:cubicBezTo>
                <a:cubicBezTo>
                  <a:pt x="7377" y="1576"/>
                  <a:pt x="7359" y="1607"/>
                  <a:pt x="7340" y="1638"/>
                </a:cubicBezTo>
                <a:cubicBezTo>
                  <a:pt x="7331" y="1654"/>
                  <a:pt x="7322" y="1669"/>
                  <a:pt x="7313" y="1654"/>
                </a:cubicBezTo>
                <a:cubicBezTo>
                  <a:pt x="7276" y="1623"/>
                  <a:pt x="7240" y="1638"/>
                  <a:pt x="7212" y="1638"/>
                </a:cubicBezTo>
                <a:cubicBezTo>
                  <a:pt x="7194" y="1638"/>
                  <a:pt x="7185" y="1638"/>
                  <a:pt x="7176" y="1654"/>
                </a:cubicBezTo>
                <a:cubicBezTo>
                  <a:pt x="7157" y="1669"/>
                  <a:pt x="7139" y="1685"/>
                  <a:pt x="7121" y="1685"/>
                </a:cubicBezTo>
                <a:cubicBezTo>
                  <a:pt x="7084" y="1700"/>
                  <a:pt x="7047" y="1716"/>
                  <a:pt x="7011" y="1716"/>
                </a:cubicBezTo>
                <a:cubicBezTo>
                  <a:pt x="6983" y="1731"/>
                  <a:pt x="6965" y="1763"/>
                  <a:pt x="6947" y="1809"/>
                </a:cubicBezTo>
                <a:cubicBezTo>
                  <a:pt x="6938" y="1840"/>
                  <a:pt x="6928" y="1871"/>
                  <a:pt x="6947" y="1902"/>
                </a:cubicBezTo>
                <a:cubicBezTo>
                  <a:pt x="6965" y="1933"/>
                  <a:pt x="6974" y="1980"/>
                  <a:pt x="6993" y="2011"/>
                </a:cubicBezTo>
                <a:cubicBezTo>
                  <a:pt x="6993" y="2011"/>
                  <a:pt x="6993" y="2011"/>
                  <a:pt x="7002" y="2011"/>
                </a:cubicBezTo>
                <a:cubicBezTo>
                  <a:pt x="7002" y="2011"/>
                  <a:pt x="7002" y="2011"/>
                  <a:pt x="7002" y="2011"/>
                </a:cubicBezTo>
                <a:cubicBezTo>
                  <a:pt x="7002" y="2011"/>
                  <a:pt x="7002" y="2011"/>
                  <a:pt x="7002" y="2011"/>
                </a:cubicBezTo>
                <a:cubicBezTo>
                  <a:pt x="6993" y="2011"/>
                  <a:pt x="6993" y="2011"/>
                  <a:pt x="6993" y="2011"/>
                </a:cubicBezTo>
                <a:cubicBezTo>
                  <a:pt x="6993" y="2011"/>
                  <a:pt x="6993" y="2011"/>
                  <a:pt x="6993" y="2011"/>
                </a:cubicBezTo>
                <a:cubicBezTo>
                  <a:pt x="6993" y="2011"/>
                  <a:pt x="6993" y="2011"/>
                  <a:pt x="6993" y="2011"/>
                </a:cubicBezTo>
                <a:cubicBezTo>
                  <a:pt x="7002" y="2042"/>
                  <a:pt x="7002" y="2073"/>
                  <a:pt x="7011" y="2089"/>
                </a:cubicBezTo>
                <a:cubicBezTo>
                  <a:pt x="7020" y="2120"/>
                  <a:pt x="7038" y="2135"/>
                  <a:pt x="7057" y="2120"/>
                </a:cubicBezTo>
                <a:cubicBezTo>
                  <a:pt x="7066" y="2120"/>
                  <a:pt x="7075" y="2104"/>
                  <a:pt x="7093" y="2120"/>
                </a:cubicBezTo>
                <a:cubicBezTo>
                  <a:pt x="7102" y="2120"/>
                  <a:pt x="7121" y="2120"/>
                  <a:pt x="7139" y="2120"/>
                </a:cubicBezTo>
                <a:cubicBezTo>
                  <a:pt x="7139" y="2120"/>
                  <a:pt x="7148" y="2120"/>
                  <a:pt x="7148" y="2120"/>
                </a:cubicBezTo>
                <a:cubicBezTo>
                  <a:pt x="7157" y="2135"/>
                  <a:pt x="7157" y="2135"/>
                  <a:pt x="7157" y="2151"/>
                </a:cubicBezTo>
                <a:cubicBezTo>
                  <a:pt x="7157" y="2151"/>
                  <a:pt x="7157" y="2167"/>
                  <a:pt x="7148" y="2167"/>
                </a:cubicBezTo>
                <a:cubicBezTo>
                  <a:pt x="7139" y="2167"/>
                  <a:pt x="7130" y="2167"/>
                  <a:pt x="7130" y="2167"/>
                </a:cubicBezTo>
                <a:cubicBezTo>
                  <a:pt x="7093" y="2151"/>
                  <a:pt x="7066" y="2135"/>
                  <a:pt x="7038" y="2167"/>
                </a:cubicBezTo>
                <a:cubicBezTo>
                  <a:pt x="7020" y="2182"/>
                  <a:pt x="7011" y="2182"/>
                  <a:pt x="6993" y="2182"/>
                </a:cubicBezTo>
                <a:cubicBezTo>
                  <a:pt x="6983" y="2167"/>
                  <a:pt x="6965" y="2182"/>
                  <a:pt x="6947" y="2182"/>
                </a:cubicBezTo>
                <a:cubicBezTo>
                  <a:pt x="6928" y="2213"/>
                  <a:pt x="6919" y="2260"/>
                  <a:pt x="6938" y="2291"/>
                </a:cubicBezTo>
                <a:cubicBezTo>
                  <a:pt x="6947" y="2322"/>
                  <a:pt x="6965" y="2353"/>
                  <a:pt x="6983" y="2369"/>
                </a:cubicBezTo>
                <a:cubicBezTo>
                  <a:pt x="6993" y="2384"/>
                  <a:pt x="6993" y="2384"/>
                  <a:pt x="6983" y="2400"/>
                </a:cubicBezTo>
                <a:cubicBezTo>
                  <a:pt x="6974" y="2415"/>
                  <a:pt x="6965" y="2415"/>
                  <a:pt x="6956" y="2431"/>
                </a:cubicBezTo>
                <a:cubicBezTo>
                  <a:pt x="6956" y="2431"/>
                  <a:pt x="6947" y="2462"/>
                  <a:pt x="6947" y="2462"/>
                </a:cubicBezTo>
                <a:cubicBezTo>
                  <a:pt x="6965" y="2524"/>
                  <a:pt x="6983" y="2571"/>
                  <a:pt x="7011" y="2602"/>
                </a:cubicBezTo>
                <a:cubicBezTo>
                  <a:pt x="7038" y="2617"/>
                  <a:pt x="7047" y="2617"/>
                  <a:pt x="7057" y="2586"/>
                </a:cubicBezTo>
                <a:cubicBezTo>
                  <a:pt x="7066" y="2555"/>
                  <a:pt x="7066" y="2555"/>
                  <a:pt x="7084" y="2571"/>
                </a:cubicBezTo>
                <a:cubicBezTo>
                  <a:pt x="7093" y="2571"/>
                  <a:pt x="7102" y="2571"/>
                  <a:pt x="7112" y="2602"/>
                </a:cubicBezTo>
                <a:cubicBezTo>
                  <a:pt x="7112" y="2602"/>
                  <a:pt x="7121" y="2602"/>
                  <a:pt x="7121" y="2602"/>
                </a:cubicBezTo>
                <a:cubicBezTo>
                  <a:pt x="7157" y="2586"/>
                  <a:pt x="7194" y="2617"/>
                  <a:pt x="7221" y="2586"/>
                </a:cubicBezTo>
                <a:cubicBezTo>
                  <a:pt x="7221" y="2586"/>
                  <a:pt x="7231" y="2586"/>
                  <a:pt x="7231" y="2586"/>
                </a:cubicBezTo>
                <a:cubicBezTo>
                  <a:pt x="7258" y="2602"/>
                  <a:pt x="7295" y="2633"/>
                  <a:pt x="7322" y="2664"/>
                </a:cubicBezTo>
                <a:cubicBezTo>
                  <a:pt x="7340" y="2695"/>
                  <a:pt x="7368" y="2726"/>
                  <a:pt x="7386" y="2757"/>
                </a:cubicBezTo>
                <a:cubicBezTo>
                  <a:pt x="7395" y="2773"/>
                  <a:pt x="7404" y="2788"/>
                  <a:pt x="7414" y="2804"/>
                </a:cubicBezTo>
                <a:cubicBezTo>
                  <a:pt x="7414" y="2804"/>
                  <a:pt x="7414" y="2819"/>
                  <a:pt x="7414" y="2835"/>
                </a:cubicBezTo>
                <a:cubicBezTo>
                  <a:pt x="7414" y="2850"/>
                  <a:pt x="7414" y="2881"/>
                  <a:pt x="7404" y="2897"/>
                </a:cubicBezTo>
                <a:cubicBezTo>
                  <a:pt x="7386" y="2944"/>
                  <a:pt x="7395" y="2975"/>
                  <a:pt x="7414" y="3006"/>
                </a:cubicBezTo>
                <a:cubicBezTo>
                  <a:pt x="7414" y="3006"/>
                  <a:pt x="7423" y="3037"/>
                  <a:pt x="7423" y="3052"/>
                </a:cubicBezTo>
                <a:cubicBezTo>
                  <a:pt x="7423" y="3068"/>
                  <a:pt x="7423" y="3099"/>
                  <a:pt x="7414" y="3114"/>
                </a:cubicBezTo>
                <a:cubicBezTo>
                  <a:pt x="7404" y="3114"/>
                  <a:pt x="7404" y="3130"/>
                  <a:pt x="7414" y="3130"/>
                </a:cubicBezTo>
                <a:cubicBezTo>
                  <a:pt x="7423" y="3130"/>
                  <a:pt x="7423" y="3130"/>
                  <a:pt x="7432" y="3146"/>
                </a:cubicBezTo>
                <a:cubicBezTo>
                  <a:pt x="7441" y="3146"/>
                  <a:pt x="7450" y="3161"/>
                  <a:pt x="7441" y="3177"/>
                </a:cubicBezTo>
                <a:cubicBezTo>
                  <a:pt x="7441" y="3177"/>
                  <a:pt x="7441" y="3192"/>
                  <a:pt x="7432" y="3192"/>
                </a:cubicBezTo>
                <a:cubicBezTo>
                  <a:pt x="7423" y="3223"/>
                  <a:pt x="7423" y="3239"/>
                  <a:pt x="7432" y="3254"/>
                </a:cubicBezTo>
                <a:cubicBezTo>
                  <a:pt x="7441" y="3254"/>
                  <a:pt x="7441" y="3270"/>
                  <a:pt x="7441" y="3285"/>
                </a:cubicBezTo>
                <a:cubicBezTo>
                  <a:pt x="7432" y="3285"/>
                  <a:pt x="7423" y="3301"/>
                  <a:pt x="7432" y="3316"/>
                </a:cubicBezTo>
                <a:cubicBezTo>
                  <a:pt x="7432" y="3332"/>
                  <a:pt x="7441" y="3348"/>
                  <a:pt x="7441" y="3363"/>
                </a:cubicBezTo>
                <a:cubicBezTo>
                  <a:pt x="7441" y="3394"/>
                  <a:pt x="7441" y="3410"/>
                  <a:pt x="7441" y="3441"/>
                </a:cubicBezTo>
                <a:cubicBezTo>
                  <a:pt x="7450" y="3472"/>
                  <a:pt x="7441" y="3503"/>
                  <a:pt x="7441" y="3518"/>
                </a:cubicBezTo>
                <a:cubicBezTo>
                  <a:pt x="7432" y="3518"/>
                  <a:pt x="7432" y="3534"/>
                  <a:pt x="7441" y="3550"/>
                </a:cubicBezTo>
                <a:cubicBezTo>
                  <a:pt x="7441" y="3550"/>
                  <a:pt x="7450" y="3550"/>
                  <a:pt x="7450" y="3565"/>
                </a:cubicBezTo>
                <a:cubicBezTo>
                  <a:pt x="7459" y="3581"/>
                  <a:pt x="7459" y="3596"/>
                  <a:pt x="7441" y="3612"/>
                </a:cubicBezTo>
                <a:cubicBezTo>
                  <a:pt x="7432" y="3612"/>
                  <a:pt x="7423" y="3612"/>
                  <a:pt x="7414" y="3627"/>
                </a:cubicBezTo>
                <a:cubicBezTo>
                  <a:pt x="7404" y="3627"/>
                  <a:pt x="7404" y="3643"/>
                  <a:pt x="7414" y="3643"/>
                </a:cubicBezTo>
                <a:cubicBezTo>
                  <a:pt x="7414" y="3658"/>
                  <a:pt x="7441" y="3658"/>
                  <a:pt x="7414" y="3674"/>
                </a:cubicBezTo>
                <a:cubicBezTo>
                  <a:pt x="7395" y="3689"/>
                  <a:pt x="7395" y="3720"/>
                  <a:pt x="7395" y="3752"/>
                </a:cubicBezTo>
                <a:cubicBezTo>
                  <a:pt x="7404" y="3767"/>
                  <a:pt x="7404" y="3767"/>
                  <a:pt x="7414" y="3767"/>
                </a:cubicBezTo>
                <a:cubicBezTo>
                  <a:pt x="7414" y="3767"/>
                  <a:pt x="7414" y="3767"/>
                  <a:pt x="7414" y="3767"/>
                </a:cubicBezTo>
                <a:cubicBezTo>
                  <a:pt x="7414" y="3752"/>
                  <a:pt x="7414" y="3752"/>
                  <a:pt x="7414" y="3752"/>
                </a:cubicBezTo>
                <a:cubicBezTo>
                  <a:pt x="7414" y="3767"/>
                  <a:pt x="7414" y="3767"/>
                  <a:pt x="7414" y="3767"/>
                </a:cubicBezTo>
                <a:cubicBezTo>
                  <a:pt x="7414" y="3767"/>
                  <a:pt x="7414" y="3767"/>
                  <a:pt x="7414" y="3767"/>
                </a:cubicBezTo>
                <a:cubicBezTo>
                  <a:pt x="7404" y="3767"/>
                  <a:pt x="7404" y="3783"/>
                  <a:pt x="7395" y="3783"/>
                </a:cubicBezTo>
                <a:cubicBezTo>
                  <a:pt x="7395" y="3783"/>
                  <a:pt x="7395" y="3783"/>
                  <a:pt x="7395" y="3783"/>
                </a:cubicBezTo>
                <a:cubicBezTo>
                  <a:pt x="7395" y="3783"/>
                  <a:pt x="7395" y="3783"/>
                  <a:pt x="7395" y="3783"/>
                </a:cubicBezTo>
                <a:cubicBezTo>
                  <a:pt x="7395" y="3783"/>
                  <a:pt x="7395" y="3783"/>
                  <a:pt x="7395" y="3783"/>
                </a:cubicBezTo>
                <a:cubicBezTo>
                  <a:pt x="7395" y="3829"/>
                  <a:pt x="7386" y="3860"/>
                  <a:pt x="7368" y="3876"/>
                </a:cubicBezTo>
                <a:cubicBezTo>
                  <a:pt x="7359" y="3891"/>
                  <a:pt x="7368" y="3923"/>
                  <a:pt x="7377" y="3938"/>
                </a:cubicBezTo>
                <a:cubicBezTo>
                  <a:pt x="7404" y="4000"/>
                  <a:pt x="7423" y="4000"/>
                  <a:pt x="7450" y="3954"/>
                </a:cubicBezTo>
                <a:cubicBezTo>
                  <a:pt x="7459" y="3938"/>
                  <a:pt x="7459" y="3923"/>
                  <a:pt x="7468" y="3923"/>
                </a:cubicBezTo>
                <a:cubicBezTo>
                  <a:pt x="7478" y="3907"/>
                  <a:pt x="7487" y="3907"/>
                  <a:pt x="7496" y="3907"/>
                </a:cubicBezTo>
                <a:cubicBezTo>
                  <a:pt x="7496" y="3907"/>
                  <a:pt x="7505" y="3923"/>
                  <a:pt x="7505" y="3923"/>
                </a:cubicBezTo>
                <a:cubicBezTo>
                  <a:pt x="7505" y="3923"/>
                  <a:pt x="7505" y="3923"/>
                  <a:pt x="7505" y="3923"/>
                </a:cubicBezTo>
                <a:cubicBezTo>
                  <a:pt x="7505" y="3923"/>
                  <a:pt x="7505" y="3923"/>
                  <a:pt x="7505" y="3923"/>
                </a:cubicBezTo>
                <a:cubicBezTo>
                  <a:pt x="7505" y="3923"/>
                  <a:pt x="7505" y="3923"/>
                  <a:pt x="7505" y="3923"/>
                </a:cubicBezTo>
                <a:cubicBezTo>
                  <a:pt x="7514" y="3923"/>
                  <a:pt x="7514" y="3923"/>
                  <a:pt x="7523" y="3938"/>
                </a:cubicBezTo>
                <a:cubicBezTo>
                  <a:pt x="7523" y="3954"/>
                  <a:pt x="7514" y="3954"/>
                  <a:pt x="7505" y="3954"/>
                </a:cubicBezTo>
                <a:cubicBezTo>
                  <a:pt x="7496" y="3969"/>
                  <a:pt x="7487" y="4000"/>
                  <a:pt x="7487" y="4016"/>
                </a:cubicBezTo>
                <a:cubicBezTo>
                  <a:pt x="7478" y="4031"/>
                  <a:pt x="7478" y="4047"/>
                  <a:pt x="7487" y="4047"/>
                </a:cubicBezTo>
                <a:cubicBezTo>
                  <a:pt x="7496" y="4047"/>
                  <a:pt x="7505" y="4062"/>
                  <a:pt x="7505" y="4062"/>
                </a:cubicBezTo>
                <a:cubicBezTo>
                  <a:pt x="7514" y="4078"/>
                  <a:pt x="7523" y="4093"/>
                  <a:pt x="7514" y="4109"/>
                </a:cubicBezTo>
                <a:cubicBezTo>
                  <a:pt x="7514" y="4125"/>
                  <a:pt x="7505" y="4125"/>
                  <a:pt x="7505" y="4140"/>
                </a:cubicBezTo>
                <a:cubicBezTo>
                  <a:pt x="7505" y="4140"/>
                  <a:pt x="7505" y="4140"/>
                  <a:pt x="7505" y="4140"/>
                </a:cubicBezTo>
                <a:cubicBezTo>
                  <a:pt x="7505" y="4140"/>
                  <a:pt x="7505" y="4140"/>
                  <a:pt x="7505" y="4140"/>
                </a:cubicBezTo>
                <a:cubicBezTo>
                  <a:pt x="7523" y="4140"/>
                  <a:pt x="7542" y="4171"/>
                  <a:pt x="7542" y="4202"/>
                </a:cubicBezTo>
                <a:cubicBezTo>
                  <a:pt x="7542" y="4202"/>
                  <a:pt x="7542" y="4202"/>
                  <a:pt x="7542" y="4202"/>
                </a:cubicBezTo>
                <a:cubicBezTo>
                  <a:pt x="7533" y="4202"/>
                  <a:pt x="7533" y="4202"/>
                  <a:pt x="7533" y="4202"/>
                </a:cubicBezTo>
                <a:cubicBezTo>
                  <a:pt x="7523" y="4187"/>
                  <a:pt x="7514" y="4171"/>
                  <a:pt x="7505" y="4140"/>
                </a:cubicBezTo>
                <a:cubicBezTo>
                  <a:pt x="7505" y="4140"/>
                  <a:pt x="7505" y="4140"/>
                  <a:pt x="7505" y="4140"/>
                </a:cubicBezTo>
                <a:cubicBezTo>
                  <a:pt x="7505" y="4140"/>
                  <a:pt x="7505" y="4140"/>
                  <a:pt x="7505" y="4140"/>
                </a:cubicBezTo>
                <a:cubicBezTo>
                  <a:pt x="7487" y="4140"/>
                  <a:pt x="7468" y="4125"/>
                  <a:pt x="7450" y="4109"/>
                </a:cubicBezTo>
                <a:cubicBezTo>
                  <a:pt x="7432" y="4109"/>
                  <a:pt x="7423" y="4109"/>
                  <a:pt x="7404" y="4093"/>
                </a:cubicBezTo>
                <a:cubicBezTo>
                  <a:pt x="7395" y="4093"/>
                  <a:pt x="7377" y="4125"/>
                  <a:pt x="7377" y="4156"/>
                </a:cubicBezTo>
                <a:cubicBezTo>
                  <a:pt x="7377" y="4156"/>
                  <a:pt x="7377" y="4156"/>
                  <a:pt x="7377" y="4156"/>
                </a:cubicBezTo>
                <a:cubicBezTo>
                  <a:pt x="7386" y="4171"/>
                  <a:pt x="7386" y="4187"/>
                  <a:pt x="7386" y="4202"/>
                </a:cubicBezTo>
                <a:cubicBezTo>
                  <a:pt x="7377" y="4218"/>
                  <a:pt x="7368" y="4218"/>
                  <a:pt x="7368" y="4218"/>
                </a:cubicBezTo>
                <a:cubicBezTo>
                  <a:pt x="7349" y="4233"/>
                  <a:pt x="7349" y="4249"/>
                  <a:pt x="7340" y="4264"/>
                </a:cubicBezTo>
                <a:cubicBezTo>
                  <a:pt x="7340" y="4280"/>
                  <a:pt x="7331" y="4311"/>
                  <a:pt x="7340" y="4342"/>
                </a:cubicBezTo>
                <a:cubicBezTo>
                  <a:pt x="7340" y="4389"/>
                  <a:pt x="7349" y="4435"/>
                  <a:pt x="7377" y="4466"/>
                </a:cubicBezTo>
                <a:cubicBezTo>
                  <a:pt x="7377" y="4466"/>
                  <a:pt x="7377" y="4466"/>
                  <a:pt x="7386" y="4466"/>
                </a:cubicBezTo>
                <a:cubicBezTo>
                  <a:pt x="7414" y="4482"/>
                  <a:pt x="7441" y="4466"/>
                  <a:pt x="7468" y="4451"/>
                </a:cubicBezTo>
                <a:cubicBezTo>
                  <a:pt x="7478" y="4435"/>
                  <a:pt x="7487" y="4404"/>
                  <a:pt x="7478" y="4373"/>
                </a:cubicBezTo>
                <a:cubicBezTo>
                  <a:pt x="7478" y="4373"/>
                  <a:pt x="7468" y="4358"/>
                  <a:pt x="7459" y="4342"/>
                </a:cubicBezTo>
                <a:cubicBezTo>
                  <a:pt x="7450" y="4327"/>
                  <a:pt x="7450" y="4311"/>
                  <a:pt x="7441" y="4280"/>
                </a:cubicBezTo>
                <a:cubicBezTo>
                  <a:pt x="7441" y="4280"/>
                  <a:pt x="7441" y="4280"/>
                  <a:pt x="7441" y="4280"/>
                </a:cubicBezTo>
                <a:cubicBezTo>
                  <a:pt x="7441" y="4264"/>
                  <a:pt x="7441" y="4264"/>
                  <a:pt x="7441" y="4264"/>
                </a:cubicBezTo>
                <a:cubicBezTo>
                  <a:pt x="7441" y="4280"/>
                  <a:pt x="7441" y="4280"/>
                  <a:pt x="7441" y="4280"/>
                </a:cubicBezTo>
                <a:cubicBezTo>
                  <a:pt x="7441" y="4280"/>
                  <a:pt x="7441" y="4280"/>
                  <a:pt x="7441" y="4280"/>
                </a:cubicBezTo>
                <a:cubicBezTo>
                  <a:pt x="7478" y="4311"/>
                  <a:pt x="7514" y="4342"/>
                  <a:pt x="7551" y="4342"/>
                </a:cubicBezTo>
                <a:cubicBezTo>
                  <a:pt x="7560" y="4342"/>
                  <a:pt x="7569" y="4373"/>
                  <a:pt x="7560" y="4373"/>
                </a:cubicBezTo>
                <a:cubicBezTo>
                  <a:pt x="7551" y="4389"/>
                  <a:pt x="7551" y="4404"/>
                  <a:pt x="7542" y="4420"/>
                </a:cubicBezTo>
                <a:cubicBezTo>
                  <a:pt x="7542" y="4420"/>
                  <a:pt x="7542" y="4404"/>
                  <a:pt x="7542" y="4404"/>
                </a:cubicBezTo>
                <a:cubicBezTo>
                  <a:pt x="7542" y="4420"/>
                  <a:pt x="7542" y="4420"/>
                  <a:pt x="7542" y="4420"/>
                </a:cubicBezTo>
                <a:cubicBezTo>
                  <a:pt x="7542" y="4420"/>
                  <a:pt x="7542" y="4420"/>
                  <a:pt x="7542" y="4420"/>
                </a:cubicBezTo>
                <a:cubicBezTo>
                  <a:pt x="7533" y="4435"/>
                  <a:pt x="7533" y="4451"/>
                  <a:pt x="7523" y="4466"/>
                </a:cubicBezTo>
                <a:cubicBezTo>
                  <a:pt x="7523" y="4482"/>
                  <a:pt x="7523" y="4482"/>
                  <a:pt x="7523" y="4497"/>
                </a:cubicBezTo>
                <a:cubicBezTo>
                  <a:pt x="7533" y="4529"/>
                  <a:pt x="7533" y="4529"/>
                  <a:pt x="7514" y="4529"/>
                </a:cubicBezTo>
                <a:cubicBezTo>
                  <a:pt x="7505" y="4529"/>
                  <a:pt x="7496" y="4529"/>
                  <a:pt x="7496" y="4544"/>
                </a:cubicBezTo>
                <a:cubicBezTo>
                  <a:pt x="7487" y="4606"/>
                  <a:pt x="7468" y="4637"/>
                  <a:pt x="7432" y="4622"/>
                </a:cubicBezTo>
                <a:cubicBezTo>
                  <a:pt x="7423" y="4622"/>
                  <a:pt x="7414" y="4622"/>
                  <a:pt x="7395" y="4637"/>
                </a:cubicBezTo>
                <a:cubicBezTo>
                  <a:pt x="7395" y="4653"/>
                  <a:pt x="7404" y="4684"/>
                  <a:pt x="7404" y="4715"/>
                </a:cubicBezTo>
                <a:cubicBezTo>
                  <a:pt x="7414" y="4715"/>
                  <a:pt x="7414" y="4715"/>
                  <a:pt x="7414" y="4715"/>
                </a:cubicBezTo>
                <a:cubicBezTo>
                  <a:pt x="7414" y="4715"/>
                  <a:pt x="7414" y="4715"/>
                  <a:pt x="7414" y="4715"/>
                </a:cubicBezTo>
                <a:cubicBezTo>
                  <a:pt x="7414" y="4715"/>
                  <a:pt x="7414" y="4715"/>
                  <a:pt x="7414" y="4715"/>
                </a:cubicBezTo>
                <a:cubicBezTo>
                  <a:pt x="7404" y="4715"/>
                  <a:pt x="7404" y="4715"/>
                  <a:pt x="7404" y="4715"/>
                </a:cubicBezTo>
                <a:cubicBezTo>
                  <a:pt x="7404" y="4715"/>
                  <a:pt x="7395" y="4699"/>
                  <a:pt x="7386" y="4699"/>
                </a:cubicBezTo>
                <a:cubicBezTo>
                  <a:pt x="7368" y="4699"/>
                  <a:pt x="7368" y="4699"/>
                  <a:pt x="7368" y="4731"/>
                </a:cubicBezTo>
                <a:cubicBezTo>
                  <a:pt x="7359" y="4731"/>
                  <a:pt x="7359" y="4746"/>
                  <a:pt x="7359" y="4762"/>
                </a:cubicBezTo>
                <a:cubicBezTo>
                  <a:pt x="7340" y="4777"/>
                  <a:pt x="7331" y="4793"/>
                  <a:pt x="7322" y="4824"/>
                </a:cubicBezTo>
                <a:cubicBezTo>
                  <a:pt x="7322" y="4839"/>
                  <a:pt x="7313" y="4870"/>
                  <a:pt x="7313" y="4886"/>
                </a:cubicBezTo>
                <a:cubicBezTo>
                  <a:pt x="7304" y="4902"/>
                  <a:pt x="7304" y="4933"/>
                  <a:pt x="7304" y="4948"/>
                </a:cubicBezTo>
                <a:cubicBezTo>
                  <a:pt x="7304" y="4964"/>
                  <a:pt x="7304" y="4979"/>
                  <a:pt x="7313" y="4995"/>
                </a:cubicBezTo>
                <a:cubicBezTo>
                  <a:pt x="7313" y="4995"/>
                  <a:pt x="7322" y="5010"/>
                  <a:pt x="7331" y="5010"/>
                </a:cubicBezTo>
                <a:cubicBezTo>
                  <a:pt x="7331" y="5010"/>
                  <a:pt x="7331" y="5010"/>
                  <a:pt x="7331" y="5010"/>
                </a:cubicBezTo>
                <a:cubicBezTo>
                  <a:pt x="7331" y="5010"/>
                  <a:pt x="7331" y="5010"/>
                  <a:pt x="7331" y="5010"/>
                </a:cubicBezTo>
                <a:cubicBezTo>
                  <a:pt x="7340" y="5010"/>
                  <a:pt x="7340" y="4995"/>
                  <a:pt x="7340" y="4995"/>
                </a:cubicBezTo>
                <a:cubicBezTo>
                  <a:pt x="7340" y="4995"/>
                  <a:pt x="7340" y="4995"/>
                  <a:pt x="7349" y="4995"/>
                </a:cubicBezTo>
                <a:cubicBezTo>
                  <a:pt x="7340" y="5010"/>
                  <a:pt x="7340" y="5010"/>
                  <a:pt x="7331" y="5010"/>
                </a:cubicBezTo>
                <a:cubicBezTo>
                  <a:pt x="7331" y="5010"/>
                  <a:pt x="7331" y="5010"/>
                  <a:pt x="7331" y="5010"/>
                </a:cubicBezTo>
                <a:cubicBezTo>
                  <a:pt x="7331" y="5010"/>
                  <a:pt x="7331" y="5010"/>
                  <a:pt x="7331" y="5010"/>
                </a:cubicBezTo>
                <a:cubicBezTo>
                  <a:pt x="7313" y="5026"/>
                  <a:pt x="7304" y="5041"/>
                  <a:pt x="7295" y="5072"/>
                </a:cubicBezTo>
                <a:cubicBezTo>
                  <a:pt x="7285" y="5088"/>
                  <a:pt x="7276" y="5119"/>
                  <a:pt x="7295" y="5150"/>
                </a:cubicBezTo>
                <a:cubicBezTo>
                  <a:pt x="7304" y="5166"/>
                  <a:pt x="7304" y="5197"/>
                  <a:pt x="7304" y="5212"/>
                </a:cubicBezTo>
                <a:cubicBezTo>
                  <a:pt x="7304" y="5228"/>
                  <a:pt x="7304" y="5259"/>
                  <a:pt x="7313" y="5274"/>
                </a:cubicBezTo>
                <a:cubicBezTo>
                  <a:pt x="7322" y="5321"/>
                  <a:pt x="7331" y="5383"/>
                  <a:pt x="7322" y="5461"/>
                </a:cubicBezTo>
                <a:cubicBezTo>
                  <a:pt x="7322" y="5461"/>
                  <a:pt x="7322" y="5476"/>
                  <a:pt x="7322" y="5476"/>
                </a:cubicBezTo>
                <a:cubicBezTo>
                  <a:pt x="7322" y="5492"/>
                  <a:pt x="7331" y="5508"/>
                  <a:pt x="7340" y="5508"/>
                </a:cubicBezTo>
                <a:cubicBezTo>
                  <a:pt x="7359" y="5492"/>
                  <a:pt x="7377" y="5492"/>
                  <a:pt x="7395" y="5476"/>
                </a:cubicBezTo>
                <a:cubicBezTo>
                  <a:pt x="7395" y="5476"/>
                  <a:pt x="7395" y="5476"/>
                  <a:pt x="7395" y="5476"/>
                </a:cubicBezTo>
                <a:cubicBezTo>
                  <a:pt x="7395" y="5476"/>
                  <a:pt x="7395" y="5476"/>
                  <a:pt x="7395" y="5476"/>
                </a:cubicBezTo>
                <a:cubicBezTo>
                  <a:pt x="7404" y="5461"/>
                  <a:pt x="7404" y="5461"/>
                  <a:pt x="7404" y="5461"/>
                </a:cubicBezTo>
                <a:cubicBezTo>
                  <a:pt x="7404" y="5476"/>
                  <a:pt x="7404" y="5476"/>
                  <a:pt x="7395" y="5476"/>
                </a:cubicBezTo>
                <a:cubicBezTo>
                  <a:pt x="7395" y="5476"/>
                  <a:pt x="7395" y="5476"/>
                  <a:pt x="7395" y="5476"/>
                </a:cubicBezTo>
                <a:cubicBezTo>
                  <a:pt x="7395" y="5476"/>
                  <a:pt x="7395" y="5476"/>
                  <a:pt x="7395" y="5476"/>
                </a:cubicBezTo>
                <a:cubicBezTo>
                  <a:pt x="7386" y="5508"/>
                  <a:pt x="7368" y="5523"/>
                  <a:pt x="7359" y="5539"/>
                </a:cubicBezTo>
                <a:cubicBezTo>
                  <a:pt x="7340" y="5554"/>
                  <a:pt x="7331" y="5585"/>
                  <a:pt x="7340" y="5616"/>
                </a:cubicBezTo>
                <a:cubicBezTo>
                  <a:pt x="7340" y="5663"/>
                  <a:pt x="7349" y="5710"/>
                  <a:pt x="7368" y="5756"/>
                </a:cubicBezTo>
                <a:cubicBezTo>
                  <a:pt x="7368" y="5741"/>
                  <a:pt x="7368" y="5741"/>
                  <a:pt x="7368" y="5741"/>
                </a:cubicBezTo>
                <a:cubicBezTo>
                  <a:pt x="7368" y="5756"/>
                  <a:pt x="7368" y="5756"/>
                  <a:pt x="7368" y="5756"/>
                </a:cubicBezTo>
                <a:cubicBezTo>
                  <a:pt x="7368" y="5756"/>
                  <a:pt x="7368" y="5756"/>
                  <a:pt x="7368" y="5756"/>
                </a:cubicBezTo>
                <a:cubicBezTo>
                  <a:pt x="7359" y="5756"/>
                  <a:pt x="7359" y="5756"/>
                  <a:pt x="7359" y="5756"/>
                </a:cubicBezTo>
                <a:cubicBezTo>
                  <a:pt x="7368" y="5756"/>
                  <a:pt x="7368" y="5772"/>
                  <a:pt x="7377" y="5787"/>
                </a:cubicBezTo>
                <a:cubicBezTo>
                  <a:pt x="7386" y="5803"/>
                  <a:pt x="7395" y="5818"/>
                  <a:pt x="7386" y="5834"/>
                </a:cubicBezTo>
                <a:cubicBezTo>
                  <a:pt x="7386" y="5849"/>
                  <a:pt x="7377" y="5865"/>
                  <a:pt x="7386" y="5880"/>
                </a:cubicBezTo>
                <a:cubicBezTo>
                  <a:pt x="7404" y="5912"/>
                  <a:pt x="7404" y="5943"/>
                  <a:pt x="7414" y="5974"/>
                </a:cubicBezTo>
                <a:cubicBezTo>
                  <a:pt x="7414" y="6005"/>
                  <a:pt x="7414" y="6020"/>
                  <a:pt x="7414" y="6036"/>
                </a:cubicBezTo>
                <a:cubicBezTo>
                  <a:pt x="7404" y="6051"/>
                  <a:pt x="7404" y="6067"/>
                  <a:pt x="7404" y="6067"/>
                </a:cubicBezTo>
                <a:cubicBezTo>
                  <a:pt x="7423" y="6083"/>
                  <a:pt x="7432" y="6114"/>
                  <a:pt x="7441" y="6129"/>
                </a:cubicBezTo>
                <a:cubicBezTo>
                  <a:pt x="7468" y="6129"/>
                  <a:pt x="7478" y="6160"/>
                  <a:pt x="7478" y="6191"/>
                </a:cubicBezTo>
                <a:cubicBezTo>
                  <a:pt x="7478" y="6207"/>
                  <a:pt x="7487" y="6207"/>
                  <a:pt x="7487" y="6207"/>
                </a:cubicBezTo>
                <a:cubicBezTo>
                  <a:pt x="7505" y="6207"/>
                  <a:pt x="7514" y="6191"/>
                  <a:pt x="7533" y="6191"/>
                </a:cubicBezTo>
                <a:cubicBezTo>
                  <a:pt x="7542" y="6191"/>
                  <a:pt x="7551" y="6176"/>
                  <a:pt x="7560" y="6176"/>
                </a:cubicBezTo>
                <a:cubicBezTo>
                  <a:pt x="7569" y="6176"/>
                  <a:pt x="7587" y="6176"/>
                  <a:pt x="7587" y="6207"/>
                </a:cubicBezTo>
                <a:cubicBezTo>
                  <a:pt x="7587" y="6238"/>
                  <a:pt x="7597" y="6269"/>
                  <a:pt x="7615" y="6300"/>
                </a:cubicBezTo>
                <a:cubicBezTo>
                  <a:pt x="7615" y="6300"/>
                  <a:pt x="7615" y="6331"/>
                  <a:pt x="7624" y="6331"/>
                </a:cubicBezTo>
                <a:cubicBezTo>
                  <a:pt x="7633" y="6347"/>
                  <a:pt x="7633" y="6362"/>
                  <a:pt x="7642" y="6347"/>
                </a:cubicBezTo>
                <a:cubicBezTo>
                  <a:pt x="7661" y="6347"/>
                  <a:pt x="7679" y="6362"/>
                  <a:pt x="7697" y="6378"/>
                </a:cubicBezTo>
                <a:cubicBezTo>
                  <a:pt x="7706" y="6378"/>
                  <a:pt x="7725" y="6362"/>
                  <a:pt x="7734" y="6347"/>
                </a:cubicBezTo>
                <a:cubicBezTo>
                  <a:pt x="7743" y="6285"/>
                  <a:pt x="7743" y="6222"/>
                  <a:pt x="7761" y="6176"/>
                </a:cubicBezTo>
                <a:cubicBezTo>
                  <a:pt x="7771" y="6145"/>
                  <a:pt x="7780" y="6098"/>
                  <a:pt x="7798" y="6067"/>
                </a:cubicBezTo>
                <a:cubicBezTo>
                  <a:pt x="7807" y="6051"/>
                  <a:pt x="7816" y="6020"/>
                  <a:pt x="7816" y="5989"/>
                </a:cubicBezTo>
                <a:cubicBezTo>
                  <a:pt x="7816" y="5958"/>
                  <a:pt x="7825" y="5943"/>
                  <a:pt x="7825" y="5912"/>
                </a:cubicBezTo>
                <a:cubicBezTo>
                  <a:pt x="7825" y="5912"/>
                  <a:pt x="7825" y="5912"/>
                  <a:pt x="7825" y="5912"/>
                </a:cubicBezTo>
                <a:cubicBezTo>
                  <a:pt x="7825" y="5912"/>
                  <a:pt x="7825" y="5912"/>
                  <a:pt x="7825" y="5912"/>
                </a:cubicBezTo>
                <a:cubicBezTo>
                  <a:pt x="7825" y="5912"/>
                  <a:pt x="7816" y="5912"/>
                  <a:pt x="7816" y="5896"/>
                </a:cubicBezTo>
                <a:cubicBezTo>
                  <a:pt x="7816" y="5896"/>
                  <a:pt x="7816" y="5896"/>
                  <a:pt x="7816" y="5896"/>
                </a:cubicBezTo>
                <a:cubicBezTo>
                  <a:pt x="7816" y="5880"/>
                  <a:pt x="7816" y="5880"/>
                  <a:pt x="7825" y="5896"/>
                </a:cubicBezTo>
                <a:cubicBezTo>
                  <a:pt x="7825" y="5896"/>
                  <a:pt x="7825" y="5896"/>
                  <a:pt x="7825" y="5912"/>
                </a:cubicBezTo>
                <a:cubicBezTo>
                  <a:pt x="7825" y="5912"/>
                  <a:pt x="7825" y="5912"/>
                  <a:pt x="7825" y="5912"/>
                </a:cubicBezTo>
                <a:cubicBezTo>
                  <a:pt x="7825" y="5912"/>
                  <a:pt x="7825" y="5912"/>
                  <a:pt x="7825" y="5912"/>
                </a:cubicBezTo>
                <a:cubicBezTo>
                  <a:pt x="7844" y="5896"/>
                  <a:pt x="7853" y="5880"/>
                  <a:pt x="7862" y="5865"/>
                </a:cubicBezTo>
                <a:cubicBezTo>
                  <a:pt x="7871" y="5818"/>
                  <a:pt x="7889" y="5772"/>
                  <a:pt x="7917" y="5741"/>
                </a:cubicBezTo>
                <a:cubicBezTo>
                  <a:pt x="7935" y="5710"/>
                  <a:pt x="7944" y="5663"/>
                  <a:pt x="7935" y="5601"/>
                </a:cubicBezTo>
                <a:cubicBezTo>
                  <a:pt x="7926" y="5585"/>
                  <a:pt x="7935" y="5570"/>
                  <a:pt x="7944" y="5570"/>
                </a:cubicBezTo>
                <a:cubicBezTo>
                  <a:pt x="7954" y="5554"/>
                  <a:pt x="7954" y="5554"/>
                  <a:pt x="7963" y="5554"/>
                </a:cubicBezTo>
                <a:cubicBezTo>
                  <a:pt x="7963" y="5539"/>
                  <a:pt x="7963" y="5523"/>
                  <a:pt x="7963" y="5508"/>
                </a:cubicBezTo>
                <a:cubicBezTo>
                  <a:pt x="7963" y="5508"/>
                  <a:pt x="7963" y="5492"/>
                  <a:pt x="7963" y="5492"/>
                </a:cubicBezTo>
                <a:cubicBezTo>
                  <a:pt x="7954" y="5461"/>
                  <a:pt x="7954" y="5461"/>
                  <a:pt x="7972" y="5445"/>
                </a:cubicBezTo>
                <a:cubicBezTo>
                  <a:pt x="7990" y="5445"/>
                  <a:pt x="7999" y="5445"/>
                  <a:pt x="7999" y="5414"/>
                </a:cubicBezTo>
                <a:cubicBezTo>
                  <a:pt x="8008" y="5383"/>
                  <a:pt x="8027" y="5368"/>
                  <a:pt x="8045" y="5368"/>
                </a:cubicBezTo>
                <a:cubicBezTo>
                  <a:pt x="8073" y="5383"/>
                  <a:pt x="8100" y="5352"/>
                  <a:pt x="8137" y="5368"/>
                </a:cubicBezTo>
                <a:cubicBezTo>
                  <a:pt x="8146" y="5368"/>
                  <a:pt x="8146" y="5352"/>
                  <a:pt x="8155" y="5352"/>
                </a:cubicBezTo>
                <a:cubicBezTo>
                  <a:pt x="8155" y="5337"/>
                  <a:pt x="8164" y="5321"/>
                  <a:pt x="8173" y="5321"/>
                </a:cubicBezTo>
                <a:cubicBezTo>
                  <a:pt x="8210" y="5321"/>
                  <a:pt x="8246" y="5290"/>
                  <a:pt x="8283" y="5243"/>
                </a:cubicBezTo>
                <a:cubicBezTo>
                  <a:pt x="8283" y="5243"/>
                  <a:pt x="8292" y="5243"/>
                  <a:pt x="8292" y="5243"/>
                </a:cubicBezTo>
                <a:cubicBezTo>
                  <a:pt x="8320" y="5228"/>
                  <a:pt x="8338" y="5197"/>
                  <a:pt x="8347" y="5166"/>
                </a:cubicBezTo>
                <a:cubicBezTo>
                  <a:pt x="8365" y="5104"/>
                  <a:pt x="8393" y="5072"/>
                  <a:pt x="8411" y="5026"/>
                </a:cubicBezTo>
                <a:cubicBezTo>
                  <a:pt x="8429" y="4964"/>
                  <a:pt x="8466" y="4964"/>
                  <a:pt x="8494" y="4902"/>
                </a:cubicBezTo>
                <a:cubicBezTo>
                  <a:pt x="8512" y="4886"/>
                  <a:pt x="8530" y="4902"/>
                  <a:pt x="8548" y="4902"/>
                </a:cubicBezTo>
                <a:cubicBezTo>
                  <a:pt x="8558" y="4902"/>
                  <a:pt x="8567" y="4886"/>
                  <a:pt x="8576" y="4886"/>
                </a:cubicBezTo>
                <a:cubicBezTo>
                  <a:pt x="8585" y="4886"/>
                  <a:pt x="8594" y="4870"/>
                  <a:pt x="8594" y="4870"/>
                </a:cubicBezTo>
                <a:cubicBezTo>
                  <a:pt x="8613" y="4886"/>
                  <a:pt x="8631" y="4886"/>
                  <a:pt x="8640" y="4870"/>
                </a:cubicBezTo>
                <a:cubicBezTo>
                  <a:pt x="8667" y="4839"/>
                  <a:pt x="8695" y="4839"/>
                  <a:pt x="8732" y="4824"/>
                </a:cubicBezTo>
                <a:cubicBezTo>
                  <a:pt x="8777" y="4808"/>
                  <a:pt x="8823" y="4777"/>
                  <a:pt x="8860" y="4731"/>
                </a:cubicBezTo>
                <a:cubicBezTo>
                  <a:pt x="8905" y="4668"/>
                  <a:pt x="8960" y="4606"/>
                  <a:pt x="9015" y="4544"/>
                </a:cubicBezTo>
                <a:close/>
                <a:moveTo>
                  <a:pt x="9372" y="1794"/>
                </a:moveTo>
                <a:cubicBezTo>
                  <a:pt x="9372" y="1794"/>
                  <a:pt x="9381" y="1794"/>
                  <a:pt x="9381" y="1794"/>
                </a:cubicBezTo>
                <a:cubicBezTo>
                  <a:pt x="9381" y="1794"/>
                  <a:pt x="9391" y="1794"/>
                  <a:pt x="9391" y="1809"/>
                </a:cubicBezTo>
                <a:cubicBezTo>
                  <a:pt x="9391" y="1809"/>
                  <a:pt x="9391" y="1825"/>
                  <a:pt x="9381" y="1825"/>
                </a:cubicBezTo>
                <a:cubicBezTo>
                  <a:pt x="9381" y="1825"/>
                  <a:pt x="9372" y="1809"/>
                  <a:pt x="9372" y="1809"/>
                </a:cubicBezTo>
                <a:cubicBezTo>
                  <a:pt x="9372" y="1809"/>
                  <a:pt x="9372" y="1809"/>
                  <a:pt x="9372" y="1794"/>
                </a:cubicBezTo>
                <a:close/>
                <a:moveTo>
                  <a:pt x="9317" y="1840"/>
                </a:moveTo>
                <a:cubicBezTo>
                  <a:pt x="9317" y="1840"/>
                  <a:pt x="9326" y="1825"/>
                  <a:pt x="9326" y="1825"/>
                </a:cubicBezTo>
                <a:cubicBezTo>
                  <a:pt x="9326" y="1825"/>
                  <a:pt x="9336" y="1825"/>
                  <a:pt x="9336" y="1825"/>
                </a:cubicBezTo>
                <a:cubicBezTo>
                  <a:pt x="9345" y="1840"/>
                  <a:pt x="9345" y="1840"/>
                  <a:pt x="9336" y="1856"/>
                </a:cubicBezTo>
                <a:cubicBezTo>
                  <a:pt x="9336" y="1856"/>
                  <a:pt x="9326" y="1871"/>
                  <a:pt x="9326" y="1871"/>
                </a:cubicBezTo>
                <a:cubicBezTo>
                  <a:pt x="9317" y="1871"/>
                  <a:pt x="9317" y="1856"/>
                  <a:pt x="9317" y="1840"/>
                </a:cubicBezTo>
                <a:close/>
                <a:moveTo>
                  <a:pt x="8118" y="5306"/>
                </a:moveTo>
                <a:cubicBezTo>
                  <a:pt x="8118" y="5306"/>
                  <a:pt x="8118" y="5306"/>
                  <a:pt x="8109" y="5306"/>
                </a:cubicBezTo>
                <a:cubicBezTo>
                  <a:pt x="8118" y="5290"/>
                  <a:pt x="8118" y="5290"/>
                  <a:pt x="8118" y="5290"/>
                </a:cubicBezTo>
                <a:cubicBezTo>
                  <a:pt x="8118" y="5290"/>
                  <a:pt x="8118" y="5290"/>
                  <a:pt x="8127" y="5306"/>
                </a:cubicBezTo>
                <a:cubicBezTo>
                  <a:pt x="8118" y="5306"/>
                  <a:pt x="8118" y="5306"/>
                  <a:pt x="8118" y="5306"/>
                </a:cubicBezTo>
                <a:close/>
                <a:moveTo>
                  <a:pt x="8530" y="659"/>
                </a:moveTo>
                <a:cubicBezTo>
                  <a:pt x="8530" y="659"/>
                  <a:pt x="8530" y="644"/>
                  <a:pt x="8530" y="659"/>
                </a:cubicBezTo>
                <a:cubicBezTo>
                  <a:pt x="8530" y="659"/>
                  <a:pt x="8539" y="659"/>
                  <a:pt x="8539" y="659"/>
                </a:cubicBezTo>
                <a:cubicBezTo>
                  <a:pt x="8539" y="659"/>
                  <a:pt x="8530" y="659"/>
                  <a:pt x="8530" y="659"/>
                </a:cubicBezTo>
                <a:close/>
                <a:moveTo>
                  <a:pt x="8558" y="706"/>
                </a:moveTo>
                <a:cubicBezTo>
                  <a:pt x="8548" y="706"/>
                  <a:pt x="8548" y="690"/>
                  <a:pt x="8548" y="690"/>
                </a:cubicBezTo>
                <a:cubicBezTo>
                  <a:pt x="8548" y="690"/>
                  <a:pt x="8548" y="690"/>
                  <a:pt x="8548" y="690"/>
                </a:cubicBezTo>
                <a:cubicBezTo>
                  <a:pt x="8548" y="675"/>
                  <a:pt x="8548" y="675"/>
                  <a:pt x="8548" y="675"/>
                </a:cubicBezTo>
                <a:cubicBezTo>
                  <a:pt x="8548" y="675"/>
                  <a:pt x="8548" y="675"/>
                  <a:pt x="8548" y="690"/>
                </a:cubicBezTo>
                <a:cubicBezTo>
                  <a:pt x="8548" y="690"/>
                  <a:pt x="8548" y="690"/>
                  <a:pt x="8548" y="690"/>
                </a:cubicBezTo>
                <a:cubicBezTo>
                  <a:pt x="8558" y="690"/>
                  <a:pt x="8558" y="690"/>
                  <a:pt x="8558" y="706"/>
                </a:cubicBezTo>
                <a:cubicBezTo>
                  <a:pt x="8558" y="706"/>
                  <a:pt x="8558" y="706"/>
                  <a:pt x="8558" y="706"/>
                </a:cubicBezTo>
                <a:close/>
                <a:moveTo>
                  <a:pt x="8768" y="4342"/>
                </a:moveTo>
                <a:cubicBezTo>
                  <a:pt x="8768" y="4327"/>
                  <a:pt x="8768" y="4327"/>
                  <a:pt x="8768" y="4327"/>
                </a:cubicBezTo>
                <a:cubicBezTo>
                  <a:pt x="8768" y="4327"/>
                  <a:pt x="8768" y="4327"/>
                  <a:pt x="8768" y="4327"/>
                </a:cubicBezTo>
                <a:lnTo>
                  <a:pt x="8768" y="4342"/>
                </a:lnTo>
                <a:close/>
                <a:moveTo>
                  <a:pt x="8786" y="4109"/>
                </a:moveTo>
                <a:cubicBezTo>
                  <a:pt x="8786" y="4109"/>
                  <a:pt x="8786" y="4109"/>
                  <a:pt x="8786" y="4109"/>
                </a:cubicBezTo>
                <a:cubicBezTo>
                  <a:pt x="8796" y="4109"/>
                  <a:pt x="8796" y="4109"/>
                  <a:pt x="8796" y="4109"/>
                </a:cubicBezTo>
                <a:cubicBezTo>
                  <a:pt x="8796" y="4125"/>
                  <a:pt x="8796" y="4125"/>
                  <a:pt x="8796" y="4125"/>
                </a:cubicBezTo>
                <a:lnTo>
                  <a:pt x="8786" y="4109"/>
                </a:lnTo>
                <a:close/>
                <a:moveTo>
                  <a:pt x="7395" y="3752"/>
                </a:moveTo>
                <a:cubicBezTo>
                  <a:pt x="7395" y="3752"/>
                  <a:pt x="7395" y="3752"/>
                  <a:pt x="7395" y="3752"/>
                </a:cubicBezTo>
                <a:cubicBezTo>
                  <a:pt x="7395" y="3767"/>
                  <a:pt x="7395" y="3767"/>
                  <a:pt x="7395" y="3767"/>
                </a:cubicBezTo>
                <a:cubicBezTo>
                  <a:pt x="7395" y="3767"/>
                  <a:pt x="7395" y="3767"/>
                  <a:pt x="7395" y="3767"/>
                </a:cubicBezTo>
                <a:cubicBezTo>
                  <a:pt x="7395" y="3767"/>
                  <a:pt x="7395" y="3752"/>
                  <a:pt x="7395" y="3752"/>
                </a:cubicBezTo>
                <a:close/>
                <a:moveTo>
                  <a:pt x="9189" y="2975"/>
                </a:moveTo>
                <a:cubicBezTo>
                  <a:pt x="9189" y="2975"/>
                  <a:pt x="9189" y="2975"/>
                  <a:pt x="9189" y="2975"/>
                </a:cubicBezTo>
                <a:cubicBezTo>
                  <a:pt x="9189" y="2975"/>
                  <a:pt x="9189" y="2975"/>
                  <a:pt x="9189" y="2959"/>
                </a:cubicBezTo>
                <a:cubicBezTo>
                  <a:pt x="9189" y="2975"/>
                  <a:pt x="9189" y="2975"/>
                  <a:pt x="9189" y="2975"/>
                </a:cubicBezTo>
                <a:cubicBezTo>
                  <a:pt x="9189" y="2975"/>
                  <a:pt x="9189" y="2975"/>
                  <a:pt x="9189" y="2975"/>
                </a:cubicBezTo>
                <a:close/>
                <a:moveTo>
                  <a:pt x="17600" y="17489"/>
                </a:moveTo>
                <a:cubicBezTo>
                  <a:pt x="17600" y="17489"/>
                  <a:pt x="17600" y="17489"/>
                  <a:pt x="17600" y="17489"/>
                </a:cubicBezTo>
                <a:cubicBezTo>
                  <a:pt x="17591" y="17489"/>
                  <a:pt x="17591" y="17489"/>
                  <a:pt x="17591" y="17489"/>
                </a:cubicBezTo>
                <a:cubicBezTo>
                  <a:pt x="17591" y="17489"/>
                  <a:pt x="17591" y="17489"/>
                  <a:pt x="17591" y="17489"/>
                </a:cubicBezTo>
                <a:cubicBezTo>
                  <a:pt x="17591" y="17489"/>
                  <a:pt x="17591" y="17489"/>
                  <a:pt x="17600" y="17489"/>
                </a:cubicBezTo>
                <a:close/>
                <a:moveTo>
                  <a:pt x="20209" y="17411"/>
                </a:moveTo>
                <a:cubicBezTo>
                  <a:pt x="20181" y="17442"/>
                  <a:pt x="20181" y="17442"/>
                  <a:pt x="20172" y="17411"/>
                </a:cubicBezTo>
                <a:cubicBezTo>
                  <a:pt x="20163" y="17395"/>
                  <a:pt x="20163" y="17395"/>
                  <a:pt x="20163" y="17380"/>
                </a:cubicBezTo>
                <a:cubicBezTo>
                  <a:pt x="20145" y="17349"/>
                  <a:pt x="20145" y="17302"/>
                  <a:pt x="20117" y="17271"/>
                </a:cubicBezTo>
                <a:cubicBezTo>
                  <a:pt x="20108" y="17224"/>
                  <a:pt x="20072" y="17178"/>
                  <a:pt x="20081" y="17116"/>
                </a:cubicBezTo>
                <a:cubicBezTo>
                  <a:pt x="20090" y="17085"/>
                  <a:pt x="20072" y="17069"/>
                  <a:pt x="20062" y="17053"/>
                </a:cubicBezTo>
                <a:cubicBezTo>
                  <a:pt x="20044" y="17053"/>
                  <a:pt x="20026" y="17038"/>
                  <a:pt x="20017" y="17022"/>
                </a:cubicBezTo>
                <a:cubicBezTo>
                  <a:pt x="20007" y="17022"/>
                  <a:pt x="20007" y="17007"/>
                  <a:pt x="20007" y="17007"/>
                </a:cubicBezTo>
                <a:cubicBezTo>
                  <a:pt x="20007" y="16960"/>
                  <a:pt x="19998" y="16929"/>
                  <a:pt x="19989" y="16883"/>
                </a:cubicBezTo>
                <a:cubicBezTo>
                  <a:pt x="19980" y="16851"/>
                  <a:pt x="19971" y="16820"/>
                  <a:pt x="19971" y="16789"/>
                </a:cubicBezTo>
                <a:cubicBezTo>
                  <a:pt x="19971" y="16774"/>
                  <a:pt x="19962" y="16758"/>
                  <a:pt x="19962" y="16758"/>
                </a:cubicBezTo>
                <a:cubicBezTo>
                  <a:pt x="19916" y="16712"/>
                  <a:pt x="19888" y="16649"/>
                  <a:pt x="19843" y="16618"/>
                </a:cubicBezTo>
                <a:cubicBezTo>
                  <a:pt x="19834" y="16618"/>
                  <a:pt x="19834" y="16603"/>
                  <a:pt x="19824" y="16587"/>
                </a:cubicBezTo>
                <a:cubicBezTo>
                  <a:pt x="19824" y="16541"/>
                  <a:pt x="19815" y="16510"/>
                  <a:pt x="19815" y="16478"/>
                </a:cubicBezTo>
                <a:cubicBezTo>
                  <a:pt x="19824" y="16416"/>
                  <a:pt x="19815" y="16370"/>
                  <a:pt x="19797" y="16339"/>
                </a:cubicBezTo>
                <a:cubicBezTo>
                  <a:pt x="19788" y="16292"/>
                  <a:pt x="19779" y="16261"/>
                  <a:pt x="19788" y="16214"/>
                </a:cubicBezTo>
                <a:cubicBezTo>
                  <a:pt x="19788" y="16183"/>
                  <a:pt x="19779" y="16152"/>
                  <a:pt x="19779" y="16121"/>
                </a:cubicBezTo>
                <a:cubicBezTo>
                  <a:pt x="19779" y="16074"/>
                  <a:pt x="19769" y="16043"/>
                  <a:pt x="19751" y="16012"/>
                </a:cubicBezTo>
                <a:cubicBezTo>
                  <a:pt x="19742" y="15997"/>
                  <a:pt x="19724" y="15981"/>
                  <a:pt x="19715" y="15997"/>
                </a:cubicBezTo>
                <a:cubicBezTo>
                  <a:pt x="19696" y="15997"/>
                  <a:pt x="19687" y="15981"/>
                  <a:pt x="19687" y="15966"/>
                </a:cubicBezTo>
                <a:cubicBezTo>
                  <a:pt x="19687" y="15950"/>
                  <a:pt x="19678" y="15935"/>
                  <a:pt x="19687" y="15919"/>
                </a:cubicBezTo>
                <a:cubicBezTo>
                  <a:pt x="19687" y="15872"/>
                  <a:pt x="19678" y="15841"/>
                  <a:pt x="19669" y="15795"/>
                </a:cubicBezTo>
                <a:cubicBezTo>
                  <a:pt x="19660" y="15733"/>
                  <a:pt x="19641" y="15670"/>
                  <a:pt x="19632" y="15608"/>
                </a:cubicBezTo>
                <a:cubicBezTo>
                  <a:pt x="19632" y="15608"/>
                  <a:pt x="19623" y="15593"/>
                  <a:pt x="19614" y="15593"/>
                </a:cubicBezTo>
                <a:cubicBezTo>
                  <a:pt x="19614" y="15577"/>
                  <a:pt x="19605" y="15593"/>
                  <a:pt x="19605" y="15593"/>
                </a:cubicBezTo>
                <a:cubicBezTo>
                  <a:pt x="19596" y="15593"/>
                  <a:pt x="19596" y="15608"/>
                  <a:pt x="19596" y="15608"/>
                </a:cubicBezTo>
                <a:cubicBezTo>
                  <a:pt x="19586" y="15655"/>
                  <a:pt x="19577" y="15686"/>
                  <a:pt x="19568" y="15733"/>
                </a:cubicBezTo>
                <a:cubicBezTo>
                  <a:pt x="19559" y="15764"/>
                  <a:pt x="19559" y="15810"/>
                  <a:pt x="19550" y="15841"/>
                </a:cubicBezTo>
                <a:cubicBezTo>
                  <a:pt x="19541" y="15919"/>
                  <a:pt x="19532" y="15981"/>
                  <a:pt x="19532" y="16043"/>
                </a:cubicBezTo>
                <a:cubicBezTo>
                  <a:pt x="19532" y="16074"/>
                  <a:pt x="19532" y="16090"/>
                  <a:pt x="19532" y="16106"/>
                </a:cubicBezTo>
                <a:cubicBezTo>
                  <a:pt x="19522" y="16168"/>
                  <a:pt x="19513" y="16214"/>
                  <a:pt x="19504" y="16276"/>
                </a:cubicBezTo>
                <a:cubicBezTo>
                  <a:pt x="19495" y="16308"/>
                  <a:pt x="19486" y="16339"/>
                  <a:pt x="19477" y="16370"/>
                </a:cubicBezTo>
                <a:cubicBezTo>
                  <a:pt x="19477" y="16401"/>
                  <a:pt x="19458" y="16416"/>
                  <a:pt x="19440" y="16416"/>
                </a:cubicBezTo>
                <a:cubicBezTo>
                  <a:pt x="19422" y="16432"/>
                  <a:pt x="19394" y="16416"/>
                  <a:pt x="19376" y="16385"/>
                </a:cubicBezTo>
                <a:cubicBezTo>
                  <a:pt x="19367" y="16370"/>
                  <a:pt x="19358" y="16339"/>
                  <a:pt x="19358" y="16308"/>
                </a:cubicBezTo>
                <a:cubicBezTo>
                  <a:pt x="19348" y="16308"/>
                  <a:pt x="19348" y="16308"/>
                  <a:pt x="19339" y="16308"/>
                </a:cubicBezTo>
                <a:cubicBezTo>
                  <a:pt x="19321" y="16308"/>
                  <a:pt x="19303" y="16308"/>
                  <a:pt x="19284" y="16276"/>
                </a:cubicBezTo>
                <a:cubicBezTo>
                  <a:pt x="19266" y="16230"/>
                  <a:pt x="19248" y="16214"/>
                  <a:pt x="19220" y="16199"/>
                </a:cubicBezTo>
                <a:cubicBezTo>
                  <a:pt x="19202" y="16183"/>
                  <a:pt x="19193" y="16168"/>
                  <a:pt x="19184" y="16152"/>
                </a:cubicBezTo>
                <a:cubicBezTo>
                  <a:pt x="19175" y="16121"/>
                  <a:pt x="19165" y="16106"/>
                  <a:pt x="19156" y="16090"/>
                </a:cubicBezTo>
                <a:cubicBezTo>
                  <a:pt x="19147" y="16074"/>
                  <a:pt x="19138" y="16059"/>
                  <a:pt x="19147" y="16043"/>
                </a:cubicBezTo>
                <a:cubicBezTo>
                  <a:pt x="19156" y="15997"/>
                  <a:pt x="19175" y="15950"/>
                  <a:pt x="19175" y="15904"/>
                </a:cubicBezTo>
                <a:cubicBezTo>
                  <a:pt x="19175" y="15904"/>
                  <a:pt x="19184" y="15888"/>
                  <a:pt x="19184" y="15888"/>
                </a:cubicBezTo>
                <a:cubicBezTo>
                  <a:pt x="19193" y="15872"/>
                  <a:pt x="19202" y="15872"/>
                  <a:pt x="19211" y="15857"/>
                </a:cubicBezTo>
                <a:cubicBezTo>
                  <a:pt x="19220" y="15826"/>
                  <a:pt x="19229" y="15795"/>
                  <a:pt x="19239" y="15748"/>
                </a:cubicBezTo>
                <a:cubicBezTo>
                  <a:pt x="19239" y="15748"/>
                  <a:pt x="19239" y="15733"/>
                  <a:pt x="19239" y="15733"/>
                </a:cubicBezTo>
                <a:cubicBezTo>
                  <a:pt x="19220" y="15717"/>
                  <a:pt x="19211" y="15702"/>
                  <a:pt x="19202" y="15717"/>
                </a:cubicBezTo>
                <a:cubicBezTo>
                  <a:pt x="19184" y="15733"/>
                  <a:pt x="19175" y="15733"/>
                  <a:pt x="19165" y="15717"/>
                </a:cubicBezTo>
                <a:cubicBezTo>
                  <a:pt x="19156" y="15702"/>
                  <a:pt x="19147" y="15717"/>
                  <a:pt x="19138" y="15717"/>
                </a:cubicBezTo>
                <a:cubicBezTo>
                  <a:pt x="19129" y="15717"/>
                  <a:pt x="19120" y="15733"/>
                  <a:pt x="19120" y="15733"/>
                </a:cubicBezTo>
                <a:cubicBezTo>
                  <a:pt x="19074" y="15702"/>
                  <a:pt x="19037" y="15686"/>
                  <a:pt x="19001" y="15655"/>
                </a:cubicBezTo>
                <a:cubicBezTo>
                  <a:pt x="18982" y="15639"/>
                  <a:pt x="18955" y="15624"/>
                  <a:pt x="18937" y="15608"/>
                </a:cubicBezTo>
                <a:cubicBezTo>
                  <a:pt x="18937" y="15608"/>
                  <a:pt x="18927" y="15608"/>
                  <a:pt x="18927" y="15608"/>
                </a:cubicBezTo>
                <a:cubicBezTo>
                  <a:pt x="18918" y="15624"/>
                  <a:pt x="18918" y="15624"/>
                  <a:pt x="18918" y="15624"/>
                </a:cubicBezTo>
                <a:cubicBezTo>
                  <a:pt x="18918" y="15624"/>
                  <a:pt x="18918" y="15639"/>
                  <a:pt x="18918" y="15639"/>
                </a:cubicBezTo>
                <a:cubicBezTo>
                  <a:pt x="18927" y="15655"/>
                  <a:pt x="18937" y="15655"/>
                  <a:pt x="18937" y="15670"/>
                </a:cubicBezTo>
                <a:cubicBezTo>
                  <a:pt x="18946" y="15686"/>
                  <a:pt x="18946" y="15702"/>
                  <a:pt x="18937" y="15717"/>
                </a:cubicBezTo>
                <a:cubicBezTo>
                  <a:pt x="18918" y="15733"/>
                  <a:pt x="18900" y="15733"/>
                  <a:pt x="18882" y="15733"/>
                </a:cubicBezTo>
                <a:cubicBezTo>
                  <a:pt x="18873" y="15733"/>
                  <a:pt x="18854" y="15733"/>
                  <a:pt x="18854" y="15748"/>
                </a:cubicBezTo>
                <a:cubicBezTo>
                  <a:pt x="18827" y="15764"/>
                  <a:pt x="18808" y="15779"/>
                  <a:pt x="18790" y="15810"/>
                </a:cubicBezTo>
                <a:cubicBezTo>
                  <a:pt x="18772" y="15857"/>
                  <a:pt x="18754" y="15904"/>
                  <a:pt x="18735" y="15950"/>
                </a:cubicBezTo>
                <a:cubicBezTo>
                  <a:pt x="18717" y="15981"/>
                  <a:pt x="18717" y="15997"/>
                  <a:pt x="18726" y="16028"/>
                </a:cubicBezTo>
                <a:cubicBezTo>
                  <a:pt x="18726" y="16043"/>
                  <a:pt x="18717" y="16059"/>
                  <a:pt x="18708" y="16059"/>
                </a:cubicBezTo>
                <a:cubicBezTo>
                  <a:pt x="18689" y="16059"/>
                  <a:pt x="18680" y="16043"/>
                  <a:pt x="18662" y="16059"/>
                </a:cubicBezTo>
                <a:cubicBezTo>
                  <a:pt x="18653" y="16059"/>
                  <a:pt x="18644" y="16059"/>
                  <a:pt x="18635" y="16043"/>
                </a:cubicBezTo>
                <a:cubicBezTo>
                  <a:pt x="18625" y="16012"/>
                  <a:pt x="18607" y="15981"/>
                  <a:pt x="18598" y="15966"/>
                </a:cubicBezTo>
                <a:cubicBezTo>
                  <a:pt x="18589" y="15935"/>
                  <a:pt x="18571" y="15935"/>
                  <a:pt x="18552" y="15935"/>
                </a:cubicBezTo>
                <a:cubicBezTo>
                  <a:pt x="18543" y="15950"/>
                  <a:pt x="18516" y="15950"/>
                  <a:pt x="18506" y="15981"/>
                </a:cubicBezTo>
                <a:cubicBezTo>
                  <a:pt x="18488" y="15997"/>
                  <a:pt x="18479" y="15997"/>
                  <a:pt x="18461" y="16012"/>
                </a:cubicBezTo>
                <a:cubicBezTo>
                  <a:pt x="18442" y="16012"/>
                  <a:pt x="18442" y="16059"/>
                  <a:pt x="18433" y="16074"/>
                </a:cubicBezTo>
                <a:cubicBezTo>
                  <a:pt x="18424" y="16090"/>
                  <a:pt x="18415" y="16106"/>
                  <a:pt x="18415" y="16106"/>
                </a:cubicBezTo>
                <a:cubicBezTo>
                  <a:pt x="18387" y="16121"/>
                  <a:pt x="18378" y="16152"/>
                  <a:pt x="18378" y="16183"/>
                </a:cubicBezTo>
                <a:cubicBezTo>
                  <a:pt x="18387" y="16199"/>
                  <a:pt x="18378" y="16199"/>
                  <a:pt x="18378" y="16214"/>
                </a:cubicBezTo>
                <a:cubicBezTo>
                  <a:pt x="18378" y="16230"/>
                  <a:pt x="18369" y="16245"/>
                  <a:pt x="18369" y="16245"/>
                </a:cubicBezTo>
                <a:cubicBezTo>
                  <a:pt x="18360" y="16230"/>
                  <a:pt x="18351" y="16230"/>
                  <a:pt x="18342" y="16230"/>
                </a:cubicBezTo>
                <a:cubicBezTo>
                  <a:pt x="18333" y="16230"/>
                  <a:pt x="18323" y="16261"/>
                  <a:pt x="18323" y="16276"/>
                </a:cubicBezTo>
                <a:cubicBezTo>
                  <a:pt x="18323" y="16292"/>
                  <a:pt x="18323" y="16308"/>
                  <a:pt x="18333" y="16323"/>
                </a:cubicBezTo>
                <a:cubicBezTo>
                  <a:pt x="18333" y="16323"/>
                  <a:pt x="18323" y="16339"/>
                  <a:pt x="18323" y="16339"/>
                </a:cubicBezTo>
                <a:cubicBezTo>
                  <a:pt x="18323" y="16339"/>
                  <a:pt x="18314" y="16339"/>
                  <a:pt x="18314" y="16339"/>
                </a:cubicBezTo>
                <a:cubicBezTo>
                  <a:pt x="18305" y="16323"/>
                  <a:pt x="18296" y="16292"/>
                  <a:pt x="18287" y="16276"/>
                </a:cubicBezTo>
                <a:cubicBezTo>
                  <a:pt x="18287" y="16261"/>
                  <a:pt x="18278" y="16261"/>
                  <a:pt x="18268" y="16276"/>
                </a:cubicBezTo>
                <a:cubicBezTo>
                  <a:pt x="18259" y="16292"/>
                  <a:pt x="18241" y="16308"/>
                  <a:pt x="18232" y="16323"/>
                </a:cubicBezTo>
                <a:cubicBezTo>
                  <a:pt x="18223" y="16339"/>
                  <a:pt x="18223" y="16354"/>
                  <a:pt x="18223" y="16370"/>
                </a:cubicBezTo>
                <a:cubicBezTo>
                  <a:pt x="18223" y="16432"/>
                  <a:pt x="18204" y="16494"/>
                  <a:pt x="18177" y="16525"/>
                </a:cubicBezTo>
                <a:cubicBezTo>
                  <a:pt x="18177" y="16541"/>
                  <a:pt x="18168" y="16556"/>
                  <a:pt x="18168" y="16572"/>
                </a:cubicBezTo>
                <a:cubicBezTo>
                  <a:pt x="18140" y="16634"/>
                  <a:pt x="18113" y="16665"/>
                  <a:pt x="18076" y="16665"/>
                </a:cubicBezTo>
                <a:cubicBezTo>
                  <a:pt x="18058" y="16665"/>
                  <a:pt x="18031" y="16680"/>
                  <a:pt x="18003" y="16680"/>
                </a:cubicBezTo>
                <a:cubicBezTo>
                  <a:pt x="17976" y="16727"/>
                  <a:pt x="17930" y="16712"/>
                  <a:pt x="17893" y="16758"/>
                </a:cubicBezTo>
                <a:cubicBezTo>
                  <a:pt x="17893" y="16758"/>
                  <a:pt x="17884" y="16774"/>
                  <a:pt x="17875" y="16758"/>
                </a:cubicBezTo>
                <a:cubicBezTo>
                  <a:pt x="17847" y="16758"/>
                  <a:pt x="17820" y="16774"/>
                  <a:pt x="17802" y="16789"/>
                </a:cubicBezTo>
                <a:cubicBezTo>
                  <a:pt x="17765" y="16820"/>
                  <a:pt x="17738" y="16851"/>
                  <a:pt x="17710" y="16867"/>
                </a:cubicBezTo>
                <a:cubicBezTo>
                  <a:pt x="17692" y="16883"/>
                  <a:pt x="17683" y="16914"/>
                  <a:pt x="17674" y="16929"/>
                </a:cubicBezTo>
                <a:cubicBezTo>
                  <a:pt x="17664" y="16945"/>
                  <a:pt x="17664" y="16929"/>
                  <a:pt x="17655" y="16929"/>
                </a:cubicBezTo>
                <a:cubicBezTo>
                  <a:pt x="17655" y="16929"/>
                  <a:pt x="17646" y="16929"/>
                  <a:pt x="17646" y="16929"/>
                </a:cubicBezTo>
                <a:cubicBezTo>
                  <a:pt x="17637" y="16945"/>
                  <a:pt x="17628" y="16960"/>
                  <a:pt x="17628" y="16976"/>
                </a:cubicBezTo>
                <a:cubicBezTo>
                  <a:pt x="17628" y="16991"/>
                  <a:pt x="17628" y="17022"/>
                  <a:pt x="17628" y="17038"/>
                </a:cubicBezTo>
                <a:cubicBezTo>
                  <a:pt x="17619" y="17085"/>
                  <a:pt x="17619" y="17116"/>
                  <a:pt x="17609" y="17147"/>
                </a:cubicBezTo>
                <a:cubicBezTo>
                  <a:pt x="17591" y="17178"/>
                  <a:pt x="17591" y="17209"/>
                  <a:pt x="17591" y="17255"/>
                </a:cubicBezTo>
                <a:cubicBezTo>
                  <a:pt x="17591" y="17302"/>
                  <a:pt x="17591" y="17349"/>
                  <a:pt x="17609" y="17395"/>
                </a:cubicBezTo>
                <a:cubicBezTo>
                  <a:pt x="17609" y="17411"/>
                  <a:pt x="17609" y="17426"/>
                  <a:pt x="17619" y="17426"/>
                </a:cubicBezTo>
                <a:cubicBezTo>
                  <a:pt x="17619" y="17442"/>
                  <a:pt x="17609" y="17457"/>
                  <a:pt x="17609" y="17473"/>
                </a:cubicBezTo>
                <a:cubicBezTo>
                  <a:pt x="17600" y="17473"/>
                  <a:pt x="17600" y="17473"/>
                  <a:pt x="17600" y="17489"/>
                </a:cubicBezTo>
                <a:cubicBezTo>
                  <a:pt x="17591" y="17504"/>
                  <a:pt x="17582" y="17520"/>
                  <a:pt x="17582" y="17535"/>
                </a:cubicBezTo>
                <a:cubicBezTo>
                  <a:pt x="17582" y="17535"/>
                  <a:pt x="17582" y="17535"/>
                  <a:pt x="17582" y="17535"/>
                </a:cubicBezTo>
                <a:cubicBezTo>
                  <a:pt x="17582" y="17535"/>
                  <a:pt x="17582" y="17535"/>
                  <a:pt x="17582" y="17535"/>
                </a:cubicBezTo>
                <a:cubicBezTo>
                  <a:pt x="17582" y="17535"/>
                  <a:pt x="17582" y="17535"/>
                  <a:pt x="17582" y="17535"/>
                </a:cubicBezTo>
                <a:cubicBezTo>
                  <a:pt x="17582" y="17551"/>
                  <a:pt x="17582" y="17566"/>
                  <a:pt x="17582" y="17582"/>
                </a:cubicBezTo>
                <a:cubicBezTo>
                  <a:pt x="17591" y="17613"/>
                  <a:pt x="17591" y="17644"/>
                  <a:pt x="17591" y="17675"/>
                </a:cubicBezTo>
                <a:cubicBezTo>
                  <a:pt x="17591" y="17722"/>
                  <a:pt x="17600" y="17784"/>
                  <a:pt x="17609" y="17830"/>
                </a:cubicBezTo>
                <a:cubicBezTo>
                  <a:pt x="17619" y="17893"/>
                  <a:pt x="17628" y="17939"/>
                  <a:pt x="17628" y="18001"/>
                </a:cubicBezTo>
                <a:cubicBezTo>
                  <a:pt x="17619" y="18064"/>
                  <a:pt x="17619" y="18141"/>
                  <a:pt x="17637" y="18203"/>
                </a:cubicBezTo>
                <a:cubicBezTo>
                  <a:pt x="17637" y="18219"/>
                  <a:pt x="17637" y="18234"/>
                  <a:pt x="17637" y="18266"/>
                </a:cubicBezTo>
                <a:cubicBezTo>
                  <a:pt x="17637" y="18297"/>
                  <a:pt x="17628" y="18328"/>
                  <a:pt x="17628" y="18359"/>
                </a:cubicBezTo>
                <a:cubicBezTo>
                  <a:pt x="17619" y="18421"/>
                  <a:pt x="17600" y="18452"/>
                  <a:pt x="17582" y="18483"/>
                </a:cubicBezTo>
                <a:cubicBezTo>
                  <a:pt x="17555" y="18514"/>
                  <a:pt x="17555" y="18561"/>
                  <a:pt x="17573" y="18592"/>
                </a:cubicBezTo>
                <a:cubicBezTo>
                  <a:pt x="17582" y="18623"/>
                  <a:pt x="17600" y="18638"/>
                  <a:pt x="17609" y="18654"/>
                </a:cubicBezTo>
                <a:cubicBezTo>
                  <a:pt x="17628" y="18685"/>
                  <a:pt x="17646" y="18701"/>
                  <a:pt x="17674" y="18716"/>
                </a:cubicBezTo>
                <a:cubicBezTo>
                  <a:pt x="17692" y="18716"/>
                  <a:pt x="17710" y="18716"/>
                  <a:pt x="17728" y="18716"/>
                </a:cubicBezTo>
                <a:cubicBezTo>
                  <a:pt x="17738" y="18716"/>
                  <a:pt x="17747" y="18716"/>
                  <a:pt x="17756" y="18701"/>
                </a:cubicBezTo>
                <a:cubicBezTo>
                  <a:pt x="17793" y="18654"/>
                  <a:pt x="17847" y="18654"/>
                  <a:pt x="17875" y="18592"/>
                </a:cubicBezTo>
                <a:cubicBezTo>
                  <a:pt x="17875" y="18592"/>
                  <a:pt x="17884" y="18576"/>
                  <a:pt x="17884" y="18576"/>
                </a:cubicBezTo>
                <a:cubicBezTo>
                  <a:pt x="17921" y="18576"/>
                  <a:pt x="17957" y="18561"/>
                  <a:pt x="18003" y="18561"/>
                </a:cubicBezTo>
                <a:cubicBezTo>
                  <a:pt x="18031" y="18576"/>
                  <a:pt x="18067" y="18576"/>
                  <a:pt x="18095" y="18576"/>
                </a:cubicBezTo>
                <a:cubicBezTo>
                  <a:pt x="18113" y="18576"/>
                  <a:pt x="18122" y="18561"/>
                  <a:pt x="18140" y="18545"/>
                </a:cubicBezTo>
                <a:cubicBezTo>
                  <a:pt x="18168" y="18483"/>
                  <a:pt x="18195" y="18452"/>
                  <a:pt x="18241" y="18421"/>
                </a:cubicBezTo>
                <a:cubicBezTo>
                  <a:pt x="18259" y="18405"/>
                  <a:pt x="18268" y="18390"/>
                  <a:pt x="18278" y="18374"/>
                </a:cubicBezTo>
                <a:cubicBezTo>
                  <a:pt x="18296" y="18359"/>
                  <a:pt x="18314" y="18359"/>
                  <a:pt x="18333" y="18359"/>
                </a:cubicBezTo>
                <a:cubicBezTo>
                  <a:pt x="18378" y="18374"/>
                  <a:pt x="18424" y="18359"/>
                  <a:pt x="18470" y="18312"/>
                </a:cubicBezTo>
                <a:cubicBezTo>
                  <a:pt x="18506" y="18281"/>
                  <a:pt x="18543" y="18281"/>
                  <a:pt x="18580" y="18281"/>
                </a:cubicBezTo>
                <a:cubicBezTo>
                  <a:pt x="18607" y="18281"/>
                  <a:pt x="18635" y="18281"/>
                  <a:pt x="18662" y="18281"/>
                </a:cubicBezTo>
                <a:cubicBezTo>
                  <a:pt x="18671" y="18281"/>
                  <a:pt x="18689" y="18297"/>
                  <a:pt x="18699" y="18312"/>
                </a:cubicBezTo>
                <a:cubicBezTo>
                  <a:pt x="18708" y="18343"/>
                  <a:pt x="18726" y="18343"/>
                  <a:pt x="18754" y="18359"/>
                </a:cubicBezTo>
                <a:cubicBezTo>
                  <a:pt x="18772" y="18359"/>
                  <a:pt x="18790" y="18390"/>
                  <a:pt x="18818" y="18405"/>
                </a:cubicBezTo>
                <a:cubicBezTo>
                  <a:pt x="18827" y="18405"/>
                  <a:pt x="18836" y="18436"/>
                  <a:pt x="18836" y="18452"/>
                </a:cubicBezTo>
                <a:cubicBezTo>
                  <a:pt x="18836" y="18483"/>
                  <a:pt x="18836" y="18514"/>
                  <a:pt x="18854" y="18530"/>
                </a:cubicBezTo>
                <a:cubicBezTo>
                  <a:pt x="18863" y="18545"/>
                  <a:pt x="18873" y="18576"/>
                  <a:pt x="18873" y="18607"/>
                </a:cubicBezTo>
                <a:cubicBezTo>
                  <a:pt x="18873" y="18638"/>
                  <a:pt x="18882" y="18670"/>
                  <a:pt x="18882" y="18701"/>
                </a:cubicBezTo>
                <a:cubicBezTo>
                  <a:pt x="18882" y="18716"/>
                  <a:pt x="18882" y="18732"/>
                  <a:pt x="18882" y="18747"/>
                </a:cubicBezTo>
                <a:cubicBezTo>
                  <a:pt x="18882" y="18747"/>
                  <a:pt x="18882" y="18763"/>
                  <a:pt x="18882" y="18763"/>
                </a:cubicBezTo>
                <a:cubicBezTo>
                  <a:pt x="18891" y="18763"/>
                  <a:pt x="18891" y="18778"/>
                  <a:pt x="18900" y="18778"/>
                </a:cubicBezTo>
                <a:cubicBezTo>
                  <a:pt x="18900" y="18794"/>
                  <a:pt x="18909" y="18778"/>
                  <a:pt x="18918" y="18778"/>
                </a:cubicBezTo>
                <a:cubicBezTo>
                  <a:pt x="18937" y="18747"/>
                  <a:pt x="18955" y="18701"/>
                  <a:pt x="18982" y="18654"/>
                </a:cubicBezTo>
                <a:cubicBezTo>
                  <a:pt x="18992" y="18638"/>
                  <a:pt x="19010" y="18623"/>
                  <a:pt x="19019" y="18607"/>
                </a:cubicBezTo>
                <a:cubicBezTo>
                  <a:pt x="19028" y="18592"/>
                  <a:pt x="19046" y="18561"/>
                  <a:pt x="19056" y="18545"/>
                </a:cubicBezTo>
                <a:cubicBezTo>
                  <a:pt x="19056" y="18545"/>
                  <a:pt x="19056" y="18545"/>
                  <a:pt x="19065" y="18545"/>
                </a:cubicBezTo>
                <a:cubicBezTo>
                  <a:pt x="19065" y="18545"/>
                  <a:pt x="19065" y="18545"/>
                  <a:pt x="19065" y="18545"/>
                </a:cubicBezTo>
                <a:cubicBezTo>
                  <a:pt x="19065" y="18576"/>
                  <a:pt x="19065" y="18592"/>
                  <a:pt x="19065" y="18607"/>
                </a:cubicBezTo>
                <a:cubicBezTo>
                  <a:pt x="19037" y="18638"/>
                  <a:pt x="19028" y="18670"/>
                  <a:pt x="19019" y="18716"/>
                </a:cubicBezTo>
                <a:cubicBezTo>
                  <a:pt x="19019" y="18763"/>
                  <a:pt x="19001" y="18794"/>
                  <a:pt x="18982" y="18809"/>
                </a:cubicBezTo>
                <a:cubicBezTo>
                  <a:pt x="18973" y="18809"/>
                  <a:pt x="18973" y="18825"/>
                  <a:pt x="18973" y="18840"/>
                </a:cubicBezTo>
                <a:cubicBezTo>
                  <a:pt x="18973" y="18840"/>
                  <a:pt x="18973" y="18856"/>
                  <a:pt x="18973" y="18856"/>
                </a:cubicBezTo>
                <a:cubicBezTo>
                  <a:pt x="18982" y="18856"/>
                  <a:pt x="18992" y="18856"/>
                  <a:pt x="19001" y="18856"/>
                </a:cubicBezTo>
                <a:cubicBezTo>
                  <a:pt x="19019" y="18856"/>
                  <a:pt x="19037" y="18840"/>
                  <a:pt x="19046" y="18794"/>
                </a:cubicBezTo>
                <a:cubicBezTo>
                  <a:pt x="19056" y="18794"/>
                  <a:pt x="19056" y="18778"/>
                  <a:pt x="19056" y="18778"/>
                </a:cubicBezTo>
                <a:cubicBezTo>
                  <a:pt x="19056" y="18778"/>
                  <a:pt x="19065" y="18763"/>
                  <a:pt x="19065" y="18763"/>
                </a:cubicBezTo>
                <a:cubicBezTo>
                  <a:pt x="19065" y="18778"/>
                  <a:pt x="19074" y="18778"/>
                  <a:pt x="19074" y="18778"/>
                </a:cubicBezTo>
                <a:cubicBezTo>
                  <a:pt x="19074" y="18825"/>
                  <a:pt x="19074" y="18872"/>
                  <a:pt x="19056" y="18903"/>
                </a:cubicBezTo>
                <a:cubicBezTo>
                  <a:pt x="19046" y="18918"/>
                  <a:pt x="19056" y="18934"/>
                  <a:pt x="19065" y="18934"/>
                </a:cubicBezTo>
                <a:cubicBezTo>
                  <a:pt x="19074" y="18934"/>
                  <a:pt x="19092" y="18934"/>
                  <a:pt x="19101" y="18934"/>
                </a:cubicBezTo>
                <a:cubicBezTo>
                  <a:pt x="19101" y="18934"/>
                  <a:pt x="19101" y="18934"/>
                  <a:pt x="19101" y="18934"/>
                </a:cubicBezTo>
                <a:cubicBezTo>
                  <a:pt x="19101" y="18918"/>
                  <a:pt x="19101" y="18918"/>
                  <a:pt x="19101" y="18918"/>
                </a:cubicBezTo>
                <a:cubicBezTo>
                  <a:pt x="19101" y="18934"/>
                  <a:pt x="19101" y="18934"/>
                  <a:pt x="19101" y="18934"/>
                </a:cubicBezTo>
                <a:cubicBezTo>
                  <a:pt x="19101" y="18934"/>
                  <a:pt x="19101" y="18934"/>
                  <a:pt x="19101" y="18934"/>
                </a:cubicBezTo>
                <a:cubicBezTo>
                  <a:pt x="19101" y="18934"/>
                  <a:pt x="19101" y="18934"/>
                  <a:pt x="19101" y="18949"/>
                </a:cubicBezTo>
                <a:cubicBezTo>
                  <a:pt x="19120" y="19011"/>
                  <a:pt x="19129" y="19089"/>
                  <a:pt x="19111" y="19167"/>
                </a:cubicBezTo>
                <a:cubicBezTo>
                  <a:pt x="19101" y="19182"/>
                  <a:pt x="19111" y="19198"/>
                  <a:pt x="19111" y="19213"/>
                </a:cubicBezTo>
                <a:cubicBezTo>
                  <a:pt x="19120" y="19245"/>
                  <a:pt x="19129" y="19260"/>
                  <a:pt x="19129" y="19276"/>
                </a:cubicBezTo>
                <a:cubicBezTo>
                  <a:pt x="19147" y="19338"/>
                  <a:pt x="19175" y="19384"/>
                  <a:pt x="19211" y="19400"/>
                </a:cubicBezTo>
                <a:cubicBezTo>
                  <a:pt x="19229" y="19400"/>
                  <a:pt x="19248" y="19431"/>
                  <a:pt x="19266" y="19447"/>
                </a:cubicBezTo>
                <a:cubicBezTo>
                  <a:pt x="19275" y="19462"/>
                  <a:pt x="19284" y="19478"/>
                  <a:pt x="19294" y="19493"/>
                </a:cubicBezTo>
                <a:cubicBezTo>
                  <a:pt x="19303" y="19509"/>
                  <a:pt x="19321" y="19509"/>
                  <a:pt x="19330" y="19493"/>
                </a:cubicBezTo>
                <a:cubicBezTo>
                  <a:pt x="19358" y="19462"/>
                  <a:pt x="19394" y="19447"/>
                  <a:pt x="19413" y="19384"/>
                </a:cubicBezTo>
                <a:cubicBezTo>
                  <a:pt x="19422" y="19369"/>
                  <a:pt x="19422" y="19384"/>
                  <a:pt x="19431" y="19384"/>
                </a:cubicBezTo>
                <a:cubicBezTo>
                  <a:pt x="19431" y="19384"/>
                  <a:pt x="19431" y="19400"/>
                  <a:pt x="19431" y="19400"/>
                </a:cubicBezTo>
                <a:cubicBezTo>
                  <a:pt x="19431" y="19415"/>
                  <a:pt x="19422" y="19431"/>
                  <a:pt x="19422" y="19431"/>
                </a:cubicBezTo>
                <a:cubicBezTo>
                  <a:pt x="19440" y="19478"/>
                  <a:pt x="19458" y="19524"/>
                  <a:pt x="19477" y="19555"/>
                </a:cubicBezTo>
                <a:cubicBezTo>
                  <a:pt x="19486" y="19571"/>
                  <a:pt x="19495" y="19571"/>
                  <a:pt x="19495" y="19571"/>
                </a:cubicBezTo>
                <a:cubicBezTo>
                  <a:pt x="19522" y="19524"/>
                  <a:pt x="19559" y="19493"/>
                  <a:pt x="19586" y="19447"/>
                </a:cubicBezTo>
                <a:cubicBezTo>
                  <a:pt x="19614" y="19415"/>
                  <a:pt x="19651" y="19384"/>
                  <a:pt x="19687" y="19384"/>
                </a:cubicBezTo>
                <a:cubicBezTo>
                  <a:pt x="19696" y="19384"/>
                  <a:pt x="19705" y="19384"/>
                  <a:pt x="19724" y="19384"/>
                </a:cubicBezTo>
                <a:cubicBezTo>
                  <a:pt x="19742" y="19384"/>
                  <a:pt x="19779" y="19338"/>
                  <a:pt x="19779" y="19307"/>
                </a:cubicBezTo>
                <a:cubicBezTo>
                  <a:pt x="19779" y="19245"/>
                  <a:pt x="19797" y="19182"/>
                  <a:pt x="19806" y="19136"/>
                </a:cubicBezTo>
                <a:cubicBezTo>
                  <a:pt x="19815" y="19074"/>
                  <a:pt x="19834" y="19011"/>
                  <a:pt x="19861" y="18965"/>
                </a:cubicBezTo>
                <a:cubicBezTo>
                  <a:pt x="19879" y="18934"/>
                  <a:pt x="19888" y="18903"/>
                  <a:pt x="19898" y="18872"/>
                </a:cubicBezTo>
                <a:cubicBezTo>
                  <a:pt x="19916" y="18825"/>
                  <a:pt x="19925" y="18778"/>
                  <a:pt x="19943" y="18732"/>
                </a:cubicBezTo>
                <a:cubicBezTo>
                  <a:pt x="19962" y="18654"/>
                  <a:pt x="19989" y="18592"/>
                  <a:pt x="20035" y="18545"/>
                </a:cubicBezTo>
                <a:cubicBezTo>
                  <a:pt x="20044" y="18545"/>
                  <a:pt x="20053" y="18530"/>
                  <a:pt x="20053" y="18514"/>
                </a:cubicBezTo>
                <a:cubicBezTo>
                  <a:pt x="20062" y="18452"/>
                  <a:pt x="20099" y="18421"/>
                  <a:pt x="20108" y="18359"/>
                </a:cubicBezTo>
                <a:cubicBezTo>
                  <a:pt x="20117" y="18312"/>
                  <a:pt x="20117" y="18250"/>
                  <a:pt x="20136" y="18188"/>
                </a:cubicBezTo>
                <a:cubicBezTo>
                  <a:pt x="20154" y="18126"/>
                  <a:pt x="20154" y="18048"/>
                  <a:pt x="20181" y="17986"/>
                </a:cubicBezTo>
                <a:cubicBezTo>
                  <a:pt x="20191" y="17970"/>
                  <a:pt x="20191" y="17955"/>
                  <a:pt x="20191" y="17924"/>
                </a:cubicBezTo>
                <a:cubicBezTo>
                  <a:pt x="20200" y="17877"/>
                  <a:pt x="20200" y="17846"/>
                  <a:pt x="20191" y="17799"/>
                </a:cubicBezTo>
                <a:cubicBezTo>
                  <a:pt x="20181" y="17768"/>
                  <a:pt x="20181" y="17737"/>
                  <a:pt x="20191" y="17706"/>
                </a:cubicBezTo>
                <a:cubicBezTo>
                  <a:pt x="20191" y="17675"/>
                  <a:pt x="20191" y="17659"/>
                  <a:pt x="20191" y="17628"/>
                </a:cubicBezTo>
                <a:cubicBezTo>
                  <a:pt x="20191" y="17566"/>
                  <a:pt x="20200" y="17504"/>
                  <a:pt x="20218" y="17457"/>
                </a:cubicBezTo>
                <a:cubicBezTo>
                  <a:pt x="20218" y="17442"/>
                  <a:pt x="20218" y="17426"/>
                  <a:pt x="20218" y="17426"/>
                </a:cubicBezTo>
                <a:cubicBezTo>
                  <a:pt x="20218" y="17426"/>
                  <a:pt x="20218" y="17411"/>
                  <a:pt x="20218" y="17411"/>
                </a:cubicBezTo>
                <a:cubicBezTo>
                  <a:pt x="20209" y="17411"/>
                  <a:pt x="20209" y="17411"/>
                  <a:pt x="20209" y="17411"/>
                </a:cubicBezTo>
                <a:close/>
                <a:moveTo>
                  <a:pt x="6453" y="1390"/>
                </a:moveTo>
                <a:cubicBezTo>
                  <a:pt x="6453" y="1390"/>
                  <a:pt x="6453" y="1390"/>
                  <a:pt x="6453" y="1390"/>
                </a:cubicBezTo>
                <a:cubicBezTo>
                  <a:pt x="6453" y="1390"/>
                  <a:pt x="6453" y="1390"/>
                  <a:pt x="6453" y="1390"/>
                </a:cubicBezTo>
                <a:cubicBezTo>
                  <a:pt x="6453" y="1390"/>
                  <a:pt x="6443" y="1390"/>
                  <a:pt x="6443" y="1390"/>
                </a:cubicBezTo>
                <a:cubicBezTo>
                  <a:pt x="6443" y="1390"/>
                  <a:pt x="6443" y="1390"/>
                  <a:pt x="6453" y="1390"/>
                </a:cubicBezTo>
                <a:close/>
                <a:moveTo>
                  <a:pt x="6526" y="986"/>
                </a:moveTo>
                <a:cubicBezTo>
                  <a:pt x="6526" y="986"/>
                  <a:pt x="6526" y="986"/>
                  <a:pt x="6526" y="986"/>
                </a:cubicBezTo>
                <a:cubicBezTo>
                  <a:pt x="6526" y="986"/>
                  <a:pt x="6526" y="986"/>
                  <a:pt x="6526" y="986"/>
                </a:cubicBezTo>
                <a:cubicBezTo>
                  <a:pt x="6526" y="986"/>
                  <a:pt x="6526" y="986"/>
                  <a:pt x="6526" y="986"/>
                </a:cubicBezTo>
                <a:cubicBezTo>
                  <a:pt x="6526" y="986"/>
                  <a:pt x="6526" y="986"/>
                  <a:pt x="6526" y="986"/>
                </a:cubicBezTo>
                <a:close/>
                <a:moveTo>
                  <a:pt x="6535" y="1032"/>
                </a:moveTo>
                <a:cubicBezTo>
                  <a:pt x="6526" y="1063"/>
                  <a:pt x="6526" y="1079"/>
                  <a:pt x="6535" y="1110"/>
                </a:cubicBezTo>
                <a:cubicBezTo>
                  <a:pt x="6535" y="1141"/>
                  <a:pt x="6544" y="1172"/>
                  <a:pt x="6535" y="1219"/>
                </a:cubicBezTo>
                <a:cubicBezTo>
                  <a:pt x="6526" y="1234"/>
                  <a:pt x="6526" y="1281"/>
                  <a:pt x="6526" y="1296"/>
                </a:cubicBezTo>
                <a:cubicBezTo>
                  <a:pt x="6517" y="1312"/>
                  <a:pt x="6517" y="1312"/>
                  <a:pt x="6507" y="1327"/>
                </a:cubicBezTo>
                <a:cubicBezTo>
                  <a:pt x="6489" y="1327"/>
                  <a:pt x="6498" y="1358"/>
                  <a:pt x="6498" y="1390"/>
                </a:cubicBezTo>
                <a:cubicBezTo>
                  <a:pt x="6498" y="1390"/>
                  <a:pt x="6498" y="1390"/>
                  <a:pt x="6498" y="1390"/>
                </a:cubicBezTo>
                <a:cubicBezTo>
                  <a:pt x="6507" y="1405"/>
                  <a:pt x="6507" y="1405"/>
                  <a:pt x="6517" y="1421"/>
                </a:cubicBezTo>
                <a:cubicBezTo>
                  <a:pt x="6517" y="1421"/>
                  <a:pt x="6517" y="1421"/>
                  <a:pt x="6526" y="1421"/>
                </a:cubicBezTo>
                <a:cubicBezTo>
                  <a:pt x="6526" y="1436"/>
                  <a:pt x="6535" y="1436"/>
                  <a:pt x="6544" y="1436"/>
                </a:cubicBezTo>
                <a:cubicBezTo>
                  <a:pt x="6544" y="1436"/>
                  <a:pt x="6544" y="1436"/>
                  <a:pt x="6553" y="1436"/>
                </a:cubicBezTo>
                <a:cubicBezTo>
                  <a:pt x="6553" y="1436"/>
                  <a:pt x="6553" y="1452"/>
                  <a:pt x="6544" y="1452"/>
                </a:cubicBezTo>
                <a:cubicBezTo>
                  <a:pt x="6553" y="1452"/>
                  <a:pt x="6553" y="1452"/>
                  <a:pt x="6562" y="1452"/>
                </a:cubicBezTo>
                <a:cubicBezTo>
                  <a:pt x="6562" y="1452"/>
                  <a:pt x="6562" y="1467"/>
                  <a:pt x="6562" y="1467"/>
                </a:cubicBezTo>
                <a:cubicBezTo>
                  <a:pt x="6562" y="1467"/>
                  <a:pt x="6562" y="1467"/>
                  <a:pt x="6562" y="1467"/>
                </a:cubicBezTo>
                <a:cubicBezTo>
                  <a:pt x="6553" y="1483"/>
                  <a:pt x="6553" y="1483"/>
                  <a:pt x="6553" y="1467"/>
                </a:cubicBezTo>
                <a:cubicBezTo>
                  <a:pt x="6544" y="1467"/>
                  <a:pt x="6544" y="1452"/>
                  <a:pt x="6544" y="1452"/>
                </a:cubicBezTo>
                <a:cubicBezTo>
                  <a:pt x="6544" y="1452"/>
                  <a:pt x="6544" y="1452"/>
                  <a:pt x="6544" y="1452"/>
                </a:cubicBezTo>
                <a:cubicBezTo>
                  <a:pt x="6544" y="1436"/>
                  <a:pt x="6544" y="1436"/>
                  <a:pt x="6544" y="1436"/>
                </a:cubicBezTo>
                <a:cubicBezTo>
                  <a:pt x="6535" y="1436"/>
                  <a:pt x="6526" y="1436"/>
                  <a:pt x="6526" y="1421"/>
                </a:cubicBezTo>
                <a:cubicBezTo>
                  <a:pt x="6517" y="1421"/>
                  <a:pt x="6517" y="1421"/>
                  <a:pt x="6517" y="1421"/>
                </a:cubicBezTo>
                <a:cubicBezTo>
                  <a:pt x="6507" y="1405"/>
                  <a:pt x="6498" y="1405"/>
                  <a:pt x="6498" y="1390"/>
                </a:cubicBezTo>
                <a:cubicBezTo>
                  <a:pt x="6498" y="1390"/>
                  <a:pt x="6498" y="1390"/>
                  <a:pt x="6498" y="1390"/>
                </a:cubicBezTo>
                <a:cubicBezTo>
                  <a:pt x="6480" y="1390"/>
                  <a:pt x="6462" y="1390"/>
                  <a:pt x="6453" y="1390"/>
                </a:cubicBezTo>
                <a:cubicBezTo>
                  <a:pt x="6443" y="1405"/>
                  <a:pt x="6434" y="1405"/>
                  <a:pt x="6425" y="1405"/>
                </a:cubicBezTo>
                <a:cubicBezTo>
                  <a:pt x="6407" y="1405"/>
                  <a:pt x="6388" y="1421"/>
                  <a:pt x="6370" y="1421"/>
                </a:cubicBezTo>
                <a:cubicBezTo>
                  <a:pt x="6361" y="1467"/>
                  <a:pt x="6343" y="1498"/>
                  <a:pt x="6324" y="1529"/>
                </a:cubicBezTo>
                <a:cubicBezTo>
                  <a:pt x="6306" y="1545"/>
                  <a:pt x="6297" y="1576"/>
                  <a:pt x="6297" y="1607"/>
                </a:cubicBezTo>
                <a:cubicBezTo>
                  <a:pt x="6297" y="1623"/>
                  <a:pt x="6297" y="1654"/>
                  <a:pt x="6315" y="1654"/>
                </a:cubicBezTo>
                <a:cubicBezTo>
                  <a:pt x="6315" y="1654"/>
                  <a:pt x="6324" y="1654"/>
                  <a:pt x="6324" y="1654"/>
                </a:cubicBezTo>
                <a:cubicBezTo>
                  <a:pt x="6352" y="1654"/>
                  <a:pt x="6361" y="1669"/>
                  <a:pt x="6361" y="1716"/>
                </a:cubicBezTo>
                <a:cubicBezTo>
                  <a:pt x="6361" y="1731"/>
                  <a:pt x="6361" y="1747"/>
                  <a:pt x="6361" y="1763"/>
                </a:cubicBezTo>
                <a:cubicBezTo>
                  <a:pt x="6361" y="1794"/>
                  <a:pt x="6352" y="1809"/>
                  <a:pt x="6343" y="1825"/>
                </a:cubicBezTo>
                <a:cubicBezTo>
                  <a:pt x="6343" y="1825"/>
                  <a:pt x="6343" y="1825"/>
                  <a:pt x="6334" y="1825"/>
                </a:cubicBezTo>
                <a:cubicBezTo>
                  <a:pt x="6334" y="1825"/>
                  <a:pt x="6334" y="1825"/>
                  <a:pt x="6334" y="1825"/>
                </a:cubicBezTo>
                <a:cubicBezTo>
                  <a:pt x="6324" y="1794"/>
                  <a:pt x="6324" y="1763"/>
                  <a:pt x="6315" y="1731"/>
                </a:cubicBezTo>
                <a:cubicBezTo>
                  <a:pt x="6315" y="1716"/>
                  <a:pt x="6306" y="1700"/>
                  <a:pt x="6297" y="1700"/>
                </a:cubicBezTo>
                <a:cubicBezTo>
                  <a:pt x="6279" y="1685"/>
                  <a:pt x="6260" y="1685"/>
                  <a:pt x="6242" y="1700"/>
                </a:cubicBezTo>
                <a:cubicBezTo>
                  <a:pt x="6242" y="1700"/>
                  <a:pt x="6233" y="1700"/>
                  <a:pt x="6233" y="1716"/>
                </a:cubicBezTo>
                <a:cubicBezTo>
                  <a:pt x="6233" y="1731"/>
                  <a:pt x="6224" y="1731"/>
                  <a:pt x="6224" y="1747"/>
                </a:cubicBezTo>
                <a:cubicBezTo>
                  <a:pt x="6224" y="1809"/>
                  <a:pt x="6233" y="1856"/>
                  <a:pt x="6242" y="1902"/>
                </a:cubicBezTo>
                <a:cubicBezTo>
                  <a:pt x="6242" y="1902"/>
                  <a:pt x="6242" y="1902"/>
                  <a:pt x="6242" y="1902"/>
                </a:cubicBezTo>
                <a:cubicBezTo>
                  <a:pt x="6242" y="1902"/>
                  <a:pt x="6242" y="1902"/>
                  <a:pt x="6242" y="1902"/>
                </a:cubicBezTo>
                <a:cubicBezTo>
                  <a:pt x="6242" y="1902"/>
                  <a:pt x="6242" y="1902"/>
                  <a:pt x="6242" y="1902"/>
                </a:cubicBezTo>
                <a:cubicBezTo>
                  <a:pt x="6233" y="1902"/>
                  <a:pt x="6224" y="1918"/>
                  <a:pt x="6215" y="1902"/>
                </a:cubicBezTo>
                <a:cubicBezTo>
                  <a:pt x="6169" y="1887"/>
                  <a:pt x="6132" y="1918"/>
                  <a:pt x="6086" y="1965"/>
                </a:cubicBezTo>
                <a:cubicBezTo>
                  <a:pt x="6086" y="1965"/>
                  <a:pt x="6086" y="1965"/>
                  <a:pt x="6077" y="1965"/>
                </a:cubicBezTo>
                <a:cubicBezTo>
                  <a:pt x="6077" y="1965"/>
                  <a:pt x="6068" y="1980"/>
                  <a:pt x="6059" y="1996"/>
                </a:cubicBezTo>
                <a:cubicBezTo>
                  <a:pt x="6050" y="2011"/>
                  <a:pt x="6050" y="1980"/>
                  <a:pt x="6041" y="1980"/>
                </a:cubicBezTo>
                <a:cubicBezTo>
                  <a:pt x="6032" y="1965"/>
                  <a:pt x="6022" y="1965"/>
                  <a:pt x="6013" y="1980"/>
                </a:cubicBezTo>
                <a:cubicBezTo>
                  <a:pt x="6013" y="2011"/>
                  <a:pt x="6013" y="2042"/>
                  <a:pt x="6022" y="2058"/>
                </a:cubicBezTo>
                <a:cubicBezTo>
                  <a:pt x="6050" y="2104"/>
                  <a:pt x="6068" y="2135"/>
                  <a:pt x="6105" y="2151"/>
                </a:cubicBezTo>
                <a:cubicBezTo>
                  <a:pt x="6132" y="2167"/>
                  <a:pt x="6160" y="2198"/>
                  <a:pt x="6196" y="2229"/>
                </a:cubicBezTo>
                <a:cubicBezTo>
                  <a:pt x="6205" y="2229"/>
                  <a:pt x="6205" y="2244"/>
                  <a:pt x="6215" y="2244"/>
                </a:cubicBezTo>
                <a:cubicBezTo>
                  <a:pt x="6224" y="2260"/>
                  <a:pt x="6242" y="2260"/>
                  <a:pt x="6251" y="2229"/>
                </a:cubicBezTo>
                <a:cubicBezTo>
                  <a:pt x="6251" y="2229"/>
                  <a:pt x="6251" y="2213"/>
                  <a:pt x="6260" y="2213"/>
                </a:cubicBezTo>
                <a:cubicBezTo>
                  <a:pt x="6260" y="2213"/>
                  <a:pt x="6260" y="2213"/>
                  <a:pt x="6260" y="2213"/>
                </a:cubicBezTo>
                <a:cubicBezTo>
                  <a:pt x="6251" y="2198"/>
                  <a:pt x="6251" y="2198"/>
                  <a:pt x="6251" y="2198"/>
                </a:cubicBezTo>
                <a:cubicBezTo>
                  <a:pt x="6260" y="2213"/>
                  <a:pt x="6260" y="2213"/>
                  <a:pt x="6260" y="2213"/>
                </a:cubicBezTo>
                <a:cubicBezTo>
                  <a:pt x="6260" y="2213"/>
                  <a:pt x="6260" y="2213"/>
                  <a:pt x="6260" y="2213"/>
                </a:cubicBezTo>
                <a:cubicBezTo>
                  <a:pt x="6269" y="2198"/>
                  <a:pt x="6279" y="2198"/>
                  <a:pt x="6297" y="2213"/>
                </a:cubicBezTo>
                <a:cubicBezTo>
                  <a:pt x="6324" y="2244"/>
                  <a:pt x="6352" y="2260"/>
                  <a:pt x="6379" y="2260"/>
                </a:cubicBezTo>
                <a:cubicBezTo>
                  <a:pt x="6388" y="2244"/>
                  <a:pt x="6398" y="2260"/>
                  <a:pt x="6398" y="2260"/>
                </a:cubicBezTo>
                <a:cubicBezTo>
                  <a:pt x="6416" y="2260"/>
                  <a:pt x="6416" y="2275"/>
                  <a:pt x="6416" y="2306"/>
                </a:cubicBezTo>
                <a:cubicBezTo>
                  <a:pt x="6416" y="2306"/>
                  <a:pt x="6416" y="2322"/>
                  <a:pt x="6416" y="2322"/>
                </a:cubicBezTo>
                <a:cubicBezTo>
                  <a:pt x="6416" y="2337"/>
                  <a:pt x="6434" y="2353"/>
                  <a:pt x="6443" y="2353"/>
                </a:cubicBezTo>
                <a:cubicBezTo>
                  <a:pt x="6462" y="2337"/>
                  <a:pt x="6480" y="2337"/>
                  <a:pt x="6489" y="2322"/>
                </a:cubicBezTo>
                <a:cubicBezTo>
                  <a:pt x="6507" y="2322"/>
                  <a:pt x="6517" y="2306"/>
                  <a:pt x="6535" y="2306"/>
                </a:cubicBezTo>
                <a:cubicBezTo>
                  <a:pt x="6562" y="2306"/>
                  <a:pt x="6581" y="2275"/>
                  <a:pt x="6599" y="2244"/>
                </a:cubicBezTo>
                <a:cubicBezTo>
                  <a:pt x="6599" y="2244"/>
                  <a:pt x="6599" y="2229"/>
                  <a:pt x="6599" y="2229"/>
                </a:cubicBezTo>
                <a:cubicBezTo>
                  <a:pt x="6617" y="2198"/>
                  <a:pt x="6608" y="2167"/>
                  <a:pt x="6581" y="2151"/>
                </a:cubicBezTo>
                <a:cubicBezTo>
                  <a:pt x="6572" y="2135"/>
                  <a:pt x="6572" y="2135"/>
                  <a:pt x="6562" y="2120"/>
                </a:cubicBezTo>
                <a:cubicBezTo>
                  <a:pt x="6562" y="2104"/>
                  <a:pt x="6572" y="2089"/>
                  <a:pt x="6572" y="2073"/>
                </a:cubicBezTo>
                <a:cubicBezTo>
                  <a:pt x="6581" y="2058"/>
                  <a:pt x="6590" y="2058"/>
                  <a:pt x="6599" y="2042"/>
                </a:cubicBezTo>
                <a:cubicBezTo>
                  <a:pt x="6608" y="2027"/>
                  <a:pt x="6626" y="2027"/>
                  <a:pt x="6645" y="2011"/>
                </a:cubicBezTo>
                <a:cubicBezTo>
                  <a:pt x="6663" y="1996"/>
                  <a:pt x="6681" y="1965"/>
                  <a:pt x="6681" y="1933"/>
                </a:cubicBezTo>
                <a:cubicBezTo>
                  <a:pt x="6691" y="1918"/>
                  <a:pt x="6691" y="1902"/>
                  <a:pt x="6691" y="1902"/>
                </a:cubicBezTo>
                <a:cubicBezTo>
                  <a:pt x="6691" y="1902"/>
                  <a:pt x="6691" y="1887"/>
                  <a:pt x="6691" y="1887"/>
                </a:cubicBezTo>
                <a:cubicBezTo>
                  <a:pt x="6700" y="1871"/>
                  <a:pt x="6709" y="1856"/>
                  <a:pt x="6718" y="1871"/>
                </a:cubicBezTo>
                <a:cubicBezTo>
                  <a:pt x="6745" y="1887"/>
                  <a:pt x="6773" y="1871"/>
                  <a:pt x="6800" y="1871"/>
                </a:cubicBezTo>
                <a:cubicBezTo>
                  <a:pt x="6809" y="1871"/>
                  <a:pt x="6819" y="1840"/>
                  <a:pt x="6809" y="1825"/>
                </a:cubicBezTo>
                <a:cubicBezTo>
                  <a:pt x="6809" y="1809"/>
                  <a:pt x="6809" y="1809"/>
                  <a:pt x="6809" y="1794"/>
                </a:cubicBezTo>
                <a:cubicBezTo>
                  <a:pt x="6800" y="1794"/>
                  <a:pt x="6800" y="1794"/>
                  <a:pt x="6800" y="1794"/>
                </a:cubicBezTo>
                <a:cubicBezTo>
                  <a:pt x="6800" y="1794"/>
                  <a:pt x="6800" y="1794"/>
                  <a:pt x="6800" y="1794"/>
                </a:cubicBezTo>
                <a:cubicBezTo>
                  <a:pt x="6800" y="1794"/>
                  <a:pt x="6791" y="1794"/>
                  <a:pt x="6791" y="1794"/>
                </a:cubicBezTo>
                <a:cubicBezTo>
                  <a:pt x="6791" y="1778"/>
                  <a:pt x="6800" y="1794"/>
                  <a:pt x="6800" y="1794"/>
                </a:cubicBezTo>
                <a:cubicBezTo>
                  <a:pt x="6800" y="1794"/>
                  <a:pt x="6800" y="1794"/>
                  <a:pt x="6800" y="1794"/>
                </a:cubicBezTo>
                <a:cubicBezTo>
                  <a:pt x="6800" y="1794"/>
                  <a:pt x="6809" y="1794"/>
                  <a:pt x="6809" y="1794"/>
                </a:cubicBezTo>
                <a:cubicBezTo>
                  <a:pt x="6828" y="1809"/>
                  <a:pt x="6846" y="1794"/>
                  <a:pt x="6864" y="1763"/>
                </a:cubicBezTo>
                <a:cubicBezTo>
                  <a:pt x="6874" y="1747"/>
                  <a:pt x="6874" y="1731"/>
                  <a:pt x="6892" y="1716"/>
                </a:cubicBezTo>
                <a:cubicBezTo>
                  <a:pt x="6901" y="1700"/>
                  <a:pt x="6901" y="1669"/>
                  <a:pt x="6910" y="1654"/>
                </a:cubicBezTo>
                <a:cubicBezTo>
                  <a:pt x="6919" y="1638"/>
                  <a:pt x="6919" y="1607"/>
                  <a:pt x="6910" y="1592"/>
                </a:cubicBezTo>
                <a:cubicBezTo>
                  <a:pt x="6901" y="1560"/>
                  <a:pt x="6901" y="1545"/>
                  <a:pt x="6901" y="1529"/>
                </a:cubicBezTo>
                <a:cubicBezTo>
                  <a:pt x="6901" y="1529"/>
                  <a:pt x="6901" y="1529"/>
                  <a:pt x="6901" y="1529"/>
                </a:cubicBezTo>
                <a:cubicBezTo>
                  <a:pt x="6901" y="1529"/>
                  <a:pt x="6892" y="1529"/>
                  <a:pt x="6892" y="1529"/>
                </a:cubicBezTo>
                <a:cubicBezTo>
                  <a:pt x="6892" y="1529"/>
                  <a:pt x="6901" y="1529"/>
                  <a:pt x="6901" y="1529"/>
                </a:cubicBezTo>
                <a:cubicBezTo>
                  <a:pt x="6901" y="1529"/>
                  <a:pt x="6901" y="1529"/>
                  <a:pt x="6901" y="1529"/>
                </a:cubicBezTo>
                <a:cubicBezTo>
                  <a:pt x="6910" y="1545"/>
                  <a:pt x="6919" y="1545"/>
                  <a:pt x="6938" y="1545"/>
                </a:cubicBezTo>
                <a:cubicBezTo>
                  <a:pt x="6947" y="1560"/>
                  <a:pt x="6965" y="1545"/>
                  <a:pt x="6965" y="1514"/>
                </a:cubicBezTo>
                <a:cubicBezTo>
                  <a:pt x="6965" y="1498"/>
                  <a:pt x="6965" y="1467"/>
                  <a:pt x="6947" y="1467"/>
                </a:cubicBezTo>
                <a:cubicBezTo>
                  <a:pt x="6938" y="1452"/>
                  <a:pt x="6928" y="1452"/>
                  <a:pt x="6919" y="1436"/>
                </a:cubicBezTo>
                <a:cubicBezTo>
                  <a:pt x="6919" y="1436"/>
                  <a:pt x="6919" y="1436"/>
                  <a:pt x="6910" y="1436"/>
                </a:cubicBezTo>
                <a:cubicBezTo>
                  <a:pt x="6919" y="1436"/>
                  <a:pt x="6919" y="1421"/>
                  <a:pt x="6919" y="1421"/>
                </a:cubicBezTo>
                <a:cubicBezTo>
                  <a:pt x="6928" y="1405"/>
                  <a:pt x="6938" y="1405"/>
                  <a:pt x="6947" y="1405"/>
                </a:cubicBezTo>
                <a:cubicBezTo>
                  <a:pt x="6965" y="1421"/>
                  <a:pt x="6993" y="1421"/>
                  <a:pt x="7020" y="1405"/>
                </a:cubicBezTo>
                <a:cubicBezTo>
                  <a:pt x="7029" y="1405"/>
                  <a:pt x="7038" y="1405"/>
                  <a:pt x="7047" y="1374"/>
                </a:cubicBezTo>
                <a:cubicBezTo>
                  <a:pt x="7047" y="1358"/>
                  <a:pt x="7047" y="1358"/>
                  <a:pt x="7047" y="1343"/>
                </a:cubicBezTo>
                <a:cubicBezTo>
                  <a:pt x="7057" y="1358"/>
                  <a:pt x="7057" y="1358"/>
                  <a:pt x="7057" y="1358"/>
                </a:cubicBezTo>
                <a:cubicBezTo>
                  <a:pt x="7066" y="1358"/>
                  <a:pt x="7066" y="1374"/>
                  <a:pt x="7075" y="1374"/>
                </a:cubicBezTo>
                <a:cubicBezTo>
                  <a:pt x="7112" y="1405"/>
                  <a:pt x="7130" y="1390"/>
                  <a:pt x="7157" y="1343"/>
                </a:cubicBezTo>
                <a:cubicBezTo>
                  <a:pt x="7185" y="1296"/>
                  <a:pt x="7212" y="1234"/>
                  <a:pt x="7249" y="1203"/>
                </a:cubicBezTo>
                <a:cubicBezTo>
                  <a:pt x="7267" y="1188"/>
                  <a:pt x="7285" y="1172"/>
                  <a:pt x="7304" y="1141"/>
                </a:cubicBezTo>
                <a:cubicBezTo>
                  <a:pt x="7313" y="1125"/>
                  <a:pt x="7322" y="1125"/>
                  <a:pt x="7331" y="1110"/>
                </a:cubicBezTo>
                <a:cubicBezTo>
                  <a:pt x="7377" y="1094"/>
                  <a:pt x="7414" y="1048"/>
                  <a:pt x="7450" y="1032"/>
                </a:cubicBezTo>
                <a:cubicBezTo>
                  <a:pt x="7487" y="1001"/>
                  <a:pt x="7523" y="970"/>
                  <a:pt x="7560" y="923"/>
                </a:cubicBezTo>
                <a:cubicBezTo>
                  <a:pt x="7569" y="923"/>
                  <a:pt x="7569" y="908"/>
                  <a:pt x="7569" y="892"/>
                </a:cubicBezTo>
                <a:cubicBezTo>
                  <a:pt x="7578" y="877"/>
                  <a:pt x="7569" y="861"/>
                  <a:pt x="7551" y="861"/>
                </a:cubicBezTo>
                <a:cubicBezTo>
                  <a:pt x="7542" y="861"/>
                  <a:pt x="7533" y="846"/>
                  <a:pt x="7523" y="846"/>
                </a:cubicBezTo>
                <a:cubicBezTo>
                  <a:pt x="7523" y="846"/>
                  <a:pt x="7523" y="846"/>
                  <a:pt x="7523" y="846"/>
                </a:cubicBezTo>
                <a:cubicBezTo>
                  <a:pt x="7523" y="846"/>
                  <a:pt x="7523" y="846"/>
                  <a:pt x="7523" y="846"/>
                </a:cubicBezTo>
                <a:cubicBezTo>
                  <a:pt x="7523" y="846"/>
                  <a:pt x="7523" y="846"/>
                  <a:pt x="7523" y="846"/>
                </a:cubicBezTo>
                <a:cubicBezTo>
                  <a:pt x="7523" y="846"/>
                  <a:pt x="7523" y="846"/>
                  <a:pt x="7523" y="846"/>
                </a:cubicBezTo>
                <a:cubicBezTo>
                  <a:pt x="7523" y="830"/>
                  <a:pt x="7533" y="815"/>
                  <a:pt x="7542" y="815"/>
                </a:cubicBezTo>
                <a:cubicBezTo>
                  <a:pt x="7578" y="815"/>
                  <a:pt x="7624" y="799"/>
                  <a:pt x="7661" y="799"/>
                </a:cubicBezTo>
                <a:cubicBezTo>
                  <a:pt x="7697" y="768"/>
                  <a:pt x="7734" y="721"/>
                  <a:pt x="7771" y="690"/>
                </a:cubicBezTo>
                <a:cubicBezTo>
                  <a:pt x="7780" y="690"/>
                  <a:pt x="7789" y="690"/>
                  <a:pt x="7789" y="690"/>
                </a:cubicBezTo>
                <a:cubicBezTo>
                  <a:pt x="7798" y="659"/>
                  <a:pt x="7807" y="644"/>
                  <a:pt x="7807" y="628"/>
                </a:cubicBezTo>
                <a:cubicBezTo>
                  <a:pt x="7816" y="613"/>
                  <a:pt x="7816" y="582"/>
                  <a:pt x="7816" y="550"/>
                </a:cubicBezTo>
                <a:cubicBezTo>
                  <a:pt x="7816" y="519"/>
                  <a:pt x="7807" y="504"/>
                  <a:pt x="7798" y="488"/>
                </a:cubicBezTo>
                <a:cubicBezTo>
                  <a:pt x="7780" y="488"/>
                  <a:pt x="7780" y="473"/>
                  <a:pt x="7780" y="457"/>
                </a:cubicBezTo>
                <a:cubicBezTo>
                  <a:pt x="7780" y="426"/>
                  <a:pt x="7780" y="379"/>
                  <a:pt x="7780" y="348"/>
                </a:cubicBezTo>
                <a:cubicBezTo>
                  <a:pt x="7780" y="348"/>
                  <a:pt x="7780" y="333"/>
                  <a:pt x="7771" y="333"/>
                </a:cubicBezTo>
                <a:cubicBezTo>
                  <a:pt x="7752" y="317"/>
                  <a:pt x="7734" y="317"/>
                  <a:pt x="7716" y="302"/>
                </a:cubicBezTo>
                <a:cubicBezTo>
                  <a:pt x="7706" y="302"/>
                  <a:pt x="7688" y="302"/>
                  <a:pt x="7679" y="317"/>
                </a:cubicBezTo>
                <a:cubicBezTo>
                  <a:pt x="7670" y="317"/>
                  <a:pt x="7661" y="317"/>
                  <a:pt x="7661" y="333"/>
                </a:cubicBezTo>
                <a:cubicBezTo>
                  <a:pt x="7661" y="333"/>
                  <a:pt x="7652" y="333"/>
                  <a:pt x="7652" y="333"/>
                </a:cubicBezTo>
                <a:cubicBezTo>
                  <a:pt x="7652" y="333"/>
                  <a:pt x="7652" y="333"/>
                  <a:pt x="7652" y="333"/>
                </a:cubicBezTo>
                <a:cubicBezTo>
                  <a:pt x="7652" y="333"/>
                  <a:pt x="7642" y="348"/>
                  <a:pt x="7642" y="348"/>
                </a:cubicBezTo>
                <a:cubicBezTo>
                  <a:pt x="7642" y="348"/>
                  <a:pt x="7642" y="348"/>
                  <a:pt x="7633" y="348"/>
                </a:cubicBezTo>
                <a:cubicBezTo>
                  <a:pt x="7642" y="333"/>
                  <a:pt x="7642" y="333"/>
                  <a:pt x="7652" y="333"/>
                </a:cubicBezTo>
                <a:cubicBezTo>
                  <a:pt x="7652" y="333"/>
                  <a:pt x="7652" y="333"/>
                  <a:pt x="7652" y="333"/>
                </a:cubicBezTo>
                <a:cubicBezTo>
                  <a:pt x="7652" y="333"/>
                  <a:pt x="7652" y="333"/>
                  <a:pt x="7661" y="333"/>
                </a:cubicBezTo>
                <a:cubicBezTo>
                  <a:pt x="7670" y="317"/>
                  <a:pt x="7670" y="302"/>
                  <a:pt x="7679" y="286"/>
                </a:cubicBezTo>
                <a:cubicBezTo>
                  <a:pt x="7688" y="271"/>
                  <a:pt x="7697" y="255"/>
                  <a:pt x="7679" y="240"/>
                </a:cubicBezTo>
                <a:cubicBezTo>
                  <a:pt x="7679" y="240"/>
                  <a:pt x="7670" y="224"/>
                  <a:pt x="7670" y="224"/>
                </a:cubicBezTo>
                <a:cubicBezTo>
                  <a:pt x="7670" y="224"/>
                  <a:pt x="7661" y="224"/>
                  <a:pt x="7661" y="224"/>
                </a:cubicBezTo>
                <a:cubicBezTo>
                  <a:pt x="7642" y="209"/>
                  <a:pt x="7624" y="193"/>
                  <a:pt x="7606" y="177"/>
                </a:cubicBezTo>
                <a:cubicBezTo>
                  <a:pt x="7587" y="177"/>
                  <a:pt x="7578" y="162"/>
                  <a:pt x="7578" y="146"/>
                </a:cubicBezTo>
                <a:cubicBezTo>
                  <a:pt x="7569" y="115"/>
                  <a:pt x="7560" y="115"/>
                  <a:pt x="7551" y="100"/>
                </a:cubicBezTo>
                <a:cubicBezTo>
                  <a:pt x="7533" y="100"/>
                  <a:pt x="7505" y="100"/>
                  <a:pt x="7487" y="84"/>
                </a:cubicBezTo>
                <a:cubicBezTo>
                  <a:pt x="7468" y="69"/>
                  <a:pt x="7450" y="69"/>
                  <a:pt x="7432" y="100"/>
                </a:cubicBezTo>
                <a:cubicBezTo>
                  <a:pt x="7414" y="115"/>
                  <a:pt x="7404" y="100"/>
                  <a:pt x="7404" y="69"/>
                </a:cubicBezTo>
                <a:cubicBezTo>
                  <a:pt x="7404" y="53"/>
                  <a:pt x="7404" y="38"/>
                  <a:pt x="7404" y="38"/>
                </a:cubicBezTo>
                <a:cubicBezTo>
                  <a:pt x="7377" y="22"/>
                  <a:pt x="7349" y="22"/>
                  <a:pt x="7322" y="7"/>
                </a:cubicBezTo>
                <a:cubicBezTo>
                  <a:pt x="7313" y="7"/>
                  <a:pt x="7295" y="7"/>
                  <a:pt x="7285" y="7"/>
                </a:cubicBezTo>
                <a:cubicBezTo>
                  <a:pt x="7276" y="7"/>
                  <a:pt x="7267" y="22"/>
                  <a:pt x="7267" y="38"/>
                </a:cubicBezTo>
                <a:cubicBezTo>
                  <a:pt x="7267" y="69"/>
                  <a:pt x="7258" y="100"/>
                  <a:pt x="7258" y="131"/>
                </a:cubicBezTo>
                <a:cubicBezTo>
                  <a:pt x="7258" y="131"/>
                  <a:pt x="7258" y="146"/>
                  <a:pt x="7258" y="146"/>
                </a:cubicBezTo>
                <a:cubicBezTo>
                  <a:pt x="7249" y="146"/>
                  <a:pt x="7240" y="146"/>
                  <a:pt x="7240" y="131"/>
                </a:cubicBezTo>
                <a:cubicBezTo>
                  <a:pt x="7240" y="115"/>
                  <a:pt x="7240" y="100"/>
                  <a:pt x="7240" y="84"/>
                </a:cubicBezTo>
                <a:cubicBezTo>
                  <a:pt x="7240" y="84"/>
                  <a:pt x="7240" y="84"/>
                  <a:pt x="7240" y="84"/>
                </a:cubicBezTo>
                <a:cubicBezTo>
                  <a:pt x="7240" y="69"/>
                  <a:pt x="7231" y="69"/>
                  <a:pt x="7231" y="69"/>
                </a:cubicBezTo>
                <a:cubicBezTo>
                  <a:pt x="7203" y="69"/>
                  <a:pt x="7194" y="38"/>
                  <a:pt x="7185" y="22"/>
                </a:cubicBezTo>
                <a:cubicBezTo>
                  <a:pt x="7176" y="7"/>
                  <a:pt x="7157" y="-9"/>
                  <a:pt x="7148" y="7"/>
                </a:cubicBezTo>
                <a:cubicBezTo>
                  <a:pt x="7130" y="22"/>
                  <a:pt x="7130" y="38"/>
                  <a:pt x="7130" y="53"/>
                </a:cubicBezTo>
                <a:cubicBezTo>
                  <a:pt x="7130" y="84"/>
                  <a:pt x="7130" y="100"/>
                  <a:pt x="7130" y="115"/>
                </a:cubicBezTo>
                <a:cubicBezTo>
                  <a:pt x="7130" y="115"/>
                  <a:pt x="7130" y="115"/>
                  <a:pt x="7121" y="131"/>
                </a:cubicBezTo>
                <a:cubicBezTo>
                  <a:pt x="7121" y="131"/>
                  <a:pt x="7121" y="131"/>
                  <a:pt x="7121" y="115"/>
                </a:cubicBezTo>
                <a:cubicBezTo>
                  <a:pt x="7112" y="100"/>
                  <a:pt x="7102" y="69"/>
                  <a:pt x="7093" y="53"/>
                </a:cubicBezTo>
                <a:cubicBezTo>
                  <a:pt x="7084" y="22"/>
                  <a:pt x="7066" y="22"/>
                  <a:pt x="7057" y="53"/>
                </a:cubicBezTo>
                <a:cubicBezTo>
                  <a:pt x="7047" y="84"/>
                  <a:pt x="7047" y="84"/>
                  <a:pt x="7038" y="84"/>
                </a:cubicBezTo>
                <a:cubicBezTo>
                  <a:pt x="7038" y="84"/>
                  <a:pt x="7029" y="69"/>
                  <a:pt x="7029" y="69"/>
                </a:cubicBezTo>
                <a:cubicBezTo>
                  <a:pt x="7011" y="69"/>
                  <a:pt x="7002" y="84"/>
                  <a:pt x="7002" y="100"/>
                </a:cubicBezTo>
                <a:cubicBezTo>
                  <a:pt x="7011" y="146"/>
                  <a:pt x="7002" y="162"/>
                  <a:pt x="6983" y="177"/>
                </a:cubicBezTo>
                <a:cubicBezTo>
                  <a:pt x="6974" y="193"/>
                  <a:pt x="6974" y="209"/>
                  <a:pt x="6974" y="224"/>
                </a:cubicBezTo>
                <a:cubicBezTo>
                  <a:pt x="6965" y="240"/>
                  <a:pt x="6947" y="240"/>
                  <a:pt x="6938" y="224"/>
                </a:cubicBezTo>
                <a:cubicBezTo>
                  <a:pt x="6928" y="193"/>
                  <a:pt x="6919" y="146"/>
                  <a:pt x="6910" y="115"/>
                </a:cubicBezTo>
                <a:cubicBezTo>
                  <a:pt x="6901" y="100"/>
                  <a:pt x="6892" y="100"/>
                  <a:pt x="6874" y="100"/>
                </a:cubicBezTo>
                <a:cubicBezTo>
                  <a:pt x="6874" y="84"/>
                  <a:pt x="6855" y="100"/>
                  <a:pt x="6855" y="131"/>
                </a:cubicBezTo>
                <a:cubicBezTo>
                  <a:pt x="6855" y="146"/>
                  <a:pt x="6846" y="162"/>
                  <a:pt x="6828" y="177"/>
                </a:cubicBezTo>
                <a:cubicBezTo>
                  <a:pt x="6828" y="177"/>
                  <a:pt x="6819" y="177"/>
                  <a:pt x="6819" y="177"/>
                </a:cubicBezTo>
                <a:cubicBezTo>
                  <a:pt x="6809" y="177"/>
                  <a:pt x="6809" y="193"/>
                  <a:pt x="6809" y="193"/>
                </a:cubicBezTo>
                <a:cubicBezTo>
                  <a:pt x="6819" y="240"/>
                  <a:pt x="6828" y="271"/>
                  <a:pt x="6828" y="302"/>
                </a:cubicBezTo>
                <a:cubicBezTo>
                  <a:pt x="6837" y="302"/>
                  <a:pt x="6837" y="302"/>
                  <a:pt x="6837" y="302"/>
                </a:cubicBezTo>
                <a:cubicBezTo>
                  <a:pt x="6837" y="302"/>
                  <a:pt x="6837" y="302"/>
                  <a:pt x="6837" y="302"/>
                </a:cubicBezTo>
                <a:cubicBezTo>
                  <a:pt x="6837" y="302"/>
                  <a:pt x="6837" y="302"/>
                  <a:pt x="6837" y="302"/>
                </a:cubicBezTo>
                <a:cubicBezTo>
                  <a:pt x="6837" y="302"/>
                  <a:pt x="6828" y="302"/>
                  <a:pt x="6828" y="302"/>
                </a:cubicBezTo>
                <a:cubicBezTo>
                  <a:pt x="6819" y="302"/>
                  <a:pt x="6809" y="302"/>
                  <a:pt x="6800" y="271"/>
                </a:cubicBezTo>
                <a:cubicBezTo>
                  <a:pt x="6791" y="255"/>
                  <a:pt x="6782" y="255"/>
                  <a:pt x="6773" y="255"/>
                </a:cubicBezTo>
                <a:cubicBezTo>
                  <a:pt x="6764" y="255"/>
                  <a:pt x="6755" y="255"/>
                  <a:pt x="6755" y="240"/>
                </a:cubicBezTo>
                <a:cubicBezTo>
                  <a:pt x="6745" y="240"/>
                  <a:pt x="6745" y="224"/>
                  <a:pt x="6736" y="209"/>
                </a:cubicBezTo>
                <a:cubicBezTo>
                  <a:pt x="6727" y="193"/>
                  <a:pt x="6718" y="193"/>
                  <a:pt x="6709" y="209"/>
                </a:cubicBezTo>
                <a:cubicBezTo>
                  <a:pt x="6700" y="224"/>
                  <a:pt x="6700" y="240"/>
                  <a:pt x="6691" y="240"/>
                </a:cubicBezTo>
                <a:cubicBezTo>
                  <a:pt x="6681" y="255"/>
                  <a:pt x="6681" y="255"/>
                  <a:pt x="6672" y="240"/>
                </a:cubicBezTo>
                <a:cubicBezTo>
                  <a:pt x="6663" y="224"/>
                  <a:pt x="6654" y="224"/>
                  <a:pt x="6636" y="224"/>
                </a:cubicBezTo>
                <a:cubicBezTo>
                  <a:pt x="6608" y="240"/>
                  <a:pt x="6581" y="255"/>
                  <a:pt x="6553" y="286"/>
                </a:cubicBezTo>
                <a:cubicBezTo>
                  <a:pt x="6553" y="286"/>
                  <a:pt x="6544" y="302"/>
                  <a:pt x="6535" y="302"/>
                </a:cubicBezTo>
                <a:cubicBezTo>
                  <a:pt x="6526" y="317"/>
                  <a:pt x="6535" y="364"/>
                  <a:pt x="6544" y="379"/>
                </a:cubicBezTo>
                <a:cubicBezTo>
                  <a:pt x="6553" y="379"/>
                  <a:pt x="6553" y="379"/>
                  <a:pt x="6562" y="379"/>
                </a:cubicBezTo>
                <a:cubicBezTo>
                  <a:pt x="6562" y="379"/>
                  <a:pt x="6562" y="379"/>
                  <a:pt x="6562" y="379"/>
                </a:cubicBezTo>
                <a:cubicBezTo>
                  <a:pt x="6562" y="379"/>
                  <a:pt x="6562" y="379"/>
                  <a:pt x="6562" y="379"/>
                </a:cubicBezTo>
                <a:cubicBezTo>
                  <a:pt x="6562" y="364"/>
                  <a:pt x="6572" y="364"/>
                  <a:pt x="6572" y="348"/>
                </a:cubicBezTo>
                <a:cubicBezTo>
                  <a:pt x="6572" y="348"/>
                  <a:pt x="6581" y="348"/>
                  <a:pt x="6581" y="348"/>
                </a:cubicBezTo>
                <a:cubicBezTo>
                  <a:pt x="6590" y="364"/>
                  <a:pt x="6590" y="364"/>
                  <a:pt x="6581" y="379"/>
                </a:cubicBezTo>
                <a:cubicBezTo>
                  <a:pt x="6572" y="379"/>
                  <a:pt x="6572" y="379"/>
                  <a:pt x="6562" y="379"/>
                </a:cubicBezTo>
                <a:cubicBezTo>
                  <a:pt x="6562" y="379"/>
                  <a:pt x="6562" y="379"/>
                  <a:pt x="6562" y="379"/>
                </a:cubicBezTo>
                <a:cubicBezTo>
                  <a:pt x="6562" y="379"/>
                  <a:pt x="6562" y="379"/>
                  <a:pt x="6562" y="379"/>
                </a:cubicBezTo>
                <a:cubicBezTo>
                  <a:pt x="6562" y="395"/>
                  <a:pt x="6562" y="411"/>
                  <a:pt x="6562" y="426"/>
                </a:cubicBezTo>
                <a:cubicBezTo>
                  <a:pt x="6572" y="457"/>
                  <a:pt x="6572" y="457"/>
                  <a:pt x="6562" y="473"/>
                </a:cubicBezTo>
                <a:cubicBezTo>
                  <a:pt x="6562" y="488"/>
                  <a:pt x="6553" y="488"/>
                  <a:pt x="6553" y="504"/>
                </a:cubicBezTo>
                <a:cubicBezTo>
                  <a:pt x="6535" y="535"/>
                  <a:pt x="6544" y="566"/>
                  <a:pt x="6562" y="582"/>
                </a:cubicBezTo>
                <a:cubicBezTo>
                  <a:pt x="6562" y="582"/>
                  <a:pt x="6572" y="582"/>
                  <a:pt x="6572" y="582"/>
                </a:cubicBezTo>
                <a:cubicBezTo>
                  <a:pt x="6572" y="597"/>
                  <a:pt x="6572" y="597"/>
                  <a:pt x="6562" y="597"/>
                </a:cubicBezTo>
                <a:cubicBezTo>
                  <a:pt x="6562" y="597"/>
                  <a:pt x="6553" y="597"/>
                  <a:pt x="6553" y="597"/>
                </a:cubicBezTo>
                <a:cubicBezTo>
                  <a:pt x="6535" y="597"/>
                  <a:pt x="6526" y="628"/>
                  <a:pt x="6535" y="644"/>
                </a:cubicBezTo>
                <a:cubicBezTo>
                  <a:pt x="6535" y="690"/>
                  <a:pt x="6544" y="706"/>
                  <a:pt x="6562" y="737"/>
                </a:cubicBezTo>
                <a:cubicBezTo>
                  <a:pt x="6572" y="768"/>
                  <a:pt x="6590" y="768"/>
                  <a:pt x="6608" y="768"/>
                </a:cubicBezTo>
                <a:cubicBezTo>
                  <a:pt x="6608" y="768"/>
                  <a:pt x="6608" y="768"/>
                  <a:pt x="6608" y="768"/>
                </a:cubicBezTo>
                <a:cubicBezTo>
                  <a:pt x="6608" y="768"/>
                  <a:pt x="6608" y="752"/>
                  <a:pt x="6608" y="752"/>
                </a:cubicBezTo>
                <a:cubicBezTo>
                  <a:pt x="6608" y="768"/>
                  <a:pt x="6608" y="768"/>
                  <a:pt x="6608" y="768"/>
                </a:cubicBezTo>
                <a:cubicBezTo>
                  <a:pt x="6608" y="768"/>
                  <a:pt x="6608" y="768"/>
                  <a:pt x="6608" y="768"/>
                </a:cubicBezTo>
                <a:cubicBezTo>
                  <a:pt x="6608" y="784"/>
                  <a:pt x="6617" y="799"/>
                  <a:pt x="6617" y="815"/>
                </a:cubicBezTo>
                <a:cubicBezTo>
                  <a:pt x="6636" y="846"/>
                  <a:pt x="6663" y="861"/>
                  <a:pt x="6691" y="877"/>
                </a:cubicBezTo>
                <a:cubicBezTo>
                  <a:pt x="6718" y="877"/>
                  <a:pt x="6736" y="861"/>
                  <a:pt x="6755" y="846"/>
                </a:cubicBezTo>
                <a:cubicBezTo>
                  <a:pt x="6755" y="846"/>
                  <a:pt x="6755" y="846"/>
                  <a:pt x="6755" y="846"/>
                </a:cubicBezTo>
                <a:cubicBezTo>
                  <a:pt x="6755" y="846"/>
                  <a:pt x="6755" y="846"/>
                  <a:pt x="6755" y="846"/>
                </a:cubicBezTo>
                <a:cubicBezTo>
                  <a:pt x="6755" y="846"/>
                  <a:pt x="6755" y="846"/>
                  <a:pt x="6755" y="846"/>
                </a:cubicBezTo>
                <a:cubicBezTo>
                  <a:pt x="6755" y="861"/>
                  <a:pt x="6755" y="877"/>
                  <a:pt x="6764" y="892"/>
                </a:cubicBezTo>
                <a:cubicBezTo>
                  <a:pt x="6791" y="923"/>
                  <a:pt x="6828" y="939"/>
                  <a:pt x="6855" y="923"/>
                </a:cubicBezTo>
                <a:cubicBezTo>
                  <a:pt x="6892" y="923"/>
                  <a:pt x="6928" y="908"/>
                  <a:pt x="6956" y="846"/>
                </a:cubicBezTo>
                <a:cubicBezTo>
                  <a:pt x="6956" y="830"/>
                  <a:pt x="6965" y="830"/>
                  <a:pt x="6974" y="830"/>
                </a:cubicBezTo>
                <a:cubicBezTo>
                  <a:pt x="6974" y="815"/>
                  <a:pt x="6974" y="815"/>
                  <a:pt x="6974" y="815"/>
                </a:cubicBezTo>
                <a:cubicBezTo>
                  <a:pt x="6974" y="815"/>
                  <a:pt x="6974" y="815"/>
                  <a:pt x="6974" y="815"/>
                </a:cubicBezTo>
                <a:cubicBezTo>
                  <a:pt x="6974" y="830"/>
                  <a:pt x="6974" y="830"/>
                  <a:pt x="6974" y="830"/>
                </a:cubicBezTo>
                <a:cubicBezTo>
                  <a:pt x="6974" y="830"/>
                  <a:pt x="6974" y="830"/>
                  <a:pt x="6974" y="846"/>
                </a:cubicBezTo>
                <a:cubicBezTo>
                  <a:pt x="6965" y="846"/>
                  <a:pt x="6965" y="846"/>
                  <a:pt x="6965" y="861"/>
                </a:cubicBezTo>
                <a:cubicBezTo>
                  <a:pt x="6965" y="877"/>
                  <a:pt x="6965" y="892"/>
                  <a:pt x="6974" y="892"/>
                </a:cubicBezTo>
                <a:cubicBezTo>
                  <a:pt x="6993" y="908"/>
                  <a:pt x="7011" y="908"/>
                  <a:pt x="7020" y="923"/>
                </a:cubicBezTo>
                <a:cubicBezTo>
                  <a:pt x="7020" y="923"/>
                  <a:pt x="7029" y="923"/>
                  <a:pt x="7029" y="923"/>
                </a:cubicBezTo>
                <a:cubicBezTo>
                  <a:pt x="7029" y="923"/>
                  <a:pt x="7029" y="923"/>
                  <a:pt x="7029" y="923"/>
                </a:cubicBezTo>
                <a:cubicBezTo>
                  <a:pt x="7029" y="923"/>
                  <a:pt x="7029" y="923"/>
                  <a:pt x="7029" y="923"/>
                </a:cubicBezTo>
                <a:cubicBezTo>
                  <a:pt x="7020" y="923"/>
                  <a:pt x="7020" y="923"/>
                  <a:pt x="7020" y="923"/>
                </a:cubicBezTo>
                <a:cubicBezTo>
                  <a:pt x="6965" y="923"/>
                  <a:pt x="6910" y="923"/>
                  <a:pt x="6864" y="954"/>
                </a:cubicBezTo>
                <a:cubicBezTo>
                  <a:pt x="6837" y="986"/>
                  <a:pt x="6819" y="986"/>
                  <a:pt x="6791" y="970"/>
                </a:cubicBezTo>
                <a:cubicBezTo>
                  <a:pt x="6782" y="954"/>
                  <a:pt x="6764" y="954"/>
                  <a:pt x="6745" y="954"/>
                </a:cubicBezTo>
                <a:cubicBezTo>
                  <a:pt x="6736" y="954"/>
                  <a:pt x="6727" y="970"/>
                  <a:pt x="6718" y="986"/>
                </a:cubicBezTo>
                <a:cubicBezTo>
                  <a:pt x="6718" y="1017"/>
                  <a:pt x="6718" y="1048"/>
                  <a:pt x="6718" y="1094"/>
                </a:cubicBezTo>
                <a:cubicBezTo>
                  <a:pt x="6718" y="1110"/>
                  <a:pt x="6718" y="1110"/>
                  <a:pt x="6709" y="1110"/>
                </a:cubicBezTo>
                <a:cubicBezTo>
                  <a:pt x="6709" y="1110"/>
                  <a:pt x="6709" y="1094"/>
                  <a:pt x="6709" y="1094"/>
                </a:cubicBezTo>
                <a:cubicBezTo>
                  <a:pt x="6700" y="1001"/>
                  <a:pt x="6672" y="939"/>
                  <a:pt x="6617" y="892"/>
                </a:cubicBezTo>
                <a:cubicBezTo>
                  <a:pt x="6617" y="892"/>
                  <a:pt x="6617" y="892"/>
                  <a:pt x="6617" y="892"/>
                </a:cubicBezTo>
                <a:cubicBezTo>
                  <a:pt x="6599" y="877"/>
                  <a:pt x="6590" y="877"/>
                  <a:pt x="6581" y="892"/>
                </a:cubicBezTo>
                <a:cubicBezTo>
                  <a:pt x="6562" y="923"/>
                  <a:pt x="6544" y="954"/>
                  <a:pt x="6526" y="986"/>
                </a:cubicBezTo>
                <a:cubicBezTo>
                  <a:pt x="6535" y="1001"/>
                  <a:pt x="6544" y="1017"/>
                  <a:pt x="6535" y="1032"/>
                </a:cubicBezTo>
                <a:close/>
                <a:moveTo>
                  <a:pt x="6370" y="1887"/>
                </a:moveTo>
                <a:cubicBezTo>
                  <a:pt x="6361" y="1887"/>
                  <a:pt x="6361" y="1871"/>
                  <a:pt x="6361" y="1871"/>
                </a:cubicBezTo>
                <a:cubicBezTo>
                  <a:pt x="6361" y="1871"/>
                  <a:pt x="6370" y="1871"/>
                  <a:pt x="6370" y="1887"/>
                </a:cubicBezTo>
                <a:cubicBezTo>
                  <a:pt x="6370" y="1887"/>
                  <a:pt x="6370" y="1887"/>
                  <a:pt x="6370" y="1887"/>
                </a:cubicBezTo>
                <a:close/>
                <a:moveTo>
                  <a:pt x="6407" y="1669"/>
                </a:moveTo>
                <a:cubicBezTo>
                  <a:pt x="6398" y="1669"/>
                  <a:pt x="6398" y="1669"/>
                  <a:pt x="6398" y="1669"/>
                </a:cubicBezTo>
                <a:cubicBezTo>
                  <a:pt x="6398" y="1654"/>
                  <a:pt x="6398" y="1654"/>
                  <a:pt x="6398" y="1654"/>
                </a:cubicBezTo>
                <a:cubicBezTo>
                  <a:pt x="6407" y="1654"/>
                  <a:pt x="6407" y="1654"/>
                  <a:pt x="6407" y="1654"/>
                </a:cubicBezTo>
                <a:lnTo>
                  <a:pt x="6407" y="1669"/>
                </a:lnTo>
                <a:close/>
                <a:moveTo>
                  <a:pt x="6489" y="1980"/>
                </a:moveTo>
                <a:cubicBezTo>
                  <a:pt x="6489" y="1980"/>
                  <a:pt x="6489" y="1980"/>
                  <a:pt x="6489" y="1980"/>
                </a:cubicBezTo>
                <a:cubicBezTo>
                  <a:pt x="6489" y="1980"/>
                  <a:pt x="6480" y="1980"/>
                  <a:pt x="6480" y="1996"/>
                </a:cubicBezTo>
                <a:cubicBezTo>
                  <a:pt x="6480" y="1996"/>
                  <a:pt x="6480" y="1996"/>
                  <a:pt x="6480" y="1996"/>
                </a:cubicBezTo>
                <a:cubicBezTo>
                  <a:pt x="6480" y="1996"/>
                  <a:pt x="6471" y="1996"/>
                  <a:pt x="6471" y="1996"/>
                </a:cubicBezTo>
                <a:cubicBezTo>
                  <a:pt x="6471" y="1996"/>
                  <a:pt x="6480" y="1996"/>
                  <a:pt x="6480" y="1996"/>
                </a:cubicBezTo>
                <a:cubicBezTo>
                  <a:pt x="6480" y="1980"/>
                  <a:pt x="6480" y="1980"/>
                  <a:pt x="6489" y="1980"/>
                </a:cubicBezTo>
                <a:cubicBezTo>
                  <a:pt x="6489" y="1980"/>
                  <a:pt x="6489" y="1965"/>
                  <a:pt x="6489" y="1965"/>
                </a:cubicBezTo>
                <a:cubicBezTo>
                  <a:pt x="6489" y="1965"/>
                  <a:pt x="6489" y="1980"/>
                  <a:pt x="6489" y="1980"/>
                </a:cubicBezTo>
                <a:close/>
                <a:moveTo>
                  <a:pt x="7478" y="877"/>
                </a:moveTo>
                <a:cubicBezTo>
                  <a:pt x="7478" y="877"/>
                  <a:pt x="7478" y="877"/>
                  <a:pt x="7478" y="892"/>
                </a:cubicBezTo>
                <a:cubicBezTo>
                  <a:pt x="7478" y="892"/>
                  <a:pt x="7478" y="892"/>
                  <a:pt x="7478" y="892"/>
                </a:cubicBezTo>
                <a:cubicBezTo>
                  <a:pt x="7478" y="892"/>
                  <a:pt x="7478" y="892"/>
                  <a:pt x="7468" y="892"/>
                </a:cubicBezTo>
                <a:cubicBezTo>
                  <a:pt x="7478" y="892"/>
                  <a:pt x="7478" y="877"/>
                  <a:pt x="7478" y="877"/>
                </a:cubicBezTo>
                <a:close/>
                <a:moveTo>
                  <a:pt x="6626" y="737"/>
                </a:moveTo>
                <a:cubicBezTo>
                  <a:pt x="6626" y="737"/>
                  <a:pt x="6626" y="737"/>
                  <a:pt x="6617" y="737"/>
                </a:cubicBezTo>
                <a:cubicBezTo>
                  <a:pt x="6626" y="737"/>
                  <a:pt x="6626" y="737"/>
                  <a:pt x="6626" y="737"/>
                </a:cubicBezTo>
                <a:cubicBezTo>
                  <a:pt x="6626" y="737"/>
                  <a:pt x="6626" y="737"/>
                  <a:pt x="6626" y="737"/>
                </a:cubicBezTo>
                <a:close/>
                <a:moveTo>
                  <a:pt x="6874" y="1405"/>
                </a:moveTo>
                <a:cubicBezTo>
                  <a:pt x="6864" y="1405"/>
                  <a:pt x="6864" y="1405"/>
                  <a:pt x="6864" y="1405"/>
                </a:cubicBezTo>
                <a:cubicBezTo>
                  <a:pt x="6864" y="1405"/>
                  <a:pt x="6864" y="1405"/>
                  <a:pt x="6864" y="1405"/>
                </a:cubicBezTo>
                <a:lnTo>
                  <a:pt x="6874" y="1405"/>
                </a:lnTo>
                <a:close/>
                <a:moveTo>
                  <a:pt x="5858" y="3938"/>
                </a:moveTo>
                <a:cubicBezTo>
                  <a:pt x="5894" y="3954"/>
                  <a:pt x="5922" y="4000"/>
                  <a:pt x="5949" y="3985"/>
                </a:cubicBezTo>
                <a:cubicBezTo>
                  <a:pt x="5958" y="3985"/>
                  <a:pt x="5958" y="3985"/>
                  <a:pt x="5958" y="3985"/>
                </a:cubicBezTo>
                <a:cubicBezTo>
                  <a:pt x="5967" y="4000"/>
                  <a:pt x="5967" y="4000"/>
                  <a:pt x="5977" y="4000"/>
                </a:cubicBezTo>
                <a:cubicBezTo>
                  <a:pt x="5986" y="4016"/>
                  <a:pt x="5995" y="4047"/>
                  <a:pt x="6013" y="4062"/>
                </a:cubicBezTo>
                <a:cubicBezTo>
                  <a:pt x="6013" y="4062"/>
                  <a:pt x="6022" y="4062"/>
                  <a:pt x="6032" y="4062"/>
                </a:cubicBezTo>
                <a:cubicBezTo>
                  <a:pt x="6041" y="4062"/>
                  <a:pt x="6041" y="4047"/>
                  <a:pt x="6050" y="4031"/>
                </a:cubicBezTo>
                <a:cubicBezTo>
                  <a:pt x="6041" y="4031"/>
                  <a:pt x="6032" y="4016"/>
                  <a:pt x="6032" y="4000"/>
                </a:cubicBezTo>
                <a:cubicBezTo>
                  <a:pt x="6032" y="4000"/>
                  <a:pt x="6032" y="4000"/>
                  <a:pt x="6032" y="4000"/>
                </a:cubicBezTo>
                <a:cubicBezTo>
                  <a:pt x="6013" y="4000"/>
                  <a:pt x="6004" y="4000"/>
                  <a:pt x="6004" y="3985"/>
                </a:cubicBezTo>
                <a:cubicBezTo>
                  <a:pt x="6004" y="3985"/>
                  <a:pt x="6004" y="3985"/>
                  <a:pt x="6004" y="3985"/>
                </a:cubicBezTo>
                <a:cubicBezTo>
                  <a:pt x="5995" y="3969"/>
                  <a:pt x="5995" y="3969"/>
                  <a:pt x="5995" y="3969"/>
                </a:cubicBezTo>
                <a:cubicBezTo>
                  <a:pt x="6004" y="3969"/>
                  <a:pt x="6004" y="3969"/>
                  <a:pt x="6004" y="3969"/>
                </a:cubicBezTo>
                <a:cubicBezTo>
                  <a:pt x="6004" y="3985"/>
                  <a:pt x="6004" y="3985"/>
                  <a:pt x="6004" y="3985"/>
                </a:cubicBezTo>
                <a:cubicBezTo>
                  <a:pt x="6013" y="3985"/>
                  <a:pt x="6022" y="3985"/>
                  <a:pt x="6032" y="4000"/>
                </a:cubicBezTo>
                <a:cubicBezTo>
                  <a:pt x="6032" y="4000"/>
                  <a:pt x="6032" y="4000"/>
                  <a:pt x="6032" y="4000"/>
                </a:cubicBezTo>
                <a:cubicBezTo>
                  <a:pt x="6041" y="4016"/>
                  <a:pt x="6041" y="4031"/>
                  <a:pt x="6050" y="4031"/>
                </a:cubicBezTo>
                <a:cubicBezTo>
                  <a:pt x="6050" y="4031"/>
                  <a:pt x="6050" y="4031"/>
                  <a:pt x="6050" y="4031"/>
                </a:cubicBezTo>
                <a:cubicBezTo>
                  <a:pt x="6059" y="4031"/>
                  <a:pt x="6068" y="4031"/>
                  <a:pt x="6086" y="4031"/>
                </a:cubicBezTo>
                <a:cubicBezTo>
                  <a:pt x="6105" y="4016"/>
                  <a:pt x="6114" y="3985"/>
                  <a:pt x="6114" y="3954"/>
                </a:cubicBezTo>
                <a:cubicBezTo>
                  <a:pt x="6114" y="3938"/>
                  <a:pt x="6114" y="3923"/>
                  <a:pt x="6114" y="3907"/>
                </a:cubicBezTo>
                <a:cubicBezTo>
                  <a:pt x="6114" y="3907"/>
                  <a:pt x="6114" y="3907"/>
                  <a:pt x="6114" y="3907"/>
                </a:cubicBezTo>
                <a:cubicBezTo>
                  <a:pt x="6114" y="3891"/>
                  <a:pt x="6114" y="3891"/>
                  <a:pt x="6114" y="3891"/>
                </a:cubicBezTo>
                <a:cubicBezTo>
                  <a:pt x="6096" y="3876"/>
                  <a:pt x="6096" y="3876"/>
                  <a:pt x="6114" y="3845"/>
                </a:cubicBezTo>
                <a:cubicBezTo>
                  <a:pt x="6114" y="3845"/>
                  <a:pt x="6114" y="3845"/>
                  <a:pt x="6114" y="3845"/>
                </a:cubicBezTo>
                <a:cubicBezTo>
                  <a:pt x="6114" y="3829"/>
                  <a:pt x="6114" y="3829"/>
                  <a:pt x="6114" y="3845"/>
                </a:cubicBezTo>
                <a:cubicBezTo>
                  <a:pt x="6114" y="3845"/>
                  <a:pt x="6114" y="3845"/>
                  <a:pt x="6114" y="3845"/>
                </a:cubicBezTo>
                <a:cubicBezTo>
                  <a:pt x="6114" y="3845"/>
                  <a:pt x="6114" y="3845"/>
                  <a:pt x="6114" y="3845"/>
                </a:cubicBezTo>
                <a:cubicBezTo>
                  <a:pt x="6114" y="3860"/>
                  <a:pt x="6114" y="3876"/>
                  <a:pt x="6114" y="3891"/>
                </a:cubicBezTo>
                <a:cubicBezTo>
                  <a:pt x="6114" y="3891"/>
                  <a:pt x="6114" y="3891"/>
                  <a:pt x="6114" y="3891"/>
                </a:cubicBezTo>
                <a:cubicBezTo>
                  <a:pt x="6114" y="3907"/>
                  <a:pt x="6114" y="3907"/>
                  <a:pt x="6114" y="3907"/>
                </a:cubicBezTo>
                <a:cubicBezTo>
                  <a:pt x="6132" y="3907"/>
                  <a:pt x="6141" y="3923"/>
                  <a:pt x="6160" y="3938"/>
                </a:cubicBezTo>
                <a:cubicBezTo>
                  <a:pt x="6160" y="3938"/>
                  <a:pt x="6169" y="3954"/>
                  <a:pt x="6169" y="3954"/>
                </a:cubicBezTo>
                <a:cubicBezTo>
                  <a:pt x="6169" y="3969"/>
                  <a:pt x="6169" y="3969"/>
                  <a:pt x="6169" y="3969"/>
                </a:cubicBezTo>
                <a:cubicBezTo>
                  <a:pt x="6160" y="4000"/>
                  <a:pt x="6151" y="4016"/>
                  <a:pt x="6151" y="4031"/>
                </a:cubicBezTo>
                <a:cubicBezTo>
                  <a:pt x="6151" y="4062"/>
                  <a:pt x="6169" y="4078"/>
                  <a:pt x="6169" y="4093"/>
                </a:cubicBezTo>
                <a:cubicBezTo>
                  <a:pt x="6178" y="4140"/>
                  <a:pt x="6187" y="4187"/>
                  <a:pt x="6205" y="4218"/>
                </a:cubicBezTo>
                <a:cubicBezTo>
                  <a:pt x="6215" y="4218"/>
                  <a:pt x="6215" y="4233"/>
                  <a:pt x="6205" y="4249"/>
                </a:cubicBezTo>
                <a:cubicBezTo>
                  <a:pt x="6196" y="4249"/>
                  <a:pt x="6187" y="4249"/>
                  <a:pt x="6178" y="4264"/>
                </a:cubicBezTo>
                <a:cubicBezTo>
                  <a:pt x="6178" y="4264"/>
                  <a:pt x="6169" y="4280"/>
                  <a:pt x="6169" y="4295"/>
                </a:cubicBezTo>
                <a:cubicBezTo>
                  <a:pt x="6169" y="4295"/>
                  <a:pt x="6169" y="4311"/>
                  <a:pt x="6178" y="4311"/>
                </a:cubicBezTo>
                <a:cubicBezTo>
                  <a:pt x="6196" y="4327"/>
                  <a:pt x="6215" y="4295"/>
                  <a:pt x="6242" y="4311"/>
                </a:cubicBezTo>
                <a:cubicBezTo>
                  <a:pt x="6242" y="4311"/>
                  <a:pt x="6242" y="4327"/>
                  <a:pt x="6242" y="4327"/>
                </a:cubicBezTo>
                <a:cubicBezTo>
                  <a:pt x="6251" y="4327"/>
                  <a:pt x="6251" y="4342"/>
                  <a:pt x="6242" y="4342"/>
                </a:cubicBezTo>
                <a:cubicBezTo>
                  <a:pt x="6233" y="4358"/>
                  <a:pt x="6224" y="4358"/>
                  <a:pt x="6224" y="4358"/>
                </a:cubicBezTo>
                <a:cubicBezTo>
                  <a:pt x="6215" y="4373"/>
                  <a:pt x="6215" y="4389"/>
                  <a:pt x="6215" y="4404"/>
                </a:cubicBezTo>
                <a:cubicBezTo>
                  <a:pt x="6224" y="4404"/>
                  <a:pt x="6224" y="4404"/>
                  <a:pt x="6233" y="4404"/>
                </a:cubicBezTo>
                <a:cubicBezTo>
                  <a:pt x="6233" y="4404"/>
                  <a:pt x="6242" y="4404"/>
                  <a:pt x="6251" y="4404"/>
                </a:cubicBezTo>
                <a:cubicBezTo>
                  <a:pt x="6269" y="4389"/>
                  <a:pt x="6288" y="4404"/>
                  <a:pt x="6288" y="4435"/>
                </a:cubicBezTo>
                <a:cubicBezTo>
                  <a:pt x="6288" y="4451"/>
                  <a:pt x="6297" y="4466"/>
                  <a:pt x="6297" y="4466"/>
                </a:cubicBezTo>
                <a:cubicBezTo>
                  <a:pt x="6324" y="4482"/>
                  <a:pt x="6324" y="4513"/>
                  <a:pt x="6324" y="4560"/>
                </a:cubicBezTo>
                <a:cubicBezTo>
                  <a:pt x="6315" y="4591"/>
                  <a:pt x="6315" y="4637"/>
                  <a:pt x="6315" y="4684"/>
                </a:cubicBezTo>
                <a:cubicBezTo>
                  <a:pt x="6315" y="4699"/>
                  <a:pt x="6306" y="4731"/>
                  <a:pt x="6297" y="4731"/>
                </a:cubicBezTo>
                <a:cubicBezTo>
                  <a:pt x="6279" y="4731"/>
                  <a:pt x="6269" y="4746"/>
                  <a:pt x="6260" y="4777"/>
                </a:cubicBezTo>
                <a:cubicBezTo>
                  <a:pt x="6242" y="4808"/>
                  <a:pt x="6224" y="4839"/>
                  <a:pt x="6196" y="4855"/>
                </a:cubicBezTo>
                <a:cubicBezTo>
                  <a:pt x="6160" y="4917"/>
                  <a:pt x="6141" y="4917"/>
                  <a:pt x="6169" y="5026"/>
                </a:cubicBezTo>
                <a:cubicBezTo>
                  <a:pt x="6169" y="5026"/>
                  <a:pt x="6169" y="5041"/>
                  <a:pt x="6160" y="5041"/>
                </a:cubicBezTo>
                <a:cubicBezTo>
                  <a:pt x="6132" y="5041"/>
                  <a:pt x="6114" y="5057"/>
                  <a:pt x="6086" y="5072"/>
                </a:cubicBezTo>
                <a:cubicBezTo>
                  <a:pt x="6059" y="5088"/>
                  <a:pt x="6032" y="5088"/>
                  <a:pt x="6013" y="5057"/>
                </a:cubicBezTo>
                <a:cubicBezTo>
                  <a:pt x="5995" y="5057"/>
                  <a:pt x="5986" y="5041"/>
                  <a:pt x="5967" y="5026"/>
                </a:cubicBezTo>
                <a:cubicBezTo>
                  <a:pt x="5967" y="5026"/>
                  <a:pt x="5958" y="5026"/>
                  <a:pt x="5949" y="5026"/>
                </a:cubicBezTo>
                <a:cubicBezTo>
                  <a:pt x="5940" y="5057"/>
                  <a:pt x="5922" y="5088"/>
                  <a:pt x="5903" y="5104"/>
                </a:cubicBezTo>
                <a:cubicBezTo>
                  <a:pt x="5903" y="5119"/>
                  <a:pt x="5894" y="5135"/>
                  <a:pt x="5885" y="5150"/>
                </a:cubicBezTo>
                <a:cubicBezTo>
                  <a:pt x="5885" y="5181"/>
                  <a:pt x="5885" y="5212"/>
                  <a:pt x="5894" y="5228"/>
                </a:cubicBezTo>
                <a:cubicBezTo>
                  <a:pt x="5922" y="5274"/>
                  <a:pt x="5949" y="5306"/>
                  <a:pt x="5986" y="5274"/>
                </a:cubicBezTo>
                <a:cubicBezTo>
                  <a:pt x="5995" y="5259"/>
                  <a:pt x="6004" y="5259"/>
                  <a:pt x="6013" y="5259"/>
                </a:cubicBezTo>
                <a:cubicBezTo>
                  <a:pt x="6022" y="5259"/>
                  <a:pt x="6032" y="5259"/>
                  <a:pt x="6032" y="5259"/>
                </a:cubicBezTo>
                <a:cubicBezTo>
                  <a:pt x="6059" y="5274"/>
                  <a:pt x="6086" y="5259"/>
                  <a:pt x="6114" y="5274"/>
                </a:cubicBezTo>
                <a:cubicBezTo>
                  <a:pt x="6132" y="5274"/>
                  <a:pt x="6141" y="5290"/>
                  <a:pt x="6151" y="5306"/>
                </a:cubicBezTo>
                <a:cubicBezTo>
                  <a:pt x="6160" y="5352"/>
                  <a:pt x="6169" y="5399"/>
                  <a:pt x="6187" y="5430"/>
                </a:cubicBezTo>
                <a:cubicBezTo>
                  <a:pt x="6196" y="5461"/>
                  <a:pt x="6205" y="5476"/>
                  <a:pt x="6196" y="5508"/>
                </a:cubicBezTo>
                <a:cubicBezTo>
                  <a:pt x="6187" y="5523"/>
                  <a:pt x="6196" y="5539"/>
                  <a:pt x="6196" y="5554"/>
                </a:cubicBezTo>
                <a:cubicBezTo>
                  <a:pt x="6215" y="5585"/>
                  <a:pt x="6233" y="5616"/>
                  <a:pt x="6251" y="5632"/>
                </a:cubicBezTo>
                <a:cubicBezTo>
                  <a:pt x="6251" y="5647"/>
                  <a:pt x="6251" y="5647"/>
                  <a:pt x="6251" y="5647"/>
                </a:cubicBezTo>
                <a:cubicBezTo>
                  <a:pt x="6260" y="5647"/>
                  <a:pt x="6260" y="5647"/>
                  <a:pt x="6260" y="5647"/>
                </a:cubicBezTo>
                <a:cubicBezTo>
                  <a:pt x="6260" y="5632"/>
                  <a:pt x="6260" y="5632"/>
                  <a:pt x="6260" y="5632"/>
                </a:cubicBezTo>
                <a:cubicBezTo>
                  <a:pt x="6269" y="5647"/>
                  <a:pt x="6288" y="5678"/>
                  <a:pt x="6297" y="5694"/>
                </a:cubicBezTo>
                <a:cubicBezTo>
                  <a:pt x="6324" y="5741"/>
                  <a:pt x="6343" y="5772"/>
                  <a:pt x="6379" y="5787"/>
                </a:cubicBezTo>
                <a:cubicBezTo>
                  <a:pt x="6388" y="5787"/>
                  <a:pt x="6407" y="5818"/>
                  <a:pt x="6416" y="5818"/>
                </a:cubicBezTo>
                <a:cubicBezTo>
                  <a:pt x="6434" y="5834"/>
                  <a:pt x="6443" y="5849"/>
                  <a:pt x="6462" y="5849"/>
                </a:cubicBezTo>
                <a:cubicBezTo>
                  <a:pt x="6462" y="5849"/>
                  <a:pt x="6471" y="5849"/>
                  <a:pt x="6471" y="5834"/>
                </a:cubicBezTo>
                <a:cubicBezTo>
                  <a:pt x="6480" y="5818"/>
                  <a:pt x="6480" y="5787"/>
                  <a:pt x="6480" y="5756"/>
                </a:cubicBezTo>
                <a:cubicBezTo>
                  <a:pt x="6453" y="5694"/>
                  <a:pt x="6434" y="5632"/>
                  <a:pt x="6398" y="5570"/>
                </a:cubicBezTo>
                <a:cubicBezTo>
                  <a:pt x="6388" y="5554"/>
                  <a:pt x="6388" y="5539"/>
                  <a:pt x="6388" y="5508"/>
                </a:cubicBezTo>
                <a:cubicBezTo>
                  <a:pt x="6388" y="5508"/>
                  <a:pt x="6388" y="5508"/>
                  <a:pt x="6388" y="5508"/>
                </a:cubicBezTo>
                <a:cubicBezTo>
                  <a:pt x="6388" y="5508"/>
                  <a:pt x="6379" y="5492"/>
                  <a:pt x="6379" y="5492"/>
                </a:cubicBezTo>
                <a:cubicBezTo>
                  <a:pt x="6379" y="5492"/>
                  <a:pt x="6379" y="5492"/>
                  <a:pt x="6379" y="5492"/>
                </a:cubicBezTo>
                <a:cubicBezTo>
                  <a:pt x="6379" y="5492"/>
                  <a:pt x="6379" y="5492"/>
                  <a:pt x="6379" y="5492"/>
                </a:cubicBezTo>
                <a:cubicBezTo>
                  <a:pt x="6379" y="5492"/>
                  <a:pt x="6379" y="5492"/>
                  <a:pt x="6379" y="5492"/>
                </a:cubicBezTo>
                <a:cubicBezTo>
                  <a:pt x="6388" y="5492"/>
                  <a:pt x="6388" y="5508"/>
                  <a:pt x="6388" y="5508"/>
                </a:cubicBezTo>
                <a:cubicBezTo>
                  <a:pt x="6388" y="5508"/>
                  <a:pt x="6388" y="5508"/>
                  <a:pt x="6388" y="5508"/>
                </a:cubicBezTo>
                <a:cubicBezTo>
                  <a:pt x="6407" y="5523"/>
                  <a:pt x="6434" y="5539"/>
                  <a:pt x="6453" y="5585"/>
                </a:cubicBezTo>
                <a:cubicBezTo>
                  <a:pt x="6462" y="5601"/>
                  <a:pt x="6480" y="5632"/>
                  <a:pt x="6498" y="5647"/>
                </a:cubicBezTo>
                <a:cubicBezTo>
                  <a:pt x="6517" y="5647"/>
                  <a:pt x="6526" y="5678"/>
                  <a:pt x="6535" y="5694"/>
                </a:cubicBezTo>
                <a:cubicBezTo>
                  <a:pt x="6544" y="5725"/>
                  <a:pt x="6544" y="5741"/>
                  <a:pt x="6553" y="5772"/>
                </a:cubicBezTo>
                <a:cubicBezTo>
                  <a:pt x="6562" y="5772"/>
                  <a:pt x="6562" y="5787"/>
                  <a:pt x="6572" y="5787"/>
                </a:cubicBezTo>
                <a:cubicBezTo>
                  <a:pt x="6572" y="5772"/>
                  <a:pt x="6581" y="5772"/>
                  <a:pt x="6572" y="5756"/>
                </a:cubicBezTo>
                <a:cubicBezTo>
                  <a:pt x="6562" y="5725"/>
                  <a:pt x="6562" y="5694"/>
                  <a:pt x="6581" y="5663"/>
                </a:cubicBezTo>
                <a:cubicBezTo>
                  <a:pt x="6590" y="5632"/>
                  <a:pt x="6590" y="5616"/>
                  <a:pt x="6608" y="5601"/>
                </a:cubicBezTo>
                <a:cubicBezTo>
                  <a:pt x="6617" y="5585"/>
                  <a:pt x="6617" y="5554"/>
                  <a:pt x="6617" y="5539"/>
                </a:cubicBezTo>
                <a:cubicBezTo>
                  <a:pt x="6617" y="5523"/>
                  <a:pt x="6617" y="5508"/>
                  <a:pt x="6608" y="5492"/>
                </a:cubicBezTo>
                <a:cubicBezTo>
                  <a:pt x="6599" y="5445"/>
                  <a:pt x="6590" y="5399"/>
                  <a:pt x="6599" y="5352"/>
                </a:cubicBezTo>
                <a:cubicBezTo>
                  <a:pt x="6599" y="5321"/>
                  <a:pt x="6590" y="5306"/>
                  <a:pt x="6572" y="5290"/>
                </a:cubicBezTo>
                <a:cubicBezTo>
                  <a:pt x="6562" y="5274"/>
                  <a:pt x="6544" y="5243"/>
                  <a:pt x="6535" y="5228"/>
                </a:cubicBezTo>
                <a:cubicBezTo>
                  <a:pt x="6526" y="5212"/>
                  <a:pt x="6526" y="5197"/>
                  <a:pt x="6526" y="5181"/>
                </a:cubicBezTo>
                <a:cubicBezTo>
                  <a:pt x="6526" y="5135"/>
                  <a:pt x="6517" y="5104"/>
                  <a:pt x="6498" y="5072"/>
                </a:cubicBezTo>
                <a:cubicBezTo>
                  <a:pt x="6498" y="5057"/>
                  <a:pt x="6498" y="5057"/>
                  <a:pt x="6498" y="5041"/>
                </a:cubicBezTo>
                <a:cubicBezTo>
                  <a:pt x="6498" y="5041"/>
                  <a:pt x="6498" y="5041"/>
                  <a:pt x="6498" y="5041"/>
                </a:cubicBezTo>
                <a:cubicBezTo>
                  <a:pt x="6498" y="5041"/>
                  <a:pt x="6498" y="5041"/>
                  <a:pt x="6498" y="5041"/>
                </a:cubicBezTo>
                <a:cubicBezTo>
                  <a:pt x="6498" y="5041"/>
                  <a:pt x="6498" y="5041"/>
                  <a:pt x="6498" y="5041"/>
                </a:cubicBezTo>
                <a:cubicBezTo>
                  <a:pt x="6498" y="5041"/>
                  <a:pt x="6498" y="5041"/>
                  <a:pt x="6498" y="5041"/>
                </a:cubicBezTo>
                <a:cubicBezTo>
                  <a:pt x="6507" y="5041"/>
                  <a:pt x="6507" y="5041"/>
                  <a:pt x="6517" y="5041"/>
                </a:cubicBezTo>
                <a:cubicBezTo>
                  <a:pt x="6535" y="5041"/>
                  <a:pt x="6544" y="5041"/>
                  <a:pt x="6544" y="4995"/>
                </a:cubicBezTo>
                <a:cubicBezTo>
                  <a:pt x="6544" y="4995"/>
                  <a:pt x="6553" y="4979"/>
                  <a:pt x="6553" y="4964"/>
                </a:cubicBezTo>
                <a:cubicBezTo>
                  <a:pt x="6553" y="4948"/>
                  <a:pt x="6572" y="4948"/>
                  <a:pt x="6572" y="4964"/>
                </a:cubicBezTo>
                <a:cubicBezTo>
                  <a:pt x="6581" y="4995"/>
                  <a:pt x="6599" y="5010"/>
                  <a:pt x="6608" y="5041"/>
                </a:cubicBezTo>
                <a:cubicBezTo>
                  <a:pt x="6617" y="5072"/>
                  <a:pt x="6636" y="5104"/>
                  <a:pt x="6636" y="5150"/>
                </a:cubicBezTo>
                <a:cubicBezTo>
                  <a:pt x="6636" y="5166"/>
                  <a:pt x="6636" y="5181"/>
                  <a:pt x="6645" y="5197"/>
                </a:cubicBezTo>
                <a:cubicBezTo>
                  <a:pt x="6645" y="5212"/>
                  <a:pt x="6645" y="5212"/>
                  <a:pt x="6645" y="5228"/>
                </a:cubicBezTo>
                <a:cubicBezTo>
                  <a:pt x="6663" y="5243"/>
                  <a:pt x="6681" y="5274"/>
                  <a:pt x="6700" y="5274"/>
                </a:cubicBezTo>
                <a:cubicBezTo>
                  <a:pt x="6709" y="5290"/>
                  <a:pt x="6718" y="5274"/>
                  <a:pt x="6718" y="5274"/>
                </a:cubicBezTo>
                <a:cubicBezTo>
                  <a:pt x="6718" y="5243"/>
                  <a:pt x="6727" y="5212"/>
                  <a:pt x="6727" y="5197"/>
                </a:cubicBezTo>
                <a:cubicBezTo>
                  <a:pt x="6727" y="5181"/>
                  <a:pt x="6736" y="5166"/>
                  <a:pt x="6745" y="5150"/>
                </a:cubicBezTo>
                <a:cubicBezTo>
                  <a:pt x="6755" y="5150"/>
                  <a:pt x="6764" y="5150"/>
                  <a:pt x="6773" y="5150"/>
                </a:cubicBezTo>
                <a:cubicBezTo>
                  <a:pt x="6809" y="5119"/>
                  <a:pt x="6819" y="5057"/>
                  <a:pt x="6855" y="5026"/>
                </a:cubicBezTo>
                <a:cubicBezTo>
                  <a:pt x="6864" y="5010"/>
                  <a:pt x="6874" y="4995"/>
                  <a:pt x="6883" y="4979"/>
                </a:cubicBezTo>
                <a:cubicBezTo>
                  <a:pt x="6883" y="4964"/>
                  <a:pt x="6883" y="4948"/>
                  <a:pt x="6883" y="4933"/>
                </a:cubicBezTo>
                <a:cubicBezTo>
                  <a:pt x="6874" y="4902"/>
                  <a:pt x="6864" y="4886"/>
                  <a:pt x="6846" y="4870"/>
                </a:cubicBezTo>
                <a:cubicBezTo>
                  <a:pt x="6837" y="4870"/>
                  <a:pt x="6819" y="4870"/>
                  <a:pt x="6819" y="4855"/>
                </a:cubicBezTo>
                <a:cubicBezTo>
                  <a:pt x="6819" y="4855"/>
                  <a:pt x="6819" y="4855"/>
                  <a:pt x="6819" y="4855"/>
                </a:cubicBezTo>
                <a:cubicBezTo>
                  <a:pt x="6819" y="4855"/>
                  <a:pt x="6819" y="4855"/>
                  <a:pt x="6819" y="4839"/>
                </a:cubicBezTo>
                <a:cubicBezTo>
                  <a:pt x="6819" y="4839"/>
                  <a:pt x="6819" y="4855"/>
                  <a:pt x="6819" y="4855"/>
                </a:cubicBezTo>
                <a:cubicBezTo>
                  <a:pt x="6809" y="4839"/>
                  <a:pt x="6809" y="4824"/>
                  <a:pt x="6819" y="4824"/>
                </a:cubicBezTo>
                <a:cubicBezTo>
                  <a:pt x="6819" y="4824"/>
                  <a:pt x="6819" y="4824"/>
                  <a:pt x="6819" y="4824"/>
                </a:cubicBezTo>
                <a:cubicBezTo>
                  <a:pt x="6819" y="4824"/>
                  <a:pt x="6819" y="4824"/>
                  <a:pt x="6819" y="4824"/>
                </a:cubicBezTo>
                <a:cubicBezTo>
                  <a:pt x="6819" y="4824"/>
                  <a:pt x="6819" y="4824"/>
                  <a:pt x="6819" y="4824"/>
                </a:cubicBezTo>
                <a:cubicBezTo>
                  <a:pt x="6809" y="4808"/>
                  <a:pt x="6809" y="4808"/>
                  <a:pt x="6809" y="4808"/>
                </a:cubicBezTo>
                <a:cubicBezTo>
                  <a:pt x="6800" y="4793"/>
                  <a:pt x="6791" y="4808"/>
                  <a:pt x="6791" y="4808"/>
                </a:cubicBezTo>
                <a:cubicBezTo>
                  <a:pt x="6782" y="4793"/>
                  <a:pt x="6782" y="4808"/>
                  <a:pt x="6773" y="4793"/>
                </a:cubicBezTo>
                <a:cubicBezTo>
                  <a:pt x="6764" y="4793"/>
                  <a:pt x="6755" y="4777"/>
                  <a:pt x="6764" y="4762"/>
                </a:cubicBezTo>
                <a:cubicBezTo>
                  <a:pt x="6773" y="4715"/>
                  <a:pt x="6773" y="4715"/>
                  <a:pt x="6755" y="4699"/>
                </a:cubicBezTo>
                <a:cubicBezTo>
                  <a:pt x="6745" y="4684"/>
                  <a:pt x="6727" y="4668"/>
                  <a:pt x="6727" y="4637"/>
                </a:cubicBezTo>
                <a:cubicBezTo>
                  <a:pt x="6718" y="4637"/>
                  <a:pt x="6700" y="4622"/>
                  <a:pt x="6691" y="4606"/>
                </a:cubicBezTo>
                <a:cubicBezTo>
                  <a:pt x="6672" y="4606"/>
                  <a:pt x="6663" y="4591"/>
                  <a:pt x="6663" y="4560"/>
                </a:cubicBezTo>
                <a:cubicBezTo>
                  <a:pt x="6654" y="4513"/>
                  <a:pt x="6636" y="4497"/>
                  <a:pt x="6617" y="4482"/>
                </a:cubicBezTo>
                <a:cubicBezTo>
                  <a:pt x="6608" y="4482"/>
                  <a:pt x="6599" y="4466"/>
                  <a:pt x="6608" y="4451"/>
                </a:cubicBezTo>
                <a:cubicBezTo>
                  <a:pt x="6626" y="4420"/>
                  <a:pt x="6645" y="4389"/>
                  <a:pt x="6636" y="4342"/>
                </a:cubicBezTo>
                <a:cubicBezTo>
                  <a:pt x="6636" y="4342"/>
                  <a:pt x="6636" y="4327"/>
                  <a:pt x="6645" y="4342"/>
                </a:cubicBezTo>
                <a:cubicBezTo>
                  <a:pt x="6654" y="4342"/>
                  <a:pt x="6672" y="4358"/>
                  <a:pt x="6681" y="4358"/>
                </a:cubicBezTo>
                <a:cubicBezTo>
                  <a:pt x="6691" y="4358"/>
                  <a:pt x="6700" y="4342"/>
                  <a:pt x="6700" y="4342"/>
                </a:cubicBezTo>
                <a:cubicBezTo>
                  <a:pt x="6709" y="4327"/>
                  <a:pt x="6700" y="4311"/>
                  <a:pt x="6700" y="4295"/>
                </a:cubicBezTo>
                <a:cubicBezTo>
                  <a:pt x="6700" y="4295"/>
                  <a:pt x="6700" y="4295"/>
                  <a:pt x="6700" y="4295"/>
                </a:cubicBezTo>
                <a:cubicBezTo>
                  <a:pt x="6681" y="4264"/>
                  <a:pt x="6681" y="4249"/>
                  <a:pt x="6691" y="4218"/>
                </a:cubicBezTo>
                <a:cubicBezTo>
                  <a:pt x="6709" y="4202"/>
                  <a:pt x="6709" y="4171"/>
                  <a:pt x="6700" y="4140"/>
                </a:cubicBezTo>
                <a:cubicBezTo>
                  <a:pt x="6691" y="4109"/>
                  <a:pt x="6681" y="4078"/>
                  <a:pt x="6681" y="4031"/>
                </a:cubicBezTo>
                <a:cubicBezTo>
                  <a:pt x="6672" y="3969"/>
                  <a:pt x="6645" y="3923"/>
                  <a:pt x="6608" y="3923"/>
                </a:cubicBezTo>
                <a:cubicBezTo>
                  <a:pt x="6599" y="3907"/>
                  <a:pt x="6581" y="3891"/>
                  <a:pt x="6581" y="3860"/>
                </a:cubicBezTo>
                <a:cubicBezTo>
                  <a:pt x="6581" y="3860"/>
                  <a:pt x="6572" y="3845"/>
                  <a:pt x="6562" y="3845"/>
                </a:cubicBezTo>
                <a:cubicBezTo>
                  <a:pt x="6562" y="3845"/>
                  <a:pt x="6562" y="3845"/>
                  <a:pt x="6562" y="3845"/>
                </a:cubicBezTo>
                <a:cubicBezTo>
                  <a:pt x="6562" y="3845"/>
                  <a:pt x="6562" y="3845"/>
                  <a:pt x="6562" y="3845"/>
                </a:cubicBezTo>
                <a:cubicBezTo>
                  <a:pt x="6562" y="3845"/>
                  <a:pt x="6562" y="3845"/>
                  <a:pt x="6562" y="3845"/>
                </a:cubicBezTo>
                <a:cubicBezTo>
                  <a:pt x="6562" y="3845"/>
                  <a:pt x="6562" y="3845"/>
                  <a:pt x="6562" y="3845"/>
                </a:cubicBezTo>
                <a:cubicBezTo>
                  <a:pt x="6572" y="3814"/>
                  <a:pt x="6572" y="3783"/>
                  <a:pt x="6562" y="3752"/>
                </a:cubicBezTo>
                <a:cubicBezTo>
                  <a:pt x="6553" y="3736"/>
                  <a:pt x="6544" y="3705"/>
                  <a:pt x="6535" y="3689"/>
                </a:cubicBezTo>
                <a:cubicBezTo>
                  <a:pt x="6526" y="3674"/>
                  <a:pt x="6517" y="3658"/>
                  <a:pt x="6498" y="3674"/>
                </a:cubicBezTo>
                <a:cubicBezTo>
                  <a:pt x="6480" y="3689"/>
                  <a:pt x="6471" y="3689"/>
                  <a:pt x="6471" y="3674"/>
                </a:cubicBezTo>
                <a:cubicBezTo>
                  <a:pt x="6462" y="3643"/>
                  <a:pt x="6443" y="3643"/>
                  <a:pt x="6434" y="3643"/>
                </a:cubicBezTo>
                <a:cubicBezTo>
                  <a:pt x="6425" y="3643"/>
                  <a:pt x="6425" y="3643"/>
                  <a:pt x="6425" y="3643"/>
                </a:cubicBezTo>
                <a:cubicBezTo>
                  <a:pt x="6416" y="3643"/>
                  <a:pt x="6416" y="3627"/>
                  <a:pt x="6425" y="3627"/>
                </a:cubicBezTo>
                <a:cubicBezTo>
                  <a:pt x="6434" y="3612"/>
                  <a:pt x="6434" y="3596"/>
                  <a:pt x="6443" y="3581"/>
                </a:cubicBezTo>
                <a:cubicBezTo>
                  <a:pt x="6443" y="3581"/>
                  <a:pt x="6443" y="3565"/>
                  <a:pt x="6443" y="3550"/>
                </a:cubicBezTo>
                <a:cubicBezTo>
                  <a:pt x="6434" y="3550"/>
                  <a:pt x="6425" y="3534"/>
                  <a:pt x="6425" y="3534"/>
                </a:cubicBezTo>
                <a:cubicBezTo>
                  <a:pt x="6416" y="3518"/>
                  <a:pt x="6425" y="3503"/>
                  <a:pt x="6425" y="3472"/>
                </a:cubicBezTo>
                <a:cubicBezTo>
                  <a:pt x="6425" y="3456"/>
                  <a:pt x="6425" y="3441"/>
                  <a:pt x="6416" y="3425"/>
                </a:cubicBezTo>
                <a:cubicBezTo>
                  <a:pt x="6388" y="3379"/>
                  <a:pt x="6361" y="3363"/>
                  <a:pt x="6334" y="3316"/>
                </a:cubicBezTo>
                <a:cubicBezTo>
                  <a:pt x="6334" y="3316"/>
                  <a:pt x="6334" y="3316"/>
                  <a:pt x="6334" y="3316"/>
                </a:cubicBezTo>
                <a:cubicBezTo>
                  <a:pt x="6334" y="3316"/>
                  <a:pt x="6334" y="3316"/>
                  <a:pt x="6334" y="3316"/>
                </a:cubicBezTo>
                <a:cubicBezTo>
                  <a:pt x="6343" y="3332"/>
                  <a:pt x="6343" y="3332"/>
                  <a:pt x="6343" y="3332"/>
                </a:cubicBezTo>
                <a:cubicBezTo>
                  <a:pt x="6315" y="3316"/>
                  <a:pt x="6288" y="3332"/>
                  <a:pt x="6269" y="3363"/>
                </a:cubicBezTo>
                <a:cubicBezTo>
                  <a:pt x="6251" y="3379"/>
                  <a:pt x="6224" y="3379"/>
                  <a:pt x="6205" y="3363"/>
                </a:cubicBezTo>
                <a:cubicBezTo>
                  <a:pt x="6187" y="3348"/>
                  <a:pt x="6178" y="3363"/>
                  <a:pt x="6160" y="3379"/>
                </a:cubicBezTo>
                <a:cubicBezTo>
                  <a:pt x="6160" y="3379"/>
                  <a:pt x="6160" y="3379"/>
                  <a:pt x="6160" y="3379"/>
                </a:cubicBezTo>
                <a:cubicBezTo>
                  <a:pt x="6160" y="3379"/>
                  <a:pt x="6160" y="3379"/>
                  <a:pt x="6151" y="3394"/>
                </a:cubicBezTo>
                <a:cubicBezTo>
                  <a:pt x="6151" y="3379"/>
                  <a:pt x="6160" y="3379"/>
                  <a:pt x="6160" y="3379"/>
                </a:cubicBezTo>
                <a:cubicBezTo>
                  <a:pt x="6160" y="3379"/>
                  <a:pt x="6160" y="3379"/>
                  <a:pt x="6160" y="3379"/>
                </a:cubicBezTo>
                <a:cubicBezTo>
                  <a:pt x="6169" y="3348"/>
                  <a:pt x="6169" y="3332"/>
                  <a:pt x="6169" y="3301"/>
                </a:cubicBezTo>
                <a:cubicBezTo>
                  <a:pt x="6178" y="3239"/>
                  <a:pt x="6196" y="3192"/>
                  <a:pt x="6196" y="3130"/>
                </a:cubicBezTo>
                <a:cubicBezTo>
                  <a:pt x="6196" y="3114"/>
                  <a:pt x="6205" y="3099"/>
                  <a:pt x="6205" y="3083"/>
                </a:cubicBezTo>
                <a:cubicBezTo>
                  <a:pt x="6205" y="3068"/>
                  <a:pt x="6205" y="3068"/>
                  <a:pt x="6205" y="3052"/>
                </a:cubicBezTo>
                <a:cubicBezTo>
                  <a:pt x="6205" y="3006"/>
                  <a:pt x="6196" y="2990"/>
                  <a:pt x="6169" y="2975"/>
                </a:cubicBezTo>
                <a:cubicBezTo>
                  <a:pt x="6160" y="2975"/>
                  <a:pt x="6141" y="2975"/>
                  <a:pt x="6132" y="2975"/>
                </a:cubicBezTo>
                <a:cubicBezTo>
                  <a:pt x="6096" y="2990"/>
                  <a:pt x="6068" y="3021"/>
                  <a:pt x="6041" y="3021"/>
                </a:cubicBezTo>
                <a:cubicBezTo>
                  <a:pt x="6013" y="3021"/>
                  <a:pt x="5986" y="3037"/>
                  <a:pt x="5967" y="3083"/>
                </a:cubicBezTo>
                <a:cubicBezTo>
                  <a:pt x="5958" y="3099"/>
                  <a:pt x="5949" y="3114"/>
                  <a:pt x="5940" y="3130"/>
                </a:cubicBezTo>
                <a:cubicBezTo>
                  <a:pt x="5913" y="3177"/>
                  <a:pt x="5903" y="3223"/>
                  <a:pt x="5913" y="3285"/>
                </a:cubicBezTo>
                <a:cubicBezTo>
                  <a:pt x="5922" y="3301"/>
                  <a:pt x="5922" y="3316"/>
                  <a:pt x="5913" y="3316"/>
                </a:cubicBezTo>
                <a:cubicBezTo>
                  <a:pt x="5894" y="3316"/>
                  <a:pt x="5885" y="3332"/>
                  <a:pt x="5876" y="3348"/>
                </a:cubicBezTo>
                <a:cubicBezTo>
                  <a:pt x="5867" y="3363"/>
                  <a:pt x="5858" y="3379"/>
                  <a:pt x="5867" y="3410"/>
                </a:cubicBezTo>
                <a:cubicBezTo>
                  <a:pt x="5867" y="3425"/>
                  <a:pt x="5876" y="3456"/>
                  <a:pt x="5876" y="3487"/>
                </a:cubicBezTo>
                <a:cubicBezTo>
                  <a:pt x="5876" y="3487"/>
                  <a:pt x="5876" y="3503"/>
                  <a:pt x="5876" y="3503"/>
                </a:cubicBezTo>
                <a:cubicBezTo>
                  <a:pt x="5876" y="3518"/>
                  <a:pt x="5876" y="3518"/>
                  <a:pt x="5876" y="3518"/>
                </a:cubicBezTo>
                <a:cubicBezTo>
                  <a:pt x="5876" y="3518"/>
                  <a:pt x="5867" y="3534"/>
                  <a:pt x="5867" y="3518"/>
                </a:cubicBezTo>
                <a:cubicBezTo>
                  <a:pt x="5839" y="3487"/>
                  <a:pt x="5830" y="3410"/>
                  <a:pt x="5839" y="3363"/>
                </a:cubicBezTo>
                <a:cubicBezTo>
                  <a:pt x="5839" y="3363"/>
                  <a:pt x="5839" y="3363"/>
                  <a:pt x="5839" y="3348"/>
                </a:cubicBezTo>
                <a:cubicBezTo>
                  <a:pt x="5848" y="3332"/>
                  <a:pt x="5848" y="3316"/>
                  <a:pt x="5858" y="3301"/>
                </a:cubicBezTo>
                <a:cubicBezTo>
                  <a:pt x="5867" y="3270"/>
                  <a:pt x="5876" y="3239"/>
                  <a:pt x="5867" y="3208"/>
                </a:cubicBezTo>
                <a:cubicBezTo>
                  <a:pt x="5867" y="3177"/>
                  <a:pt x="5876" y="3161"/>
                  <a:pt x="5885" y="3146"/>
                </a:cubicBezTo>
                <a:cubicBezTo>
                  <a:pt x="5894" y="3130"/>
                  <a:pt x="5903" y="3114"/>
                  <a:pt x="5913" y="3099"/>
                </a:cubicBezTo>
                <a:cubicBezTo>
                  <a:pt x="5940" y="3037"/>
                  <a:pt x="5977" y="2990"/>
                  <a:pt x="6013" y="2959"/>
                </a:cubicBezTo>
                <a:cubicBezTo>
                  <a:pt x="6022" y="2959"/>
                  <a:pt x="6022" y="2959"/>
                  <a:pt x="6022" y="2944"/>
                </a:cubicBezTo>
                <a:cubicBezTo>
                  <a:pt x="6032" y="2944"/>
                  <a:pt x="6032" y="2928"/>
                  <a:pt x="6022" y="2928"/>
                </a:cubicBezTo>
                <a:cubicBezTo>
                  <a:pt x="6022" y="2912"/>
                  <a:pt x="6013" y="2897"/>
                  <a:pt x="6004" y="2881"/>
                </a:cubicBezTo>
                <a:cubicBezTo>
                  <a:pt x="5949" y="2850"/>
                  <a:pt x="5894" y="2866"/>
                  <a:pt x="5848" y="2912"/>
                </a:cubicBezTo>
                <a:cubicBezTo>
                  <a:pt x="5830" y="2944"/>
                  <a:pt x="5812" y="2975"/>
                  <a:pt x="5784" y="2990"/>
                </a:cubicBezTo>
                <a:cubicBezTo>
                  <a:pt x="5757" y="3037"/>
                  <a:pt x="5739" y="3114"/>
                  <a:pt x="5702" y="3146"/>
                </a:cubicBezTo>
                <a:cubicBezTo>
                  <a:pt x="5702" y="3146"/>
                  <a:pt x="5702" y="3161"/>
                  <a:pt x="5693" y="3161"/>
                </a:cubicBezTo>
                <a:cubicBezTo>
                  <a:pt x="5693" y="3177"/>
                  <a:pt x="5684" y="3192"/>
                  <a:pt x="5675" y="3208"/>
                </a:cubicBezTo>
                <a:cubicBezTo>
                  <a:pt x="5675" y="3223"/>
                  <a:pt x="5675" y="3254"/>
                  <a:pt x="5665" y="3254"/>
                </a:cubicBezTo>
                <a:cubicBezTo>
                  <a:pt x="5629" y="3301"/>
                  <a:pt x="5620" y="3379"/>
                  <a:pt x="5601" y="3441"/>
                </a:cubicBezTo>
                <a:cubicBezTo>
                  <a:pt x="5592" y="3472"/>
                  <a:pt x="5601" y="3503"/>
                  <a:pt x="5629" y="3518"/>
                </a:cubicBezTo>
                <a:cubicBezTo>
                  <a:pt x="5647" y="3518"/>
                  <a:pt x="5665" y="3534"/>
                  <a:pt x="5684" y="3550"/>
                </a:cubicBezTo>
                <a:cubicBezTo>
                  <a:pt x="5693" y="3565"/>
                  <a:pt x="5693" y="3565"/>
                  <a:pt x="5702" y="3581"/>
                </a:cubicBezTo>
                <a:cubicBezTo>
                  <a:pt x="5702" y="3581"/>
                  <a:pt x="5702" y="3596"/>
                  <a:pt x="5702" y="3612"/>
                </a:cubicBezTo>
                <a:cubicBezTo>
                  <a:pt x="5693" y="3612"/>
                  <a:pt x="5693" y="3612"/>
                  <a:pt x="5684" y="3612"/>
                </a:cubicBezTo>
                <a:cubicBezTo>
                  <a:pt x="5675" y="3596"/>
                  <a:pt x="5656" y="3581"/>
                  <a:pt x="5647" y="3565"/>
                </a:cubicBezTo>
                <a:cubicBezTo>
                  <a:pt x="5629" y="3550"/>
                  <a:pt x="5601" y="3581"/>
                  <a:pt x="5601" y="3612"/>
                </a:cubicBezTo>
                <a:cubicBezTo>
                  <a:pt x="5601" y="3643"/>
                  <a:pt x="5601" y="3658"/>
                  <a:pt x="5601" y="3689"/>
                </a:cubicBezTo>
                <a:cubicBezTo>
                  <a:pt x="5601" y="3720"/>
                  <a:pt x="5620" y="3736"/>
                  <a:pt x="5629" y="3767"/>
                </a:cubicBezTo>
                <a:cubicBezTo>
                  <a:pt x="5638" y="3783"/>
                  <a:pt x="5647" y="3783"/>
                  <a:pt x="5665" y="3798"/>
                </a:cubicBezTo>
                <a:cubicBezTo>
                  <a:pt x="5675" y="3798"/>
                  <a:pt x="5684" y="3798"/>
                  <a:pt x="5684" y="3798"/>
                </a:cubicBezTo>
                <a:cubicBezTo>
                  <a:pt x="5702" y="3798"/>
                  <a:pt x="5711" y="3814"/>
                  <a:pt x="5711" y="3845"/>
                </a:cubicBezTo>
                <a:cubicBezTo>
                  <a:pt x="5729" y="3860"/>
                  <a:pt x="5739" y="3891"/>
                  <a:pt x="5766" y="3876"/>
                </a:cubicBezTo>
                <a:cubicBezTo>
                  <a:pt x="5784" y="3876"/>
                  <a:pt x="5784" y="3891"/>
                  <a:pt x="5794" y="3923"/>
                </a:cubicBezTo>
                <a:cubicBezTo>
                  <a:pt x="5812" y="3923"/>
                  <a:pt x="5821" y="3923"/>
                  <a:pt x="5839" y="3954"/>
                </a:cubicBezTo>
                <a:cubicBezTo>
                  <a:pt x="5848" y="3954"/>
                  <a:pt x="5858" y="3938"/>
                  <a:pt x="5858" y="3938"/>
                </a:cubicBezTo>
                <a:close/>
                <a:moveTo>
                  <a:pt x="6269" y="5259"/>
                </a:moveTo>
                <a:cubicBezTo>
                  <a:pt x="6269" y="5259"/>
                  <a:pt x="6260" y="5243"/>
                  <a:pt x="6260" y="5243"/>
                </a:cubicBezTo>
                <a:cubicBezTo>
                  <a:pt x="6251" y="5243"/>
                  <a:pt x="6251" y="5243"/>
                  <a:pt x="6251" y="5228"/>
                </a:cubicBezTo>
                <a:cubicBezTo>
                  <a:pt x="6260" y="5212"/>
                  <a:pt x="6269" y="5181"/>
                  <a:pt x="6279" y="5166"/>
                </a:cubicBezTo>
                <a:cubicBezTo>
                  <a:pt x="6279" y="5150"/>
                  <a:pt x="6288" y="5150"/>
                  <a:pt x="6288" y="5150"/>
                </a:cubicBezTo>
                <a:cubicBezTo>
                  <a:pt x="6288" y="5150"/>
                  <a:pt x="6297" y="5166"/>
                  <a:pt x="6297" y="5166"/>
                </a:cubicBezTo>
                <a:cubicBezTo>
                  <a:pt x="6297" y="5181"/>
                  <a:pt x="6297" y="5181"/>
                  <a:pt x="6297" y="5197"/>
                </a:cubicBezTo>
                <a:cubicBezTo>
                  <a:pt x="6297" y="5228"/>
                  <a:pt x="6288" y="5243"/>
                  <a:pt x="6269" y="5259"/>
                </a:cubicBezTo>
                <a:close/>
                <a:moveTo>
                  <a:pt x="6645" y="4062"/>
                </a:moveTo>
                <a:cubicBezTo>
                  <a:pt x="6645" y="4062"/>
                  <a:pt x="6654" y="4078"/>
                  <a:pt x="6654" y="4078"/>
                </a:cubicBezTo>
                <a:cubicBezTo>
                  <a:pt x="6654" y="4093"/>
                  <a:pt x="6645" y="4109"/>
                  <a:pt x="6645" y="4109"/>
                </a:cubicBezTo>
                <a:cubicBezTo>
                  <a:pt x="6645" y="4109"/>
                  <a:pt x="6645" y="4109"/>
                  <a:pt x="6645" y="4109"/>
                </a:cubicBezTo>
                <a:cubicBezTo>
                  <a:pt x="6636" y="4125"/>
                  <a:pt x="6636" y="4125"/>
                  <a:pt x="6636" y="4125"/>
                </a:cubicBezTo>
                <a:cubicBezTo>
                  <a:pt x="6645" y="4109"/>
                  <a:pt x="6645" y="4109"/>
                  <a:pt x="6645" y="4109"/>
                </a:cubicBezTo>
                <a:cubicBezTo>
                  <a:pt x="6645" y="4109"/>
                  <a:pt x="6645" y="4109"/>
                  <a:pt x="6645" y="4109"/>
                </a:cubicBezTo>
                <a:cubicBezTo>
                  <a:pt x="6636" y="4093"/>
                  <a:pt x="6636" y="4093"/>
                  <a:pt x="6636" y="4078"/>
                </a:cubicBezTo>
                <a:cubicBezTo>
                  <a:pt x="6636" y="4078"/>
                  <a:pt x="6645" y="4078"/>
                  <a:pt x="6645" y="4062"/>
                </a:cubicBezTo>
                <a:close/>
                <a:moveTo>
                  <a:pt x="6141" y="3410"/>
                </a:moveTo>
                <a:cubicBezTo>
                  <a:pt x="6151" y="3394"/>
                  <a:pt x="6151" y="3394"/>
                  <a:pt x="6151" y="3394"/>
                </a:cubicBezTo>
                <a:cubicBezTo>
                  <a:pt x="6151" y="3394"/>
                  <a:pt x="6151" y="3394"/>
                  <a:pt x="6151" y="3410"/>
                </a:cubicBezTo>
                <a:cubicBezTo>
                  <a:pt x="6151" y="3410"/>
                  <a:pt x="6141" y="3410"/>
                  <a:pt x="6141" y="3410"/>
                </a:cubicBezTo>
                <a:close/>
                <a:moveTo>
                  <a:pt x="5848" y="3581"/>
                </a:moveTo>
                <a:cubicBezTo>
                  <a:pt x="5858" y="3581"/>
                  <a:pt x="5858" y="3581"/>
                  <a:pt x="5858" y="3581"/>
                </a:cubicBezTo>
                <a:cubicBezTo>
                  <a:pt x="5848" y="3596"/>
                  <a:pt x="5848" y="3596"/>
                  <a:pt x="5848" y="3596"/>
                </a:cubicBezTo>
                <a:lnTo>
                  <a:pt x="5848" y="3581"/>
                </a:lnTo>
                <a:close/>
                <a:moveTo>
                  <a:pt x="4476" y="2431"/>
                </a:moveTo>
                <a:cubicBezTo>
                  <a:pt x="4476" y="2431"/>
                  <a:pt x="4476" y="2431"/>
                  <a:pt x="4476" y="2431"/>
                </a:cubicBezTo>
                <a:cubicBezTo>
                  <a:pt x="4476" y="2431"/>
                  <a:pt x="4476" y="2431"/>
                  <a:pt x="4476" y="2431"/>
                </a:cubicBezTo>
                <a:cubicBezTo>
                  <a:pt x="4476" y="2431"/>
                  <a:pt x="4476" y="2431"/>
                  <a:pt x="4476" y="2431"/>
                </a:cubicBezTo>
                <a:cubicBezTo>
                  <a:pt x="4476" y="2431"/>
                  <a:pt x="4476" y="2431"/>
                  <a:pt x="4476" y="2431"/>
                </a:cubicBezTo>
                <a:close/>
                <a:moveTo>
                  <a:pt x="4476" y="2431"/>
                </a:moveTo>
                <a:cubicBezTo>
                  <a:pt x="4466" y="2446"/>
                  <a:pt x="4457" y="2446"/>
                  <a:pt x="4439" y="2446"/>
                </a:cubicBezTo>
                <a:cubicBezTo>
                  <a:pt x="4430" y="2446"/>
                  <a:pt x="4412" y="2446"/>
                  <a:pt x="4393" y="2462"/>
                </a:cubicBezTo>
                <a:cubicBezTo>
                  <a:pt x="4393" y="2462"/>
                  <a:pt x="4393" y="2462"/>
                  <a:pt x="4384" y="2477"/>
                </a:cubicBezTo>
                <a:cubicBezTo>
                  <a:pt x="4357" y="2508"/>
                  <a:pt x="4311" y="2524"/>
                  <a:pt x="4274" y="2555"/>
                </a:cubicBezTo>
                <a:cubicBezTo>
                  <a:pt x="4256" y="2571"/>
                  <a:pt x="4247" y="2586"/>
                  <a:pt x="4238" y="2617"/>
                </a:cubicBezTo>
                <a:cubicBezTo>
                  <a:pt x="4238" y="2633"/>
                  <a:pt x="4228" y="2648"/>
                  <a:pt x="4228" y="2648"/>
                </a:cubicBezTo>
                <a:cubicBezTo>
                  <a:pt x="4210" y="2664"/>
                  <a:pt x="4201" y="2664"/>
                  <a:pt x="4192" y="2679"/>
                </a:cubicBezTo>
                <a:cubicBezTo>
                  <a:pt x="4174" y="2695"/>
                  <a:pt x="4164" y="2726"/>
                  <a:pt x="4155" y="2757"/>
                </a:cubicBezTo>
                <a:cubicBezTo>
                  <a:pt x="4155" y="2773"/>
                  <a:pt x="4164" y="2804"/>
                  <a:pt x="4174" y="2819"/>
                </a:cubicBezTo>
                <a:cubicBezTo>
                  <a:pt x="4174" y="2819"/>
                  <a:pt x="4174" y="2819"/>
                  <a:pt x="4174" y="2835"/>
                </a:cubicBezTo>
                <a:cubicBezTo>
                  <a:pt x="4174" y="2850"/>
                  <a:pt x="4183" y="2866"/>
                  <a:pt x="4201" y="2866"/>
                </a:cubicBezTo>
                <a:cubicBezTo>
                  <a:pt x="4219" y="2866"/>
                  <a:pt x="4247" y="2866"/>
                  <a:pt x="4265" y="2881"/>
                </a:cubicBezTo>
                <a:cubicBezTo>
                  <a:pt x="4274" y="2881"/>
                  <a:pt x="4274" y="2881"/>
                  <a:pt x="4274" y="2881"/>
                </a:cubicBezTo>
                <a:cubicBezTo>
                  <a:pt x="4274" y="2897"/>
                  <a:pt x="4274" y="2897"/>
                  <a:pt x="4265" y="2897"/>
                </a:cubicBezTo>
                <a:cubicBezTo>
                  <a:pt x="4238" y="2912"/>
                  <a:pt x="4210" y="2912"/>
                  <a:pt x="4183" y="2912"/>
                </a:cubicBezTo>
                <a:cubicBezTo>
                  <a:pt x="4164" y="2912"/>
                  <a:pt x="4155" y="2928"/>
                  <a:pt x="4137" y="2944"/>
                </a:cubicBezTo>
                <a:cubicBezTo>
                  <a:pt x="4137" y="2944"/>
                  <a:pt x="4128" y="2959"/>
                  <a:pt x="4128" y="2975"/>
                </a:cubicBezTo>
                <a:cubicBezTo>
                  <a:pt x="4128" y="2990"/>
                  <a:pt x="4128" y="3006"/>
                  <a:pt x="4128" y="3037"/>
                </a:cubicBezTo>
                <a:cubicBezTo>
                  <a:pt x="4137" y="3083"/>
                  <a:pt x="4137" y="3099"/>
                  <a:pt x="4174" y="3114"/>
                </a:cubicBezTo>
                <a:cubicBezTo>
                  <a:pt x="4219" y="3130"/>
                  <a:pt x="4265" y="3146"/>
                  <a:pt x="4311" y="3146"/>
                </a:cubicBezTo>
                <a:cubicBezTo>
                  <a:pt x="4311" y="3146"/>
                  <a:pt x="4320" y="3146"/>
                  <a:pt x="4329" y="3146"/>
                </a:cubicBezTo>
                <a:cubicBezTo>
                  <a:pt x="4357" y="3192"/>
                  <a:pt x="4393" y="3223"/>
                  <a:pt x="4412" y="3285"/>
                </a:cubicBezTo>
                <a:cubicBezTo>
                  <a:pt x="4412" y="3301"/>
                  <a:pt x="4412" y="3301"/>
                  <a:pt x="4412" y="3301"/>
                </a:cubicBezTo>
                <a:cubicBezTo>
                  <a:pt x="4402" y="3301"/>
                  <a:pt x="4402" y="3301"/>
                  <a:pt x="4402" y="3301"/>
                </a:cubicBezTo>
                <a:cubicBezTo>
                  <a:pt x="4357" y="3301"/>
                  <a:pt x="4320" y="3270"/>
                  <a:pt x="4283" y="3254"/>
                </a:cubicBezTo>
                <a:cubicBezTo>
                  <a:pt x="4274" y="3239"/>
                  <a:pt x="4256" y="3223"/>
                  <a:pt x="4247" y="3223"/>
                </a:cubicBezTo>
                <a:cubicBezTo>
                  <a:pt x="4210" y="3208"/>
                  <a:pt x="4164" y="3208"/>
                  <a:pt x="4128" y="3208"/>
                </a:cubicBezTo>
                <a:cubicBezTo>
                  <a:pt x="4109" y="3223"/>
                  <a:pt x="4100" y="3239"/>
                  <a:pt x="4100" y="3270"/>
                </a:cubicBezTo>
                <a:cubicBezTo>
                  <a:pt x="4091" y="3301"/>
                  <a:pt x="4082" y="3332"/>
                  <a:pt x="4091" y="3363"/>
                </a:cubicBezTo>
                <a:cubicBezTo>
                  <a:pt x="4091" y="3441"/>
                  <a:pt x="4109" y="3487"/>
                  <a:pt x="4146" y="3503"/>
                </a:cubicBezTo>
                <a:cubicBezTo>
                  <a:pt x="4164" y="3503"/>
                  <a:pt x="4183" y="3518"/>
                  <a:pt x="4201" y="3534"/>
                </a:cubicBezTo>
                <a:cubicBezTo>
                  <a:pt x="4201" y="3534"/>
                  <a:pt x="4210" y="3550"/>
                  <a:pt x="4210" y="3565"/>
                </a:cubicBezTo>
                <a:cubicBezTo>
                  <a:pt x="4210" y="3581"/>
                  <a:pt x="4201" y="3596"/>
                  <a:pt x="4192" y="3627"/>
                </a:cubicBezTo>
                <a:cubicBezTo>
                  <a:pt x="4192" y="3643"/>
                  <a:pt x="4183" y="3643"/>
                  <a:pt x="4192" y="3658"/>
                </a:cubicBezTo>
                <a:cubicBezTo>
                  <a:pt x="4192" y="3689"/>
                  <a:pt x="4192" y="3720"/>
                  <a:pt x="4201" y="3736"/>
                </a:cubicBezTo>
                <a:cubicBezTo>
                  <a:pt x="4201" y="3752"/>
                  <a:pt x="4210" y="3752"/>
                  <a:pt x="4210" y="3752"/>
                </a:cubicBezTo>
                <a:cubicBezTo>
                  <a:pt x="4219" y="3767"/>
                  <a:pt x="4228" y="3752"/>
                  <a:pt x="4238" y="3767"/>
                </a:cubicBezTo>
                <a:cubicBezTo>
                  <a:pt x="4274" y="3767"/>
                  <a:pt x="4311" y="3752"/>
                  <a:pt x="4347" y="3783"/>
                </a:cubicBezTo>
                <a:cubicBezTo>
                  <a:pt x="4366" y="3783"/>
                  <a:pt x="4384" y="3783"/>
                  <a:pt x="4402" y="3767"/>
                </a:cubicBezTo>
                <a:cubicBezTo>
                  <a:pt x="4421" y="3752"/>
                  <a:pt x="4430" y="3752"/>
                  <a:pt x="4439" y="3736"/>
                </a:cubicBezTo>
                <a:cubicBezTo>
                  <a:pt x="4457" y="3720"/>
                  <a:pt x="4476" y="3705"/>
                  <a:pt x="4494" y="3720"/>
                </a:cubicBezTo>
                <a:cubicBezTo>
                  <a:pt x="4521" y="3720"/>
                  <a:pt x="4540" y="3705"/>
                  <a:pt x="4558" y="3689"/>
                </a:cubicBezTo>
                <a:cubicBezTo>
                  <a:pt x="4567" y="3674"/>
                  <a:pt x="4576" y="3674"/>
                  <a:pt x="4585" y="3658"/>
                </a:cubicBezTo>
                <a:cubicBezTo>
                  <a:pt x="4585" y="3658"/>
                  <a:pt x="4595" y="3658"/>
                  <a:pt x="4595" y="3674"/>
                </a:cubicBezTo>
                <a:cubicBezTo>
                  <a:pt x="4595" y="3674"/>
                  <a:pt x="4604" y="3674"/>
                  <a:pt x="4604" y="3689"/>
                </a:cubicBezTo>
                <a:cubicBezTo>
                  <a:pt x="4604" y="3705"/>
                  <a:pt x="4613" y="3720"/>
                  <a:pt x="4631" y="3736"/>
                </a:cubicBezTo>
                <a:cubicBezTo>
                  <a:pt x="4649" y="3736"/>
                  <a:pt x="4640" y="3783"/>
                  <a:pt x="4649" y="3798"/>
                </a:cubicBezTo>
                <a:cubicBezTo>
                  <a:pt x="4649" y="3798"/>
                  <a:pt x="4649" y="3798"/>
                  <a:pt x="4659" y="3814"/>
                </a:cubicBezTo>
                <a:cubicBezTo>
                  <a:pt x="4677" y="3814"/>
                  <a:pt x="4704" y="3829"/>
                  <a:pt x="4732" y="3845"/>
                </a:cubicBezTo>
                <a:cubicBezTo>
                  <a:pt x="4759" y="3860"/>
                  <a:pt x="4787" y="3860"/>
                  <a:pt x="4814" y="3845"/>
                </a:cubicBezTo>
                <a:cubicBezTo>
                  <a:pt x="4823" y="3829"/>
                  <a:pt x="4833" y="3829"/>
                  <a:pt x="4842" y="3798"/>
                </a:cubicBezTo>
                <a:cubicBezTo>
                  <a:pt x="4851" y="3752"/>
                  <a:pt x="4851" y="3720"/>
                  <a:pt x="4833" y="3674"/>
                </a:cubicBezTo>
                <a:cubicBezTo>
                  <a:pt x="4833" y="3674"/>
                  <a:pt x="4833" y="3674"/>
                  <a:pt x="4823" y="3674"/>
                </a:cubicBezTo>
                <a:cubicBezTo>
                  <a:pt x="4823" y="3689"/>
                  <a:pt x="4814" y="3705"/>
                  <a:pt x="4814" y="3705"/>
                </a:cubicBezTo>
                <a:cubicBezTo>
                  <a:pt x="4805" y="3705"/>
                  <a:pt x="4805" y="3705"/>
                  <a:pt x="4805" y="3705"/>
                </a:cubicBezTo>
                <a:cubicBezTo>
                  <a:pt x="4796" y="3689"/>
                  <a:pt x="4796" y="3689"/>
                  <a:pt x="4805" y="3689"/>
                </a:cubicBezTo>
                <a:cubicBezTo>
                  <a:pt x="4814" y="3674"/>
                  <a:pt x="4823" y="3674"/>
                  <a:pt x="4823" y="3674"/>
                </a:cubicBezTo>
                <a:cubicBezTo>
                  <a:pt x="4823" y="3674"/>
                  <a:pt x="4833" y="3674"/>
                  <a:pt x="4833" y="3674"/>
                </a:cubicBezTo>
                <a:cubicBezTo>
                  <a:pt x="4833" y="3674"/>
                  <a:pt x="4833" y="3674"/>
                  <a:pt x="4833" y="3674"/>
                </a:cubicBezTo>
                <a:cubicBezTo>
                  <a:pt x="4833" y="3674"/>
                  <a:pt x="4833" y="3674"/>
                  <a:pt x="4833" y="3674"/>
                </a:cubicBezTo>
                <a:cubicBezTo>
                  <a:pt x="4833" y="3674"/>
                  <a:pt x="4842" y="3658"/>
                  <a:pt x="4842" y="3643"/>
                </a:cubicBezTo>
                <a:cubicBezTo>
                  <a:pt x="4851" y="3643"/>
                  <a:pt x="4860" y="3627"/>
                  <a:pt x="4869" y="3643"/>
                </a:cubicBezTo>
                <a:cubicBezTo>
                  <a:pt x="4878" y="3674"/>
                  <a:pt x="4897" y="3674"/>
                  <a:pt x="4906" y="3705"/>
                </a:cubicBezTo>
                <a:cubicBezTo>
                  <a:pt x="4933" y="3689"/>
                  <a:pt x="4942" y="3674"/>
                  <a:pt x="4952" y="3627"/>
                </a:cubicBezTo>
                <a:cubicBezTo>
                  <a:pt x="4961" y="3612"/>
                  <a:pt x="4961" y="3581"/>
                  <a:pt x="4952" y="3550"/>
                </a:cubicBezTo>
                <a:cubicBezTo>
                  <a:pt x="4942" y="3534"/>
                  <a:pt x="4942" y="3534"/>
                  <a:pt x="4933" y="3518"/>
                </a:cubicBezTo>
                <a:cubicBezTo>
                  <a:pt x="4915" y="3487"/>
                  <a:pt x="4915" y="3472"/>
                  <a:pt x="4906" y="3441"/>
                </a:cubicBezTo>
                <a:cubicBezTo>
                  <a:pt x="4906" y="3410"/>
                  <a:pt x="4897" y="3394"/>
                  <a:pt x="4878" y="3363"/>
                </a:cubicBezTo>
                <a:cubicBezTo>
                  <a:pt x="4860" y="3348"/>
                  <a:pt x="4860" y="3301"/>
                  <a:pt x="4851" y="3270"/>
                </a:cubicBezTo>
                <a:cubicBezTo>
                  <a:pt x="4851" y="3239"/>
                  <a:pt x="4851" y="3223"/>
                  <a:pt x="4860" y="3208"/>
                </a:cubicBezTo>
                <a:cubicBezTo>
                  <a:pt x="4887" y="3161"/>
                  <a:pt x="4897" y="3114"/>
                  <a:pt x="4897" y="3068"/>
                </a:cubicBezTo>
                <a:cubicBezTo>
                  <a:pt x="4897" y="3037"/>
                  <a:pt x="4897" y="3021"/>
                  <a:pt x="4897" y="2990"/>
                </a:cubicBezTo>
                <a:cubicBezTo>
                  <a:pt x="4915" y="2928"/>
                  <a:pt x="4933" y="2866"/>
                  <a:pt x="4942" y="2804"/>
                </a:cubicBezTo>
                <a:cubicBezTo>
                  <a:pt x="4952" y="2788"/>
                  <a:pt x="4961" y="2773"/>
                  <a:pt x="4970" y="2757"/>
                </a:cubicBezTo>
                <a:cubicBezTo>
                  <a:pt x="5006" y="2726"/>
                  <a:pt x="5034" y="2679"/>
                  <a:pt x="5061" y="2633"/>
                </a:cubicBezTo>
                <a:cubicBezTo>
                  <a:pt x="5071" y="2633"/>
                  <a:pt x="5071" y="2602"/>
                  <a:pt x="5071" y="2586"/>
                </a:cubicBezTo>
                <a:cubicBezTo>
                  <a:pt x="5071" y="2539"/>
                  <a:pt x="5061" y="2508"/>
                  <a:pt x="5034" y="2508"/>
                </a:cubicBezTo>
                <a:cubicBezTo>
                  <a:pt x="5016" y="2493"/>
                  <a:pt x="5006" y="2477"/>
                  <a:pt x="4988" y="2477"/>
                </a:cubicBezTo>
                <a:cubicBezTo>
                  <a:pt x="4970" y="2477"/>
                  <a:pt x="4952" y="2493"/>
                  <a:pt x="4942" y="2508"/>
                </a:cubicBezTo>
                <a:cubicBezTo>
                  <a:pt x="4924" y="2539"/>
                  <a:pt x="4933" y="2555"/>
                  <a:pt x="4933" y="2571"/>
                </a:cubicBezTo>
                <a:cubicBezTo>
                  <a:pt x="4942" y="2602"/>
                  <a:pt x="4933" y="2633"/>
                  <a:pt x="4942" y="2664"/>
                </a:cubicBezTo>
                <a:cubicBezTo>
                  <a:pt x="4942" y="2664"/>
                  <a:pt x="4942" y="2664"/>
                  <a:pt x="4942" y="2664"/>
                </a:cubicBezTo>
                <a:cubicBezTo>
                  <a:pt x="4942" y="2679"/>
                  <a:pt x="4942" y="2679"/>
                  <a:pt x="4942" y="2679"/>
                </a:cubicBezTo>
                <a:cubicBezTo>
                  <a:pt x="4942" y="2664"/>
                  <a:pt x="4942" y="2664"/>
                  <a:pt x="4942" y="2664"/>
                </a:cubicBezTo>
                <a:cubicBezTo>
                  <a:pt x="4942" y="2664"/>
                  <a:pt x="4942" y="2664"/>
                  <a:pt x="4942" y="2664"/>
                </a:cubicBezTo>
                <a:cubicBezTo>
                  <a:pt x="4933" y="2664"/>
                  <a:pt x="4933" y="2648"/>
                  <a:pt x="4933" y="2648"/>
                </a:cubicBezTo>
                <a:cubicBezTo>
                  <a:pt x="4924" y="2617"/>
                  <a:pt x="4924" y="2602"/>
                  <a:pt x="4906" y="2602"/>
                </a:cubicBezTo>
                <a:cubicBezTo>
                  <a:pt x="4897" y="2602"/>
                  <a:pt x="4887" y="2586"/>
                  <a:pt x="4887" y="2586"/>
                </a:cubicBezTo>
                <a:cubicBezTo>
                  <a:pt x="4860" y="2555"/>
                  <a:pt x="4851" y="2586"/>
                  <a:pt x="4842" y="2602"/>
                </a:cubicBezTo>
                <a:cubicBezTo>
                  <a:pt x="4833" y="2633"/>
                  <a:pt x="4823" y="2648"/>
                  <a:pt x="4814" y="2664"/>
                </a:cubicBezTo>
                <a:cubicBezTo>
                  <a:pt x="4805" y="2726"/>
                  <a:pt x="4796" y="2788"/>
                  <a:pt x="4787" y="2835"/>
                </a:cubicBezTo>
                <a:cubicBezTo>
                  <a:pt x="4768" y="2881"/>
                  <a:pt x="4759" y="2944"/>
                  <a:pt x="4750" y="3006"/>
                </a:cubicBezTo>
                <a:cubicBezTo>
                  <a:pt x="4750" y="3006"/>
                  <a:pt x="4750" y="3006"/>
                  <a:pt x="4750" y="3006"/>
                </a:cubicBezTo>
                <a:cubicBezTo>
                  <a:pt x="4750" y="3021"/>
                  <a:pt x="4741" y="3021"/>
                  <a:pt x="4741" y="3021"/>
                </a:cubicBezTo>
                <a:cubicBezTo>
                  <a:pt x="4741" y="3037"/>
                  <a:pt x="4732" y="3037"/>
                  <a:pt x="4723" y="3037"/>
                </a:cubicBezTo>
                <a:cubicBezTo>
                  <a:pt x="4714" y="3037"/>
                  <a:pt x="4714" y="3021"/>
                  <a:pt x="4714" y="3006"/>
                </a:cubicBezTo>
                <a:cubicBezTo>
                  <a:pt x="4723" y="2959"/>
                  <a:pt x="4723" y="2912"/>
                  <a:pt x="4741" y="2866"/>
                </a:cubicBezTo>
                <a:cubicBezTo>
                  <a:pt x="4750" y="2804"/>
                  <a:pt x="4759" y="2742"/>
                  <a:pt x="4741" y="2664"/>
                </a:cubicBezTo>
                <a:cubicBezTo>
                  <a:pt x="4741" y="2648"/>
                  <a:pt x="4732" y="2648"/>
                  <a:pt x="4732" y="2633"/>
                </a:cubicBezTo>
                <a:cubicBezTo>
                  <a:pt x="4723" y="2617"/>
                  <a:pt x="4704" y="2633"/>
                  <a:pt x="4704" y="2648"/>
                </a:cubicBezTo>
                <a:cubicBezTo>
                  <a:pt x="4695" y="2679"/>
                  <a:pt x="4695" y="2710"/>
                  <a:pt x="4695" y="2742"/>
                </a:cubicBezTo>
                <a:cubicBezTo>
                  <a:pt x="4686" y="2757"/>
                  <a:pt x="4686" y="2757"/>
                  <a:pt x="4677" y="2757"/>
                </a:cubicBezTo>
                <a:cubicBezTo>
                  <a:pt x="4649" y="2742"/>
                  <a:pt x="4631" y="2742"/>
                  <a:pt x="4604" y="2742"/>
                </a:cubicBezTo>
                <a:cubicBezTo>
                  <a:pt x="4595" y="2742"/>
                  <a:pt x="4595" y="2742"/>
                  <a:pt x="4595" y="2742"/>
                </a:cubicBezTo>
                <a:cubicBezTo>
                  <a:pt x="4595" y="2742"/>
                  <a:pt x="4604" y="2742"/>
                  <a:pt x="4604" y="2726"/>
                </a:cubicBezTo>
                <a:cubicBezTo>
                  <a:pt x="4613" y="2726"/>
                  <a:pt x="4631" y="2710"/>
                  <a:pt x="4640" y="2695"/>
                </a:cubicBezTo>
                <a:cubicBezTo>
                  <a:pt x="4649" y="2695"/>
                  <a:pt x="4649" y="2664"/>
                  <a:pt x="4649" y="2648"/>
                </a:cubicBezTo>
                <a:cubicBezTo>
                  <a:pt x="4640" y="2617"/>
                  <a:pt x="4622" y="2586"/>
                  <a:pt x="4604" y="2571"/>
                </a:cubicBezTo>
                <a:cubicBezTo>
                  <a:pt x="4585" y="2539"/>
                  <a:pt x="4576" y="2539"/>
                  <a:pt x="4558" y="2555"/>
                </a:cubicBezTo>
                <a:cubicBezTo>
                  <a:pt x="4549" y="2571"/>
                  <a:pt x="4540" y="2586"/>
                  <a:pt x="4531" y="2602"/>
                </a:cubicBezTo>
                <a:cubicBezTo>
                  <a:pt x="4531" y="2602"/>
                  <a:pt x="4521" y="2602"/>
                  <a:pt x="4512" y="2602"/>
                </a:cubicBezTo>
                <a:cubicBezTo>
                  <a:pt x="4503" y="2602"/>
                  <a:pt x="4503" y="2602"/>
                  <a:pt x="4512" y="2571"/>
                </a:cubicBezTo>
                <a:cubicBezTo>
                  <a:pt x="4521" y="2539"/>
                  <a:pt x="4540" y="2524"/>
                  <a:pt x="4549" y="2493"/>
                </a:cubicBezTo>
                <a:cubicBezTo>
                  <a:pt x="4558" y="2462"/>
                  <a:pt x="4549" y="2431"/>
                  <a:pt x="4540" y="2415"/>
                </a:cubicBezTo>
                <a:cubicBezTo>
                  <a:pt x="4531" y="2415"/>
                  <a:pt x="4531" y="2400"/>
                  <a:pt x="4521" y="2400"/>
                </a:cubicBezTo>
                <a:cubicBezTo>
                  <a:pt x="4531" y="2400"/>
                  <a:pt x="4531" y="2400"/>
                  <a:pt x="4531" y="2400"/>
                </a:cubicBezTo>
                <a:cubicBezTo>
                  <a:pt x="4521" y="2400"/>
                  <a:pt x="4521" y="2400"/>
                  <a:pt x="4521" y="2400"/>
                </a:cubicBezTo>
                <a:cubicBezTo>
                  <a:pt x="4521" y="2400"/>
                  <a:pt x="4521" y="2400"/>
                  <a:pt x="4521" y="2400"/>
                </a:cubicBezTo>
                <a:cubicBezTo>
                  <a:pt x="4512" y="2431"/>
                  <a:pt x="4494" y="2415"/>
                  <a:pt x="4476" y="2431"/>
                </a:cubicBezTo>
                <a:close/>
                <a:moveTo>
                  <a:pt x="20081" y="15375"/>
                </a:moveTo>
                <a:cubicBezTo>
                  <a:pt x="20081" y="15375"/>
                  <a:pt x="20081" y="15375"/>
                  <a:pt x="20072" y="15375"/>
                </a:cubicBezTo>
                <a:cubicBezTo>
                  <a:pt x="20062" y="15360"/>
                  <a:pt x="20044" y="15344"/>
                  <a:pt x="20035" y="15313"/>
                </a:cubicBezTo>
                <a:cubicBezTo>
                  <a:pt x="20026" y="15297"/>
                  <a:pt x="20017" y="15266"/>
                  <a:pt x="20007" y="15251"/>
                </a:cubicBezTo>
                <a:cubicBezTo>
                  <a:pt x="19998" y="15235"/>
                  <a:pt x="19989" y="15220"/>
                  <a:pt x="19980" y="15204"/>
                </a:cubicBezTo>
                <a:cubicBezTo>
                  <a:pt x="19971" y="15189"/>
                  <a:pt x="19962" y="15158"/>
                  <a:pt x="19953" y="15142"/>
                </a:cubicBezTo>
                <a:cubicBezTo>
                  <a:pt x="19943" y="15127"/>
                  <a:pt x="19953" y="15111"/>
                  <a:pt x="19962" y="15095"/>
                </a:cubicBezTo>
                <a:cubicBezTo>
                  <a:pt x="19962" y="15095"/>
                  <a:pt x="19971" y="15080"/>
                  <a:pt x="19980" y="15080"/>
                </a:cubicBezTo>
                <a:cubicBezTo>
                  <a:pt x="19989" y="15064"/>
                  <a:pt x="19989" y="15018"/>
                  <a:pt x="19971" y="15002"/>
                </a:cubicBezTo>
                <a:cubicBezTo>
                  <a:pt x="19971" y="15002"/>
                  <a:pt x="19962" y="14987"/>
                  <a:pt x="19953" y="14987"/>
                </a:cubicBezTo>
                <a:cubicBezTo>
                  <a:pt x="19934" y="14971"/>
                  <a:pt x="19916" y="14956"/>
                  <a:pt x="19898" y="14956"/>
                </a:cubicBezTo>
                <a:cubicBezTo>
                  <a:pt x="19879" y="14940"/>
                  <a:pt x="19861" y="14909"/>
                  <a:pt x="19861" y="14862"/>
                </a:cubicBezTo>
                <a:cubicBezTo>
                  <a:pt x="19861" y="14847"/>
                  <a:pt x="19843" y="14831"/>
                  <a:pt x="19843" y="14831"/>
                </a:cubicBezTo>
                <a:cubicBezTo>
                  <a:pt x="19788" y="14754"/>
                  <a:pt x="19733" y="14707"/>
                  <a:pt x="19669" y="14676"/>
                </a:cubicBezTo>
                <a:cubicBezTo>
                  <a:pt x="19641" y="14660"/>
                  <a:pt x="19614" y="14645"/>
                  <a:pt x="19586" y="14629"/>
                </a:cubicBezTo>
                <a:cubicBezTo>
                  <a:pt x="19559" y="14614"/>
                  <a:pt x="19532" y="14583"/>
                  <a:pt x="19495" y="14567"/>
                </a:cubicBezTo>
                <a:cubicBezTo>
                  <a:pt x="19449" y="14552"/>
                  <a:pt x="19413" y="14520"/>
                  <a:pt x="19367" y="14489"/>
                </a:cubicBezTo>
                <a:cubicBezTo>
                  <a:pt x="19330" y="14474"/>
                  <a:pt x="19303" y="14458"/>
                  <a:pt x="19275" y="14520"/>
                </a:cubicBezTo>
                <a:cubicBezTo>
                  <a:pt x="19275" y="14536"/>
                  <a:pt x="19266" y="14536"/>
                  <a:pt x="19266" y="14536"/>
                </a:cubicBezTo>
                <a:cubicBezTo>
                  <a:pt x="19229" y="14567"/>
                  <a:pt x="19202" y="14614"/>
                  <a:pt x="19175" y="14660"/>
                </a:cubicBezTo>
                <a:cubicBezTo>
                  <a:pt x="19175" y="14676"/>
                  <a:pt x="19156" y="14676"/>
                  <a:pt x="19147" y="14676"/>
                </a:cubicBezTo>
                <a:cubicBezTo>
                  <a:pt x="19129" y="14645"/>
                  <a:pt x="19120" y="14614"/>
                  <a:pt x="19101" y="14598"/>
                </a:cubicBezTo>
                <a:cubicBezTo>
                  <a:pt x="19092" y="14583"/>
                  <a:pt x="19092" y="14567"/>
                  <a:pt x="19092" y="14552"/>
                </a:cubicBezTo>
                <a:cubicBezTo>
                  <a:pt x="19092" y="14520"/>
                  <a:pt x="19092" y="14505"/>
                  <a:pt x="19092" y="14489"/>
                </a:cubicBezTo>
                <a:cubicBezTo>
                  <a:pt x="19101" y="14458"/>
                  <a:pt x="19092" y="14427"/>
                  <a:pt x="19083" y="14396"/>
                </a:cubicBezTo>
                <a:cubicBezTo>
                  <a:pt x="19074" y="14381"/>
                  <a:pt x="19056" y="14381"/>
                  <a:pt x="19046" y="14381"/>
                </a:cubicBezTo>
                <a:cubicBezTo>
                  <a:pt x="19028" y="14365"/>
                  <a:pt x="19019" y="14350"/>
                  <a:pt x="19001" y="14350"/>
                </a:cubicBezTo>
                <a:cubicBezTo>
                  <a:pt x="18982" y="14334"/>
                  <a:pt x="18973" y="14334"/>
                  <a:pt x="18955" y="14350"/>
                </a:cubicBezTo>
                <a:cubicBezTo>
                  <a:pt x="18927" y="14381"/>
                  <a:pt x="18900" y="14412"/>
                  <a:pt x="18873" y="14412"/>
                </a:cubicBezTo>
                <a:cubicBezTo>
                  <a:pt x="18863" y="14412"/>
                  <a:pt x="18863" y="14427"/>
                  <a:pt x="18863" y="14443"/>
                </a:cubicBezTo>
                <a:cubicBezTo>
                  <a:pt x="18863" y="14443"/>
                  <a:pt x="18863" y="14458"/>
                  <a:pt x="18873" y="14458"/>
                </a:cubicBezTo>
                <a:cubicBezTo>
                  <a:pt x="18882" y="14474"/>
                  <a:pt x="18891" y="14474"/>
                  <a:pt x="18900" y="14489"/>
                </a:cubicBezTo>
                <a:cubicBezTo>
                  <a:pt x="18909" y="14489"/>
                  <a:pt x="18927" y="14489"/>
                  <a:pt x="18927" y="14520"/>
                </a:cubicBezTo>
                <a:cubicBezTo>
                  <a:pt x="18946" y="14567"/>
                  <a:pt x="18964" y="14583"/>
                  <a:pt x="18992" y="14567"/>
                </a:cubicBezTo>
                <a:cubicBezTo>
                  <a:pt x="19010" y="14567"/>
                  <a:pt x="19019" y="14567"/>
                  <a:pt x="19037" y="14567"/>
                </a:cubicBezTo>
                <a:cubicBezTo>
                  <a:pt x="19046" y="14567"/>
                  <a:pt x="19046" y="14583"/>
                  <a:pt x="19046" y="14583"/>
                </a:cubicBezTo>
                <a:cubicBezTo>
                  <a:pt x="19046" y="14583"/>
                  <a:pt x="19046" y="14598"/>
                  <a:pt x="19046" y="14598"/>
                </a:cubicBezTo>
                <a:cubicBezTo>
                  <a:pt x="19010" y="14583"/>
                  <a:pt x="18992" y="14629"/>
                  <a:pt x="18955" y="14629"/>
                </a:cubicBezTo>
                <a:cubicBezTo>
                  <a:pt x="18955" y="14629"/>
                  <a:pt x="18946" y="14629"/>
                  <a:pt x="18955" y="14645"/>
                </a:cubicBezTo>
                <a:cubicBezTo>
                  <a:pt x="18973" y="14676"/>
                  <a:pt x="18982" y="14723"/>
                  <a:pt x="18992" y="14754"/>
                </a:cubicBezTo>
                <a:cubicBezTo>
                  <a:pt x="18992" y="14785"/>
                  <a:pt x="19019" y="14785"/>
                  <a:pt x="19028" y="14769"/>
                </a:cubicBezTo>
                <a:cubicBezTo>
                  <a:pt x="19028" y="14769"/>
                  <a:pt x="19037" y="14754"/>
                  <a:pt x="19037" y="14738"/>
                </a:cubicBezTo>
                <a:cubicBezTo>
                  <a:pt x="19046" y="14738"/>
                  <a:pt x="19056" y="14723"/>
                  <a:pt x="19056" y="14738"/>
                </a:cubicBezTo>
                <a:cubicBezTo>
                  <a:pt x="19083" y="14754"/>
                  <a:pt x="19101" y="14769"/>
                  <a:pt x="19120" y="14785"/>
                </a:cubicBezTo>
                <a:cubicBezTo>
                  <a:pt x="19138" y="14800"/>
                  <a:pt x="19147" y="14816"/>
                  <a:pt x="19165" y="14831"/>
                </a:cubicBezTo>
                <a:cubicBezTo>
                  <a:pt x="19193" y="14831"/>
                  <a:pt x="19211" y="14847"/>
                  <a:pt x="19239" y="14862"/>
                </a:cubicBezTo>
                <a:cubicBezTo>
                  <a:pt x="19257" y="14878"/>
                  <a:pt x="19275" y="14878"/>
                  <a:pt x="19284" y="14893"/>
                </a:cubicBezTo>
                <a:cubicBezTo>
                  <a:pt x="19312" y="14925"/>
                  <a:pt x="19339" y="14940"/>
                  <a:pt x="19348" y="15002"/>
                </a:cubicBezTo>
                <a:cubicBezTo>
                  <a:pt x="19348" y="15033"/>
                  <a:pt x="19358" y="15049"/>
                  <a:pt x="19367" y="15064"/>
                </a:cubicBezTo>
                <a:cubicBezTo>
                  <a:pt x="19367" y="15080"/>
                  <a:pt x="19376" y="15095"/>
                  <a:pt x="19376" y="15111"/>
                </a:cubicBezTo>
                <a:cubicBezTo>
                  <a:pt x="19385" y="15127"/>
                  <a:pt x="19385" y="15142"/>
                  <a:pt x="19376" y="15158"/>
                </a:cubicBezTo>
                <a:cubicBezTo>
                  <a:pt x="19348" y="15158"/>
                  <a:pt x="19330" y="15189"/>
                  <a:pt x="19321" y="15220"/>
                </a:cubicBezTo>
                <a:cubicBezTo>
                  <a:pt x="19312" y="15251"/>
                  <a:pt x="19321" y="15266"/>
                  <a:pt x="19339" y="15282"/>
                </a:cubicBezTo>
                <a:cubicBezTo>
                  <a:pt x="19358" y="15282"/>
                  <a:pt x="19385" y="15266"/>
                  <a:pt x="19403" y="15266"/>
                </a:cubicBezTo>
                <a:cubicBezTo>
                  <a:pt x="19431" y="15251"/>
                  <a:pt x="19458" y="15251"/>
                  <a:pt x="19477" y="15297"/>
                </a:cubicBezTo>
                <a:cubicBezTo>
                  <a:pt x="19486" y="15313"/>
                  <a:pt x="19486" y="15329"/>
                  <a:pt x="19495" y="15329"/>
                </a:cubicBezTo>
                <a:cubicBezTo>
                  <a:pt x="19504" y="15360"/>
                  <a:pt x="19513" y="15360"/>
                  <a:pt x="19532" y="15360"/>
                </a:cubicBezTo>
                <a:cubicBezTo>
                  <a:pt x="19568" y="15375"/>
                  <a:pt x="19596" y="15375"/>
                  <a:pt x="19632" y="15391"/>
                </a:cubicBezTo>
                <a:cubicBezTo>
                  <a:pt x="19641" y="15391"/>
                  <a:pt x="19651" y="15391"/>
                  <a:pt x="19669" y="15375"/>
                </a:cubicBezTo>
                <a:cubicBezTo>
                  <a:pt x="19687" y="15360"/>
                  <a:pt x="19687" y="15344"/>
                  <a:pt x="19678" y="15313"/>
                </a:cubicBezTo>
                <a:cubicBezTo>
                  <a:pt x="19678" y="15297"/>
                  <a:pt x="19678" y="15297"/>
                  <a:pt x="19678" y="15282"/>
                </a:cubicBezTo>
                <a:cubicBezTo>
                  <a:pt x="19696" y="15266"/>
                  <a:pt x="19715" y="15235"/>
                  <a:pt x="19733" y="15220"/>
                </a:cubicBezTo>
                <a:cubicBezTo>
                  <a:pt x="19751" y="15189"/>
                  <a:pt x="19769" y="15189"/>
                  <a:pt x="19788" y="15204"/>
                </a:cubicBezTo>
                <a:cubicBezTo>
                  <a:pt x="19806" y="15220"/>
                  <a:pt x="19824" y="15235"/>
                  <a:pt x="19843" y="15251"/>
                </a:cubicBezTo>
                <a:cubicBezTo>
                  <a:pt x="19852" y="15251"/>
                  <a:pt x="19870" y="15266"/>
                  <a:pt x="19879" y="15297"/>
                </a:cubicBezTo>
                <a:cubicBezTo>
                  <a:pt x="19898" y="15344"/>
                  <a:pt x="19925" y="15391"/>
                  <a:pt x="19943" y="15437"/>
                </a:cubicBezTo>
                <a:cubicBezTo>
                  <a:pt x="19962" y="15484"/>
                  <a:pt x="19980" y="15499"/>
                  <a:pt x="20007" y="15499"/>
                </a:cubicBezTo>
                <a:cubicBezTo>
                  <a:pt x="20053" y="15499"/>
                  <a:pt x="20090" y="15515"/>
                  <a:pt x="20126" y="15546"/>
                </a:cubicBezTo>
                <a:cubicBezTo>
                  <a:pt x="20136" y="15546"/>
                  <a:pt x="20136" y="15546"/>
                  <a:pt x="20136" y="15546"/>
                </a:cubicBezTo>
                <a:cubicBezTo>
                  <a:pt x="20145" y="15546"/>
                  <a:pt x="20145" y="15546"/>
                  <a:pt x="20154" y="15546"/>
                </a:cubicBezTo>
                <a:cubicBezTo>
                  <a:pt x="20154" y="15531"/>
                  <a:pt x="20154" y="15531"/>
                  <a:pt x="20154" y="15515"/>
                </a:cubicBezTo>
                <a:cubicBezTo>
                  <a:pt x="20154" y="15499"/>
                  <a:pt x="20154" y="15484"/>
                  <a:pt x="20136" y="15468"/>
                </a:cubicBezTo>
                <a:cubicBezTo>
                  <a:pt x="20117" y="15468"/>
                  <a:pt x="20126" y="15437"/>
                  <a:pt x="20126" y="15406"/>
                </a:cubicBezTo>
                <a:cubicBezTo>
                  <a:pt x="20108" y="15406"/>
                  <a:pt x="20090" y="15422"/>
                  <a:pt x="20081" y="15375"/>
                </a:cubicBezTo>
                <a:close/>
                <a:moveTo>
                  <a:pt x="17417" y="14272"/>
                </a:moveTo>
                <a:cubicBezTo>
                  <a:pt x="17426" y="14318"/>
                  <a:pt x="17426" y="14365"/>
                  <a:pt x="17436" y="14412"/>
                </a:cubicBezTo>
                <a:cubicBezTo>
                  <a:pt x="17445" y="14443"/>
                  <a:pt x="17445" y="14474"/>
                  <a:pt x="17472" y="14474"/>
                </a:cubicBezTo>
                <a:cubicBezTo>
                  <a:pt x="17472" y="14474"/>
                  <a:pt x="17481" y="14489"/>
                  <a:pt x="17481" y="14489"/>
                </a:cubicBezTo>
                <a:cubicBezTo>
                  <a:pt x="17481" y="14536"/>
                  <a:pt x="17491" y="14567"/>
                  <a:pt x="17491" y="14598"/>
                </a:cubicBezTo>
                <a:cubicBezTo>
                  <a:pt x="17500" y="14645"/>
                  <a:pt x="17509" y="14660"/>
                  <a:pt x="17527" y="14660"/>
                </a:cubicBezTo>
                <a:cubicBezTo>
                  <a:pt x="17545" y="14660"/>
                  <a:pt x="17555" y="14660"/>
                  <a:pt x="17573" y="14660"/>
                </a:cubicBezTo>
                <a:cubicBezTo>
                  <a:pt x="17582" y="14660"/>
                  <a:pt x="17591" y="14676"/>
                  <a:pt x="17600" y="14691"/>
                </a:cubicBezTo>
                <a:cubicBezTo>
                  <a:pt x="17609" y="14723"/>
                  <a:pt x="17619" y="14723"/>
                  <a:pt x="17637" y="14723"/>
                </a:cubicBezTo>
                <a:cubicBezTo>
                  <a:pt x="17646" y="14707"/>
                  <a:pt x="17664" y="14707"/>
                  <a:pt x="17683" y="14691"/>
                </a:cubicBezTo>
                <a:cubicBezTo>
                  <a:pt x="17683" y="14691"/>
                  <a:pt x="17692" y="14691"/>
                  <a:pt x="17692" y="14691"/>
                </a:cubicBezTo>
                <a:cubicBezTo>
                  <a:pt x="17719" y="14707"/>
                  <a:pt x="17738" y="14723"/>
                  <a:pt x="17765" y="14738"/>
                </a:cubicBezTo>
                <a:cubicBezTo>
                  <a:pt x="17765" y="14738"/>
                  <a:pt x="17774" y="14754"/>
                  <a:pt x="17774" y="14769"/>
                </a:cubicBezTo>
                <a:cubicBezTo>
                  <a:pt x="17783" y="14785"/>
                  <a:pt x="17793" y="14785"/>
                  <a:pt x="17802" y="14785"/>
                </a:cubicBezTo>
                <a:cubicBezTo>
                  <a:pt x="17820" y="14769"/>
                  <a:pt x="17829" y="14769"/>
                  <a:pt x="17847" y="14754"/>
                </a:cubicBezTo>
                <a:cubicBezTo>
                  <a:pt x="17857" y="14754"/>
                  <a:pt x="17866" y="14769"/>
                  <a:pt x="17875" y="14769"/>
                </a:cubicBezTo>
                <a:cubicBezTo>
                  <a:pt x="17884" y="14769"/>
                  <a:pt x="17893" y="14754"/>
                  <a:pt x="17893" y="14738"/>
                </a:cubicBezTo>
                <a:cubicBezTo>
                  <a:pt x="17893" y="14738"/>
                  <a:pt x="17893" y="14723"/>
                  <a:pt x="17893" y="14723"/>
                </a:cubicBezTo>
                <a:cubicBezTo>
                  <a:pt x="17884" y="14691"/>
                  <a:pt x="17884" y="14660"/>
                  <a:pt x="17902" y="14645"/>
                </a:cubicBezTo>
                <a:cubicBezTo>
                  <a:pt x="17902" y="14614"/>
                  <a:pt x="17912" y="14598"/>
                  <a:pt x="17902" y="14567"/>
                </a:cubicBezTo>
                <a:cubicBezTo>
                  <a:pt x="17902" y="14536"/>
                  <a:pt x="17912" y="14505"/>
                  <a:pt x="17921" y="14474"/>
                </a:cubicBezTo>
                <a:cubicBezTo>
                  <a:pt x="17948" y="14427"/>
                  <a:pt x="17957" y="14381"/>
                  <a:pt x="17966" y="14334"/>
                </a:cubicBezTo>
                <a:cubicBezTo>
                  <a:pt x="17976" y="14303"/>
                  <a:pt x="17985" y="14287"/>
                  <a:pt x="17985" y="14256"/>
                </a:cubicBezTo>
                <a:cubicBezTo>
                  <a:pt x="17994" y="14241"/>
                  <a:pt x="18003" y="14225"/>
                  <a:pt x="18012" y="14225"/>
                </a:cubicBezTo>
                <a:cubicBezTo>
                  <a:pt x="18021" y="14225"/>
                  <a:pt x="18031" y="14225"/>
                  <a:pt x="18040" y="14225"/>
                </a:cubicBezTo>
                <a:cubicBezTo>
                  <a:pt x="18040" y="14225"/>
                  <a:pt x="18049" y="14210"/>
                  <a:pt x="18049" y="14210"/>
                </a:cubicBezTo>
                <a:cubicBezTo>
                  <a:pt x="18058" y="14210"/>
                  <a:pt x="18058" y="14194"/>
                  <a:pt x="18058" y="14179"/>
                </a:cubicBezTo>
                <a:cubicBezTo>
                  <a:pt x="18049" y="14148"/>
                  <a:pt x="18021" y="14132"/>
                  <a:pt x="18012" y="14101"/>
                </a:cubicBezTo>
                <a:cubicBezTo>
                  <a:pt x="18003" y="14085"/>
                  <a:pt x="18003" y="14070"/>
                  <a:pt x="18003" y="14054"/>
                </a:cubicBezTo>
                <a:cubicBezTo>
                  <a:pt x="18012" y="14039"/>
                  <a:pt x="18012" y="14023"/>
                  <a:pt x="18003" y="14008"/>
                </a:cubicBezTo>
                <a:cubicBezTo>
                  <a:pt x="17976" y="13961"/>
                  <a:pt x="17976" y="13899"/>
                  <a:pt x="17994" y="13852"/>
                </a:cubicBezTo>
                <a:cubicBezTo>
                  <a:pt x="17994" y="13837"/>
                  <a:pt x="18003" y="13821"/>
                  <a:pt x="18012" y="13806"/>
                </a:cubicBezTo>
                <a:cubicBezTo>
                  <a:pt x="18021" y="13806"/>
                  <a:pt x="18031" y="13790"/>
                  <a:pt x="18031" y="13775"/>
                </a:cubicBezTo>
                <a:cubicBezTo>
                  <a:pt x="18031" y="13744"/>
                  <a:pt x="18040" y="13744"/>
                  <a:pt x="18049" y="13728"/>
                </a:cubicBezTo>
                <a:cubicBezTo>
                  <a:pt x="18058" y="13728"/>
                  <a:pt x="18076" y="13728"/>
                  <a:pt x="18076" y="13712"/>
                </a:cubicBezTo>
                <a:cubicBezTo>
                  <a:pt x="18076" y="13697"/>
                  <a:pt x="18076" y="13697"/>
                  <a:pt x="18085" y="13697"/>
                </a:cubicBezTo>
                <a:cubicBezTo>
                  <a:pt x="18076" y="13697"/>
                  <a:pt x="18076" y="13681"/>
                  <a:pt x="18076" y="13681"/>
                </a:cubicBezTo>
                <a:cubicBezTo>
                  <a:pt x="18058" y="13666"/>
                  <a:pt x="18040" y="13650"/>
                  <a:pt x="18021" y="13635"/>
                </a:cubicBezTo>
                <a:cubicBezTo>
                  <a:pt x="18003" y="13619"/>
                  <a:pt x="17985" y="13604"/>
                  <a:pt x="17985" y="13557"/>
                </a:cubicBezTo>
                <a:cubicBezTo>
                  <a:pt x="17976" y="13542"/>
                  <a:pt x="17957" y="13510"/>
                  <a:pt x="17948" y="13495"/>
                </a:cubicBezTo>
                <a:cubicBezTo>
                  <a:pt x="17948" y="13495"/>
                  <a:pt x="17939" y="13495"/>
                  <a:pt x="17930" y="13495"/>
                </a:cubicBezTo>
                <a:cubicBezTo>
                  <a:pt x="17912" y="13495"/>
                  <a:pt x="17902" y="13510"/>
                  <a:pt x="17893" y="13542"/>
                </a:cubicBezTo>
                <a:cubicBezTo>
                  <a:pt x="17884" y="13557"/>
                  <a:pt x="17884" y="13588"/>
                  <a:pt x="17875" y="13604"/>
                </a:cubicBezTo>
                <a:cubicBezTo>
                  <a:pt x="17866" y="13619"/>
                  <a:pt x="17866" y="13635"/>
                  <a:pt x="17857" y="13650"/>
                </a:cubicBezTo>
                <a:cubicBezTo>
                  <a:pt x="17838" y="13666"/>
                  <a:pt x="17820" y="13697"/>
                  <a:pt x="17793" y="13712"/>
                </a:cubicBezTo>
                <a:cubicBezTo>
                  <a:pt x="17765" y="13744"/>
                  <a:pt x="17738" y="13775"/>
                  <a:pt x="17728" y="13821"/>
                </a:cubicBezTo>
                <a:cubicBezTo>
                  <a:pt x="17719" y="13837"/>
                  <a:pt x="17710" y="13868"/>
                  <a:pt x="17701" y="13883"/>
                </a:cubicBezTo>
                <a:cubicBezTo>
                  <a:pt x="17683" y="13930"/>
                  <a:pt x="17655" y="13961"/>
                  <a:pt x="17628" y="13961"/>
                </a:cubicBezTo>
                <a:cubicBezTo>
                  <a:pt x="17600" y="13977"/>
                  <a:pt x="17582" y="14008"/>
                  <a:pt x="17573" y="14054"/>
                </a:cubicBezTo>
                <a:cubicBezTo>
                  <a:pt x="17564" y="14070"/>
                  <a:pt x="17564" y="14085"/>
                  <a:pt x="17555" y="14101"/>
                </a:cubicBezTo>
                <a:cubicBezTo>
                  <a:pt x="17555" y="14116"/>
                  <a:pt x="17545" y="14132"/>
                  <a:pt x="17527" y="14116"/>
                </a:cubicBezTo>
                <a:cubicBezTo>
                  <a:pt x="17518" y="14116"/>
                  <a:pt x="17500" y="14101"/>
                  <a:pt x="17481" y="14085"/>
                </a:cubicBezTo>
                <a:cubicBezTo>
                  <a:pt x="17463" y="14085"/>
                  <a:pt x="17445" y="14085"/>
                  <a:pt x="17436" y="14116"/>
                </a:cubicBezTo>
                <a:cubicBezTo>
                  <a:pt x="17436" y="14116"/>
                  <a:pt x="17426" y="14132"/>
                  <a:pt x="17426" y="14148"/>
                </a:cubicBezTo>
                <a:cubicBezTo>
                  <a:pt x="17417" y="14179"/>
                  <a:pt x="17408" y="14225"/>
                  <a:pt x="17417" y="14272"/>
                </a:cubicBezTo>
                <a:close/>
                <a:moveTo>
                  <a:pt x="13427" y="15655"/>
                </a:moveTo>
                <a:cubicBezTo>
                  <a:pt x="13418" y="15655"/>
                  <a:pt x="13418" y="15655"/>
                  <a:pt x="13408" y="15655"/>
                </a:cubicBezTo>
                <a:cubicBezTo>
                  <a:pt x="13399" y="15686"/>
                  <a:pt x="13390" y="15702"/>
                  <a:pt x="13390" y="15733"/>
                </a:cubicBezTo>
                <a:cubicBezTo>
                  <a:pt x="13390" y="15764"/>
                  <a:pt x="13381" y="15779"/>
                  <a:pt x="13363" y="15795"/>
                </a:cubicBezTo>
                <a:cubicBezTo>
                  <a:pt x="13363" y="15810"/>
                  <a:pt x="13363" y="15810"/>
                  <a:pt x="13354" y="15826"/>
                </a:cubicBezTo>
                <a:cubicBezTo>
                  <a:pt x="13344" y="15841"/>
                  <a:pt x="13326" y="15841"/>
                  <a:pt x="13326" y="15888"/>
                </a:cubicBezTo>
                <a:cubicBezTo>
                  <a:pt x="13317" y="15919"/>
                  <a:pt x="13308" y="15950"/>
                  <a:pt x="13280" y="15981"/>
                </a:cubicBezTo>
                <a:cubicBezTo>
                  <a:pt x="13262" y="15997"/>
                  <a:pt x="13244" y="16028"/>
                  <a:pt x="13225" y="16043"/>
                </a:cubicBezTo>
                <a:cubicBezTo>
                  <a:pt x="13198" y="16059"/>
                  <a:pt x="13180" y="16074"/>
                  <a:pt x="13152" y="16090"/>
                </a:cubicBezTo>
                <a:cubicBezTo>
                  <a:pt x="13152" y="16090"/>
                  <a:pt x="13152" y="16090"/>
                  <a:pt x="13143" y="16090"/>
                </a:cubicBezTo>
                <a:cubicBezTo>
                  <a:pt x="13125" y="16106"/>
                  <a:pt x="13106" y="16121"/>
                  <a:pt x="13079" y="16137"/>
                </a:cubicBezTo>
                <a:cubicBezTo>
                  <a:pt x="13070" y="16168"/>
                  <a:pt x="13070" y="16199"/>
                  <a:pt x="13061" y="16214"/>
                </a:cubicBezTo>
                <a:cubicBezTo>
                  <a:pt x="13033" y="16276"/>
                  <a:pt x="13033" y="16323"/>
                  <a:pt x="13052" y="16385"/>
                </a:cubicBezTo>
                <a:cubicBezTo>
                  <a:pt x="13052" y="16401"/>
                  <a:pt x="13052" y="16416"/>
                  <a:pt x="13061" y="16432"/>
                </a:cubicBezTo>
                <a:cubicBezTo>
                  <a:pt x="13070" y="16494"/>
                  <a:pt x="13070" y="16541"/>
                  <a:pt x="13052" y="16587"/>
                </a:cubicBezTo>
                <a:cubicBezTo>
                  <a:pt x="13033" y="16618"/>
                  <a:pt x="13015" y="16680"/>
                  <a:pt x="12997" y="16712"/>
                </a:cubicBezTo>
                <a:cubicBezTo>
                  <a:pt x="12978" y="16774"/>
                  <a:pt x="12969" y="16836"/>
                  <a:pt x="12978" y="16898"/>
                </a:cubicBezTo>
                <a:cubicBezTo>
                  <a:pt x="12987" y="16929"/>
                  <a:pt x="12987" y="16960"/>
                  <a:pt x="12987" y="16991"/>
                </a:cubicBezTo>
                <a:cubicBezTo>
                  <a:pt x="12987" y="17022"/>
                  <a:pt x="12987" y="17038"/>
                  <a:pt x="12987" y="17069"/>
                </a:cubicBezTo>
                <a:cubicBezTo>
                  <a:pt x="12997" y="17085"/>
                  <a:pt x="12997" y="17100"/>
                  <a:pt x="13006" y="17116"/>
                </a:cubicBezTo>
                <a:cubicBezTo>
                  <a:pt x="13024" y="17178"/>
                  <a:pt x="13052" y="17209"/>
                  <a:pt x="13088" y="17224"/>
                </a:cubicBezTo>
                <a:cubicBezTo>
                  <a:pt x="13106" y="17240"/>
                  <a:pt x="13116" y="17209"/>
                  <a:pt x="13134" y="17193"/>
                </a:cubicBezTo>
                <a:cubicBezTo>
                  <a:pt x="13152" y="17193"/>
                  <a:pt x="13161" y="17193"/>
                  <a:pt x="13180" y="17193"/>
                </a:cubicBezTo>
                <a:cubicBezTo>
                  <a:pt x="13207" y="17178"/>
                  <a:pt x="13225" y="17162"/>
                  <a:pt x="13235" y="17116"/>
                </a:cubicBezTo>
                <a:cubicBezTo>
                  <a:pt x="13244" y="17085"/>
                  <a:pt x="13253" y="17053"/>
                  <a:pt x="13262" y="17007"/>
                </a:cubicBezTo>
                <a:cubicBezTo>
                  <a:pt x="13280" y="16929"/>
                  <a:pt x="13299" y="16851"/>
                  <a:pt x="13317" y="16774"/>
                </a:cubicBezTo>
                <a:cubicBezTo>
                  <a:pt x="13344" y="16649"/>
                  <a:pt x="13363" y="16525"/>
                  <a:pt x="13399" y="16416"/>
                </a:cubicBezTo>
                <a:cubicBezTo>
                  <a:pt x="13408" y="16385"/>
                  <a:pt x="13408" y="16354"/>
                  <a:pt x="13418" y="16308"/>
                </a:cubicBezTo>
                <a:cubicBezTo>
                  <a:pt x="13418" y="16261"/>
                  <a:pt x="13427" y="16230"/>
                  <a:pt x="13436" y="16183"/>
                </a:cubicBezTo>
                <a:cubicBezTo>
                  <a:pt x="13445" y="16152"/>
                  <a:pt x="13445" y="16106"/>
                  <a:pt x="13473" y="16090"/>
                </a:cubicBezTo>
                <a:cubicBezTo>
                  <a:pt x="13482" y="16059"/>
                  <a:pt x="13482" y="16043"/>
                  <a:pt x="13482" y="16012"/>
                </a:cubicBezTo>
                <a:cubicBezTo>
                  <a:pt x="13482" y="15981"/>
                  <a:pt x="13473" y="15935"/>
                  <a:pt x="13473" y="15904"/>
                </a:cubicBezTo>
                <a:cubicBezTo>
                  <a:pt x="13473" y="15810"/>
                  <a:pt x="13454" y="15733"/>
                  <a:pt x="13427" y="15655"/>
                </a:cubicBezTo>
                <a:close/>
                <a:moveTo>
                  <a:pt x="12768" y="3518"/>
                </a:moveTo>
                <a:cubicBezTo>
                  <a:pt x="12749" y="3565"/>
                  <a:pt x="12759" y="3612"/>
                  <a:pt x="12740" y="3658"/>
                </a:cubicBezTo>
                <a:cubicBezTo>
                  <a:pt x="12731" y="3674"/>
                  <a:pt x="12740" y="3705"/>
                  <a:pt x="12749" y="3720"/>
                </a:cubicBezTo>
                <a:cubicBezTo>
                  <a:pt x="12749" y="3720"/>
                  <a:pt x="12759" y="3736"/>
                  <a:pt x="12759" y="3752"/>
                </a:cubicBezTo>
                <a:cubicBezTo>
                  <a:pt x="12768" y="3783"/>
                  <a:pt x="12768" y="3814"/>
                  <a:pt x="12749" y="3829"/>
                </a:cubicBezTo>
                <a:cubicBezTo>
                  <a:pt x="12740" y="3845"/>
                  <a:pt x="12722" y="3845"/>
                  <a:pt x="12722" y="3876"/>
                </a:cubicBezTo>
                <a:cubicBezTo>
                  <a:pt x="12713" y="3907"/>
                  <a:pt x="12713" y="3923"/>
                  <a:pt x="12722" y="3954"/>
                </a:cubicBezTo>
                <a:cubicBezTo>
                  <a:pt x="12731" y="3985"/>
                  <a:pt x="12740" y="4000"/>
                  <a:pt x="12759" y="4016"/>
                </a:cubicBezTo>
                <a:cubicBezTo>
                  <a:pt x="12759" y="4016"/>
                  <a:pt x="12768" y="4031"/>
                  <a:pt x="12777" y="4031"/>
                </a:cubicBezTo>
                <a:cubicBezTo>
                  <a:pt x="12786" y="4031"/>
                  <a:pt x="12795" y="4016"/>
                  <a:pt x="12804" y="4016"/>
                </a:cubicBezTo>
                <a:cubicBezTo>
                  <a:pt x="12823" y="4000"/>
                  <a:pt x="12841" y="4016"/>
                  <a:pt x="12850" y="4047"/>
                </a:cubicBezTo>
                <a:cubicBezTo>
                  <a:pt x="12859" y="4062"/>
                  <a:pt x="12859" y="4078"/>
                  <a:pt x="12859" y="4093"/>
                </a:cubicBezTo>
                <a:cubicBezTo>
                  <a:pt x="12868" y="4140"/>
                  <a:pt x="12878" y="4156"/>
                  <a:pt x="12905" y="4156"/>
                </a:cubicBezTo>
                <a:cubicBezTo>
                  <a:pt x="12914" y="4171"/>
                  <a:pt x="12933" y="4171"/>
                  <a:pt x="12942" y="4187"/>
                </a:cubicBezTo>
                <a:cubicBezTo>
                  <a:pt x="12951" y="4187"/>
                  <a:pt x="12969" y="4202"/>
                  <a:pt x="12978" y="4202"/>
                </a:cubicBezTo>
                <a:cubicBezTo>
                  <a:pt x="12987" y="4187"/>
                  <a:pt x="12997" y="4202"/>
                  <a:pt x="13015" y="4202"/>
                </a:cubicBezTo>
                <a:cubicBezTo>
                  <a:pt x="13015" y="4202"/>
                  <a:pt x="13015" y="4202"/>
                  <a:pt x="13015" y="4202"/>
                </a:cubicBezTo>
                <a:cubicBezTo>
                  <a:pt x="13024" y="4202"/>
                  <a:pt x="13042" y="4202"/>
                  <a:pt x="13061" y="4202"/>
                </a:cubicBezTo>
                <a:cubicBezTo>
                  <a:pt x="13061" y="4202"/>
                  <a:pt x="13070" y="4187"/>
                  <a:pt x="13070" y="4187"/>
                </a:cubicBezTo>
                <a:cubicBezTo>
                  <a:pt x="13079" y="4171"/>
                  <a:pt x="13079" y="4156"/>
                  <a:pt x="13079" y="4140"/>
                </a:cubicBezTo>
                <a:cubicBezTo>
                  <a:pt x="13079" y="4125"/>
                  <a:pt x="13079" y="4109"/>
                  <a:pt x="13070" y="4093"/>
                </a:cubicBezTo>
                <a:cubicBezTo>
                  <a:pt x="13052" y="4078"/>
                  <a:pt x="13033" y="4062"/>
                  <a:pt x="13024" y="4047"/>
                </a:cubicBezTo>
                <a:cubicBezTo>
                  <a:pt x="12978" y="4000"/>
                  <a:pt x="12951" y="3923"/>
                  <a:pt x="12933" y="3845"/>
                </a:cubicBezTo>
                <a:cubicBezTo>
                  <a:pt x="12923" y="3798"/>
                  <a:pt x="12923" y="3767"/>
                  <a:pt x="12914" y="3720"/>
                </a:cubicBezTo>
                <a:cubicBezTo>
                  <a:pt x="12905" y="3674"/>
                  <a:pt x="12914" y="3612"/>
                  <a:pt x="12914" y="3550"/>
                </a:cubicBezTo>
                <a:cubicBezTo>
                  <a:pt x="12914" y="3518"/>
                  <a:pt x="12923" y="3503"/>
                  <a:pt x="12933" y="3472"/>
                </a:cubicBezTo>
                <a:cubicBezTo>
                  <a:pt x="12942" y="3456"/>
                  <a:pt x="12942" y="3441"/>
                  <a:pt x="12942" y="3425"/>
                </a:cubicBezTo>
                <a:cubicBezTo>
                  <a:pt x="12951" y="3348"/>
                  <a:pt x="12960" y="3270"/>
                  <a:pt x="12969" y="3192"/>
                </a:cubicBezTo>
                <a:cubicBezTo>
                  <a:pt x="12969" y="3161"/>
                  <a:pt x="12969" y="3130"/>
                  <a:pt x="12987" y="3114"/>
                </a:cubicBezTo>
                <a:cubicBezTo>
                  <a:pt x="13015" y="3099"/>
                  <a:pt x="13024" y="3052"/>
                  <a:pt x="13042" y="3021"/>
                </a:cubicBezTo>
                <a:cubicBezTo>
                  <a:pt x="13052" y="2959"/>
                  <a:pt x="13070" y="2912"/>
                  <a:pt x="13088" y="2866"/>
                </a:cubicBezTo>
                <a:cubicBezTo>
                  <a:pt x="13106" y="2819"/>
                  <a:pt x="13125" y="2773"/>
                  <a:pt x="13152" y="2742"/>
                </a:cubicBezTo>
                <a:cubicBezTo>
                  <a:pt x="13180" y="2695"/>
                  <a:pt x="13207" y="2648"/>
                  <a:pt x="13244" y="2617"/>
                </a:cubicBezTo>
                <a:cubicBezTo>
                  <a:pt x="13253" y="2617"/>
                  <a:pt x="13262" y="2586"/>
                  <a:pt x="13280" y="2571"/>
                </a:cubicBezTo>
                <a:cubicBezTo>
                  <a:pt x="13308" y="2539"/>
                  <a:pt x="13317" y="2508"/>
                  <a:pt x="13308" y="2446"/>
                </a:cubicBezTo>
                <a:cubicBezTo>
                  <a:pt x="13299" y="2431"/>
                  <a:pt x="13299" y="2415"/>
                  <a:pt x="13299" y="2400"/>
                </a:cubicBezTo>
                <a:cubicBezTo>
                  <a:pt x="13299" y="2384"/>
                  <a:pt x="13289" y="2369"/>
                  <a:pt x="13280" y="2369"/>
                </a:cubicBezTo>
                <a:cubicBezTo>
                  <a:pt x="13271" y="2353"/>
                  <a:pt x="13262" y="2353"/>
                  <a:pt x="13262" y="2337"/>
                </a:cubicBezTo>
                <a:cubicBezTo>
                  <a:pt x="13244" y="2306"/>
                  <a:pt x="13216" y="2322"/>
                  <a:pt x="13198" y="2337"/>
                </a:cubicBezTo>
                <a:cubicBezTo>
                  <a:pt x="13171" y="2353"/>
                  <a:pt x="13143" y="2384"/>
                  <a:pt x="13143" y="2446"/>
                </a:cubicBezTo>
                <a:cubicBezTo>
                  <a:pt x="13143" y="2493"/>
                  <a:pt x="13125" y="2524"/>
                  <a:pt x="13106" y="2539"/>
                </a:cubicBezTo>
                <a:cubicBezTo>
                  <a:pt x="13079" y="2555"/>
                  <a:pt x="13052" y="2586"/>
                  <a:pt x="13024" y="2586"/>
                </a:cubicBezTo>
                <a:cubicBezTo>
                  <a:pt x="12978" y="2586"/>
                  <a:pt x="12951" y="2633"/>
                  <a:pt x="12923" y="2695"/>
                </a:cubicBezTo>
                <a:cubicBezTo>
                  <a:pt x="12923" y="2710"/>
                  <a:pt x="12914" y="2710"/>
                  <a:pt x="12914" y="2710"/>
                </a:cubicBezTo>
                <a:cubicBezTo>
                  <a:pt x="12914" y="2742"/>
                  <a:pt x="12896" y="2742"/>
                  <a:pt x="12887" y="2757"/>
                </a:cubicBezTo>
                <a:cubicBezTo>
                  <a:pt x="12878" y="2757"/>
                  <a:pt x="12868" y="2773"/>
                  <a:pt x="12868" y="2788"/>
                </a:cubicBezTo>
                <a:cubicBezTo>
                  <a:pt x="12868" y="2819"/>
                  <a:pt x="12859" y="2835"/>
                  <a:pt x="12850" y="2850"/>
                </a:cubicBezTo>
                <a:cubicBezTo>
                  <a:pt x="12850" y="2881"/>
                  <a:pt x="12841" y="2897"/>
                  <a:pt x="12850" y="2912"/>
                </a:cubicBezTo>
                <a:cubicBezTo>
                  <a:pt x="12850" y="2928"/>
                  <a:pt x="12841" y="2928"/>
                  <a:pt x="12841" y="2944"/>
                </a:cubicBezTo>
                <a:cubicBezTo>
                  <a:pt x="12841" y="2944"/>
                  <a:pt x="12841" y="2944"/>
                  <a:pt x="12832" y="2944"/>
                </a:cubicBezTo>
                <a:cubicBezTo>
                  <a:pt x="12823" y="2959"/>
                  <a:pt x="12814" y="2975"/>
                  <a:pt x="12804" y="2990"/>
                </a:cubicBezTo>
                <a:cubicBezTo>
                  <a:pt x="12795" y="3006"/>
                  <a:pt x="12786" y="3006"/>
                  <a:pt x="12777" y="3006"/>
                </a:cubicBezTo>
                <a:cubicBezTo>
                  <a:pt x="12768" y="3006"/>
                  <a:pt x="12768" y="3037"/>
                  <a:pt x="12768" y="3037"/>
                </a:cubicBezTo>
                <a:cubicBezTo>
                  <a:pt x="12777" y="3068"/>
                  <a:pt x="12795" y="3099"/>
                  <a:pt x="12795" y="3130"/>
                </a:cubicBezTo>
                <a:cubicBezTo>
                  <a:pt x="12804" y="3161"/>
                  <a:pt x="12795" y="3192"/>
                  <a:pt x="12795" y="3239"/>
                </a:cubicBezTo>
                <a:cubicBezTo>
                  <a:pt x="12795" y="3254"/>
                  <a:pt x="12786" y="3270"/>
                  <a:pt x="12777" y="3301"/>
                </a:cubicBezTo>
                <a:cubicBezTo>
                  <a:pt x="12768" y="3316"/>
                  <a:pt x="12768" y="3348"/>
                  <a:pt x="12759" y="3379"/>
                </a:cubicBezTo>
                <a:cubicBezTo>
                  <a:pt x="12749" y="3394"/>
                  <a:pt x="12749" y="3425"/>
                  <a:pt x="12759" y="3441"/>
                </a:cubicBezTo>
                <a:cubicBezTo>
                  <a:pt x="12786" y="3472"/>
                  <a:pt x="12786" y="3487"/>
                  <a:pt x="12768" y="3518"/>
                </a:cubicBezTo>
                <a:close/>
                <a:moveTo>
                  <a:pt x="18653" y="10356"/>
                </a:moveTo>
                <a:cubicBezTo>
                  <a:pt x="18653" y="10356"/>
                  <a:pt x="18662" y="10356"/>
                  <a:pt x="18662" y="10340"/>
                </a:cubicBezTo>
                <a:cubicBezTo>
                  <a:pt x="18671" y="10325"/>
                  <a:pt x="18680" y="10309"/>
                  <a:pt x="18680" y="10294"/>
                </a:cubicBezTo>
                <a:cubicBezTo>
                  <a:pt x="18689" y="10216"/>
                  <a:pt x="18689" y="10138"/>
                  <a:pt x="18689" y="10076"/>
                </a:cubicBezTo>
                <a:cubicBezTo>
                  <a:pt x="18680" y="10030"/>
                  <a:pt x="18680" y="9967"/>
                  <a:pt x="18635" y="9952"/>
                </a:cubicBezTo>
                <a:cubicBezTo>
                  <a:pt x="18635" y="9952"/>
                  <a:pt x="18635" y="9952"/>
                  <a:pt x="18635" y="9952"/>
                </a:cubicBezTo>
                <a:cubicBezTo>
                  <a:pt x="18635" y="9936"/>
                  <a:pt x="18635" y="9936"/>
                  <a:pt x="18635" y="9936"/>
                </a:cubicBezTo>
                <a:cubicBezTo>
                  <a:pt x="18644" y="9936"/>
                  <a:pt x="18653" y="9921"/>
                  <a:pt x="18653" y="9921"/>
                </a:cubicBezTo>
                <a:cubicBezTo>
                  <a:pt x="18671" y="9921"/>
                  <a:pt x="18680" y="9921"/>
                  <a:pt x="18689" y="9890"/>
                </a:cubicBezTo>
                <a:cubicBezTo>
                  <a:pt x="18699" y="9890"/>
                  <a:pt x="18708" y="9874"/>
                  <a:pt x="18708" y="9874"/>
                </a:cubicBezTo>
                <a:cubicBezTo>
                  <a:pt x="18735" y="9859"/>
                  <a:pt x="18754" y="9859"/>
                  <a:pt x="18781" y="9859"/>
                </a:cubicBezTo>
                <a:cubicBezTo>
                  <a:pt x="18781" y="9859"/>
                  <a:pt x="18781" y="9859"/>
                  <a:pt x="18781" y="9859"/>
                </a:cubicBezTo>
                <a:cubicBezTo>
                  <a:pt x="18781" y="9859"/>
                  <a:pt x="18781" y="9859"/>
                  <a:pt x="18781" y="9859"/>
                </a:cubicBezTo>
                <a:cubicBezTo>
                  <a:pt x="18781" y="9859"/>
                  <a:pt x="18781" y="9859"/>
                  <a:pt x="18781" y="9859"/>
                </a:cubicBezTo>
                <a:cubicBezTo>
                  <a:pt x="18781" y="9859"/>
                  <a:pt x="18781" y="9859"/>
                  <a:pt x="18781" y="9859"/>
                </a:cubicBezTo>
                <a:cubicBezTo>
                  <a:pt x="18772" y="9890"/>
                  <a:pt x="18763" y="9905"/>
                  <a:pt x="18744" y="9905"/>
                </a:cubicBezTo>
                <a:cubicBezTo>
                  <a:pt x="18744" y="9905"/>
                  <a:pt x="18735" y="9905"/>
                  <a:pt x="18726" y="9905"/>
                </a:cubicBezTo>
                <a:cubicBezTo>
                  <a:pt x="18717" y="9921"/>
                  <a:pt x="18699" y="9967"/>
                  <a:pt x="18708" y="9983"/>
                </a:cubicBezTo>
                <a:cubicBezTo>
                  <a:pt x="18708" y="10014"/>
                  <a:pt x="18717" y="10030"/>
                  <a:pt x="18717" y="10045"/>
                </a:cubicBezTo>
                <a:cubicBezTo>
                  <a:pt x="18726" y="10045"/>
                  <a:pt x="18726" y="10061"/>
                  <a:pt x="18726" y="10061"/>
                </a:cubicBezTo>
                <a:cubicBezTo>
                  <a:pt x="18735" y="10076"/>
                  <a:pt x="18754" y="10076"/>
                  <a:pt x="18763" y="10045"/>
                </a:cubicBezTo>
                <a:cubicBezTo>
                  <a:pt x="18763" y="10030"/>
                  <a:pt x="18772" y="9998"/>
                  <a:pt x="18781" y="9983"/>
                </a:cubicBezTo>
                <a:cubicBezTo>
                  <a:pt x="18790" y="9967"/>
                  <a:pt x="18808" y="9983"/>
                  <a:pt x="18818" y="9983"/>
                </a:cubicBezTo>
                <a:cubicBezTo>
                  <a:pt x="18818" y="9983"/>
                  <a:pt x="18827" y="9983"/>
                  <a:pt x="18827" y="9983"/>
                </a:cubicBezTo>
                <a:cubicBezTo>
                  <a:pt x="18845" y="9983"/>
                  <a:pt x="18854" y="9921"/>
                  <a:pt x="18845" y="9890"/>
                </a:cubicBezTo>
                <a:cubicBezTo>
                  <a:pt x="18836" y="9874"/>
                  <a:pt x="18827" y="9859"/>
                  <a:pt x="18818" y="9843"/>
                </a:cubicBezTo>
                <a:cubicBezTo>
                  <a:pt x="18818" y="9828"/>
                  <a:pt x="18818" y="9812"/>
                  <a:pt x="18827" y="9796"/>
                </a:cubicBezTo>
                <a:cubicBezTo>
                  <a:pt x="18836" y="9796"/>
                  <a:pt x="18836" y="9796"/>
                  <a:pt x="18845" y="9781"/>
                </a:cubicBezTo>
                <a:cubicBezTo>
                  <a:pt x="18845" y="9781"/>
                  <a:pt x="18854" y="9781"/>
                  <a:pt x="18854" y="9781"/>
                </a:cubicBezTo>
                <a:cubicBezTo>
                  <a:pt x="18863" y="9796"/>
                  <a:pt x="18863" y="9796"/>
                  <a:pt x="18854" y="9812"/>
                </a:cubicBezTo>
                <a:cubicBezTo>
                  <a:pt x="18854" y="9828"/>
                  <a:pt x="18845" y="9843"/>
                  <a:pt x="18854" y="9843"/>
                </a:cubicBezTo>
                <a:cubicBezTo>
                  <a:pt x="18854" y="9874"/>
                  <a:pt x="18863" y="9890"/>
                  <a:pt x="18873" y="9921"/>
                </a:cubicBezTo>
                <a:cubicBezTo>
                  <a:pt x="18882" y="9936"/>
                  <a:pt x="18891" y="9952"/>
                  <a:pt x="18900" y="9967"/>
                </a:cubicBezTo>
                <a:cubicBezTo>
                  <a:pt x="18909" y="9967"/>
                  <a:pt x="18927" y="9967"/>
                  <a:pt x="18927" y="9952"/>
                </a:cubicBezTo>
                <a:cubicBezTo>
                  <a:pt x="18946" y="9905"/>
                  <a:pt x="18964" y="9859"/>
                  <a:pt x="18982" y="9812"/>
                </a:cubicBezTo>
                <a:cubicBezTo>
                  <a:pt x="18982" y="9796"/>
                  <a:pt x="18992" y="9781"/>
                  <a:pt x="19001" y="9781"/>
                </a:cubicBezTo>
                <a:cubicBezTo>
                  <a:pt x="19010" y="9781"/>
                  <a:pt x="19028" y="9781"/>
                  <a:pt x="19037" y="9781"/>
                </a:cubicBezTo>
                <a:cubicBezTo>
                  <a:pt x="19056" y="9781"/>
                  <a:pt x="19065" y="9765"/>
                  <a:pt x="19074" y="9750"/>
                </a:cubicBezTo>
                <a:cubicBezTo>
                  <a:pt x="19083" y="9750"/>
                  <a:pt x="19083" y="9750"/>
                  <a:pt x="19092" y="9750"/>
                </a:cubicBezTo>
                <a:cubicBezTo>
                  <a:pt x="19101" y="9765"/>
                  <a:pt x="19111" y="9750"/>
                  <a:pt x="19111" y="9734"/>
                </a:cubicBezTo>
                <a:cubicBezTo>
                  <a:pt x="19120" y="9719"/>
                  <a:pt x="19120" y="9672"/>
                  <a:pt x="19138" y="9657"/>
                </a:cubicBezTo>
                <a:cubicBezTo>
                  <a:pt x="19138" y="9657"/>
                  <a:pt x="19138" y="9657"/>
                  <a:pt x="19138" y="9641"/>
                </a:cubicBezTo>
                <a:cubicBezTo>
                  <a:pt x="19138" y="9657"/>
                  <a:pt x="19147" y="9657"/>
                  <a:pt x="19147" y="9657"/>
                </a:cubicBezTo>
                <a:cubicBezTo>
                  <a:pt x="19147" y="9672"/>
                  <a:pt x="19147" y="9688"/>
                  <a:pt x="19147" y="9703"/>
                </a:cubicBezTo>
                <a:cubicBezTo>
                  <a:pt x="19156" y="9703"/>
                  <a:pt x="19165" y="9719"/>
                  <a:pt x="19165" y="9719"/>
                </a:cubicBezTo>
                <a:cubicBezTo>
                  <a:pt x="19202" y="9688"/>
                  <a:pt x="19220" y="9610"/>
                  <a:pt x="19202" y="9563"/>
                </a:cubicBezTo>
                <a:cubicBezTo>
                  <a:pt x="19193" y="9517"/>
                  <a:pt x="19184" y="9486"/>
                  <a:pt x="19184" y="9439"/>
                </a:cubicBezTo>
                <a:cubicBezTo>
                  <a:pt x="19193" y="9361"/>
                  <a:pt x="19184" y="9299"/>
                  <a:pt x="19165" y="9237"/>
                </a:cubicBezTo>
                <a:cubicBezTo>
                  <a:pt x="19165" y="9222"/>
                  <a:pt x="19165" y="9190"/>
                  <a:pt x="19184" y="9175"/>
                </a:cubicBezTo>
                <a:cubicBezTo>
                  <a:pt x="19193" y="9159"/>
                  <a:pt x="19202" y="9144"/>
                  <a:pt x="19193" y="9113"/>
                </a:cubicBezTo>
                <a:cubicBezTo>
                  <a:pt x="19193" y="9097"/>
                  <a:pt x="19193" y="9082"/>
                  <a:pt x="19193" y="9051"/>
                </a:cubicBezTo>
                <a:cubicBezTo>
                  <a:pt x="19193" y="8988"/>
                  <a:pt x="19184" y="8926"/>
                  <a:pt x="19165" y="8864"/>
                </a:cubicBezTo>
                <a:cubicBezTo>
                  <a:pt x="19147" y="8786"/>
                  <a:pt x="19111" y="8740"/>
                  <a:pt x="19092" y="8662"/>
                </a:cubicBezTo>
                <a:cubicBezTo>
                  <a:pt x="19092" y="8647"/>
                  <a:pt x="19074" y="8647"/>
                  <a:pt x="19065" y="8662"/>
                </a:cubicBezTo>
                <a:cubicBezTo>
                  <a:pt x="19037" y="8709"/>
                  <a:pt x="19019" y="8771"/>
                  <a:pt x="19028" y="8849"/>
                </a:cubicBezTo>
                <a:cubicBezTo>
                  <a:pt x="19028" y="8880"/>
                  <a:pt x="19019" y="8926"/>
                  <a:pt x="19046" y="8942"/>
                </a:cubicBezTo>
                <a:cubicBezTo>
                  <a:pt x="19046" y="8957"/>
                  <a:pt x="19056" y="8957"/>
                  <a:pt x="19056" y="8973"/>
                </a:cubicBezTo>
                <a:cubicBezTo>
                  <a:pt x="19056" y="9066"/>
                  <a:pt x="19065" y="9175"/>
                  <a:pt x="19028" y="9268"/>
                </a:cubicBezTo>
                <a:cubicBezTo>
                  <a:pt x="19019" y="9268"/>
                  <a:pt x="19019" y="9299"/>
                  <a:pt x="19019" y="9315"/>
                </a:cubicBezTo>
                <a:cubicBezTo>
                  <a:pt x="19010" y="9377"/>
                  <a:pt x="18982" y="9408"/>
                  <a:pt x="18955" y="9424"/>
                </a:cubicBezTo>
                <a:cubicBezTo>
                  <a:pt x="18946" y="9424"/>
                  <a:pt x="18937" y="9408"/>
                  <a:pt x="18937" y="9408"/>
                </a:cubicBezTo>
                <a:cubicBezTo>
                  <a:pt x="18937" y="9392"/>
                  <a:pt x="18937" y="9377"/>
                  <a:pt x="18927" y="9377"/>
                </a:cubicBezTo>
                <a:cubicBezTo>
                  <a:pt x="18927" y="9346"/>
                  <a:pt x="18927" y="9346"/>
                  <a:pt x="18918" y="9346"/>
                </a:cubicBezTo>
                <a:cubicBezTo>
                  <a:pt x="18909" y="9346"/>
                  <a:pt x="18909" y="9361"/>
                  <a:pt x="18900" y="9377"/>
                </a:cubicBezTo>
                <a:cubicBezTo>
                  <a:pt x="18891" y="9392"/>
                  <a:pt x="18900" y="9408"/>
                  <a:pt x="18900" y="9424"/>
                </a:cubicBezTo>
                <a:cubicBezTo>
                  <a:pt x="18900" y="9439"/>
                  <a:pt x="18900" y="9455"/>
                  <a:pt x="18900" y="9470"/>
                </a:cubicBezTo>
                <a:cubicBezTo>
                  <a:pt x="18882" y="9517"/>
                  <a:pt x="18882" y="9563"/>
                  <a:pt x="18873" y="9610"/>
                </a:cubicBezTo>
                <a:cubicBezTo>
                  <a:pt x="18873" y="9626"/>
                  <a:pt x="18863" y="9626"/>
                  <a:pt x="18863" y="9626"/>
                </a:cubicBezTo>
                <a:cubicBezTo>
                  <a:pt x="18836" y="9626"/>
                  <a:pt x="18818" y="9626"/>
                  <a:pt x="18799" y="9641"/>
                </a:cubicBezTo>
                <a:cubicBezTo>
                  <a:pt x="18772" y="9657"/>
                  <a:pt x="18744" y="9657"/>
                  <a:pt x="18717" y="9672"/>
                </a:cubicBezTo>
                <a:cubicBezTo>
                  <a:pt x="18708" y="9672"/>
                  <a:pt x="18699" y="9688"/>
                  <a:pt x="18689" y="9703"/>
                </a:cubicBezTo>
                <a:cubicBezTo>
                  <a:pt x="18662" y="9765"/>
                  <a:pt x="18635" y="9812"/>
                  <a:pt x="18598" y="9859"/>
                </a:cubicBezTo>
                <a:cubicBezTo>
                  <a:pt x="18598" y="9874"/>
                  <a:pt x="18598" y="9890"/>
                  <a:pt x="18598" y="9905"/>
                </a:cubicBezTo>
                <a:cubicBezTo>
                  <a:pt x="18598" y="9921"/>
                  <a:pt x="18598" y="9921"/>
                  <a:pt x="18589" y="9936"/>
                </a:cubicBezTo>
                <a:cubicBezTo>
                  <a:pt x="18580" y="9967"/>
                  <a:pt x="18561" y="9983"/>
                  <a:pt x="18552" y="10014"/>
                </a:cubicBezTo>
                <a:cubicBezTo>
                  <a:pt x="18543" y="10030"/>
                  <a:pt x="18534" y="10045"/>
                  <a:pt x="18543" y="10076"/>
                </a:cubicBezTo>
                <a:cubicBezTo>
                  <a:pt x="18543" y="10092"/>
                  <a:pt x="18543" y="10107"/>
                  <a:pt x="18561" y="10123"/>
                </a:cubicBezTo>
                <a:cubicBezTo>
                  <a:pt x="18552" y="10138"/>
                  <a:pt x="18552" y="10138"/>
                  <a:pt x="18552" y="10138"/>
                </a:cubicBezTo>
                <a:cubicBezTo>
                  <a:pt x="18552" y="10138"/>
                  <a:pt x="18561" y="10138"/>
                  <a:pt x="18561" y="10138"/>
                </a:cubicBezTo>
                <a:cubicBezTo>
                  <a:pt x="18561" y="10138"/>
                  <a:pt x="18561" y="10138"/>
                  <a:pt x="18561" y="10123"/>
                </a:cubicBezTo>
                <a:cubicBezTo>
                  <a:pt x="18561" y="10123"/>
                  <a:pt x="18561" y="10123"/>
                  <a:pt x="18561" y="10123"/>
                </a:cubicBezTo>
                <a:cubicBezTo>
                  <a:pt x="18571" y="10123"/>
                  <a:pt x="18580" y="10123"/>
                  <a:pt x="18580" y="10138"/>
                </a:cubicBezTo>
                <a:cubicBezTo>
                  <a:pt x="18580" y="10154"/>
                  <a:pt x="18580" y="10169"/>
                  <a:pt x="18571" y="10185"/>
                </a:cubicBezTo>
                <a:cubicBezTo>
                  <a:pt x="18571" y="10185"/>
                  <a:pt x="18571" y="10185"/>
                  <a:pt x="18571" y="10185"/>
                </a:cubicBezTo>
                <a:cubicBezTo>
                  <a:pt x="18571" y="10185"/>
                  <a:pt x="18571" y="10185"/>
                  <a:pt x="18571" y="10185"/>
                </a:cubicBezTo>
                <a:cubicBezTo>
                  <a:pt x="18571" y="10185"/>
                  <a:pt x="18571" y="10185"/>
                  <a:pt x="18571" y="10185"/>
                </a:cubicBezTo>
                <a:cubicBezTo>
                  <a:pt x="18589" y="10232"/>
                  <a:pt x="18598" y="10278"/>
                  <a:pt x="18607" y="10325"/>
                </a:cubicBezTo>
                <a:cubicBezTo>
                  <a:pt x="18607" y="10356"/>
                  <a:pt x="18644" y="10371"/>
                  <a:pt x="18653" y="10356"/>
                </a:cubicBezTo>
                <a:close/>
                <a:moveTo>
                  <a:pt x="19074" y="8709"/>
                </a:moveTo>
                <a:cubicBezTo>
                  <a:pt x="19074" y="8709"/>
                  <a:pt x="19074" y="8709"/>
                  <a:pt x="19074" y="8709"/>
                </a:cubicBezTo>
                <a:cubicBezTo>
                  <a:pt x="19074" y="8724"/>
                  <a:pt x="19074" y="8724"/>
                  <a:pt x="19074" y="8724"/>
                </a:cubicBezTo>
                <a:cubicBezTo>
                  <a:pt x="19065" y="8724"/>
                  <a:pt x="19065" y="8724"/>
                  <a:pt x="19065" y="8724"/>
                </a:cubicBezTo>
                <a:lnTo>
                  <a:pt x="19074" y="8709"/>
                </a:lnTo>
                <a:close/>
                <a:moveTo>
                  <a:pt x="6141" y="1529"/>
                </a:moveTo>
                <a:cubicBezTo>
                  <a:pt x="6141" y="1545"/>
                  <a:pt x="6160" y="1545"/>
                  <a:pt x="6169" y="1545"/>
                </a:cubicBezTo>
                <a:cubicBezTo>
                  <a:pt x="6187" y="1545"/>
                  <a:pt x="6205" y="1545"/>
                  <a:pt x="6224" y="1560"/>
                </a:cubicBezTo>
                <a:cubicBezTo>
                  <a:pt x="6233" y="1576"/>
                  <a:pt x="6242" y="1576"/>
                  <a:pt x="6251" y="1560"/>
                </a:cubicBezTo>
                <a:cubicBezTo>
                  <a:pt x="6260" y="1545"/>
                  <a:pt x="6260" y="1529"/>
                  <a:pt x="6269" y="1529"/>
                </a:cubicBezTo>
                <a:cubicBezTo>
                  <a:pt x="6269" y="1529"/>
                  <a:pt x="6269" y="1529"/>
                  <a:pt x="6269" y="1529"/>
                </a:cubicBezTo>
                <a:cubicBezTo>
                  <a:pt x="6269" y="1529"/>
                  <a:pt x="6269" y="1529"/>
                  <a:pt x="6269" y="1529"/>
                </a:cubicBezTo>
                <a:cubicBezTo>
                  <a:pt x="6269" y="1529"/>
                  <a:pt x="6269" y="1529"/>
                  <a:pt x="6269" y="1529"/>
                </a:cubicBezTo>
                <a:cubicBezTo>
                  <a:pt x="6288" y="1514"/>
                  <a:pt x="6306" y="1498"/>
                  <a:pt x="6324" y="1467"/>
                </a:cubicBezTo>
                <a:cubicBezTo>
                  <a:pt x="6334" y="1452"/>
                  <a:pt x="6352" y="1436"/>
                  <a:pt x="6370" y="1421"/>
                </a:cubicBezTo>
                <a:cubicBezTo>
                  <a:pt x="6370" y="1405"/>
                  <a:pt x="6379" y="1390"/>
                  <a:pt x="6379" y="1374"/>
                </a:cubicBezTo>
                <a:cubicBezTo>
                  <a:pt x="6388" y="1343"/>
                  <a:pt x="6398" y="1343"/>
                  <a:pt x="6416" y="1343"/>
                </a:cubicBezTo>
                <a:cubicBezTo>
                  <a:pt x="6416" y="1343"/>
                  <a:pt x="6416" y="1343"/>
                  <a:pt x="6416" y="1343"/>
                </a:cubicBezTo>
                <a:cubicBezTo>
                  <a:pt x="6416" y="1343"/>
                  <a:pt x="6416" y="1343"/>
                  <a:pt x="6416" y="1343"/>
                </a:cubicBezTo>
                <a:cubicBezTo>
                  <a:pt x="6416" y="1327"/>
                  <a:pt x="6416" y="1327"/>
                  <a:pt x="6425" y="1343"/>
                </a:cubicBezTo>
                <a:cubicBezTo>
                  <a:pt x="6416" y="1343"/>
                  <a:pt x="6416" y="1343"/>
                  <a:pt x="6416" y="1343"/>
                </a:cubicBezTo>
                <a:cubicBezTo>
                  <a:pt x="6416" y="1374"/>
                  <a:pt x="6416" y="1374"/>
                  <a:pt x="6434" y="1390"/>
                </a:cubicBezTo>
                <a:cubicBezTo>
                  <a:pt x="6443" y="1390"/>
                  <a:pt x="6443" y="1390"/>
                  <a:pt x="6453" y="1390"/>
                </a:cubicBezTo>
                <a:cubicBezTo>
                  <a:pt x="6462" y="1358"/>
                  <a:pt x="6462" y="1327"/>
                  <a:pt x="6480" y="1312"/>
                </a:cubicBezTo>
                <a:cubicBezTo>
                  <a:pt x="6498" y="1281"/>
                  <a:pt x="6517" y="1265"/>
                  <a:pt x="6517" y="1234"/>
                </a:cubicBezTo>
                <a:cubicBezTo>
                  <a:pt x="6517" y="1188"/>
                  <a:pt x="6517" y="1141"/>
                  <a:pt x="6498" y="1110"/>
                </a:cubicBezTo>
                <a:cubicBezTo>
                  <a:pt x="6498" y="1094"/>
                  <a:pt x="6489" y="1094"/>
                  <a:pt x="6489" y="1079"/>
                </a:cubicBezTo>
                <a:cubicBezTo>
                  <a:pt x="6489" y="1079"/>
                  <a:pt x="6489" y="1063"/>
                  <a:pt x="6489" y="1048"/>
                </a:cubicBezTo>
                <a:cubicBezTo>
                  <a:pt x="6498" y="1017"/>
                  <a:pt x="6507" y="1001"/>
                  <a:pt x="6526" y="986"/>
                </a:cubicBezTo>
                <a:cubicBezTo>
                  <a:pt x="6526" y="954"/>
                  <a:pt x="6517" y="923"/>
                  <a:pt x="6526" y="892"/>
                </a:cubicBezTo>
                <a:cubicBezTo>
                  <a:pt x="6535" y="877"/>
                  <a:pt x="6535" y="846"/>
                  <a:pt x="6535" y="830"/>
                </a:cubicBezTo>
                <a:cubicBezTo>
                  <a:pt x="6535" y="799"/>
                  <a:pt x="6517" y="799"/>
                  <a:pt x="6507" y="768"/>
                </a:cubicBezTo>
                <a:cubicBezTo>
                  <a:pt x="6489" y="752"/>
                  <a:pt x="6480" y="737"/>
                  <a:pt x="6462" y="721"/>
                </a:cubicBezTo>
                <a:cubicBezTo>
                  <a:pt x="6462" y="721"/>
                  <a:pt x="6453" y="706"/>
                  <a:pt x="6453" y="690"/>
                </a:cubicBezTo>
                <a:cubicBezTo>
                  <a:pt x="6453" y="659"/>
                  <a:pt x="6453" y="628"/>
                  <a:pt x="6453" y="582"/>
                </a:cubicBezTo>
                <a:cubicBezTo>
                  <a:pt x="6462" y="550"/>
                  <a:pt x="6462" y="519"/>
                  <a:pt x="6462" y="488"/>
                </a:cubicBezTo>
                <a:cubicBezTo>
                  <a:pt x="6471" y="442"/>
                  <a:pt x="6453" y="411"/>
                  <a:pt x="6434" y="379"/>
                </a:cubicBezTo>
                <a:cubicBezTo>
                  <a:pt x="6416" y="348"/>
                  <a:pt x="6398" y="348"/>
                  <a:pt x="6379" y="348"/>
                </a:cubicBezTo>
                <a:cubicBezTo>
                  <a:pt x="6370" y="364"/>
                  <a:pt x="6361" y="379"/>
                  <a:pt x="6361" y="395"/>
                </a:cubicBezTo>
                <a:cubicBezTo>
                  <a:pt x="6361" y="411"/>
                  <a:pt x="6361" y="411"/>
                  <a:pt x="6370" y="426"/>
                </a:cubicBezTo>
                <a:cubicBezTo>
                  <a:pt x="6379" y="426"/>
                  <a:pt x="6388" y="442"/>
                  <a:pt x="6398" y="442"/>
                </a:cubicBezTo>
                <a:cubicBezTo>
                  <a:pt x="6407" y="442"/>
                  <a:pt x="6407" y="457"/>
                  <a:pt x="6407" y="473"/>
                </a:cubicBezTo>
                <a:cubicBezTo>
                  <a:pt x="6407" y="473"/>
                  <a:pt x="6398" y="473"/>
                  <a:pt x="6398" y="473"/>
                </a:cubicBezTo>
                <a:cubicBezTo>
                  <a:pt x="6388" y="473"/>
                  <a:pt x="6370" y="473"/>
                  <a:pt x="6361" y="473"/>
                </a:cubicBezTo>
                <a:cubicBezTo>
                  <a:pt x="6343" y="488"/>
                  <a:pt x="6334" y="488"/>
                  <a:pt x="6324" y="488"/>
                </a:cubicBezTo>
                <a:cubicBezTo>
                  <a:pt x="6306" y="504"/>
                  <a:pt x="6297" y="535"/>
                  <a:pt x="6297" y="566"/>
                </a:cubicBezTo>
                <a:cubicBezTo>
                  <a:pt x="6297" y="582"/>
                  <a:pt x="6306" y="597"/>
                  <a:pt x="6306" y="613"/>
                </a:cubicBezTo>
                <a:cubicBezTo>
                  <a:pt x="6306" y="613"/>
                  <a:pt x="6306" y="628"/>
                  <a:pt x="6306" y="628"/>
                </a:cubicBezTo>
                <a:cubicBezTo>
                  <a:pt x="6306" y="628"/>
                  <a:pt x="6297" y="628"/>
                  <a:pt x="6297" y="628"/>
                </a:cubicBezTo>
                <a:cubicBezTo>
                  <a:pt x="6288" y="613"/>
                  <a:pt x="6269" y="613"/>
                  <a:pt x="6260" y="628"/>
                </a:cubicBezTo>
                <a:cubicBezTo>
                  <a:pt x="6251" y="644"/>
                  <a:pt x="6233" y="659"/>
                  <a:pt x="6215" y="644"/>
                </a:cubicBezTo>
                <a:cubicBezTo>
                  <a:pt x="6196" y="644"/>
                  <a:pt x="6196" y="675"/>
                  <a:pt x="6196" y="690"/>
                </a:cubicBezTo>
                <a:cubicBezTo>
                  <a:pt x="6205" y="721"/>
                  <a:pt x="6205" y="737"/>
                  <a:pt x="6215" y="752"/>
                </a:cubicBezTo>
                <a:cubicBezTo>
                  <a:pt x="6224" y="768"/>
                  <a:pt x="6233" y="799"/>
                  <a:pt x="6233" y="815"/>
                </a:cubicBezTo>
                <a:cubicBezTo>
                  <a:pt x="6233" y="815"/>
                  <a:pt x="6242" y="815"/>
                  <a:pt x="6242" y="815"/>
                </a:cubicBezTo>
                <a:cubicBezTo>
                  <a:pt x="6242" y="815"/>
                  <a:pt x="6242" y="830"/>
                  <a:pt x="6242" y="830"/>
                </a:cubicBezTo>
                <a:cubicBezTo>
                  <a:pt x="6251" y="830"/>
                  <a:pt x="6251" y="830"/>
                  <a:pt x="6251" y="830"/>
                </a:cubicBezTo>
                <a:cubicBezTo>
                  <a:pt x="6251" y="830"/>
                  <a:pt x="6251" y="830"/>
                  <a:pt x="6242" y="830"/>
                </a:cubicBezTo>
                <a:cubicBezTo>
                  <a:pt x="6242" y="830"/>
                  <a:pt x="6242" y="830"/>
                  <a:pt x="6233" y="830"/>
                </a:cubicBezTo>
                <a:cubicBezTo>
                  <a:pt x="6233" y="830"/>
                  <a:pt x="6233" y="815"/>
                  <a:pt x="6233" y="815"/>
                </a:cubicBezTo>
                <a:cubicBezTo>
                  <a:pt x="6224" y="815"/>
                  <a:pt x="6205" y="799"/>
                  <a:pt x="6196" y="784"/>
                </a:cubicBezTo>
                <a:cubicBezTo>
                  <a:pt x="6187" y="784"/>
                  <a:pt x="6178" y="784"/>
                  <a:pt x="6178" y="799"/>
                </a:cubicBezTo>
                <a:cubicBezTo>
                  <a:pt x="6151" y="861"/>
                  <a:pt x="6141" y="954"/>
                  <a:pt x="6123" y="1017"/>
                </a:cubicBezTo>
                <a:cubicBezTo>
                  <a:pt x="6114" y="1048"/>
                  <a:pt x="6123" y="1079"/>
                  <a:pt x="6132" y="1094"/>
                </a:cubicBezTo>
                <a:cubicBezTo>
                  <a:pt x="6151" y="1110"/>
                  <a:pt x="6160" y="1125"/>
                  <a:pt x="6178" y="1125"/>
                </a:cubicBezTo>
                <a:cubicBezTo>
                  <a:pt x="6187" y="1125"/>
                  <a:pt x="6196" y="1125"/>
                  <a:pt x="6196" y="1141"/>
                </a:cubicBezTo>
                <a:cubicBezTo>
                  <a:pt x="6205" y="1141"/>
                  <a:pt x="6205" y="1156"/>
                  <a:pt x="6205" y="1172"/>
                </a:cubicBezTo>
                <a:cubicBezTo>
                  <a:pt x="6205" y="1172"/>
                  <a:pt x="6196" y="1188"/>
                  <a:pt x="6196" y="1188"/>
                </a:cubicBezTo>
                <a:cubicBezTo>
                  <a:pt x="6187" y="1188"/>
                  <a:pt x="6187" y="1188"/>
                  <a:pt x="6178" y="1188"/>
                </a:cubicBezTo>
                <a:cubicBezTo>
                  <a:pt x="6141" y="1172"/>
                  <a:pt x="6123" y="1188"/>
                  <a:pt x="6114" y="1250"/>
                </a:cubicBezTo>
                <a:cubicBezTo>
                  <a:pt x="6105" y="1296"/>
                  <a:pt x="6096" y="1327"/>
                  <a:pt x="6096" y="1374"/>
                </a:cubicBezTo>
                <a:cubicBezTo>
                  <a:pt x="6086" y="1452"/>
                  <a:pt x="6105" y="1498"/>
                  <a:pt x="6141" y="1529"/>
                </a:cubicBezTo>
                <a:close/>
                <a:moveTo>
                  <a:pt x="6370" y="1421"/>
                </a:moveTo>
                <a:cubicBezTo>
                  <a:pt x="6370" y="1421"/>
                  <a:pt x="6370" y="1421"/>
                  <a:pt x="6370" y="1421"/>
                </a:cubicBezTo>
                <a:cubicBezTo>
                  <a:pt x="6370" y="1421"/>
                  <a:pt x="6370" y="1421"/>
                  <a:pt x="6370" y="1421"/>
                </a:cubicBezTo>
                <a:cubicBezTo>
                  <a:pt x="6370" y="1421"/>
                  <a:pt x="6370" y="1421"/>
                  <a:pt x="6370" y="1421"/>
                </a:cubicBezTo>
                <a:cubicBezTo>
                  <a:pt x="6370" y="1421"/>
                  <a:pt x="6370" y="1421"/>
                  <a:pt x="6370" y="1421"/>
                </a:cubicBezTo>
                <a:close/>
                <a:moveTo>
                  <a:pt x="17225" y="14660"/>
                </a:moveTo>
                <a:cubicBezTo>
                  <a:pt x="17225" y="14660"/>
                  <a:pt x="17225" y="14660"/>
                  <a:pt x="17225" y="14660"/>
                </a:cubicBezTo>
                <a:cubicBezTo>
                  <a:pt x="17216" y="14645"/>
                  <a:pt x="17216" y="14629"/>
                  <a:pt x="17207" y="14629"/>
                </a:cubicBezTo>
                <a:cubicBezTo>
                  <a:pt x="17207" y="14614"/>
                  <a:pt x="17207" y="14614"/>
                  <a:pt x="17207" y="14614"/>
                </a:cubicBezTo>
                <a:cubicBezTo>
                  <a:pt x="17207" y="14614"/>
                  <a:pt x="17207" y="14614"/>
                  <a:pt x="17198" y="14598"/>
                </a:cubicBezTo>
                <a:cubicBezTo>
                  <a:pt x="17207" y="14598"/>
                  <a:pt x="17207" y="14598"/>
                  <a:pt x="17207" y="14598"/>
                </a:cubicBezTo>
                <a:cubicBezTo>
                  <a:pt x="17207" y="14598"/>
                  <a:pt x="17207" y="14614"/>
                  <a:pt x="17207" y="14614"/>
                </a:cubicBezTo>
                <a:cubicBezTo>
                  <a:pt x="17207" y="14614"/>
                  <a:pt x="17207" y="14614"/>
                  <a:pt x="17207" y="14629"/>
                </a:cubicBezTo>
                <a:cubicBezTo>
                  <a:pt x="17216" y="14629"/>
                  <a:pt x="17225" y="14645"/>
                  <a:pt x="17225" y="14645"/>
                </a:cubicBezTo>
                <a:cubicBezTo>
                  <a:pt x="17225" y="14660"/>
                  <a:pt x="17225" y="14660"/>
                  <a:pt x="17225" y="14660"/>
                </a:cubicBezTo>
                <a:cubicBezTo>
                  <a:pt x="17234" y="14660"/>
                  <a:pt x="17243" y="14660"/>
                  <a:pt x="17253" y="14660"/>
                </a:cubicBezTo>
                <a:cubicBezTo>
                  <a:pt x="17253" y="14660"/>
                  <a:pt x="17253" y="14660"/>
                  <a:pt x="17262" y="14660"/>
                </a:cubicBezTo>
                <a:cubicBezTo>
                  <a:pt x="17262" y="14660"/>
                  <a:pt x="17271" y="14645"/>
                  <a:pt x="17271" y="14629"/>
                </a:cubicBezTo>
                <a:cubicBezTo>
                  <a:pt x="17253" y="14583"/>
                  <a:pt x="17234" y="14552"/>
                  <a:pt x="17216" y="14505"/>
                </a:cubicBezTo>
                <a:cubicBezTo>
                  <a:pt x="17216" y="14505"/>
                  <a:pt x="17207" y="14505"/>
                  <a:pt x="17207" y="14505"/>
                </a:cubicBezTo>
                <a:cubicBezTo>
                  <a:pt x="17198" y="14505"/>
                  <a:pt x="17188" y="14505"/>
                  <a:pt x="17179" y="14520"/>
                </a:cubicBezTo>
                <a:cubicBezTo>
                  <a:pt x="17179" y="14536"/>
                  <a:pt x="17170" y="14536"/>
                  <a:pt x="17170" y="14552"/>
                </a:cubicBezTo>
                <a:cubicBezTo>
                  <a:pt x="17161" y="14567"/>
                  <a:pt x="17152" y="14567"/>
                  <a:pt x="17143" y="14536"/>
                </a:cubicBezTo>
                <a:cubicBezTo>
                  <a:pt x="17134" y="14520"/>
                  <a:pt x="17134" y="14489"/>
                  <a:pt x="17124" y="14474"/>
                </a:cubicBezTo>
                <a:cubicBezTo>
                  <a:pt x="17124" y="14458"/>
                  <a:pt x="17115" y="14443"/>
                  <a:pt x="17106" y="14427"/>
                </a:cubicBezTo>
                <a:cubicBezTo>
                  <a:pt x="17097" y="14427"/>
                  <a:pt x="17088" y="14427"/>
                  <a:pt x="17079" y="14412"/>
                </a:cubicBezTo>
                <a:cubicBezTo>
                  <a:pt x="17069" y="14412"/>
                  <a:pt x="17060" y="14396"/>
                  <a:pt x="17069" y="14396"/>
                </a:cubicBezTo>
                <a:cubicBezTo>
                  <a:pt x="17079" y="14381"/>
                  <a:pt x="17060" y="14350"/>
                  <a:pt x="17069" y="14318"/>
                </a:cubicBezTo>
                <a:cubicBezTo>
                  <a:pt x="17079" y="14318"/>
                  <a:pt x="17079" y="14303"/>
                  <a:pt x="17069" y="14287"/>
                </a:cubicBezTo>
                <a:cubicBezTo>
                  <a:pt x="17060" y="14256"/>
                  <a:pt x="17033" y="14241"/>
                  <a:pt x="17024" y="14194"/>
                </a:cubicBezTo>
                <a:cubicBezTo>
                  <a:pt x="17024" y="14179"/>
                  <a:pt x="17015" y="14179"/>
                  <a:pt x="17015" y="14163"/>
                </a:cubicBezTo>
                <a:cubicBezTo>
                  <a:pt x="16996" y="14163"/>
                  <a:pt x="16978" y="14148"/>
                  <a:pt x="16969" y="14132"/>
                </a:cubicBezTo>
                <a:cubicBezTo>
                  <a:pt x="16960" y="14132"/>
                  <a:pt x="16951" y="14116"/>
                  <a:pt x="16951" y="14116"/>
                </a:cubicBezTo>
                <a:cubicBezTo>
                  <a:pt x="16941" y="14085"/>
                  <a:pt x="16923" y="14070"/>
                  <a:pt x="16905" y="14054"/>
                </a:cubicBezTo>
                <a:cubicBezTo>
                  <a:pt x="16886" y="14023"/>
                  <a:pt x="16868" y="14008"/>
                  <a:pt x="16850" y="13992"/>
                </a:cubicBezTo>
                <a:cubicBezTo>
                  <a:pt x="16841" y="13992"/>
                  <a:pt x="16832" y="13977"/>
                  <a:pt x="16822" y="13961"/>
                </a:cubicBezTo>
                <a:cubicBezTo>
                  <a:pt x="16813" y="13930"/>
                  <a:pt x="16795" y="13899"/>
                  <a:pt x="16786" y="13883"/>
                </a:cubicBezTo>
                <a:cubicBezTo>
                  <a:pt x="16740" y="13852"/>
                  <a:pt x="16703" y="13790"/>
                  <a:pt x="16676" y="13712"/>
                </a:cubicBezTo>
                <a:cubicBezTo>
                  <a:pt x="16667" y="13697"/>
                  <a:pt x="16648" y="13681"/>
                  <a:pt x="16630" y="13681"/>
                </a:cubicBezTo>
                <a:cubicBezTo>
                  <a:pt x="16594" y="13681"/>
                  <a:pt x="16566" y="13666"/>
                  <a:pt x="16529" y="13650"/>
                </a:cubicBezTo>
                <a:cubicBezTo>
                  <a:pt x="16520" y="13635"/>
                  <a:pt x="16511" y="13650"/>
                  <a:pt x="16511" y="13650"/>
                </a:cubicBezTo>
                <a:cubicBezTo>
                  <a:pt x="16502" y="13650"/>
                  <a:pt x="16493" y="13681"/>
                  <a:pt x="16502" y="13697"/>
                </a:cubicBezTo>
                <a:cubicBezTo>
                  <a:pt x="16502" y="13712"/>
                  <a:pt x="16511" y="13744"/>
                  <a:pt x="16520" y="13759"/>
                </a:cubicBezTo>
                <a:cubicBezTo>
                  <a:pt x="16539" y="13806"/>
                  <a:pt x="16566" y="13837"/>
                  <a:pt x="16594" y="13868"/>
                </a:cubicBezTo>
                <a:cubicBezTo>
                  <a:pt x="16612" y="13883"/>
                  <a:pt x="16621" y="13899"/>
                  <a:pt x="16630" y="13930"/>
                </a:cubicBezTo>
                <a:cubicBezTo>
                  <a:pt x="16639" y="13946"/>
                  <a:pt x="16658" y="13961"/>
                  <a:pt x="16658" y="13992"/>
                </a:cubicBezTo>
                <a:cubicBezTo>
                  <a:pt x="16676" y="14039"/>
                  <a:pt x="16694" y="14070"/>
                  <a:pt x="16722" y="14116"/>
                </a:cubicBezTo>
                <a:cubicBezTo>
                  <a:pt x="16731" y="14116"/>
                  <a:pt x="16740" y="14132"/>
                  <a:pt x="16740" y="14148"/>
                </a:cubicBezTo>
                <a:cubicBezTo>
                  <a:pt x="16749" y="14179"/>
                  <a:pt x="16749" y="14210"/>
                  <a:pt x="16758" y="14241"/>
                </a:cubicBezTo>
                <a:cubicBezTo>
                  <a:pt x="16767" y="14256"/>
                  <a:pt x="16767" y="14272"/>
                  <a:pt x="16777" y="14287"/>
                </a:cubicBezTo>
                <a:cubicBezTo>
                  <a:pt x="16813" y="14334"/>
                  <a:pt x="16832" y="14396"/>
                  <a:pt x="16841" y="14458"/>
                </a:cubicBezTo>
                <a:cubicBezTo>
                  <a:pt x="16850" y="14489"/>
                  <a:pt x="16859" y="14520"/>
                  <a:pt x="16859" y="14552"/>
                </a:cubicBezTo>
                <a:cubicBezTo>
                  <a:pt x="16868" y="14583"/>
                  <a:pt x="16877" y="14598"/>
                  <a:pt x="16886" y="14629"/>
                </a:cubicBezTo>
                <a:cubicBezTo>
                  <a:pt x="16914" y="14676"/>
                  <a:pt x="16941" y="14707"/>
                  <a:pt x="16960" y="14754"/>
                </a:cubicBezTo>
                <a:cubicBezTo>
                  <a:pt x="16987" y="14800"/>
                  <a:pt x="17005" y="14831"/>
                  <a:pt x="17033" y="14878"/>
                </a:cubicBezTo>
                <a:cubicBezTo>
                  <a:pt x="17060" y="14893"/>
                  <a:pt x="17079" y="14925"/>
                  <a:pt x="17097" y="14956"/>
                </a:cubicBezTo>
                <a:cubicBezTo>
                  <a:pt x="17106" y="14971"/>
                  <a:pt x="17115" y="14971"/>
                  <a:pt x="17124" y="14971"/>
                </a:cubicBezTo>
                <a:cubicBezTo>
                  <a:pt x="17152" y="14971"/>
                  <a:pt x="17179" y="14956"/>
                  <a:pt x="17207" y="14971"/>
                </a:cubicBezTo>
                <a:cubicBezTo>
                  <a:pt x="17207" y="14925"/>
                  <a:pt x="17216" y="14878"/>
                  <a:pt x="17216" y="14816"/>
                </a:cubicBezTo>
                <a:cubicBezTo>
                  <a:pt x="17216" y="14769"/>
                  <a:pt x="17225" y="14707"/>
                  <a:pt x="17225" y="14660"/>
                </a:cubicBezTo>
                <a:close/>
                <a:moveTo>
                  <a:pt x="17207" y="14971"/>
                </a:moveTo>
                <a:cubicBezTo>
                  <a:pt x="17207" y="14971"/>
                  <a:pt x="17207" y="14971"/>
                  <a:pt x="17207" y="14987"/>
                </a:cubicBezTo>
                <a:cubicBezTo>
                  <a:pt x="17207" y="14987"/>
                  <a:pt x="17207" y="14987"/>
                  <a:pt x="17207" y="14987"/>
                </a:cubicBezTo>
                <a:cubicBezTo>
                  <a:pt x="17207" y="14971"/>
                  <a:pt x="17216" y="14971"/>
                  <a:pt x="17216" y="14971"/>
                </a:cubicBezTo>
                <a:cubicBezTo>
                  <a:pt x="17207" y="14971"/>
                  <a:pt x="17207" y="14971"/>
                  <a:pt x="17207" y="14971"/>
                </a:cubicBezTo>
                <a:close/>
                <a:moveTo>
                  <a:pt x="3917" y="2664"/>
                </a:moveTo>
                <a:cubicBezTo>
                  <a:pt x="3917" y="2695"/>
                  <a:pt x="3908" y="2742"/>
                  <a:pt x="3908" y="2773"/>
                </a:cubicBezTo>
                <a:cubicBezTo>
                  <a:pt x="3908" y="2788"/>
                  <a:pt x="3926" y="2804"/>
                  <a:pt x="3926" y="2804"/>
                </a:cubicBezTo>
                <a:cubicBezTo>
                  <a:pt x="3954" y="2804"/>
                  <a:pt x="3981" y="2788"/>
                  <a:pt x="4009" y="2757"/>
                </a:cubicBezTo>
                <a:cubicBezTo>
                  <a:pt x="4009" y="2757"/>
                  <a:pt x="4009" y="2757"/>
                  <a:pt x="4009" y="2757"/>
                </a:cubicBezTo>
                <a:cubicBezTo>
                  <a:pt x="4009" y="2742"/>
                  <a:pt x="4009" y="2742"/>
                  <a:pt x="4009" y="2742"/>
                </a:cubicBezTo>
                <a:cubicBezTo>
                  <a:pt x="4009" y="2757"/>
                  <a:pt x="4009" y="2757"/>
                  <a:pt x="4009" y="2757"/>
                </a:cubicBezTo>
                <a:cubicBezTo>
                  <a:pt x="4009" y="2757"/>
                  <a:pt x="4009" y="2757"/>
                  <a:pt x="4009" y="2757"/>
                </a:cubicBezTo>
                <a:cubicBezTo>
                  <a:pt x="4018" y="2773"/>
                  <a:pt x="4027" y="2788"/>
                  <a:pt x="4045" y="2788"/>
                </a:cubicBezTo>
                <a:cubicBezTo>
                  <a:pt x="4055" y="2788"/>
                  <a:pt x="4064" y="2788"/>
                  <a:pt x="4082" y="2773"/>
                </a:cubicBezTo>
                <a:cubicBezTo>
                  <a:pt x="4082" y="2757"/>
                  <a:pt x="4091" y="2742"/>
                  <a:pt x="4100" y="2726"/>
                </a:cubicBezTo>
                <a:cubicBezTo>
                  <a:pt x="4109" y="2710"/>
                  <a:pt x="4119" y="2679"/>
                  <a:pt x="4128" y="2664"/>
                </a:cubicBezTo>
                <a:cubicBezTo>
                  <a:pt x="4146" y="2633"/>
                  <a:pt x="4155" y="2602"/>
                  <a:pt x="4183" y="2602"/>
                </a:cubicBezTo>
                <a:cubicBezTo>
                  <a:pt x="4201" y="2602"/>
                  <a:pt x="4210" y="2586"/>
                  <a:pt x="4219" y="2571"/>
                </a:cubicBezTo>
                <a:cubicBezTo>
                  <a:pt x="4228" y="2555"/>
                  <a:pt x="4238" y="2539"/>
                  <a:pt x="4256" y="2524"/>
                </a:cubicBezTo>
                <a:cubicBezTo>
                  <a:pt x="4265" y="2508"/>
                  <a:pt x="4274" y="2493"/>
                  <a:pt x="4283" y="2493"/>
                </a:cubicBezTo>
                <a:cubicBezTo>
                  <a:pt x="4311" y="2493"/>
                  <a:pt x="4338" y="2477"/>
                  <a:pt x="4366" y="2462"/>
                </a:cubicBezTo>
                <a:cubicBezTo>
                  <a:pt x="4375" y="2446"/>
                  <a:pt x="4384" y="2446"/>
                  <a:pt x="4393" y="2446"/>
                </a:cubicBezTo>
                <a:cubicBezTo>
                  <a:pt x="4393" y="2462"/>
                  <a:pt x="4393" y="2462"/>
                  <a:pt x="4393" y="2462"/>
                </a:cubicBezTo>
                <a:cubicBezTo>
                  <a:pt x="4393" y="2462"/>
                  <a:pt x="4393" y="2462"/>
                  <a:pt x="4393" y="2462"/>
                </a:cubicBezTo>
                <a:cubicBezTo>
                  <a:pt x="4393" y="2446"/>
                  <a:pt x="4393" y="2446"/>
                  <a:pt x="4393" y="2446"/>
                </a:cubicBezTo>
                <a:cubicBezTo>
                  <a:pt x="4412" y="2431"/>
                  <a:pt x="4421" y="2431"/>
                  <a:pt x="4439" y="2431"/>
                </a:cubicBezTo>
                <a:cubicBezTo>
                  <a:pt x="4457" y="2431"/>
                  <a:pt x="4466" y="2431"/>
                  <a:pt x="4476" y="2431"/>
                </a:cubicBezTo>
                <a:cubicBezTo>
                  <a:pt x="4494" y="2400"/>
                  <a:pt x="4503" y="2400"/>
                  <a:pt x="4521" y="2400"/>
                </a:cubicBezTo>
                <a:cubicBezTo>
                  <a:pt x="4531" y="2322"/>
                  <a:pt x="4521" y="2260"/>
                  <a:pt x="4521" y="2182"/>
                </a:cubicBezTo>
                <a:cubicBezTo>
                  <a:pt x="4521" y="2151"/>
                  <a:pt x="4512" y="2120"/>
                  <a:pt x="4494" y="2089"/>
                </a:cubicBezTo>
                <a:cubicBezTo>
                  <a:pt x="4485" y="2073"/>
                  <a:pt x="4466" y="2073"/>
                  <a:pt x="4457" y="2073"/>
                </a:cubicBezTo>
                <a:cubicBezTo>
                  <a:pt x="4430" y="2073"/>
                  <a:pt x="4412" y="2058"/>
                  <a:pt x="4393" y="2027"/>
                </a:cubicBezTo>
                <a:cubicBezTo>
                  <a:pt x="4384" y="2011"/>
                  <a:pt x="4375" y="2011"/>
                  <a:pt x="4366" y="1996"/>
                </a:cubicBezTo>
                <a:cubicBezTo>
                  <a:pt x="4347" y="1933"/>
                  <a:pt x="4329" y="1933"/>
                  <a:pt x="4293" y="1933"/>
                </a:cubicBezTo>
                <a:cubicBezTo>
                  <a:pt x="4265" y="1949"/>
                  <a:pt x="4247" y="1933"/>
                  <a:pt x="4219" y="1933"/>
                </a:cubicBezTo>
                <a:cubicBezTo>
                  <a:pt x="4210" y="1933"/>
                  <a:pt x="4192" y="1949"/>
                  <a:pt x="4183" y="1949"/>
                </a:cubicBezTo>
                <a:cubicBezTo>
                  <a:pt x="4174" y="1949"/>
                  <a:pt x="4164" y="1965"/>
                  <a:pt x="4155" y="1980"/>
                </a:cubicBezTo>
                <a:cubicBezTo>
                  <a:pt x="4155" y="2011"/>
                  <a:pt x="4155" y="2042"/>
                  <a:pt x="4155" y="2058"/>
                </a:cubicBezTo>
                <a:cubicBezTo>
                  <a:pt x="4155" y="2089"/>
                  <a:pt x="4146" y="2120"/>
                  <a:pt x="4128" y="2135"/>
                </a:cubicBezTo>
                <a:cubicBezTo>
                  <a:pt x="4100" y="2167"/>
                  <a:pt x="4082" y="2198"/>
                  <a:pt x="4055" y="2229"/>
                </a:cubicBezTo>
                <a:cubicBezTo>
                  <a:pt x="4045" y="2260"/>
                  <a:pt x="4036" y="2275"/>
                  <a:pt x="4036" y="2306"/>
                </a:cubicBezTo>
                <a:cubicBezTo>
                  <a:pt x="4036" y="2306"/>
                  <a:pt x="4027" y="2322"/>
                  <a:pt x="4027" y="2322"/>
                </a:cubicBezTo>
                <a:cubicBezTo>
                  <a:pt x="3981" y="2369"/>
                  <a:pt x="3945" y="2431"/>
                  <a:pt x="3908" y="2477"/>
                </a:cubicBezTo>
                <a:cubicBezTo>
                  <a:pt x="3899" y="2493"/>
                  <a:pt x="3890" y="2508"/>
                  <a:pt x="3881" y="2524"/>
                </a:cubicBezTo>
                <a:cubicBezTo>
                  <a:pt x="3881" y="2539"/>
                  <a:pt x="3890" y="2555"/>
                  <a:pt x="3899" y="2571"/>
                </a:cubicBezTo>
                <a:cubicBezTo>
                  <a:pt x="3908" y="2602"/>
                  <a:pt x="3917" y="2633"/>
                  <a:pt x="3917" y="2664"/>
                </a:cubicBezTo>
                <a:close/>
                <a:moveTo>
                  <a:pt x="9802" y="6999"/>
                </a:moveTo>
                <a:cubicBezTo>
                  <a:pt x="9821" y="7030"/>
                  <a:pt x="9821" y="7062"/>
                  <a:pt x="9812" y="7108"/>
                </a:cubicBezTo>
                <a:cubicBezTo>
                  <a:pt x="9812" y="7124"/>
                  <a:pt x="9821" y="7124"/>
                  <a:pt x="9821" y="7139"/>
                </a:cubicBezTo>
                <a:cubicBezTo>
                  <a:pt x="9839" y="7155"/>
                  <a:pt x="9839" y="7170"/>
                  <a:pt x="9830" y="7186"/>
                </a:cubicBezTo>
                <a:cubicBezTo>
                  <a:pt x="9821" y="7201"/>
                  <a:pt x="9821" y="7201"/>
                  <a:pt x="9821" y="7217"/>
                </a:cubicBezTo>
                <a:cubicBezTo>
                  <a:pt x="9821" y="7232"/>
                  <a:pt x="9821" y="7232"/>
                  <a:pt x="9830" y="7232"/>
                </a:cubicBezTo>
                <a:cubicBezTo>
                  <a:pt x="9830" y="7248"/>
                  <a:pt x="9830" y="7248"/>
                  <a:pt x="9830" y="7264"/>
                </a:cubicBezTo>
                <a:cubicBezTo>
                  <a:pt x="9848" y="7295"/>
                  <a:pt x="9848" y="7295"/>
                  <a:pt x="9866" y="7264"/>
                </a:cubicBezTo>
                <a:cubicBezTo>
                  <a:pt x="9866" y="7264"/>
                  <a:pt x="9876" y="7264"/>
                  <a:pt x="9876" y="7248"/>
                </a:cubicBezTo>
                <a:cubicBezTo>
                  <a:pt x="9876" y="7264"/>
                  <a:pt x="9876" y="7264"/>
                  <a:pt x="9876" y="7279"/>
                </a:cubicBezTo>
                <a:cubicBezTo>
                  <a:pt x="9876" y="7295"/>
                  <a:pt x="9876" y="7326"/>
                  <a:pt x="9866" y="7341"/>
                </a:cubicBezTo>
                <a:cubicBezTo>
                  <a:pt x="9866" y="7372"/>
                  <a:pt x="9876" y="7388"/>
                  <a:pt x="9894" y="7388"/>
                </a:cubicBezTo>
                <a:cubicBezTo>
                  <a:pt x="9894" y="7388"/>
                  <a:pt x="9894" y="7388"/>
                  <a:pt x="9903" y="7388"/>
                </a:cubicBezTo>
                <a:cubicBezTo>
                  <a:pt x="9912" y="7388"/>
                  <a:pt x="9931" y="7388"/>
                  <a:pt x="9940" y="7388"/>
                </a:cubicBezTo>
                <a:cubicBezTo>
                  <a:pt x="9958" y="7403"/>
                  <a:pt x="9949" y="7434"/>
                  <a:pt x="9958" y="7450"/>
                </a:cubicBezTo>
                <a:cubicBezTo>
                  <a:pt x="9958" y="7466"/>
                  <a:pt x="9967" y="7481"/>
                  <a:pt x="9967" y="7481"/>
                </a:cubicBezTo>
                <a:cubicBezTo>
                  <a:pt x="9985" y="7497"/>
                  <a:pt x="9985" y="7512"/>
                  <a:pt x="9985" y="7543"/>
                </a:cubicBezTo>
                <a:cubicBezTo>
                  <a:pt x="9976" y="7605"/>
                  <a:pt x="9967" y="7621"/>
                  <a:pt x="9921" y="7605"/>
                </a:cubicBezTo>
                <a:cubicBezTo>
                  <a:pt x="9921" y="7605"/>
                  <a:pt x="9912" y="7605"/>
                  <a:pt x="9912" y="7605"/>
                </a:cubicBezTo>
                <a:cubicBezTo>
                  <a:pt x="9903" y="7605"/>
                  <a:pt x="9903" y="7605"/>
                  <a:pt x="9903" y="7621"/>
                </a:cubicBezTo>
                <a:cubicBezTo>
                  <a:pt x="9903" y="7652"/>
                  <a:pt x="9903" y="7699"/>
                  <a:pt x="9921" y="7730"/>
                </a:cubicBezTo>
                <a:cubicBezTo>
                  <a:pt x="9921" y="7730"/>
                  <a:pt x="9921" y="7761"/>
                  <a:pt x="9912" y="7776"/>
                </a:cubicBezTo>
                <a:cubicBezTo>
                  <a:pt x="9903" y="7776"/>
                  <a:pt x="9894" y="7792"/>
                  <a:pt x="9885" y="7807"/>
                </a:cubicBezTo>
                <a:cubicBezTo>
                  <a:pt x="9885" y="7807"/>
                  <a:pt x="9876" y="7823"/>
                  <a:pt x="9866" y="7823"/>
                </a:cubicBezTo>
                <a:cubicBezTo>
                  <a:pt x="9866" y="7838"/>
                  <a:pt x="9866" y="7854"/>
                  <a:pt x="9866" y="7854"/>
                </a:cubicBezTo>
                <a:cubicBezTo>
                  <a:pt x="9866" y="7854"/>
                  <a:pt x="9876" y="7870"/>
                  <a:pt x="9876" y="7870"/>
                </a:cubicBezTo>
                <a:cubicBezTo>
                  <a:pt x="9912" y="7885"/>
                  <a:pt x="9940" y="7901"/>
                  <a:pt x="9967" y="7932"/>
                </a:cubicBezTo>
                <a:cubicBezTo>
                  <a:pt x="9967" y="7932"/>
                  <a:pt x="9967" y="7932"/>
                  <a:pt x="9976" y="7932"/>
                </a:cubicBezTo>
                <a:cubicBezTo>
                  <a:pt x="9967" y="7932"/>
                  <a:pt x="9967" y="7947"/>
                  <a:pt x="9958" y="7947"/>
                </a:cubicBezTo>
                <a:cubicBezTo>
                  <a:pt x="9931" y="7932"/>
                  <a:pt x="9912" y="7947"/>
                  <a:pt x="9903" y="7994"/>
                </a:cubicBezTo>
                <a:cubicBezTo>
                  <a:pt x="9885" y="8040"/>
                  <a:pt x="9857" y="8072"/>
                  <a:pt x="9839" y="8103"/>
                </a:cubicBezTo>
                <a:cubicBezTo>
                  <a:pt x="9839" y="8103"/>
                  <a:pt x="9839" y="8118"/>
                  <a:pt x="9848" y="8118"/>
                </a:cubicBezTo>
                <a:cubicBezTo>
                  <a:pt x="9848" y="8118"/>
                  <a:pt x="9848" y="8118"/>
                  <a:pt x="9848" y="8118"/>
                </a:cubicBezTo>
                <a:cubicBezTo>
                  <a:pt x="9857" y="8118"/>
                  <a:pt x="9866" y="8118"/>
                  <a:pt x="9876" y="8118"/>
                </a:cubicBezTo>
                <a:cubicBezTo>
                  <a:pt x="9885" y="8103"/>
                  <a:pt x="9903" y="8087"/>
                  <a:pt x="9912" y="8103"/>
                </a:cubicBezTo>
                <a:cubicBezTo>
                  <a:pt x="9940" y="8103"/>
                  <a:pt x="9958" y="8087"/>
                  <a:pt x="9976" y="8056"/>
                </a:cubicBezTo>
                <a:cubicBezTo>
                  <a:pt x="9985" y="8040"/>
                  <a:pt x="9995" y="8040"/>
                  <a:pt x="10004" y="8040"/>
                </a:cubicBezTo>
                <a:cubicBezTo>
                  <a:pt x="10031" y="8040"/>
                  <a:pt x="10059" y="8040"/>
                  <a:pt x="10086" y="8040"/>
                </a:cubicBezTo>
                <a:cubicBezTo>
                  <a:pt x="10114" y="8025"/>
                  <a:pt x="10150" y="8009"/>
                  <a:pt x="10178" y="8009"/>
                </a:cubicBezTo>
                <a:cubicBezTo>
                  <a:pt x="10214" y="8009"/>
                  <a:pt x="10233" y="7978"/>
                  <a:pt x="10260" y="7947"/>
                </a:cubicBezTo>
                <a:cubicBezTo>
                  <a:pt x="10260" y="7932"/>
                  <a:pt x="10260" y="7916"/>
                  <a:pt x="10251" y="7901"/>
                </a:cubicBezTo>
                <a:cubicBezTo>
                  <a:pt x="10251" y="7901"/>
                  <a:pt x="10242" y="7901"/>
                  <a:pt x="10242" y="7901"/>
                </a:cubicBezTo>
                <a:cubicBezTo>
                  <a:pt x="10233" y="7885"/>
                  <a:pt x="10233" y="7870"/>
                  <a:pt x="10233" y="7870"/>
                </a:cubicBezTo>
                <a:cubicBezTo>
                  <a:pt x="10242" y="7838"/>
                  <a:pt x="10260" y="7807"/>
                  <a:pt x="10269" y="7776"/>
                </a:cubicBezTo>
                <a:cubicBezTo>
                  <a:pt x="10287" y="7730"/>
                  <a:pt x="10260" y="7668"/>
                  <a:pt x="10223" y="7652"/>
                </a:cubicBezTo>
                <a:cubicBezTo>
                  <a:pt x="10214" y="7652"/>
                  <a:pt x="10196" y="7652"/>
                  <a:pt x="10187" y="7652"/>
                </a:cubicBezTo>
                <a:cubicBezTo>
                  <a:pt x="10187" y="7652"/>
                  <a:pt x="10187" y="7652"/>
                  <a:pt x="10187" y="7652"/>
                </a:cubicBezTo>
                <a:cubicBezTo>
                  <a:pt x="10187" y="7652"/>
                  <a:pt x="10187" y="7652"/>
                  <a:pt x="10187" y="7652"/>
                </a:cubicBezTo>
                <a:cubicBezTo>
                  <a:pt x="10187" y="7652"/>
                  <a:pt x="10187" y="7652"/>
                  <a:pt x="10187" y="7652"/>
                </a:cubicBezTo>
                <a:cubicBezTo>
                  <a:pt x="10187" y="7652"/>
                  <a:pt x="10187" y="7652"/>
                  <a:pt x="10187" y="7652"/>
                </a:cubicBezTo>
                <a:cubicBezTo>
                  <a:pt x="10187" y="7636"/>
                  <a:pt x="10187" y="7621"/>
                  <a:pt x="10187" y="7605"/>
                </a:cubicBezTo>
                <a:cubicBezTo>
                  <a:pt x="10168" y="7574"/>
                  <a:pt x="10159" y="7528"/>
                  <a:pt x="10150" y="7481"/>
                </a:cubicBezTo>
                <a:cubicBezTo>
                  <a:pt x="10141" y="7466"/>
                  <a:pt x="10132" y="7434"/>
                  <a:pt x="10123" y="7419"/>
                </a:cubicBezTo>
                <a:cubicBezTo>
                  <a:pt x="10095" y="7403"/>
                  <a:pt x="10086" y="7372"/>
                  <a:pt x="10077" y="7326"/>
                </a:cubicBezTo>
                <a:cubicBezTo>
                  <a:pt x="10059" y="7248"/>
                  <a:pt x="10040" y="7201"/>
                  <a:pt x="10004" y="7186"/>
                </a:cubicBezTo>
                <a:cubicBezTo>
                  <a:pt x="9995" y="7186"/>
                  <a:pt x="9995" y="7170"/>
                  <a:pt x="9995" y="7170"/>
                </a:cubicBezTo>
                <a:cubicBezTo>
                  <a:pt x="10004" y="7139"/>
                  <a:pt x="10004" y="7124"/>
                  <a:pt x="10013" y="7108"/>
                </a:cubicBezTo>
                <a:cubicBezTo>
                  <a:pt x="10022" y="7062"/>
                  <a:pt x="10031" y="7015"/>
                  <a:pt x="10040" y="6984"/>
                </a:cubicBezTo>
                <a:cubicBezTo>
                  <a:pt x="10040" y="6953"/>
                  <a:pt x="10031" y="6937"/>
                  <a:pt x="10022" y="6922"/>
                </a:cubicBezTo>
                <a:cubicBezTo>
                  <a:pt x="10013" y="6922"/>
                  <a:pt x="10013" y="6922"/>
                  <a:pt x="10004" y="6922"/>
                </a:cubicBezTo>
                <a:cubicBezTo>
                  <a:pt x="9985" y="6922"/>
                  <a:pt x="9967" y="6922"/>
                  <a:pt x="9949" y="6922"/>
                </a:cubicBezTo>
                <a:cubicBezTo>
                  <a:pt x="9949" y="6922"/>
                  <a:pt x="9940" y="6906"/>
                  <a:pt x="9940" y="6906"/>
                </a:cubicBezTo>
                <a:cubicBezTo>
                  <a:pt x="9940" y="6906"/>
                  <a:pt x="9940" y="6906"/>
                  <a:pt x="9940" y="6891"/>
                </a:cubicBezTo>
                <a:cubicBezTo>
                  <a:pt x="9949" y="6875"/>
                  <a:pt x="9958" y="6859"/>
                  <a:pt x="9967" y="6828"/>
                </a:cubicBezTo>
                <a:cubicBezTo>
                  <a:pt x="9976" y="6828"/>
                  <a:pt x="9976" y="6813"/>
                  <a:pt x="9976" y="6813"/>
                </a:cubicBezTo>
                <a:cubicBezTo>
                  <a:pt x="9976" y="6797"/>
                  <a:pt x="9967" y="6782"/>
                  <a:pt x="9958" y="6782"/>
                </a:cubicBezTo>
                <a:cubicBezTo>
                  <a:pt x="9931" y="6782"/>
                  <a:pt x="9912" y="6782"/>
                  <a:pt x="9894" y="6797"/>
                </a:cubicBezTo>
                <a:cubicBezTo>
                  <a:pt x="9876" y="6797"/>
                  <a:pt x="9876" y="6797"/>
                  <a:pt x="9866" y="6828"/>
                </a:cubicBezTo>
                <a:cubicBezTo>
                  <a:pt x="9857" y="6859"/>
                  <a:pt x="9839" y="6906"/>
                  <a:pt x="9830" y="6937"/>
                </a:cubicBezTo>
                <a:cubicBezTo>
                  <a:pt x="9830" y="6953"/>
                  <a:pt x="9821" y="6953"/>
                  <a:pt x="9812" y="6953"/>
                </a:cubicBezTo>
                <a:cubicBezTo>
                  <a:pt x="9793" y="6953"/>
                  <a:pt x="9784" y="6968"/>
                  <a:pt x="9802" y="6999"/>
                </a:cubicBezTo>
                <a:close/>
                <a:moveTo>
                  <a:pt x="10626" y="2198"/>
                </a:moveTo>
                <a:cubicBezTo>
                  <a:pt x="10626" y="2244"/>
                  <a:pt x="10644" y="2275"/>
                  <a:pt x="10654" y="2306"/>
                </a:cubicBezTo>
                <a:cubicBezTo>
                  <a:pt x="10663" y="2322"/>
                  <a:pt x="10681" y="2353"/>
                  <a:pt x="10681" y="2384"/>
                </a:cubicBezTo>
                <a:cubicBezTo>
                  <a:pt x="10699" y="2415"/>
                  <a:pt x="10718" y="2462"/>
                  <a:pt x="10745" y="2477"/>
                </a:cubicBezTo>
                <a:cubicBezTo>
                  <a:pt x="10745" y="2477"/>
                  <a:pt x="10745" y="2477"/>
                  <a:pt x="10745" y="2477"/>
                </a:cubicBezTo>
                <a:cubicBezTo>
                  <a:pt x="10745" y="2477"/>
                  <a:pt x="10745" y="2477"/>
                  <a:pt x="10745" y="2477"/>
                </a:cubicBezTo>
                <a:cubicBezTo>
                  <a:pt x="10754" y="2462"/>
                  <a:pt x="10763" y="2431"/>
                  <a:pt x="10773" y="2415"/>
                </a:cubicBezTo>
                <a:cubicBezTo>
                  <a:pt x="10782" y="2400"/>
                  <a:pt x="10782" y="2384"/>
                  <a:pt x="10782" y="2353"/>
                </a:cubicBezTo>
                <a:cubicBezTo>
                  <a:pt x="10782" y="2353"/>
                  <a:pt x="10791" y="2337"/>
                  <a:pt x="10791" y="2337"/>
                </a:cubicBezTo>
                <a:cubicBezTo>
                  <a:pt x="10800" y="2337"/>
                  <a:pt x="10800" y="2337"/>
                  <a:pt x="10800" y="2337"/>
                </a:cubicBezTo>
                <a:cubicBezTo>
                  <a:pt x="10809" y="2384"/>
                  <a:pt x="10827" y="2369"/>
                  <a:pt x="10846" y="2369"/>
                </a:cubicBezTo>
                <a:cubicBezTo>
                  <a:pt x="10846" y="2369"/>
                  <a:pt x="10846" y="2369"/>
                  <a:pt x="10846" y="2369"/>
                </a:cubicBezTo>
                <a:cubicBezTo>
                  <a:pt x="10855" y="2384"/>
                  <a:pt x="10855" y="2384"/>
                  <a:pt x="10846" y="2384"/>
                </a:cubicBezTo>
                <a:cubicBezTo>
                  <a:pt x="10827" y="2400"/>
                  <a:pt x="10818" y="2431"/>
                  <a:pt x="10800" y="2446"/>
                </a:cubicBezTo>
                <a:cubicBezTo>
                  <a:pt x="10791" y="2477"/>
                  <a:pt x="10773" y="2477"/>
                  <a:pt x="10745" y="2477"/>
                </a:cubicBezTo>
                <a:cubicBezTo>
                  <a:pt x="10745" y="2477"/>
                  <a:pt x="10745" y="2477"/>
                  <a:pt x="10745" y="2477"/>
                </a:cubicBezTo>
                <a:cubicBezTo>
                  <a:pt x="10745" y="2477"/>
                  <a:pt x="10745" y="2477"/>
                  <a:pt x="10745" y="2477"/>
                </a:cubicBezTo>
                <a:cubicBezTo>
                  <a:pt x="10745" y="2508"/>
                  <a:pt x="10745" y="2524"/>
                  <a:pt x="10745" y="2555"/>
                </a:cubicBezTo>
                <a:cubicBezTo>
                  <a:pt x="10745" y="2571"/>
                  <a:pt x="10754" y="2586"/>
                  <a:pt x="10763" y="2586"/>
                </a:cubicBezTo>
                <a:cubicBezTo>
                  <a:pt x="10773" y="2602"/>
                  <a:pt x="10791" y="2602"/>
                  <a:pt x="10791" y="2617"/>
                </a:cubicBezTo>
                <a:cubicBezTo>
                  <a:pt x="10791" y="2617"/>
                  <a:pt x="10791" y="2617"/>
                  <a:pt x="10791" y="2617"/>
                </a:cubicBezTo>
                <a:cubicBezTo>
                  <a:pt x="10791" y="2617"/>
                  <a:pt x="10800" y="2617"/>
                  <a:pt x="10800" y="2617"/>
                </a:cubicBezTo>
                <a:cubicBezTo>
                  <a:pt x="10800" y="2617"/>
                  <a:pt x="10809" y="2617"/>
                  <a:pt x="10818" y="2617"/>
                </a:cubicBezTo>
                <a:cubicBezTo>
                  <a:pt x="10827" y="2617"/>
                  <a:pt x="10827" y="2633"/>
                  <a:pt x="10818" y="2633"/>
                </a:cubicBezTo>
                <a:cubicBezTo>
                  <a:pt x="10818" y="2633"/>
                  <a:pt x="10818" y="2633"/>
                  <a:pt x="10809" y="2633"/>
                </a:cubicBezTo>
                <a:cubicBezTo>
                  <a:pt x="10809" y="2633"/>
                  <a:pt x="10800" y="2633"/>
                  <a:pt x="10800" y="2617"/>
                </a:cubicBezTo>
                <a:cubicBezTo>
                  <a:pt x="10791" y="2617"/>
                  <a:pt x="10791" y="2617"/>
                  <a:pt x="10791" y="2617"/>
                </a:cubicBezTo>
                <a:cubicBezTo>
                  <a:pt x="10791" y="2617"/>
                  <a:pt x="10791" y="2617"/>
                  <a:pt x="10791" y="2617"/>
                </a:cubicBezTo>
                <a:cubicBezTo>
                  <a:pt x="10782" y="2617"/>
                  <a:pt x="10773" y="2617"/>
                  <a:pt x="10763" y="2633"/>
                </a:cubicBezTo>
                <a:cubicBezTo>
                  <a:pt x="10763" y="2664"/>
                  <a:pt x="10763" y="2679"/>
                  <a:pt x="10763" y="2710"/>
                </a:cubicBezTo>
                <a:cubicBezTo>
                  <a:pt x="10791" y="2773"/>
                  <a:pt x="10818" y="2819"/>
                  <a:pt x="10864" y="2835"/>
                </a:cubicBezTo>
                <a:cubicBezTo>
                  <a:pt x="10864" y="2835"/>
                  <a:pt x="10864" y="2835"/>
                  <a:pt x="10864" y="2835"/>
                </a:cubicBezTo>
                <a:cubicBezTo>
                  <a:pt x="10864" y="2835"/>
                  <a:pt x="10864" y="2835"/>
                  <a:pt x="10864" y="2835"/>
                </a:cubicBezTo>
                <a:cubicBezTo>
                  <a:pt x="10864" y="2835"/>
                  <a:pt x="10864" y="2835"/>
                  <a:pt x="10864" y="2835"/>
                </a:cubicBezTo>
                <a:cubicBezTo>
                  <a:pt x="10864" y="2835"/>
                  <a:pt x="10864" y="2835"/>
                  <a:pt x="10864" y="2835"/>
                </a:cubicBezTo>
                <a:cubicBezTo>
                  <a:pt x="10855" y="2850"/>
                  <a:pt x="10855" y="2850"/>
                  <a:pt x="10855" y="2866"/>
                </a:cubicBezTo>
                <a:cubicBezTo>
                  <a:pt x="10864" y="2897"/>
                  <a:pt x="10873" y="2928"/>
                  <a:pt x="10892" y="2959"/>
                </a:cubicBezTo>
                <a:cubicBezTo>
                  <a:pt x="10901" y="2959"/>
                  <a:pt x="10919" y="2959"/>
                  <a:pt x="10919" y="2944"/>
                </a:cubicBezTo>
                <a:cubicBezTo>
                  <a:pt x="10928" y="2944"/>
                  <a:pt x="10928" y="2928"/>
                  <a:pt x="10928" y="2912"/>
                </a:cubicBezTo>
                <a:cubicBezTo>
                  <a:pt x="10928" y="2866"/>
                  <a:pt x="10937" y="2804"/>
                  <a:pt x="10937" y="2742"/>
                </a:cubicBezTo>
                <a:cubicBezTo>
                  <a:pt x="10937" y="2710"/>
                  <a:pt x="10946" y="2679"/>
                  <a:pt x="10956" y="2664"/>
                </a:cubicBezTo>
                <a:cubicBezTo>
                  <a:pt x="10965" y="2648"/>
                  <a:pt x="10974" y="2617"/>
                  <a:pt x="10974" y="2602"/>
                </a:cubicBezTo>
                <a:cubicBezTo>
                  <a:pt x="10965" y="2539"/>
                  <a:pt x="10992" y="2462"/>
                  <a:pt x="10992" y="2400"/>
                </a:cubicBezTo>
                <a:cubicBezTo>
                  <a:pt x="10992" y="2384"/>
                  <a:pt x="10992" y="2384"/>
                  <a:pt x="10992" y="2369"/>
                </a:cubicBezTo>
                <a:cubicBezTo>
                  <a:pt x="11001" y="2337"/>
                  <a:pt x="11011" y="2306"/>
                  <a:pt x="11029" y="2306"/>
                </a:cubicBezTo>
                <a:cubicBezTo>
                  <a:pt x="11029" y="2291"/>
                  <a:pt x="11038" y="2291"/>
                  <a:pt x="11038" y="2306"/>
                </a:cubicBezTo>
                <a:cubicBezTo>
                  <a:pt x="11038" y="2322"/>
                  <a:pt x="11038" y="2353"/>
                  <a:pt x="11038" y="2353"/>
                </a:cubicBezTo>
                <a:cubicBezTo>
                  <a:pt x="11056" y="2400"/>
                  <a:pt x="11065" y="2462"/>
                  <a:pt x="11075" y="2508"/>
                </a:cubicBezTo>
                <a:cubicBezTo>
                  <a:pt x="11084" y="2524"/>
                  <a:pt x="11084" y="2555"/>
                  <a:pt x="11084" y="2571"/>
                </a:cubicBezTo>
                <a:cubicBezTo>
                  <a:pt x="11075" y="2602"/>
                  <a:pt x="11075" y="2617"/>
                  <a:pt x="11075" y="2633"/>
                </a:cubicBezTo>
                <a:cubicBezTo>
                  <a:pt x="11065" y="2648"/>
                  <a:pt x="11084" y="2679"/>
                  <a:pt x="11093" y="2679"/>
                </a:cubicBezTo>
                <a:cubicBezTo>
                  <a:pt x="11102" y="2664"/>
                  <a:pt x="11120" y="2648"/>
                  <a:pt x="11129" y="2648"/>
                </a:cubicBezTo>
                <a:cubicBezTo>
                  <a:pt x="11139" y="2633"/>
                  <a:pt x="11139" y="2633"/>
                  <a:pt x="11148" y="2664"/>
                </a:cubicBezTo>
                <a:cubicBezTo>
                  <a:pt x="11148" y="2679"/>
                  <a:pt x="11148" y="2679"/>
                  <a:pt x="11148" y="2679"/>
                </a:cubicBezTo>
                <a:cubicBezTo>
                  <a:pt x="11157" y="2710"/>
                  <a:pt x="11166" y="2710"/>
                  <a:pt x="11175" y="2695"/>
                </a:cubicBezTo>
                <a:cubicBezTo>
                  <a:pt x="11203" y="2664"/>
                  <a:pt x="11221" y="2602"/>
                  <a:pt x="11230" y="2539"/>
                </a:cubicBezTo>
                <a:cubicBezTo>
                  <a:pt x="11230" y="2524"/>
                  <a:pt x="11221" y="2524"/>
                  <a:pt x="11221" y="2524"/>
                </a:cubicBezTo>
                <a:cubicBezTo>
                  <a:pt x="11212" y="2508"/>
                  <a:pt x="11212" y="2508"/>
                  <a:pt x="11203" y="2508"/>
                </a:cubicBezTo>
                <a:cubicBezTo>
                  <a:pt x="11175" y="2508"/>
                  <a:pt x="11166" y="2493"/>
                  <a:pt x="11166" y="2446"/>
                </a:cubicBezTo>
                <a:cubicBezTo>
                  <a:pt x="11166" y="2400"/>
                  <a:pt x="11157" y="2400"/>
                  <a:pt x="11129" y="2400"/>
                </a:cubicBezTo>
                <a:cubicBezTo>
                  <a:pt x="11111" y="2415"/>
                  <a:pt x="11111" y="2415"/>
                  <a:pt x="11120" y="2384"/>
                </a:cubicBezTo>
                <a:cubicBezTo>
                  <a:pt x="11120" y="2369"/>
                  <a:pt x="11120" y="2369"/>
                  <a:pt x="11120" y="2353"/>
                </a:cubicBezTo>
                <a:cubicBezTo>
                  <a:pt x="11120" y="2322"/>
                  <a:pt x="11120" y="2306"/>
                  <a:pt x="11102" y="2291"/>
                </a:cubicBezTo>
                <a:cubicBezTo>
                  <a:pt x="11093" y="2291"/>
                  <a:pt x="11075" y="2291"/>
                  <a:pt x="11065" y="2260"/>
                </a:cubicBezTo>
                <a:cubicBezTo>
                  <a:pt x="11056" y="2229"/>
                  <a:pt x="11038" y="2213"/>
                  <a:pt x="11029" y="2167"/>
                </a:cubicBezTo>
                <a:cubicBezTo>
                  <a:pt x="11029" y="2167"/>
                  <a:pt x="11020" y="2151"/>
                  <a:pt x="11020" y="2151"/>
                </a:cubicBezTo>
                <a:cubicBezTo>
                  <a:pt x="11011" y="2151"/>
                  <a:pt x="11001" y="2151"/>
                  <a:pt x="10992" y="2135"/>
                </a:cubicBezTo>
                <a:cubicBezTo>
                  <a:pt x="10965" y="2120"/>
                  <a:pt x="10946" y="2104"/>
                  <a:pt x="10946" y="2073"/>
                </a:cubicBezTo>
                <a:cubicBezTo>
                  <a:pt x="10937" y="2027"/>
                  <a:pt x="10928" y="1996"/>
                  <a:pt x="10910" y="1980"/>
                </a:cubicBezTo>
                <a:cubicBezTo>
                  <a:pt x="10901" y="1980"/>
                  <a:pt x="10901" y="1965"/>
                  <a:pt x="10892" y="1949"/>
                </a:cubicBezTo>
                <a:cubicBezTo>
                  <a:pt x="10882" y="1933"/>
                  <a:pt x="10873" y="1902"/>
                  <a:pt x="10855" y="1902"/>
                </a:cubicBezTo>
                <a:cubicBezTo>
                  <a:pt x="10846" y="1887"/>
                  <a:pt x="10837" y="1887"/>
                  <a:pt x="10827" y="1871"/>
                </a:cubicBezTo>
                <a:cubicBezTo>
                  <a:pt x="10818" y="1871"/>
                  <a:pt x="10809" y="1871"/>
                  <a:pt x="10809" y="1902"/>
                </a:cubicBezTo>
                <a:cubicBezTo>
                  <a:pt x="10800" y="1918"/>
                  <a:pt x="10800" y="1949"/>
                  <a:pt x="10800" y="1980"/>
                </a:cubicBezTo>
                <a:cubicBezTo>
                  <a:pt x="10800" y="1980"/>
                  <a:pt x="10800" y="1980"/>
                  <a:pt x="10800" y="1980"/>
                </a:cubicBezTo>
                <a:cubicBezTo>
                  <a:pt x="10800" y="1980"/>
                  <a:pt x="10800" y="1996"/>
                  <a:pt x="10800" y="1996"/>
                </a:cubicBezTo>
                <a:cubicBezTo>
                  <a:pt x="10809" y="2011"/>
                  <a:pt x="10809" y="2027"/>
                  <a:pt x="10809" y="2042"/>
                </a:cubicBezTo>
                <a:cubicBezTo>
                  <a:pt x="10809" y="2058"/>
                  <a:pt x="10809" y="2058"/>
                  <a:pt x="10809" y="2058"/>
                </a:cubicBezTo>
                <a:cubicBezTo>
                  <a:pt x="10800" y="2073"/>
                  <a:pt x="10800" y="2058"/>
                  <a:pt x="10800" y="2042"/>
                </a:cubicBezTo>
                <a:cubicBezTo>
                  <a:pt x="10800" y="2027"/>
                  <a:pt x="10800" y="2011"/>
                  <a:pt x="10800" y="1996"/>
                </a:cubicBezTo>
                <a:cubicBezTo>
                  <a:pt x="10800" y="1996"/>
                  <a:pt x="10800" y="1996"/>
                  <a:pt x="10791" y="1996"/>
                </a:cubicBezTo>
                <a:cubicBezTo>
                  <a:pt x="10800" y="1980"/>
                  <a:pt x="10800" y="1980"/>
                  <a:pt x="10800" y="1980"/>
                </a:cubicBezTo>
                <a:cubicBezTo>
                  <a:pt x="10791" y="1980"/>
                  <a:pt x="10782" y="1980"/>
                  <a:pt x="10782" y="1980"/>
                </a:cubicBezTo>
                <a:cubicBezTo>
                  <a:pt x="10763" y="1965"/>
                  <a:pt x="10745" y="1980"/>
                  <a:pt x="10727" y="1980"/>
                </a:cubicBezTo>
                <a:cubicBezTo>
                  <a:pt x="10727" y="1980"/>
                  <a:pt x="10727" y="1996"/>
                  <a:pt x="10727" y="1996"/>
                </a:cubicBezTo>
                <a:cubicBezTo>
                  <a:pt x="10727" y="1996"/>
                  <a:pt x="10727" y="1996"/>
                  <a:pt x="10727" y="1996"/>
                </a:cubicBezTo>
                <a:cubicBezTo>
                  <a:pt x="10727" y="1996"/>
                  <a:pt x="10727" y="2011"/>
                  <a:pt x="10727" y="2011"/>
                </a:cubicBezTo>
                <a:cubicBezTo>
                  <a:pt x="10727" y="2027"/>
                  <a:pt x="10727" y="2027"/>
                  <a:pt x="10718" y="2027"/>
                </a:cubicBezTo>
                <a:cubicBezTo>
                  <a:pt x="10718" y="2027"/>
                  <a:pt x="10718" y="2011"/>
                  <a:pt x="10708" y="2011"/>
                </a:cubicBezTo>
                <a:cubicBezTo>
                  <a:pt x="10708" y="2011"/>
                  <a:pt x="10708" y="1996"/>
                  <a:pt x="10718" y="1996"/>
                </a:cubicBezTo>
                <a:cubicBezTo>
                  <a:pt x="10718" y="1996"/>
                  <a:pt x="10727" y="1996"/>
                  <a:pt x="10727" y="1996"/>
                </a:cubicBezTo>
                <a:cubicBezTo>
                  <a:pt x="10727" y="1996"/>
                  <a:pt x="10727" y="1980"/>
                  <a:pt x="10727" y="1980"/>
                </a:cubicBezTo>
                <a:cubicBezTo>
                  <a:pt x="10727" y="1980"/>
                  <a:pt x="10727" y="1980"/>
                  <a:pt x="10727" y="1980"/>
                </a:cubicBezTo>
                <a:cubicBezTo>
                  <a:pt x="10727" y="1980"/>
                  <a:pt x="10727" y="1980"/>
                  <a:pt x="10727" y="1980"/>
                </a:cubicBezTo>
                <a:cubicBezTo>
                  <a:pt x="10727" y="1933"/>
                  <a:pt x="10718" y="1933"/>
                  <a:pt x="10699" y="1933"/>
                </a:cubicBezTo>
                <a:cubicBezTo>
                  <a:pt x="10681" y="1949"/>
                  <a:pt x="10654" y="1965"/>
                  <a:pt x="10635" y="1965"/>
                </a:cubicBezTo>
                <a:cubicBezTo>
                  <a:pt x="10617" y="1965"/>
                  <a:pt x="10608" y="1980"/>
                  <a:pt x="10608" y="1996"/>
                </a:cubicBezTo>
                <a:cubicBezTo>
                  <a:pt x="10608" y="2011"/>
                  <a:pt x="10599" y="2027"/>
                  <a:pt x="10599" y="2042"/>
                </a:cubicBezTo>
                <a:cubicBezTo>
                  <a:pt x="10589" y="2089"/>
                  <a:pt x="10589" y="2135"/>
                  <a:pt x="10617" y="2167"/>
                </a:cubicBezTo>
                <a:cubicBezTo>
                  <a:pt x="10626" y="2182"/>
                  <a:pt x="10626" y="2198"/>
                  <a:pt x="10626" y="2198"/>
                </a:cubicBezTo>
                <a:close/>
                <a:moveTo>
                  <a:pt x="10827" y="2586"/>
                </a:moveTo>
                <a:cubicBezTo>
                  <a:pt x="10818" y="2571"/>
                  <a:pt x="10818" y="2571"/>
                  <a:pt x="10818" y="2571"/>
                </a:cubicBezTo>
                <a:cubicBezTo>
                  <a:pt x="10827" y="2571"/>
                  <a:pt x="10827" y="2571"/>
                  <a:pt x="10827" y="2571"/>
                </a:cubicBezTo>
                <a:lnTo>
                  <a:pt x="10827" y="2586"/>
                </a:lnTo>
                <a:close/>
                <a:moveTo>
                  <a:pt x="10809" y="2151"/>
                </a:moveTo>
                <a:cubicBezTo>
                  <a:pt x="10809" y="2151"/>
                  <a:pt x="10809" y="2151"/>
                  <a:pt x="10809" y="2151"/>
                </a:cubicBezTo>
                <a:cubicBezTo>
                  <a:pt x="10809" y="2151"/>
                  <a:pt x="10809" y="2151"/>
                  <a:pt x="10809" y="2151"/>
                </a:cubicBezTo>
                <a:cubicBezTo>
                  <a:pt x="10809" y="2151"/>
                  <a:pt x="10809" y="2151"/>
                  <a:pt x="10809" y="2151"/>
                </a:cubicBezTo>
                <a:close/>
                <a:moveTo>
                  <a:pt x="6379" y="2477"/>
                </a:moveTo>
                <a:cubicBezTo>
                  <a:pt x="6370" y="2462"/>
                  <a:pt x="6361" y="2446"/>
                  <a:pt x="6361" y="2431"/>
                </a:cubicBezTo>
                <a:cubicBezTo>
                  <a:pt x="6352" y="2415"/>
                  <a:pt x="6334" y="2400"/>
                  <a:pt x="6315" y="2400"/>
                </a:cubicBezTo>
                <a:cubicBezTo>
                  <a:pt x="6297" y="2400"/>
                  <a:pt x="6269" y="2400"/>
                  <a:pt x="6251" y="2384"/>
                </a:cubicBezTo>
                <a:cubicBezTo>
                  <a:pt x="6242" y="2369"/>
                  <a:pt x="6233" y="2369"/>
                  <a:pt x="6224" y="2369"/>
                </a:cubicBezTo>
                <a:cubicBezTo>
                  <a:pt x="6196" y="2384"/>
                  <a:pt x="6160" y="2384"/>
                  <a:pt x="6123" y="2400"/>
                </a:cubicBezTo>
                <a:cubicBezTo>
                  <a:pt x="6105" y="2400"/>
                  <a:pt x="6086" y="2415"/>
                  <a:pt x="6068" y="2369"/>
                </a:cubicBezTo>
                <a:cubicBezTo>
                  <a:pt x="6068" y="2353"/>
                  <a:pt x="6050" y="2353"/>
                  <a:pt x="6041" y="2353"/>
                </a:cubicBezTo>
                <a:cubicBezTo>
                  <a:pt x="6013" y="2322"/>
                  <a:pt x="5986" y="2306"/>
                  <a:pt x="5977" y="2244"/>
                </a:cubicBezTo>
                <a:cubicBezTo>
                  <a:pt x="5967" y="2213"/>
                  <a:pt x="5958" y="2213"/>
                  <a:pt x="5949" y="2198"/>
                </a:cubicBezTo>
                <a:cubicBezTo>
                  <a:pt x="5940" y="2198"/>
                  <a:pt x="5940" y="2198"/>
                  <a:pt x="5949" y="2182"/>
                </a:cubicBezTo>
                <a:cubicBezTo>
                  <a:pt x="5958" y="2182"/>
                  <a:pt x="5958" y="2167"/>
                  <a:pt x="5967" y="2151"/>
                </a:cubicBezTo>
                <a:cubicBezTo>
                  <a:pt x="5967" y="2151"/>
                  <a:pt x="5967" y="2151"/>
                  <a:pt x="5967" y="2151"/>
                </a:cubicBezTo>
                <a:cubicBezTo>
                  <a:pt x="5967" y="2151"/>
                  <a:pt x="5967" y="2151"/>
                  <a:pt x="5967" y="2151"/>
                </a:cubicBezTo>
                <a:cubicBezTo>
                  <a:pt x="5967" y="2151"/>
                  <a:pt x="5967" y="2151"/>
                  <a:pt x="5967" y="2151"/>
                </a:cubicBezTo>
                <a:cubicBezTo>
                  <a:pt x="5967" y="2151"/>
                  <a:pt x="5967" y="2151"/>
                  <a:pt x="5967" y="2151"/>
                </a:cubicBezTo>
                <a:cubicBezTo>
                  <a:pt x="5986" y="2151"/>
                  <a:pt x="6004" y="2167"/>
                  <a:pt x="6013" y="2151"/>
                </a:cubicBezTo>
                <a:cubicBezTo>
                  <a:pt x="6022" y="2151"/>
                  <a:pt x="6032" y="2135"/>
                  <a:pt x="6022" y="2120"/>
                </a:cubicBezTo>
                <a:cubicBezTo>
                  <a:pt x="6022" y="2120"/>
                  <a:pt x="6022" y="2104"/>
                  <a:pt x="6013" y="2104"/>
                </a:cubicBezTo>
                <a:cubicBezTo>
                  <a:pt x="6004" y="2073"/>
                  <a:pt x="5995" y="2058"/>
                  <a:pt x="5995" y="2011"/>
                </a:cubicBezTo>
                <a:cubicBezTo>
                  <a:pt x="6004" y="1996"/>
                  <a:pt x="5986" y="1965"/>
                  <a:pt x="5967" y="1965"/>
                </a:cubicBezTo>
                <a:cubicBezTo>
                  <a:pt x="5958" y="1965"/>
                  <a:pt x="5940" y="1965"/>
                  <a:pt x="5931" y="1965"/>
                </a:cubicBezTo>
                <a:cubicBezTo>
                  <a:pt x="5922" y="1949"/>
                  <a:pt x="5913" y="1949"/>
                  <a:pt x="5903" y="1933"/>
                </a:cubicBezTo>
                <a:cubicBezTo>
                  <a:pt x="5903" y="1918"/>
                  <a:pt x="5903" y="1887"/>
                  <a:pt x="5894" y="1871"/>
                </a:cubicBezTo>
                <a:cubicBezTo>
                  <a:pt x="5894" y="1856"/>
                  <a:pt x="5894" y="1840"/>
                  <a:pt x="5885" y="1840"/>
                </a:cubicBezTo>
                <a:cubicBezTo>
                  <a:pt x="5867" y="1809"/>
                  <a:pt x="5848" y="1778"/>
                  <a:pt x="5821" y="1763"/>
                </a:cubicBezTo>
                <a:cubicBezTo>
                  <a:pt x="5803" y="1747"/>
                  <a:pt x="5784" y="1747"/>
                  <a:pt x="5766" y="1778"/>
                </a:cubicBezTo>
                <a:cubicBezTo>
                  <a:pt x="5757" y="1778"/>
                  <a:pt x="5748" y="1809"/>
                  <a:pt x="5748" y="1825"/>
                </a:cubicBezTo>
                <a:cubicBezTo>
                  <a:pt x="5757" y="1887"/>
                  <a:pt x="5766" y="1933"/>
                  <a:pt x="5766" y="1996"/>
                </a:cubicBezTo>
                <a:cubicBezTo>
                  <a:pt x="5766" y="1996"/>
                  <a:pt x="5775" y="2011"/>
                  <a:pt x="5775" y="2011"/>
                </a:cubicBezTo>
                <a:cubicBezTo>
                  <a:pt x="5803" y="2027"/>
                  <a:pt x="5821" y="2042"/>
                  <a:pt x="5839" y="2058"/>
                </a:cubicBezTo>
                <a:cubicBezTo>
                  <a:pt x="5867" y="2073"/>
                  <a:pt x="5867" y="2073"/>
                  <a:pt x="5867" y="2104"/>
                </a:cubicBezTo>
                <a:cubicBezTo>
                  <a:pt x="5867" y="2120"/>
                  <a:pt x="5867" y="2151"/>
                  <a:pt x="5867" y="2182"/>
                </a:cubicBezTo>
                <a:cubicBezTo>
                  <a:pt x="5867" y="2213"/>
                  <a:pt x="5858" y="2244"/>
                  <a:pt x="5839" y="2260"/>
                </a:cubicBezTo>
                <a:cubicBezTo>
                  <a:pt x="5830" y="2275"/>
                  <a:pt x="5821" y="2306"/>
                  <a:pt x="5812" y="2322"/>
                </a:cubicBezTo>
                <a:cubicBezTo>
                  <a:pt x="5784" y="2369"/>
                  <a:pt x="5784" y="2446"/>
                  <a:pt x="5784" y="2508"/>
                </a:cubicBezTo>
                <a:cubicBezTo>
                  <a:pt x="5784" y="2539"/>
                  <a:pt x="5821" y="2539"/>
                  <a:pt x="5830" y="2571"/>
                </a:cubicBezTo>
                <a:cubicBezTo>
                  <a:pt x="5830" y="2571"/>
                  <a:pt x="5839" y="2586"/>
                  <a:pt x="5839" y="2586"/>
                </a:cubicBezTo>
                <a:cubicBezTo>
                  <a:pt x="5858" y="2617"/>
                  <a:pt x="5876" y="2617"/>
                  <a:pt x="5894" y="2586"/>
                </a:cubicBezTo>
                <a:cubicBezTo>
                  <a:pt x="5903" y="2586"/>
                  <a:pt x="5903" y="2586"/>
                  <a:pt x="5913" y="2586"/>
                </a:cubicBezTo>
                <a:cubicBezTo>
                  <a:pt x="5922" y="2586"/>
                  <a:pt x="5922" y="2586"/>
                  <a:pt x="5922" y="2602"/>
                </a:cubicBezTo>
                <a:cubicBezTo>
                  <a:pt x="5922" y="2617"/>
                  <a:pt x="5913" y="2617"/>
                  <a:pt x="5913" y="2633"/>
                </a:cubicBezTo>
                <a:cubicBezTo>
                  <a:pt x="5922" y="2648"/>
                  <a:pt x="5931" y="2664"/>
                  <a:pt x="5940" y="2664"/>
                </a:cubicBezTo>
                <a:cubicBezTo>
                  <a:pt x="5967" y="2679"/>
                  <a:pt x="5986" y="2695"/>
                  <a:pt x="6013" y="2695"/>
                </a:cubicBezTo>
                <a:cubicBezTo>
                  <a:pt x="6068" y="2695"/>
                  <a:pt x="6114" y="2742"/>
                  <a:pt x="6169" y="2742"/>
                </a:cubicBezTo>
                <a:cubicBezTo>
                  <a:pt x="6178" y="2742"/>
                  <a:pt x="6187" y="2757"/>
                  <a:pt x="6196" y="2757"/>
                </a:cubicBezTo>
                <a:cubicBezTo>
                  <a:pt x="6215" y="2788"/>
                  <a:pt x="6233" y="2788"/>
                  <a:pt x="6251" y="2788"/>
                </a:cubicBezTo>
                <a:cubicBezTo>
                  <a:pt x="6269" y="2788"/>
                  <a:pt x="6288" y="2788"/>
                  <a:pt x="6306" y="2773"/>
                </a:cubicBezTo>
                <a:cubicBezTo>
                  <a:pt x="6306" y="2773"/>
                  <a:pt x="6315" y="2773"/>
                  <a:pt x="6324" y="2757"/>
                </a:cubicBezTo>
                <a:cubicBezTo>
                  <a:pt x="6334" y="2742"/>
                  <a:pt x="6352" y="2726"/>
                  <a:pt x="6370" y="2710"/>
                </a:cubicBezTo>
                <a:cubicBezTo>
                  <a:pt x="6379" y="2695"/>
                  <a:pt x="6379" y="2679"/>
                  <a:pt x="6379" y="2664"/>
                </a:cubicBezTo>
                <a:cubicBezTo>
                  <a:pt x="6379" y="2648"/>
                  <a:pt x="6388" y="2633"/>
                  <a:pt x="6388" y="2617"/>
                </a:cubicBezTo>
                <a:cubicBezTo>
                  <a:pt x="6416" y="2555"/>
                  <a:pt x="6407" y="2508"/>
                  <a:pt x="6379" y="2477"/>
                </a:cubicBezTo>
                <a:close/>
                <a:moveTo>
                  <a:pt x="5025" y="1887"/>
                </a:moveTo>
                <a:cubicBezTo>
                  <a:pt x="5006" y="1871"/>
                  <a:pt x="4979" y="1871"/>
                  <a:pt x="4961" y="1856"/>
                </a:cubicBezTo>
                <a:cubicBezTo>
                  <a:pt x="4952" y="1856"/>
                  <a:pt x="4952" y="1840"/>
                  <a:pt x="4952" y="1840"/>
                </a:cubicBezTo>
                <a:cubicBezTo>
                  <a:pt x="4970" y="1809"/>
                  <a:pt x="4952" y="1763"/>
                  <a:pt x="4952" y="1731"/>
                </a:cubicBezTo>
                <a:cubicBezTo>
                  <a:pt x="4952" y="1685"/>
                  <a:pt x="4952" y="1654"/>
                  <a:pt x="4952" y="1623"/>
                </a:cubicBezTo>
                <a:cubicBezTo>
                  <a:pt x="4952" y="1592"/>
                  <a:pt x="4933" y="1592"/>
                  <a:pt x="4915" y="1576"/>
                </a:cubicBezTo>
                <a:cubicBezTo>
                  <a:pt x="4906" y="1576"/>
                  <a:pt x="4906" y="1560"/>
                  <a:pt x="4906" y="1545"/>
                </a:cubicBezTo>
                <a:cubicBezTo>
                  <a:pt x="4906" y="1498"/>
                  <a:pt x="4897" y="1483"/>
                  <a:pt x="4878" y="1467"/>
                </a:cubicBezTo>
                <a:cubicBezTo>
                  <a:pt x="4860" y="1467"/>
                  <a:pt x="4842" y="1467"/>
                  <a:pt x="4833" y="1483"/>
                </a:cubicBezTo>
                <a:cubicBezTo>
                  <a:pt x="4805" y="1514"/>
                  <a:pt x="4778" y="1529"/>
                  <a:pt x="4759" y="1545"/>
                </a:cubicBezTo>
                <a:cubicBezTo>
                  <a:pt x="4750" y="1560"/>
                  <a:pt x="4750" y="1576"/>
                  <a:pt x="4741" y="1592"/>
                </a:cubicBezTo>
                <a:cubicBezTo>
                  <a:pt x="4741" y="1623"/>
                  <a:pt x="4732" y="1638"/>
                  <a:pt x="4714" y="1638"/>
                </a:cubicBezTo>
                <a:cubicBezTo>
                  <a:pt x="4704" y="1654"/>
                  <a:pt x="4695" y="1669"/>
                  <a:pt x="4686" y="1685"/>
                </a:cubicBezTo>
                <a:cubicBezTo>
                  <a:pt x="4677" y="1700"/>
                  <a:pt x="4677" y="1700"/>
                  <a:pt x="4686" y="1716"/>
                </a:cubicBezTo>
                <a:cubicBezTo>
                  <a:pt x="4695" y="1716"/>
                  <a:pt x="4704" y="1731"/>
                  <a:pt x="4714" y="1747"/>
                </a:cubicBezTo>
                <a:cubicBezTo>
                  <a:pt x="4714" y="1747"/>
                  <a:pt x="4723" y="1747"/>
                  <a:pt x="4714" y="1763"/>
                </a:cubicBezTo>
                <a:cubicBezTo>
                  <a:pt x="4714" y="1763"/>
                  <a:pt x="4714" y="1763"/>
                  <a:pt x="4704" y="1763"/>
                </a:cubicBezTo>
                <a:cubicBezTo>
                  <a:pt x="4686" y="1763"/>
                  <a:pt x="4668" y="1747"/>
                  <a:pt x="4649" y="1747"/>
                </a:cubicBezTo>
                <a:cubicBezTo>
                  <a:pt x="4631" y="1747"/>
                  <a:pt x="4622" y="1778"/>
                  <a:pt x="4613" y="1809"/>
                </a:cubicBezTo>
                <a:cubicBezTo>
                  <a:pt x="4613" y="1840"/>
                  <a:pt x="4613" y="1856"/>
                  <a:pt x="4622" y="1871"/>
                </a:cubicBezTo>
                <a:cubicBezTo>
                  <a:pt x="4640" y="1887"/>
                  <a:pt x="4649" y="1902"/>
                  <a:pt x="4659" y="1918"/>
                </a:cubicBezTo>
                <a:cubicBezTo>
                  <a:pt x="4686" y="1949"/>
                  <a:pt x="4714" y="1980"/>
                  <a:pt x="4741" y="1949"/>
                </a:cubicBezTo>
                <a:cubicBezTo>
                  <a:pt x="4750" y="1949"/>
                  <a:pt x="4759" y="1949"/>
                  <a:pt x="4759" y="1949"/>
                </a:cubicBezTo>
                <a:cubicBezTo>
                  <a:pt x="4778" y="1965"/>
                  <a:pt x="4796" y="1965"/>
                  <a:pt x="4823" y="1965"/>
                </a:cubicBezTo>
                <a:cubicBezTo>
                  <a:pt x="4823" y="1965"/>
                  <a:pt x="4823" y="1980"/>
                  <a:pt x="4823" y="1980"/>
                </a:cubicBezTo>
                <a:cubicBezTo>
                  <a:pt x="4823" y="1980"/>
                  <a:pt x="4823" y="1980"/>
                  <a:pt x="4823" y="1980"/>
                </a:cubicBezTo>
                <a:cubicBezTo>
                  <a:pt x="4787" y="1996"/>
                  <a:pt x="4750" y="1996"/>
                  <a:pt x="4714" y="2011"/>
                </a:cubicBezTo>
                <a:cubicBezTo>
                  <a:pt x="4704" y="2011"/>
                  <a:pt x="4695" y="2027"/>
                  <a:pt x="4695" y="2058"/>
                </a:cubicBezTo>
                <a:cubicBezTo>
                  <a:pt x="4695" y="2089"/>
                  <a:pt x="4704" y="2120"/>
                  <a:pt x="4723" y="2135"/>
                </a:cubicBezTo>
                <a:cubicBezTo>
                  <a:pt x="4732" y="2151"/>
                  <a:pt x="4741" y="2151"/>
                  <a:pt x="4759" y="2151"/>
                </a:cubicBezTo>
                <a:cubicBezTo>
                  <a:pt x="4768" y="2167"/>
                  <a:pt x="4787" y="2151"/>
                  <a:pt x="4805" y="2167"/>
                </a:cubicBezTo>
                <a:cubicBezTo>
                  <a:pt x="4833" y="2167"/>
                  <a:pt x="4860" y="2151"/>
                  <a:pt x="4887" y="2135"/>
                </a:cubicBezTo>
                <a:cubicBezTo>
                  <a:pt x="4897" y="2120"/>
                  <a:pt x="4906" y="2104"/>
                  <a:pt x="4915" y="2104"/>
                </a:cubicBezTo>
                <a:cubicBezTo>
                  <a:pt x="4942" y="2104"/>
                  <a:pt x="4961" y="2104"/>
                  <a:pt x="4988" y="2089"/>
                </a:cubicBezTo>
                <a:cubicBezTo>
                  <a:pt x="4988" y="2089"/>
                  <a:pt x="4997" y="2089"/>
                  <a:pt x="5006" y="2089"/>
                </a:cubicBezTo>
                <a:cubicBezTo>
                  <a:pt x="5016" y="2104"/>
                  <a:pt x="5034" y="2120"/>
                  <a:pt x="5052" y="2120"/>
                </a:cubicBezTo>
                <a:cubicBezTo>
                  <a:pt x="5071" y="2135"/>
                  <a:pt x="5080" y="2135"/>
                  <a:pt x="5089" y="2135"/>
                </a:cubicBezTo>
                <a:cubicBezTo>
                  <a:pt x="5098" y="2135"/>
                  <a:pt x="5116" y="2135"/>
                  <a:pt x="5125" y="2120"/>
                </a:cubicBezTo>
                <a:cubicBezTo>
                  <a:pt x="5144" y="2120"/>
                  <a:pt x="5153" y="2104"/>
                  <a:pt x="5162" y="2089"/>
                </a:cubicBezTo>
                <a:cubicBezTo>
                  <a:pt x="5189" y="2042"/>
                  <a:pt x="5208" y="2011"/>
                  <a:pt x="5235" y="1965"/>
                </a:cubicBezTo>
                <a:cubicBezTo>
                  <a:pt x="5244" y="1949"/>
                  <a:pt x="5254" y="1933"/>
                  <a:pt x="5254" y="1918"/>
                </a:cubicBezTo>
                <a:cubicBezTo>
                  <a:pt x="5263" y="1887"/>
                  <a:pt x="5254" y="1840"/>
                  <a:pt x="5235" y="1809"/>
                </a:cubicBezTo>
                <a:cubicBezTo>
                  <a:pt x="5235" y="1809"/>
                  <a:pt x="5226" y="1809"/>
                  <a:pt x="5217" y="1809"/>
                </a:cubicBezTo>
                <a:cubicBezTo>
                  <a:pt x="5208" y="1809"/>
                  <a:pt x="5199" y="1825"/>
                  <a:pt x="5199" y="1840"/>
                </a:cubicBezTo>
                <a:cubicBezTo>
                  <a:pt x="5189" y="1856"/>
                  <a:pt x="5189" y="1856"/>
                  <a:pt x="5180" y="1856"/>
                </a:cubicBezTo>
                <a:cubicBezTo>
                  <a:pt x="5171" y="1825"/>
                  <a:pt x="5153" y="1825"/>
                  <a:pt x="5162" y="1778"/>
                </a:cubicBezTo>
                <a:cubicBezTo>
                  <a:pt x="5153" y="1763"/>
                  <a:pt x="5144" y="1747"/>
                  <a:pt x="5153" y="1731"/>
                </a:cubicBezTo>
                <a:cubicBezTo>
                  <a:pt x="5162" y="1716"/>
                  <a:pt x="5171" y="1700"/>
                  <a:pt x="5171" y="1685"/>
                </a:cubicBezTo>
                <a:cubicBezTo>
                  <a:pt x="5162" y="1638"/>
                  <a:pt x="5171" y="1592"/>
                  <a:pt x="5180" y="1560"/>
                </a:cubicBezTo>
                <a:cubicBezTo>
                  <a:pt x="5189" y="1545"/>
                  <a:pt x="5180" y="1529"/>
                  <a:pt x="5171" y="1529"/>
                </a:cubicBezTo>
                <a:cubicBezTo>
                  <a:pt x="5171" y="1514"/>
                  <a:pt x="5153" y="1514"/>
                  <a:pt x="5144" y="1514"/>
                </a:cubicBezTo>
                <a:cubicBezTo>
                  <a:pt x="5125" y="1545"/>
                  <a:pt x="5107" y="1576"/>
                  <a:pt x="5080" y="1607"/>
                </a:cubicBezTo>
                <a:cubicBezTo>
                  <a:pt x="5071" y="1623"/>
                  <a:pt x="5071" y="1638"/>
                  <a:pt x="5071" y="1669"/>
                </a:cubicBezTo>
                <a:cubicBezTo>
                  <a:pt x="5071" y="1669"/>
                  <a:pt x="5071" y="1685"/>
                  <a:pt x="5071" y="1700"/>
                </a:cubicBezTo>
                <a:cubicBezTo>
                  <a:pt x="5080" y="1731"/>
                  <a:pt x="5071" y="1747"/>
                  <a:pt x="5061" y="1763"/>
                </a:cubicBezTo>
                <a:cubicBezTo>
                  <a:pt x="5052" y="1763"/>
                  <a:pt x="5052" y="1763"/>
                  <a:pt x="5052" y="1763"/>
                </a:cubicBezTo>
                <a:cubicBezTo>
                  <a:pt x="5034" y="1778"/>
                  <a:pt x="5034" y="1794"/>
                  <a:pt x="5043" y="1825"/>
                </a:cubicBezTo>
                <a:cubicBezTo>
                  <a:pt x="5043" y="1825"/>
                  <a:pt x="5043" y="1840"/>
                  <a:pt x="5043" y="1856"/>
                </a:cubicBezTo>
                <a:cubicBezTo>
                  <a:pt x="5052" y="1871"/>
                  <a:pt x="5034" y="1887"/>
                  <a:pt x="5025" y="1887"/>
                </a:cubicBezTo>
                <a:close/>
                <a:moveTo>
                  <a:pt x="21197" y="20208"/>
                </a:moveTo>
                <a:cubicBezTo>
                  <a:pt x="21188" y="20224"/>
                  <a:pt x="21170" y="20224"/>
                  <a:pt x="21161" y="20224"/>
                </a:cubicBezTo>
                <a:cubicBezTo>
                  <a:pt x="21142" y="20224"/>
                  <a:pt x="21152" y="20192"/>
                  <a:pt x="21142" y="20177"/>
                </a:cubicBezTo>
                <a:cubicBezTo>
                  <a:pt x="21142" y="20161"/>
                  <a:pt x="21142" y="20161"/>
                  <a:pt x="21133" y="20146"/>
                </a:cubicBezTo>
                <a:cubicBezTo>
                  <a:pt x="21133" y="20130"/>
                  <a:pt x="21115" y="20130"/>
                  <a:pt x="21106" y="20146"/>
                </a:cubicBezTo>
                <a:cubicBezTo>
                  <a:pt x="21106" y="20146"/>
                  <a:pt x="21097" y="20161"/>
                  <a:pt x="21087" y="20177"/>
                </a:cubicBezTo>
                <a:cubicBezTo>
                  <a:pt x="21078" y="20239"/>
                  <a:pt x="21051" y="20301"/>
                  <a:pt x="21014" y="20332"/>
                </a:cubicBezTo>
                <a:cubicBezTo>
                  <a:pt x="21005" y="20348"/>
                  <a:pt x="20996" y="20363"/>
                  <a:pt x="20996" y="20379"/>
                </a:cubicBezTo>
                <a:cubicBezTo>
                  <a:pt x="20987" y="20394"/>
                  <a:pt x="20978" y="20410"/>
                  <a:pt x="20978" y="20441"/>
                </a:cubicBezTo>
                <a:cubicBezTo>
                  <a:pt x="20959" y="20488"/>
                  <a:pt x="20941" y="20519"/>
                  <a:pt x="20914" y="20550"/>
                </a:cubicBezTo>
                <a:cubicBezTo>
                  <a:pt x="20886" y="20565"/>
                  <a:pt x="20859" y="20596"/>
                  <a:pt x="20822" y="20628"/>
                </a:cubicBezTo>
                <a:cubicBezTo>
                  <a:pt x="20804" y="20659"/>
                  <a:pt x="20785" y="20705"/>
                  <a:pt x="20749" y="20705"/>
                </a:cubicBezTo>
                <a:cubicBezTo>
                  <a:pt x="20740" y="20705"/>
                  <a:pt x="20740" y="20721"/>
                  <a:pt x="20731" y="20721"/>
                </a:cubicBezTo>
                <a:cubicBezTo>
                  <a:pt x="20694" y="20783"/>
                  <a:pt x="20648" y="20830"/>
                  <a:pt x="20621" y="20892"/>
                </a:cubicBezTo>
                <a:cubicBezTo>
                  <a:pt x="20584" y="20938"/>
                  <a:pt x="20566" y="21000"/>
                  <a:pt x="20547" y="21063"/>
                </a:cubicBezTo>
                <a:cubicBezTo>
                  <a:pt x="20547" y="21078"/>
                  <a:pt x="20557" y="21109"/>
                  <a:pt x="20566" y="21125"/>
                </a:cubicBezTo>
                <a:cubicBezTo>
                  <a:pt x="20593" y="21140"/>
                  <a:pt x="20612" y="21156"/>
                  <a:pt x="20630" y="21187"/>
                </a:cubicBezTo>
                <a:cubicBezTo>
                  <a:pt x="20630" y="21203"/>
                  <a:pt x="20639" y="21203"/>
                  <a:pt x="20639" y="21218"/>
                </a:cubicBezTo>
                <a:cubicBezTo>
                  <a:pt x="20657" y="21249"/>
                  <a:pt x="20685" y="21249"/>
                  <a:pt x="20703" y="21234"/>
                </a:cubicBezTo>
                <a:cubicBezTo>
                  <a:pt x="20749" y="21203"/>
                  <a:pt x="20776" y="21140"/>
                  <a:pt x="20813" y="21109"/>
                </a:cubicBezTo>
                <a:cubicBezTo>
                  <a:pt x="20822" y="21078"/>
                  <a:pt x="20831" y="21047"/>
                  <a:pt x="20849" y="21016"/>
                </a:cubicBezTo>
                <a:cubicBezTo>
                  <a:pt x="20849" y="21000"/>
                  <a:pt x="20859" y="20969"/>
                  <a:pt x="20868" y="20954"/>
                </a:cubicBezTo>
                <a:cubicBezTo>
                  <a:pt x="20886" y="20938"/>
                  <a:pt x="20895" y="20907"/>
                  <a:pt x="20904" y="20876"/>
                </a:cubicBezTo>
                <a:cubicBezTo>
                  <a:pt x="20932" y="20783"/>
                  <a:pt x="20923" y="20798"/>
                  <a:pt x="20978" y="20752"/>
                </a:cubicBezTo>
                <a:cubicBezTo>
                  <a:pt x="20996" y="20736"/>
                  <a:pt x="21005" y="20736"/>
                  <a:pt x="21023" y="20736"/>
                </a:cubicBezTo>
                <a:cubicBezTo>
                  <a:pt x="21042" y="20736"/>
                  <a:pt x="21051" y="20721"/>
                  <a:pt x="21051" y="20705"/>
                </a:cubicBezTo>
                <a:cubicBezTo>
                  <a:pt x="21042" y="20659"/>
                  <a:pt x="21051" y="20628"/>
                  <a:pt x="21078" y="20596"/>
                </a:cubicBezTo>
                <a:cubicBezTo>
                  <a:pt x="21087" y="20596"/>
                  <a:pt x="21097" y="20581"/>
                  <a:pt x="21097" y="20565"/>
                </a:cubicBezTo>
                <a:cubicBezTo>
                  <a:pt x="21124" y="20503"/>
                  <a:pt x="21161" y="20457"/>
                  <a:pt x="21188" y="20394"/>
                </a:cubicBezTo>
                <a:cubicBezTo>
                  <a:pt x="21197" y="20379"/>
                  <a:pt x="21197" y="20363"/>
                  <a:pt x="21206" y="20348"/>
                </a:cubicBezTo>
                <a:cubicBezTo>
                  <a:pt x="21206" y="20332"/>
                  <a:pt x="21206" y="20301"/>
                  <a:pt x="21206" y="20301"/>
                </a:cubicBezTo>
                <a:cubicBezTo>
                  <a:pt x="21206" y="20286"/>
                  <a:pt x="21206" y="20286"/>
                  <a:pt x="21206" y="20270"/>
                </a:cubicBezTo>
                <a:cubicBezTo>
                  <a:pt x="21206" y="20270"/>
                  <a:pt x="21206" y="20255"/>
                  <a:pt x="21206" y="20255"/>
                </a:cubicBezTo>
                <a:cubicBezTo>
                  <a:pt x="21216" y="20239"/>
                  <a:pt x="21206" y="20239"/>
                  <a:pt x="21216" y="20239"/>
                </a:cubicBezTo>
                <a:cubicBezTo>
                  <a:pt x="21216" y="20224"/>
                  <a:pt x="21197" y="20208"/>
                  <a:pt x="21197" y="20208"/>
                </a:cubicBezTo>
                <a:close/>
                <a:moveTo>
                  <a:pt x="9153" y="5880"/>
                </a:moveTo>
                <a:cubicBezTo>
                  <a:pt x="9189" y="5849"/>
                  <a:pt x="9226" y="5818"/>
                  <a:pt x="9262" y="5787"/>
                </a:cubicBezTo>
                <a:cubicBezTo>
                  <a:pt x="9272" y="5787"/>
                  <a:pt x="9281" y="5787"/>
                  <a:pt x="9281" y="5772"/>
                </a:cubicBezTo>
                <a:cubicBezTo>
                  <a:pt x="9308" y="5741"/>
                  <a:pt x="9326" y="5725"/>
                  <a:pt x="9354" y="5710"/>
                </a:cubicBezTo>
                <a:cubicBezTo>
                  <a:pt x="9363" y="5710"/>
                  <a:pt x="9372" y="5694"/>
                  <a:pt x="9381" y="5678"/>
                </a:cubicBezTo>
                <a:cubicBezTo>
                  <a:pt x="9391" y="5663"/>
                  <a:pt x="9400" y="5647"/>
                  <a:pt x="9409" y="5632"/>
                </a:cubicBezTo>
                <a:cubicBezTo>
                  <a:pt x="9409" y="5616"/>
                  <a:pt x="9409" y="5616"/>
                  <a:pt x="9409" y="5601"/>
                </a:cubicBezTo>
                <a:cubicBezTo>
                  <a:pt x="9400" y="5570"/>
                  <a:pt x="9409" y="5539"/>
                  <a:pt x="9418" y="5508"/>
                </a:cubicBezTo>
                <a:cubicBezTo>
                  <a:pt x="9427" y="5492"/>
                  <a:pt x="9427" y="5492"/>
                  <a:pt x="9427" y="5492"/>
                </a:cubicBezTo>
                <a:cubicBezTo>
                  <a:pt x="9418" y="5492"/>
                  <a:pt x="9418" y="5476"/>
                  <a:pt x="9418" y="5476"/>
                </a:cubicBezTo>
                <a:cubicBezTo>
                  <a:pt x="9409" y="5476"/>
                  <a:pt x="9400" y="5461"/>
                  <a:pt x="9391" y="5445"/>
                </a:cubicBezTo>
                <a:cubicBezTo>
                  <a:pt x="9381" y="5430"/>
                  <a:pt x="9381" y="5414"/>
                  <a:pt x="9381" y="5383"/>
                </a:cubicBezTo>
                <a:cubicBezTo>
                  <a:pt x="9381" y="5368"/>
                  <a:pt x="9372" y="5352"/>
                  <a:pt x="9363" y="5337"/>
                </a:cubicBezTo>
                <a:cubicBezTo>
                  <a:pt x="9363" y="5321"/>
                  <a:pt x="9354" y="5321"/>
                  <a:pt x="9354" y="5321"/>
                </a:cubicBezTo>
                <a:cubicBezTo>
                  <a:pt x="9336" y="5321"/>
                  <a:pt x="9326" y="5321"/>
                  <a:pt x="9317" y="5306"/>
                </a:cubicBezTo>
                <a:cubicBezTo>
                  <a:pt x="9308" y="5290"/>
                  <a:pt x="9290" y="5290"/>
                  <a:pt x="9281" y="5306"/>
                </a:cubicBezTo>
                <a:cubicBezTo>
                  <a:pt x="9253" y="5352"/>
                  <a:pt x="9235" y="5368"/>
                  <a:pt x="9198" y="5352"/>
                </a:cubicBezTo>
                <a:cubicBezTo>
                  <a:pt x="9189" y="5337"/>
                  <a:pt x="9180" y="5352"/>
                  <a:pt x="9171" y="5352"/>
                </a:cubicBezTo>
                <a:cubicBezTo>
                  <a:pt x="9143" y="5337"/>
                  <a:pt x="9125" y="5352"/>
                  <a:pt x="9116" y="5383"/>
                </a:cubicBezTo>
                <a:cubicBezTo>
                  <a:pt x="9116" y="5383"/>
                  <a:pt x="9107" y="5399"/>
                  <a:pt x="9107" y="5383"/>
                </a:cubicBezTo>
                <a:cubicBezTo>
                  <a:pt x="9098" y="5383"/>
                  <a:pt x="9098" y="5368"/>
                  <a:pt x="9088" y="5352"/>
                </a:cubicBezTo>
                <a:cubicBezTo>
                  <a:pt x="9088" y="5352"/>
                  <a:pt x="9070" y="5352"/>
                  <a:pt x="9070" y="5368"/>
                </a:cubicBezTo>
                <a:cubicBezTo>
                  <a:pt x="9061" y="5383"/>
                  <a:pt x="9061" y="5399"/>
                  <a:pt x="9061" y="5414"/>
                </a:cubicBezTo>
                <a:cubicBezTo>
                  <a:pt x="9070" y="5445"/>
                  <a:pt x="9061" y="5461"/>
                  <a:pt x="9043" y="5461"/>
                </a:cubicBezTo>
                <a:cubicBezTo>
                  <a:pt x="9043" y="5461"/>
                  <a:pt x="9034" y="5476"/>
                  <a:pt x="9034" y="5476"/>
                </a:cubicBezTo>
                <a:cubicBezTo>
                  <a:pt x="9034" y="5476"/>
                  <a:pt x="9034" y="5476"/>
                  <a:pt x="9034" y="5476"/>
                </a:cubicBezTo>
                <a:cubicBezTo>
                  <a:pt x="9034" y="5476"/>
                  <a:pt x="9034" y="5476"/>
                  <a:pt x="9024" y="5476"/>
                </a:cubicBezTo>
                <a:cubicBezTo>
                  <a:pt x="9034" y="5476"/>
                  <a:pt x="9034" y="5476"/>
                  <a:pt x="9034" y="5476"/>
                </a:cubicBezTo>
                <a:cubicBezTo>
                  <a:pt x="9034" y="5476"/>
                  <a:pt x="9034" y="5476"/>
                  <a:pt x="9034" y="5476"/>
                </a:cubicBezTo>
                <a:cubicBezTo>
                  <a:pt x="9024" y="5461"/>
                  <a:pt x="9015" y="5430"/>
                  <a:pt x="9024" y="5399"/>
                </a:cubicBezTo>
                <a:cubicBezTo>
                  <a:pt x="9024" y="5383"/>
                  <a:pt x="9015" y="5352"/>
                  <a:pt x="9006" y="5337"/>
                </a:cubicBezTo>
                <a:cubicBezTo>
                  <a:pt x="8997" y="5321"/>
                  <a:pt x="8988" y="5321"/>
                  <a:pt x="8988" y="5306"/>
                </a:cubicBezTo>
                <a:cubicBezTo>
                  <a:pt x="8969" y="5274"/>
                  <a:pt x="8960" y="5274"/>
                  <a:pt x="8933" y="5306"/>
                </a:cubicBezTo>
                <a:cubicBezTo>
                  <a:pt x="8933" y="5321"/>
                  <a:pt x="8933" y="5321"/>
                  <a:pt x="8933" y="5321"/>
                </a:cubicBezTo>
                <a:cubicBezTo>
                  <a:pt x="8933" y="5306"/>
                  <a:pt x="8933" y="5306"/>
                  <a:pt x="8933" y="5306"/>
                </a:cubicBezTo>
                <a:cubicBezTo>
                  <a:pt x="8933" y="5306"/>
                  <a:pt x="8933" y="5306"/>
                  <a:pt x="8933" y="5306"/>
                </a:cubicBezTo>
                <a:cubicBezTo>
                  <a:pt x="8933" y="5306"/>
                  <a:pt x="8933" y="5306"/>
                  <a:pt x="8933" y="5306"/>
                </a:cubicBezTo>
                <a:cubicBezTo>
                  <a:pt x="8924" y="5321"/>
                  <a:pt x="8905" y="5321"/>
                  <a:pt x="8896" y="5337"/>
                </a:cubicBezTo>
                <a:cubicBezTo>
                  <a:pt x="8887" y="5368"/>
                  <a:pt x="8869" y="5399"/>
                  <a:pt x="8860" y="5430"/>
                </a:cubicBezTo>
                <a:cubicBezTo>
                  <a:pt x="8851" y="5445"/>
                  <a:pt x="8869" y="5476"/>
                  <a:pt x="8878" y="5476"/>
                </a:cubicBezTo>
                <a:cubicBezTo>
                  <a:pt x="8887" y="5476"/>
                  <a:pt x="8896" y="5476"/>
                  <a:pt x="8896" y="5476"/>
                </a:cubicBezTo>
                <a:cubicBezTo>
                  <a:pt x="8915" y="5461"/>
                  <a:pt x="8933" y="5461"/>
                  <a:pt x="8951" y="5476"/>
                </a:cubicBezTo>
                <a:cubicBezTo>
                  <a:pt x="8960" y="5476"/>
                  <a:pt x="8960" y="5492"/>
                  <a:pt x="8951" y="5508"/>
                </a:cubicBezTo>
                <a:cubicBezTo>
                  <a:pt x="8951" y="5523"/>
                  <a:pt x="8942" y="5539"/>
                  <a:pt x="8924" y="5539"/>
                </a:cubicBezTo>
                <a:cubicBezTo>
                  <a:pt x="8905" y="5539"/>
                  <a:pt x="8887" y="5554"/>
                  <a:pt x="8878" y="5554"/>
                </a:cubicBezTo>
                <a:cubicBezTo>
                  <a:pt x="8869" y="5554"/>
                  <a:pt x="8869" y="5570"/>
                  <a:pt x="8869" y="5585"/>
                </a:cubicBezTo>
                <a:cubicBezTo>
                  <a:pt x="8869" y="5585"/>
                  <a:pt x="8869" y="5601"/>
                  <a:pt x="8878" y="5601"/>
                </a:cubicBezTo>
                <a:cubicBezTo>
                  <a:pt x="8887" y="5616"/>
                  <a:pt x="8905" y="5616"/>
                  <a:pt x="8915" y="5616"/>
                </a:cubicBezTo>
                <a:cubicBezTo>
                  <a:pt x="8924" y="5616"/>
                  <a:pt x="8933" y="5632"/>
                  <a:pt x="8933" y="5632"/>
                </a:cubicBezTo>
                <a:cubicBezTo>
                  <a:pt x="8942" y="5647"/>
                  <a:pt x="8951" y="5678"/>
                  <a:pt x="8951" y="5694"/>
                </a:cubicBezTo>
                <a:cubicBezTo>
                  <a:pt x="8960" y="5694"/>
                  <a:pt x="8951" y="5710"/>
                  <a:pt x="8951" y="5725"/>
                </a:cubicBezTo>
                <a:cubicBezTo>
                  <a:pt x="8951" y="5725"/>
                  <a:pt x="8942" y="5725"/>
                  <a:pt x="8933" y="5725"/>
                </a:cubicBezTo>
                <a:cubicBezTo>
                  <a:pt x="8924" y="5725"/>
                  <a:pt x="8915" y="5741"/>
                  <a:pt x="8915" y="5772"/>
                </a:cubicBezTo>
                <a:cubicBezTo>
                  <a:pt x="8924" y="5787"/>
                  <a:pt x="8924" y="5803"/>
                  <a:pt x="8942" y="5803"/>
                </a:cubicBezTo>
                <a:cubicBezTo>
                  <a:pt x="8951" y="5803"/>
                  <a:pt x="8960" y="5818"/>
                  <a:pt x="8969" y="5803"/>
                </a:cubicBezTo>
                <a:cubicBezTo>
                  <a:pt x="8997" y="5803"/>
                  <a:pt x="9024" y="5803"/>
                  <a:pt x="9043" y="5849"/>
                </a:cubicBezTo>
                <a:cubicBezTo>
                  <a:pt x="9070" y="5865"/>
                  <a:pt x="9088" y="5880"/>
                  <a:pt x="9116" y="5880"/>
                </a:cubicBezTo>
                <a:cubicBezTo>
                  <a:pt x="9125" y="5880"/>
                  <a:pt x="9143" y="5880"/>
                  <a:pt x="9153" y="5880"/>
                </a:cubicBezTo>
                <a:close/>
                <a:moveTo>
                  <a:pt x="13903" y="815"/>
                </a:moveTo>
                <a:cubicBezTo>
                  <a:pt x="13903" y="830"/>
                  <a:pt x="13903" y="830"/>
                  <a:pt x="13912" y="846"/>
                </a:cubicBezTo>
                <a:cubicBezTo>
                  <a:pt x="13921" y="846"/>
                  <a:pt x="13930" y="846"/>
                  <a:pt x="13939" y="846"/>
                </a:cubicBezTo>
                <a:cubicBezTo>
                  <a:pt x="13948" y="861"/>
                  <a:pt x="13967" y="877"/>
                  <a:pt x="13985" y="877"/>
                </a:cubicBezTo>
                <a:cubicBezTo>
                  <a:pt x="13994" y="877"/>
                  <a:pt x="13994" y="877"/>
                  <a:pt x="13994" y="877"/>
                </a:cubicBezTo>
                <a:cubicBezTo>
                  <a:pt x="13994" y="892"/>
                  <a:pt x="13994" y="892"/>
                  <a:pt x="13985" y="892"/>
                </a:cubicBezTo>
                <a:cubicBezTo>
                  <a:pt x="13976" y="892"/>
                  <a:pt x="13967" y="908"/>
                  <a:pt x="13958" y="908"/>
                </a:cubicBezTo>
                <a:cubicBezTo>
                  <a:pt x="13948" y="908"/>
                  <a:pt x="13939" y="908"/>
                  <a:pt x="13930" y="939"/>
                </a:cubicBezTo>
                <a:cubicBezTo>
                  <a:pt x="13930" y="939"/>
                  <a:pt x="13930" y="954"/>
                  <a:pt x="13939" y="970"/>
                </a:cubicBezTo>
                <a:cubicBezTo>
                  <a:pt x="13958" y="1001"/>
                  <a:pt x="13976" y="1032"/>
                  <a:pt x="13985" y="1048"/>
                </a:cubicBezTo>
                <a:cubicBezTo>
                  <a:pt x="13994" y="1048"/>
                  <a:pt x="13994" y="1063"/>
                  <a:pt x="14003" y="1063"/>
                </a:cubicBezTo>
                <a:cubicBezTo>
                  <a:pt x="14031" y="1048"/>
                  <a:pt x="14058" y="986"/>
                  <a:pt x="14049" y="939"/>
                </a:cubicBezTo>
                <a:cubicBezTo>
                  <a:pt x="14049" y="923"/>
                  <a:pt x="14040" y="908"/>
                  <a:pt x="14040" y="892"/>
                </a:cubicBezTo>
                <a:cubicBezTo>
                  <a:pt x="14049" y="892"/>
                  <a:pt x="14049" y="892"/>
                  <a:pt x="14049" y="892"/>
                </a:cubicBezTo>
                <a:cubicBezTo>
                  <a:pt x="14049" y="892"/>
                  <a:pt x="14058" y="892"/>
                  <a:pt x="14058" y="892"/>
                </a:cubicBezTo>
                <a:cubicBezTo>
                  <a:pt x="14067" y="908"/>
                  <a:pt x="14077" y="939"/>
                  <a:pt x="14077" y="970"/>
                </a:cubicBezTo>
                <a:cubicBezTo>
                  <a:pt x="14077" y="986"/>
                  <a:pt x="14077" y="1001"/>
                  <a:pt x="14077" y="1032"/>
                </a:cubicBezTo>
                <a:cubicBezTo>
                  <a:pt x="14067" y="1079"/>
                  <a:pt x="14067" y="1079"/>
                  <a:pt x="14095" y="1079"/>
                </a:cubicBezTo>
                <a:cubicBezTo>
                  <a:pt x="14113" y="1079"/>
                  <a:pt x="14132" y="1079"/>
                  <a:pt x="14141" y="1110"/>
                </a:cubicBezTo>
                <a:cubicBezTo>
                  <a:pt x="14159" y="1156"/>
                  <a:pt x="14177" y="1172"/>
                  <a:pt x="14205" y="1172"/>
                </a:cubicBezTo>
                <a:cubicBezTo>
                  <a:pt x="14251" y="1172"/>
                  <a:pt x="14296" y="1188"/>
                  <a:pt x="14342" y="1203"/>
                </a:cubicBezTo>
                <a:cubicBezTo>
                  <a:pt x="14351" y="1203"/>
                  <a:pt x="14360" y="1203"/>
                  <a:pt x="14360" y="1203"/>
                </a:cubicBezTo>
                <a:cubicBezTo>
                  <a:pt x="14388" y="1188"/>
                  <a:pt x="14406" y="1172"/>
                  <a:pt x="14415" y="1141"/>
                </a:cubicBezTo>
                <a:cubicBezTo>
                  <a:pt x="14424" y="1125"/>
                  <a:pt x="14424" y="1094"/>
                  <a:pt x="14415" y="1094"/>
                </a:cubicBezTo>
                <a:cubicBezTo>
                  <a:pt x="14415" y="1079"/>
                  <a:pt x="14415" y="1079"/>
                  <a:pt x="14406" y="1063"/>
                </a:cubicBezTo>
                <a:cubicBezTo>
                  <a:pt x="14397" y="1063"/>
                  <a:pt x="14388" y="1048"/>
                  <a:pt x="14379" y="1032"/>
                </a:cubicBezTo>
                <a:cubicBezTo>
                  <a:pt x="14369" y="1032"/>
                  <a:pt x="14369" y="1017"/>
                  <a:pt x="14369" y="986"/>
                </a:cubicBezTo>
                <a:cubicBezTo>
                  <a:pt x="14379" y="954"/>
                  <a:pt x="14351" y="923"/>
                  <a:pt x="14351" y="892"/>
                </a:cubicBezTo>
                <a:cubicBezTo>
                  <a:pt x="14342" y="830"/>
                  <a:pt x="14315" y="784"/>
                  <a:pt x="14278" y="752"/>
                </a:cubicBezTo>
                <a:cubicBezTo>
                  <a:pt x="14260" y="737"/>
                  <a:pt x="14251" y="737"/>
                  <a:pt x="14232" y="752"/>
                </a:cubicBezTo>
                <a:cubicBezTo>
                  <a:pt x="14223" y="768"/>
                  <a:pt x="14205" y="768"/>
                  <a:pt x="14196" y="752"/>
                </a:cubicBezTo>
                <a:cubicBezTo>
                  <a:pt x="14177" y="721"/>
                  <a:pt x="14159" y="737"/>
                  <a:pt x="14150" y="752"/>
                </a:cubicBezTo>
                <a:cubicBezTo>
                  <a:pt x="14141" y="752"/>
                  <a:pt x="14141" y="752"/>
                  <a:pt x="14132" y="768"/>
                </a:cubicBezTo>
                <a:cubicBezTo>
                  <a:pt x="14132" y="768"/>
                  <a:pt x="14132" y="768"/>
                  <a:pt x="14132" y="768"/>
                </a:cubicBezTo>
                <a:cubicBezTo>
                  <a:pt x="14132" y="768"/>
                  <a:pt x="14132" y="768"/>
                  <a:pt x="14132" y="768"/>
                </a:cubicBezTo>
                <a:cubicBezTo>
                  <a:pt x="14113" y="784"/>
                  <a:pt x="14104" y="815"/>
                  <a:pt x="14095" y="830"/>
                </a:cubicBezTo>
                <a:cubicBezTo>
                  <a:pt x="14086" y="830"/>
                  <a:pt x="14086" y="830"/>
                  <a:pt x="14086" y="830"/>
                </a:cubicBezTo>
                <a:cubicBezTo>
                  <a:pt x="14077" y="815"/>
                  <a:pt x="14086" y="815"/>
                  <a:pt x="14086" y="815"/>
                </a:cubicBezTo>
                <a:cubicBezTo>
                  <a:pt x="14095" y="784"/>
                  <a:pt x="14104" y="768"/>
                  <a:pt x="14132" y="768"/>
                </a:cubicBezTo>
                <a:cubicBezTo>
                  <a:pt x="14132" y="768"/>
                  <a:pt x="14132" y="768"/>
                  <a:pt x="14132" y="768"/>
                </a:cubicBezTo>
                <a:cubicBezTo>
                  <a:pt x="14132" y="768"/>
                  <a:pt x="14132" y="768"/>
                  <a:pt x="14132" y="768"/>
                </a:cubicBezTo>
                <a:cubicBezTo>
                  <a:pt x="14132" y="721"/>
                  <a:pt x="14132" y="690"/>
                  <a:pt x="14113" y="659"/>
                </a:cubicBezTo>
                <a:cubicBezTo>
                  <a:pt x="14095" y="644"/>
                  <a:pt x="14086" y="597"/>
                  <a:pt x="14086" y="566"/>
                </a:cubicBezTo>
                <a:cubicBezTo>
                  <a:pt x="14086" y="550"/>
                  <a:pt x="14077" y="535"/>
                  <a:pt x="14067" y="535"/>
                </a:cubicBezTo>
                <a:cubicBezTo>
                  <a:pt x="14031" y="519"/>
                  <a:pt x="14003" y="488"/>
                  <a:pt x="13985" y="442"/>
                </a:cubicBezTo>
                <a:cubicBezTo>
                  <a:pt x="13976" y="426"/>
                  <a:pt x="13967" y="426"/>
                  <a:pt x="13948" y="411"/>
                </a:cubicBezTo>
                <a:cubicBezTo>
                  <a:pt x="13948" y="395"/>
                  <a:pt x="13930" y="411"/>
                  <a:pt x="13921" y="426"/>
                </a:cubicBezTo>
                <a:cubicBezTo>
                  <a:pt x="13921" y="457"/>
                  <a:pt x="13912" y="504"/>
                  <a:pt x="13903" y="519"/>
                </a:cubicBezTo>
                <a:cubicBezTo>
                  <a:pt x="13884" y="582"/>
                  <a:pt x="13875" y="628"/>
                  <a:pt x="13894" y="675"/>
                </a:cubicBezTo>
                <a:cubicBezTo>
                  <a:pt x="13903" y="721"/>
                  <a:pt x="13903" y="768"/>
                  <a:pt x="13903" y="815"/>
                </a:cubicBezTo>
                <a:close/>
                <a:moveTo>
                  <a:pt x="21582" y="19649"/>
                </a:moveTo>
                <a:cubicBezTo>
                  <a:pt x="21582" y="19633"/>
                  <a:pt x="21573" y="19633"/>
                  <a:pt x="21563" y="19649"/>
                </a:cubicBezTo>
                <a:cubicBezTo>
                  <a:pt x="21563" y="19649"/>
                  <a:pt x="21554" y="19649"/>
                  <a:pt x="21554" y="19664"/>
                </a:cubicBezTo>
                <a:cubicBezTo>
                  <a:pt x="21518" y="19695"/>
                  <a:pt x="21508" y="19695"/>
                  <a:pt x="21490" y="19649"/>
                </a:cubicBezTo>
                <a:cubicBezTo>
                  <a:pt x="21472" y="19633"/>
                  <a:pt x="21463" y="19617"/>
                  <a:pt x="21463" y="19586"/>
                </a:cubicBezTo>
                <a:cubicBezTo>
                  <a:pt x="21463" y="19555"/>
                  <a:pt x="21463" y="19524"/>
                  <a:pt x="21454" y="19493"/>
                </a:cubicBezTo>
                <a:cubicBezTo>
                  <a:pt x="21454" y="19478"/>
                  <a:pt x="21454" y="19462"/>
                  <a:pt x="21444" y="19462"/>
                </a:cubicBezTo>
                <a:cubicBezTo>
                  <a:pt x="21444" y="19447"/>
                  <a:pt x="21435" y="19447"/>
                  <a:pt x="21435" y="19447"/>
                </a:cubicBezTo>
                <a:cubicBezTo>
                  <a:pt x="21435" y="19447"/>
                  <a:pt x="21426" y="19447"/>
                  <a:pt x="21426" y="19447"/>
                </a:cubicBezTo>
                <a:cubicBezTo>
                  <a:pt x="21426" y="19462"/>
                  <a:pt x="21426" y="19462"/>
                  <a:pt x="21426" y="19478"/>
                </a:cubicBezTo>
                <a:cubicBezTo>
                  <a:pt x="21417" y="19478"/>
                  <a:pt x="21417" y="19493"/>
                  <a:pt x="21417" y="19493"/>
                </a:cubicBezTo>
                <a:cubicBezTo>
                  <a:pt x="21408" y="19493"/>
                  <a:pt x="21399" y="19478"/>
                  <a:pt x="21399" y="19462"/>
                </a:cubicBezTo>
                <a:cubicBezTo>
                  <a:pt x="21408" y="19400"/>
                  <a:pt x="21399" y="19338"/>
                  <a:pt x="21408" y="19276"/>
                </a:cubicBezTo>
                <a:cubicBezTo>
                  <a:pt x="21417" y="19245"/>
                  <a:pt x="21417" y="19213"/>
                  <a:pt x="21399" y="19182"/>
                </a:cubicBezTo>
                <a:cubicBezTo>
                  <a:pt x="21380" y="19136"/>
                  <a:pt x="21371" y="19089"/>
                  <a:pt x="21344" y="19074"/>
                </a:cubicBezTo>
                <a:cubicBezTo>
                  <a:pt x="21344" y="19058"/>
                  <a:pt x="21335" y="19043"/>
                  <a:pt x="21335" y="19027"/>
                </a:cubicBezTo>
                <a:cubicBezTo>
                  <a:pt x="21335" y="19027"/>
                  <a:pt x="21335" y="19027"/>
                  <a:pt x="21325" y="19027"/>
                </a:cubicBezTo>
                <a:cubicBezTo>
                  <a:pt x="21325" y="19011"/>
                  <a:pt x="21316" y="19011"/>
                  <a:pt x="21316" y="19027"/>
                </a:cubicBezTo>
                <a:cubicBezTo>
                  <a:pt x="21316" y="19027"/>
                  <a:pt x="21316" y="19027"/>
                  <a:pt x="21316" y="19027"/>
                </a:cubicBezTo>
                <a:cubicBezTo>
                  <a:pt x="21316" y="19074"/>
                  <a:pt x="21335" y="19105"/>
                  <a:pt x="21325" y="19136"/>
                </a:cubicBezTo>
                <a:cubicBezTo>
                  <a:pt x="21316" y="19167"/>
                  <a:pt x="21316" y="19182"/>
                  <a:pt x="21325" y="19213"/>
                </a:cubicBezTo>
                <a:cubicBezTo>
                  <a:pt x="21335" y="19260"/>
                  <a:pt x="21335" y="19291"/>
                  <a:pt x="21344" y="19338"/>
                </a:cubicBezTo>
                <a:cubicBezTo>
                  <a:pt x="21344" y="19369"/>
                  <a:pt x="21362" y="19415"/>
                  <a:pt x="21353" y="19447"/>
                </a:cubicBezTo>
                <a:cubicBezTo>
                  <a:pt x="21344" y="19462"/>
                  <a:pt x="21353" y="19478"/>
                  <a:pt x="21353" y="19493"/>
                </a:cubicBezTo>
                <a:cubicBezTo>
                  <a:pt x="21362" y="19509"/>
                  <a:pt x="21362" y="19524"/>
                  <a:pt x="21362" y="19540"/>
                </a:cubicBezTo>
                <a:cubicBezTo>
                  <a:pt x="21362" y="19586"/>
                  <a:pt x="21362" y="19617"/>
                  <a:pt x="21353" y="19664"/>
                </a:cubicBezTo>
                <a:cubicBezTo>
                  <a:pt x="21335" y="19695"/>
                  <a:pt x="21325" y="19742"/>
                  <a:pt x="21316" y="19788"/>
                </a:cubicBezTo>
                <a:cubicBezTo>
                  <a:pt x="21316" y="19804"/>
                  <a:pt x="21307" y="19819"/>
                  <a:pt x="21289" y="19835"/>
                </a:cubicBezTo>
                <a:cubicBezTo>
                  <a:pt x="21280" y="19835"/>
                  <a:pt x="21271" y="19851"/>
                  <a:pt x="21252" y="19866"/>
                </a:cubicBezTo>
                <a:cubicBezTo>
                  <a:pt x="21234" y="19882"/>
                  <a:pt x="21234" y="19928"/>
                  <a:pt x="21243" y="19959"/>
                </a:cubicBezTo>
                <a:cubicBezTo>
                  <a:pt x="21261" y="19975"/>
                  <a:pt x="21271" y="20006"/>
                  <a:pt x="21289" y="20022"/>
                </a:cubicBezTo>
                <a:cubicBezTo>
                  <a:pt x="21298" y="20037"/>
                  <a:pt x="21298" y="20068"/>
                  <a:pt x="21298" y="20099"/>
                </a:cubicBezTo>
                <a:cubicBezTo>
                  <a:pt x="21298" y="20115"/>
                  <a:pt x="21298" y="20146"/>
                  <a:pt x="21289" y="20161"/>
                </a:cubicBezTo>
                <a:cubicBezTo>
                  <a:pt x="21271" y="20192"/>
                  <a:pt x="21252" y="20224"/>
                  <a:pt x="21243" y="20255"/>
                </a:cubicBezTo>
                <a:cubicBezTo>
                  <a:pt x="21234" y="20255"/>
                  <a:pt x="21234" y="20270"/>
                  <a:pt x="21243" y="20270"/>
                </a:cubicBezTo>
                <a:cubicBezTo>
                  <a:pt x="21252" y="20301"/>
                  <a:pt x="21261" y="20317"/>
                  <a:pt x="21271" y="20332"/>
                </a:cubicBezTo>
                <a:cubicBezTo>
                  <a:pt x="21271" y="20332"/>
                  <a:pt x="21280" y="20332"/>
                  <a:pt x="21280" y="20332"/>
                </a:cubicBezTo>
                <a:cubicBezTo>
                  <a:pt x="21307" y="20317"/>
                  <a:pt x="21316" y="20286"/>
                  <a:pt x="21335" y="20270"/>
                </a:cubicBezTo>
                <a:cubicBezTo>
                  <a:pt x="21362" y="20224"/>
                  <a:pt x="21389" y="20177"/>
                  <a:pt x="21408" y="20130"/>
                </a:cubicBezTo>
                <a:cubicBezTo>
                  <a:pt x="21435" y="20084"/>
                  <a:pt x="21454" y="20037"/>
                  <a:pt x="21454" y="19975"/>
                </a:cubicBezTo>
                <a:cubicBezTo>
                  <a:pt x="21454" y="19944"/>
                  <a:pt x="21472" y="19913"/>
                  <a:pt x="21490" y="19913"/>
                </a:cubicBezTo>
                <a:cubicBezTo>
                  <a:pt x="21499" y="19913"/>
                  <a:pt x="21508" y="19913"/>
                  <a:pt x="21508" y="19913"/>
                </a:cubicBezTo>
                <a:cubicBezTo>
                  <a:pt x="21518" y="19913"/>
                  <a:pt x="21527" y="19913"/>
                  <a:pt x="21527" y="19897"/>
                </a:cubicBezTo>
                <a:cubicBezTo>
                  <a:pt x="21527" y="19866"/>
                  <a:pt x="21554" y="19835"/>
                  <a:pt x="21563" y="19804"/>
                </a:cubicBezTo>
                <a:cubicBezTo>
                  <a:pt x="21573" y="19804"/>
                  <a:pt x="21582" y="19788"/>
                  <a:pt x="21582" y="19773"/>
                </a:cubicBezTo>
                <a:cubicBezTo>
                  <a:pt x="21591" y="19742"/>
                  <a:pt x="21591" y="19711"/>
                  <a:pt x="21600" y="19695"/>
                </a:cubicBezTo>
                <a:cubicBezTo>
                  <a:pt x="21600" y="19680"/>
                  <a:pt x="21600" y="19649"/>
                  <a:pt x="21582" y="19649"/>
                </a:cubicBezTo>
                <a:close/>
                <a:moveTo>
                  <a:pt x="16502" y="1156"/>
                </a:moveTo>
                <a:cubicBezTo>
                  <a:pt x="16511" y="1188"/>
                  <a:pt x="16529" y="1203"/>
                  <a:pt x="16529" y="1250"/>
                </a:cubicBezTo>
                <a:cubicBezTo>
                  <a:pt x="16529" y="1265"/>
                  <a:pt x="16539" y="1265"/>
                  <a:pt x="16548" y="1281"/>
                </a:cubicBezTo>
                <a:cubicBezTo>
                  <a:pt x="16557" y="1296"/>
                  <a:pt x="16575" y="1312"/>
                  <a:pt x="16584" y="1312"/>
                </a:cubicBezTo>
                <a:cubicBezTo>
                  <a:pt x="16603" y="1327"/>
                  <a:pt x="16621" y="1343"/>
                  <a:pt x="16639" y="1358"/>
                </a:cubicBezTo>
                <a:cubicBezTo>
                  <a:pt x="16648" y="1390"/>
                  <a:pt x="16658" y="1390"/>
                  <a:pt x="16676" y="1390"/>
                </a:cubicBezTo>
                <a:cubicBezTo>
                  <a:pt x="16694" y="1390"/>
                  <a:pt x="16703" y="1390"/>
                  <a:pt x="16722" y="1390"/>
                </a:cubicBezTo>
                <a:cubicBezTo>
                  <a:pt x="16722" y="1390"/>
                  <a:pt x="16731" y="1374"/>
                  <a:pt x="16740" y="1358"/>
                </a:cubicBezTo>
                <a:cubicBezTo>
                  <a:pt x="16740" y="1343"/>
                  <a:pt x="16740" y="1327"/>
                  <a:pt x="16758" y="1312"/>
                </a:cubicBezTo>
                <a:cubicBezTo>
                  <a:pt x="16767" y="1296"/>
                  <a:pt x="16777" y="1281"/>
                  <a:pt x="16777" y="1250"/>
                </a:cubicBezTo>
                <a:cubicBezTo>
                  <a:pt x="16795" y="1219"/>
                  <a:pt x="16813" y="1203"/>
                  <a:pt x="16841" y="1219"/>
                </a:cubicBezTo>
                <a:cubicBezTo>
                  <a:pt x="16850" y="1219"/>
                  <a:pt x="16859" y="1203"/>
                  <a:pt x="16868" y="1203"/>
                </a:cubicBezTo>
                <a:cubicBezTo>
                  <a:pt x="16868" y="1203"/>
                  <a:pt x="16877" y="1188"/>
                  <a:pt x="16877" y="1172"/>
                </a:cubicBezTo>
                <a:cubicBezTo>
                  <a:pt x="16886" y="1172"/>
                  <a:pt x="16886" y="1156"/>
                  <a:pt x="16886" y="1156"/>
                </a:cubicBezTo>
                <a:cubicBezTo>
                  <a:pt x="16886" y="1141"/>
                  <a:pt x="16896" y="1125"/>
                  <a:pt x="16896" y="1125"/>
                </a:cubicBezTo>
                <a:cubicBezTo>
                  <a:pt x="16905" y="1110"/>
                  <a:pt x="16905" y="1110"/>
                  <a:pt x="16914" y="1094"/>
                </a:cubicBezTo>
                <a:cubicBezTo>
                  <a:pt x="16914" y="1094"/>
                  <a:pt x="16923" y="1079"/>
                  <a:pt x="16923" y="1063"/>
                </a:cubicBezTo>
                <a:cubicBezTo>
                  <a:pt x="16923" y="1048"/>
                  <a:pt x="16923" y="1032"/>
                  <a:pt x="16923" y="1017"/>
                </a:cubicBezTo>
                <a:cubicBezTo>
                  <a:pt x="16914" y="986"/>
                  <a:pt x="16914" y="970"/>
                  <a:pt x="16905" y="954"/>
                </a:cubicBezTo>
                <a:cubicBezTo>
                  <a:pt x="16914" y="908"/>
                  <a:pt x="16896" y="892"/>
                  <a:pt x="16877" y="892"/>
                </a:cubicBezTo>
                <a:cubicBezTo>
                  <a:pt x="16841" y="877"/>
                  <a:pt x="16813" y="861"/>
                  <a:pt x="16777" y="846"/>
                </a:cubicBezTo>
                <a:cubicBezTo>
                  <a:pt x="16777" y="846"/>
                  <a:pt x="16767" y="846"/>
                  <a:pt x="16767" y="846"/>
                </a:cubicBezTo>
                <a:cubicBezTo>
                  <a:pt x="16758" y="861"/>
                  <a:pt x="16758" y="861"/>
                  <a:pt x="16749" y="877"/>
                </a:cubicBezTo>
                <a:cubicBezTo>
                  <a:pt x="16749" y="877"/>
                  <a:pt x="16749" y="892"/>
                  <a:pt x="16749" y="892"/>
                </a:cubicBezTo>
                <a:cubicBezTo>
                  <a:pt x="16767" y="939"/>
                  <a:pt x="16777" y="970"/>
                  <a:pt x="16767" y="1017"/>
                </a:cubicBezTo>
                <a:cubicBezTo>
                  <a:pt x="16767" y="1032"/>
                  <a:pt x="16777" y="1048"/>
                  <a:pt x="16777" y="1063"/>
                </a:cubicBezTo>
                <a:cubicBezTo>
                  <a:pt x="16777" y="1063"/>
                  <a:pt x="16777" y="1063"/>
                  <a:pt x="16777" y="1063"/>
                </a:cubicBezTo>
                <a:cubicBezTo>
                  <a:pt x="16777" y="1063"/>
                  <a:pt x="16777" y="1063"/>
                  <a:pt x="16777" y="1063"/>
                </a:cubicBezTo>
                <a:cubicBezTo>
                  <a:pt x="16777" y="1063"/>
                  <a:pt x="16777" y="1063"/>
                  <a:pt x="16777" y="1063"/>
                </a:cubicBezTo>
                <a:cubicBezTo>
                  <a:pt x="16777" y="1063"/>
                  <a:pt x="16777" y="1063"/>
                  <a:pt x="16777" y="1063"/>
                </a:cubicBezTo>
                <a:cubicBezTo>
                  <a:pt x="16767" y="1048"/>
                  <a:pt x="16767" y="1048"/>
                  <a:pt x="16767" y="1048"/>
                </a:cubicBezTo>
                <a:cubicBezTo>
                  <a:pt x="16749" y="1001"/>
                  <a:pt x="16731" y="954"/>
                  <a:pt x="16731" y="908"/>
                </a:cubicBezTo>
                <a:cubicBezTo>
                  <a:pt x="16731" y="877"/>
                  <a:pt x="16713" y="861"/>
                  <a:pt x="16703" y="861"/>
                </a:cubicBezTo>
                <a:cubicBezTo>
                  <a:pt x="16685" y="846"/>
                  <a:pt x="16667" y="846"/>
                  <a:pt x="16658" y="846"/>
                </a:cubicBezTo>
                <a:cubicBezTo>
                  <a:pt x="16648" y="846"/>
                  <a:pt x="16639" y="846"/>
                  <a:pt x="16639" y="861"/>
                </a:cubicBezTo>
                <a:cubicBezTo>
                  <a:pt x="16639" y="877"/>
                  <a:pt x="16630" y="892"/>
                  <a:pt x="16630" y="908"/>
                </a:cubicBezTo>
                <a:cubicBezTo>
                  <a:pt x="16630" y="923"/>
                  <a:pt x="16630" y="954"/>
                  <a:pt x="16630" y="986"/>
                </a:cubicBezTo>
                <a:cubicBezTo>
                  <a:pt x="16630" y="986"/>
                  <a:pt x="16630" y="986"/>
                  <a:pt x="16630" y="986"/>
                </a:cubicBezTo>
                <a:cubicBezTo>
                  <a:pt x="16630" y="986"/>
                  <a:pt x="16639" y="986"/>
                  <a:pt x="16639" y="1001"/>
                </a:cubicBezTo>
                <a:cubicBezTo>
                  <a:pt x="16639" y="986"/>
                  <a:pt x="16630" y="986"/>
                  <a:pt x="16630" y="986"/>
                </a:cubicBezTo>
                <a:cubicBezTo>
                  <a:pt x="16630" y="986"/>
                  <a:pt x="16630" y="986"/>
                  <a:pt x="16630" y="986"/>
                </a:cubicBezTo>
                <a:cubicBezTo>
                  <a:pt x="16612" y="970"/>
                  <a:pt x="16584" y="970"/>
                  <a:pt x="16566" y="923"/>
                </a:cubicBezTo>
                <a:cubicBezTo>
                  <a:pt x="16557" y="908"/>
                  <a:pt x="16529" y="892"/>
                  <a:pt x="16511" y="877"/>
                </a:cubicBezTo>
                <a:cubicBezTo>
                  <a:pt x="16502" y="877"/>
                  <a:pt x="16493" y="892"/>
                  <a:pt x="16484" y="908"/>
                </a:cubicBezTo>
                <a:cubicBezTo>
                  <a:pt x="16484" y="939"/>
                  <a:pt x="16475" y="970"/>
                  <a:pt x="16465" y="1017"/>
                </a:cubicBezTo>
                <a:cubicBezTo>
                  <a:pt x="16465" y="1017"/>
                  <a:pt x="16465" y="1032"/>
                  <a:pt x="16465" y="1048"/>
                </a:cubicBezTo>
                <a:cubicBezTo>
                  <a:pt x="16484" y="1079"/>
                  <a:pt x="16493" y="1125"/>
                  <a:pt x="16502" y="1156"/>
                </a:cubicBezTo>
                <a:close/>
                <a:moveTo>
                  <a:pt x="16795" y="1094"/>
                </a:moveTo>
                <a:cubicBezTo>
                  <a:pt x="16795" y="1094"/>
                  <a:pt x="16795" y="1094"/>
                  <a:pt x="16795" y="1094"/>
                </a:cubicBezTo>
                <a:cubicBezTo>
                  <a:pt x="16795" y="1094"/>
                  <a:pt x="16795" y="1094"/>
                  <a:pt x="16795" y="1094"/>
                </a:cubicBezTo>
                <a:cubicBezTo>
                  <a:pt x="16795" y="1094"/>
                  <a:pt x="16786" y="1094"/>
                  <a:pt x="16786" y="1079"/>
                </a:cubicBezTo>
                <a:cubicBezTo>
                  <a:pt x="16786" y="1079"/>
                  <a:pt x="16795" y="1094"/>
                  <a:pt x="16795" y="1094"/>
                </a:cubicBezTo>
                <a:close/>
                <a:moveTo>
                  <a:pt x="16648" y="1001"/>
                </a:moveTo>
                <a:cubicBezTo>
                  <a:pt x="16648" y="1017"/>
                  <a:pt x="16648" y="1017"/>
                  <a:pt x="16648" y="1017"/>
                </a:cubicBezTo>
                <a:cubicBezTo>
                  <a:pt x="16648" y="1001"/>
                  <a:pt x="16648" y="1001"/>
                  <a:pt x="16648" y="1001"/>
                </a:cubicBezTo>
                <a:cubicBezTo>
                  <a:pt x="16648" y="1001"/>
                  <a:pt x="16639" y="1001"/>
                  <a:pt x="16639" y="1001"/>
                </a:cubicBezTo>
                <a:cubicBezTo>
                  <a:pt x="16639" y="1001"/>
                  <a:pt x="16648" y="1001"/>
                  <a:pt x="16648" y="1001"/>
                </a:cubicBezTo>
                <a:close/>
                <a:moveTo>
                  <a:pt x="5437" y="2726"/>
                </a:moveTo>
                <a:cubicBezTo>
                  <a:pt x="5446" y="2710"/>
                  <a:pt x="5455" y="2695"/>
                  <a:pt x="5446" y="2679"/>
                </a:cubicBezTo>
                <a:cubicBezTo>
                  <a:pt x="5446" y="2648"/>
                  <a:pt x="5437" y="2648"/>
                  <a:pt x="5427" y="2633"/>
                </a:cubicBezTo>
                <a:cubicBezTo>
                  <a:pt x="5409" y="2633"/>
                  <a:pt x="5391" y="2633"/>
                  <a:pt x="5373" y="2633"/>
                </a:cubicBezTo>
                <a:cubicBezTo>
                  <a:pt x="5363" y="2633"/>
                  <a:pt x="5354" y="2617"/>
                  <a:pt x="5345" y="2617"/>
                </a:cubicBezTo>
                <a:cubicBezTo>
                  <a:pt x="5345" y="2617"/>
                  <a:pt x="5345" y="2617"/>
                  <a:pt x="5345" y="2617"/>
                </a:cubicBezTo>
                <a:cubicBezTo>
                  <a:pt x="5345" y="2617"/>
                  <a:pt x="5345" y="2617"/>
                  <a:pt x="5336" y="2617"/>
                </a:cubicBezTo>
                <a:cubicBezTo>
                  <a:pt x="5345" y="2617"/>
                  <a:pt x="5345" y="2617"/>
                  <a:pt x="5345" y="2617"/>
                </a:cubicBezTo>
                <a:cubicBezTo>
                  <a:pt x="5336" y="2602"/>
                  <a:pt x="5336" y="2602"/>
                  <a:pt x="5327" y="2586"/>
                </a:cubicBezTo>
                <a:cubicBezTo>
                  <a:pt x="5318" y="2586"/>
                  <a:pt x="5308" y="2571"/>
                  <a:pt x="5308" y="2571"/>
                </a:cubicBezTo>
                <a:cubicBezTo>
                  <a:pt x="5290" y="2571"/>
                  <a:pt x="5281" y="2586"/>
                  <a:pt x="5263" y="2586"/>
                </a:cubicBezTo>
                <a:cubicBezTo>
                  <a:pt x="5263" y="2602"/>
                  <a:pt x="5254" y="2602"/>
                  <a:pt x="5244" y="2617"/>
                </a:cubicBezTo>
                <a:cubicBezTo>
                  <a:pt x="5244" y="2648"/>
                  <a:pt x="5226" y="2664"/>
                  <a:pt x="5208" y="2679"/>
                </a:cubicBezTo>
                <a:cubicBezTo>
                  <a:pt x="5208" y="2695"/>
                  <a:pt x="5208" y="2710"/>
                  <a:pt x="5208" y="2710"/>
                </a:cubicBezTo>
                <a:cubicBezTo>
                  <a:pt x="5208" y="2726"/>
                  <a:pt x="5208" y="2742"/>
                  <a:pt x="5217" y="2757"/>
                </a:cubicBezTo>
                <a:cubicBezTo>
                  <a:pt x="5235" y="2804"/>
                  <a:pt x="5226" y="2835"/>
                  <a:pt x="5208" y="2881"/>
                </a:cubicBezTo>
                <a:cubicBezTo>
                  <a:pt x="5208" y="2897"/>
                  <a:pt x="5189" y="2897"/>
                  <a:pt x="5189" y="2881"/>
                </a:cubicBezTo>
                <a:cubicBezTo>
                  <a:pt x="5171" y="2866"/>
                  <a:pt x="5171" y="2835"/>
                  <a:pt x="5162" y="2804"/>
                </a:cubicBezTo>
                <a:cubicBezTo>
                  <a:pt x="5162" y="2788"/>
                  <a:pt x="5153" y="2773"/>
                  <a:pt x="5135" y="2773"/>
                </a:cubicBezTo>
                <a:cubicBezTo>
                  <a:pt x="5107" y="2773"/>
                  <a:pt x="5089" y="2804"/>
                  <a:pt x="5089" y="2866"/>
                </a:cubicBezTo>
                <a:cubicBezTo>
                  <a:pt x="5080" y="2897"/>
                  <a:pt x="5080" y="2928"/>
                  <a:pt x="5080" y="2975"/>
                </a:cubicBezTo>
                <a:cubicBezTo>
                  <a:pt x="5080" y="2990"/>
                  <a:pt x="5080" y="2990"/>
                  <a:pt x="5089" y="3006"/>
                </a:cubicBezTo>
                <a:cubicBezTo>
                  <a:pt x="5107" y="3006"/>
                  <a:pt x="5125" y="3037"/>
                  <a:pt x="5125" y="3068"/>
                </a:cubicBezTo>
                <a:cubicBezTo>
                  <a:pt x="5135" y="3130"/>
                  <a:pt x="5153" y="3177"/>
                  <a:pt x="5153" y="3239"/>
                </a:cubicBezTo>
                <a:cubicBezTo>
                  <a:pt x="5153" y="3270"/>
                  <a:pt x="5162" y="3301"/>
                  <a:pt x="5171" y="3332"/>
                </a:cubicBezTo>
                <a:cubicBezTo>
                  <a:pt x="5180" y="3332"/>
                  <a:pt x="5189" y="3348"/>
                  <a:pt x="5199" y="3332"/>
                </a:cubicBezTo>
                <a:cubicBezTo>
                  <a:pt x="5217" y="3316"/>
                  <a:pt x="5226" y="3285"/>
                  <a:pt x="5235" y="3285"/>
                </a:cubicBezTo>
                <a:cubicBezTo>
                  <a:pt x="5254" y="3270"/>
                  <a:pt x="5272" y="3254"/>
                  <a:pt x="5281" y="3254"/>
                </a:cubicBezTo>
                <a:cubicBezTo>
                  <a:pt x="5299" y="3239"/>
                  <a:pt x="5308" y="3223"/>
                  <a:pt x="5327" y="3208"/>
                </a:cubicBezTo>
                <a:cubicBezTo>
                  <a:pt x="5336" y="3208"/>
                  <a:pt x="5336" y="3192"/>
                  <a:pt x="5336" y="3192"/>
                </a:cubicBezTo>
                <a:cubicBezTo>
                  <a:pt x="5345" y="3146"/>
                  <a:pt x="5363" y="3099"/>
                  <a:pt x="5382" y="3068"/>
                </a:cubicBezTo>
                <a:cubicBezTo>
                  <a:pt x="5391" y="3052"/>
                  <a:pt x="5400" y="3021"/>
                  <a:pt x="5391" y="2975"/>
                </a:cubicBezTo>
                <a:cubicBezTo>
                  <a:pt x="5391" y="2959"/>
                  <a:pt x="5382" y="2944"/>
                  <a:pt x="5382" y="2912"/>
                </a:cubicBezTo>
                <a:cubicBezTo>
                  <a:pt x="5373" y="2881"/>
                  <a:pt x="5363" y="2866"/>
                  <a:pt x="5345" y="2850"/>
                </a:cubicBezTo>
                <a:cubicBezTo>
                  <a:pt x="5345" y="2850"/>
                  <a:pt x="5345" y="2850"/>
                  <a:pt x="5354" y="2835"/>
                </a:cubicBezTo>
                <a:cubicBezTo>
                  <a:pt x="5363" y="2835"/>
                  <a:pt x="5382" y="2819"/>
                  <a:pt x="5391" y="2804"/>
                </a:cubicBezTo>
                <a:cubicBezTo>
                  <a:pt x="5409" y="2804"/>
                  <a:pt x="5418" y="2788"/>
                  <a:pt x="5418" y="2773"/>
                </a:cubicBezTo>
                <a:cubicBezTo>
                  <a:pt x="5418" y="2742"/>
                  <a:pt x="5427" y="2742"/>
                  <a:pt x="5437" y="2726"/>
                </a:cubicBezTo>
                <a:close/>
                <a:moveTo>
                  <a:pt x="18186" y="14272"/>
                </a:moveTo>
                <a:cubicBezTo>
                  <a:pt x="18250" y="14272"/>
                  <a:pt x="18305" y="14272"/>
                  <a:pt x="18360" y="14272"/>
                </a:cubicBezTo>
                <a:cubicBezTo>
                  <a:pt x="18415" y="14287"/>
                  <a:pt x="18461" y="14256"/>
                  <a:pt x="18488" y="14163"/>
                </a:cubicBezTo>
                <a:cubicBezTo>
                  <a:pt x="18497" y="14163"/>
                  <a:pt x="18488" y="14148"/>
                  <a:pt x="18488" y="14132"/>
                </a:cubicBezTo>
                <a:cubicBezTo>
                  <a:pt x="18479" y="14116"/>
                  <a:pt x="18470" y="14116"/>
                  <a:pt x="18461" y="14132"/>
                </a:cubicBezTo>
                <a:cubicBezTo>
                  <a:pt x="18452" y="14132"/>
                  <a:pt x="18442" y="14163"/>
                  <a:pt x="18433" y="14163"/>
                </a:cubicBezTo>
                <a:cubicBezTo>
                  <a:pt x="18415" y="14194"/>
                  <a:pt x="18397" y="14210"/>
                  <a:pt x="18378" y="14194"/>
                </a:cubicBezTo>
                <a:cubicBezTo>
                  <a:pt x="18342" y="14194"/>
                  <a:pt x="18314" y="14194"/>
                  <a:pt x="18278" y="14179"/>
                </a:cubicBezTo>
                <a:cubicBezTo>
                  <a:pt x="18259" y="14179"/>
                  <a:pt x="18241" y="14163"/>
                  <a:pt x="18214" y="14163"/>
                </a:cubicBezTo>
                <a:cubicBezTo>
                  <a:pt x="18195" y="14163"/>
                  <a:pt x="18177" y="14210"/>
                  <a:pt x="18159" y="14210"/>
                </a:cubicBezTo>
                <a:cubicBezTo>
                  <a:pt x="18149" y="14210"/>
                  <a:pt x="18149" y="14225"/>
                  <a:pt x="18149" y="14225"/>
                </a:cubicBezTo>
                <a:cubicBezTo>
                  <a:pt x="18131" y="14241"/>
                  <a:pt x="18122" y="14256"/>
                  <a:pt x="18122" y="14287"/>
                </a:cubicBezTo>
                <a:cubicBezTo>
                  <a:pt x="18122" y="14303"/>
                  <a:pt x="18122" y="14318"/>
                  <a:pt x="18122" y="14334"/>
                </a:cubicBezTo>
                <a:cubicBezTo>
                  <a:pt x="18113" y="14365"/>
                  <a:pt x="18113" y="14381"/>
                  <a:pt x="18104" y="14396"/>
                </a:cubicBezTo>
                <a:cubicBezTo>
                  <a:pt x="18095" y="14412"/>
                  <a:pt x="18085" y="14458"/>
                  <a:pt x="18085" y="14489"/>
                </a:cubicBezTo>
                <a:cubicBezTo>
                  <a:pt x="18085" y="14520"/>
                  <a:pt x="18076" y="14552"/>
                  <a:pt x="18076" y="14583"/>
                </a:cubicBezTo>
                <a:cubicBezTo>
                  <a:pt x="18067" y="14598"/>
                  <a:pt x="18058" y="14629"/>
                  <a:pt x="18058" y="14645"/>
                </a:cubicBezTo>
                <a:cubicBezTo>
                  <a:pt x="18049" y="14676"/>
                  <a:pt x="18058" y="14691"/>
                  <a:pt x="18067" y="14723"/>
                </a:cubicBezTo>
                <a:cubicBezTo>
                  <a:pt x="18076" y="14723"/>
                  <a:pt x="18085" y="14738"/>
                  <a:pt x="18085" y="14738"/>
                </a:cubicBezTo>
                <a:cubicBezTo>
                  <a:pt x="18104" y="14769"/>
                  <a:pt x="18104" y="14785"/>
                  <a:pt x="18104" y="14816"/>
                </a:cubicBezTo>
                <a:cubicBezTo>
                  <a:pt x="18095" y="14847"/>
                  <a:pt x="18085" y="14878"/>
                  <a:pt x="18095" y="14909"/>
                </a:cubicBezTo>
                <a:cubicBezTo>
                  <a:pt x="18095" y="14925"/>
                  <a:pt x="18095" y="14940"/>
                  <a:pt x="18104" y="14940"/>
                </a:cubicBezTo>
                <a:cubicBezTo>
                  <a:pt x="18113" y="14971"/>
                  <a:pt x="18140" y="14956"/>
                  <a:pt x="18149" y="14956"/>
                </a:cubicBezTo>
                <a:cubicBezTo>
                  <a:pt x="18168" y="14940"/>
                  <a:pt x="18159" y="14925"/>
                  <a:pt x="18159" y="14909"/>
                </a:cubicBezTo>
                <a:cubicBezTo>
                  <a:pt x="18159" y="14816"/>
                  <a:pt x="18177" y="14738"/>
                  <a:pt x="18177" y="14660"/>
                </a:cubicBezTo>
                <a:cubicBezTo>
                  <a:pt x="18177" y="14660"/>
                  <a:pt x="18186" y="14645"/>
                  <a:pt x="18186" y="14645"/>
                </a:cubicBezTo>
                <a:cubicBezTo>
                  <a:pt x="18195" y="14645"/>
                  <a:pt x="18195" y="14660"/>
                  <a:pt x="18195" y="14660"/>
                </a:cubicBezTo>
                <a:cubicBezTo>
                  <a:pt x="18195" y="14707"/>
                  <a:pt x="18195" y="14754"/>
                  <a:pt x="18223" y="14785"/>
                </a:cubicBezTo>
                <a:cubicBezTo>
                  <a:pt x="18232" y="14800"/>
                  <a:pt x="18232" y="14816"/>
                  <a:pt x="18232" y="14831"/>
                </a:cubicBezTo>
                <a:cubicBezTo>
                  <a:pt x="18241" y="14862"/>
                  <a:pt x="18241" y="14878"/>
                  <a:pt x="18268" y="14878"/>
                </a:cubicBezTo>
                <a:cubicBezTo>
                  <a:pt x="18278" y="14878"/>
                  <a:pt x="18278" y="14878"/>
                  <a:pt x="18287" y="14878"/>
                </a:cubicBezTo>
                <a:cubicBezTo>
                  <a:pt x="18287" y="14878"/>
                  <a:pt x="18287" y="14862"/>
                  <a:pt x="18287" y="14862"/>
                </a:cubicBezTo>
                <a:cubicBezTo>
                  <a:pt x="18287" y="14862"/>
                  <a:pt x="18287" y="14862"/>
                  <a:pt x="18287" y="14862"/>
                </a:cubicBezTo>
                <a:cubicBezTo>
                  <a:pt x="18287" y="14862"/>
                  <a:pt x="18287" y="14862"/>
                  <a:pt x="18287" y="14878"/>
                </a:cubicBezTo>
                <a:cubicBezTo>
                  <a:pt x="18287" y="14878"/>
                  <a:pt x="18287" y="14878"/>
                  <a:pt x="18287" y="14878"/>
                </a:cubicBezTo>
                <a:cubicBezTo>
                  <a:pt x="18287" y="14893"/>
                  <a:pt x="18287" y="14925"/>
                  <a:pt x="18305" y="14925"/>
                </a:cubicBezTo>
                <a:cubicBezTo>
                  <a:pt x="18305" y="14940"/>
                  <a:pt x="18314" y="14940"/>
                  <a:pt x="18314" y="14940"/>
                </a:cubicBezTo>
                <a:cubicBezTo>
                  <a:pt x="18323" y="14956"/>
                  <a:pt x="18342" y="14940"/>
                  <a:pt x="18342" y="14925"/>
                </a:cubicBezTo>
                <a:cubicBezTo>
                  <a:pt x="18351" y="14878"/>
                  <a:pt x="18351" y="14847"/>
                  <a:pt x="18351" y="14816"/>
                </a:cubicBezTo>
                <a:cubicBezTo>
                  <a:pt x="18351" y="14785"/>
                  <a:pt x="18342" y="14769"/>
                  <a:pt x="18333" y="14769"/>
                </a:cubicBezTo>
                <a:cubicBezTo>
                  <a:pt x="18323" y="14769"/>
                  <a:pt x="18314" y="14754"/>
                  <a:pt x="18314" y="14754"/>
                </a:cubicBezTo>
                <a:cubicBezTo>
                  <a:pt x="18305" y="14738"/>
                  <a:pt x="18296" y="14723"/>
                  <a:pt x="18296" y="14707"/>
                </a:cubicBezTo>
                <a:cubicBezTo>
                  <a:pt x="18305" y="14676"/>
                  <a:pt x="18296" y="14660"/>
                  <a:pt x="18287" y="14645"/>
                </a:cubicBezTo>
                <a:cubicBezTo>
                  <a:pt x="18278" y="14614"/>
                  <a:pt x="18268" y="14598"/>
                  <a:pt x="18259" y="14567"/>
                </a:cubicBezTo>
                <a:cubicBezTo>
                  <a:pt x="18259" y="14567"/>
                  <a:pt x="18259" y="14536"/>
                  <a:pt x="18268" y="14536"/>
                </a:cubicBezTo>
                <a:cubicBezTo>
                  <a:pt x="18278" y="14520"/>
                  <a:pt x="18296" y="14505"/>
                  <a:pt x="18305" y="14489"/>
                </a:cubicBezTo>
                <a:cubicBezTo>
                  <a:pt x="18314" y="14474"/>
                  <a:pt x="18323" y="14489"/>
                  <a:pt x="18333" y="14489"/>
                </a:cubicBezTo>
                <a:cubicBezTo>
                  <a:pt x="18342" y="14489"/>
                  <a:pt x="18351" y="14489"/>
                  <a:pt x="18360" y="14489"/>
                </a:cubicBezTo>
                <a:cubicBezTo>
                  <a:pt x="18369" y="14489"/>
                  <a:pt x="18369" y="14489"/>
                  <a:pt x="18369" y="14474"/>
                </a:cubicBezTo>
                <a:cubicBezTo>
                  <a:pt x="18378" y="14458"/>
                  <a:pt x="18378" y="14427"/>
                  <a:pt x="18378" y="14396"/>
                </a:cubicBezTo>
                <a:cubicBezTo>
                  <a:pt x="18378" y="14396"/>
                  <a:pt x="18369" y="14381"/>
                  <a:pt x="18369" y="14381"/>
                </a:cubicBezTo>
                <a:cubicBezTo>
                  <a:pt x="18360" y="14381"/>
                  <a:pt x="18342" y="14365"/>
                  <a:pt x="18333" y="14381"/>
                </a:cubicBezTo>
                <a:cubicBezTo>
                  <a:pt x="18314" y="14381"/>
                  <a:pt x="18296" y="14396"/>
                  <a:pt x="18268" y="14396"/>
                </a:cubicBezTo>
                <a:cubicBezTo>
                  <a:pt x="18250" y="14396"/>
                  <a:pt x="18223" y="14412"/>
                  <a:pt x="18214" y="14443"/>
                </a:cubicBezTo>
                <a:cubicBezTo>
                  <a:pt x="18204" y="14458"/>
                  <a:pt x="18195" y="14458"/>
                  <a:pt x="18195" y="14443"/>
                </a:cubicBezTo>
                <a:cubicBezTo>
                  <a:pt x="18168" y="14427"/>
                  <a:pt x="18159" y="14396"/>
                  <a:pt x="18149" y="14365"/>
                </a:cubicBezTo>
                <a:cubicBezTo>
                  <a:pt x="18140" y="14318"/>
                  <a:pt x="18168" y="14272"/>
                  <a:pt x="18186" y="14272"/>
                </a:cubicBezTo>
                <a:close/>
                <a:moveTo>
                  <a:pt x="18296" y="14847"/>
                </a:moveTo>
                <a:cubicBezTo>
                  <a:pt x="18305" y="14847"/>
                  <a:pt x="18305" y="14847"/>
                  <a:pt x="18305" y="14847"/>
                </a:cubicBezTo>
                <a:cubicBezTo>
                  <a:pt x="18305" y="14831"/>
                  <a:pt x="18314" y="14831"/>
                  <a:pt x="18314" y="14831"/>
                </a:cubicBezTo>
                <a:cubicBezTo>
                  <a:pt x="18323" y="14831"/>
                  <a:pt x="18323" y="14831"/>
                  <a:pt x="18323" y="14847"/>
                </a:cubicBezTo>
                <a:cubicBezTo>
                  <a:pt x="18323" y="14847"/>
                  <a:pt x="18323" y="14847"/>
                  <a:pt x="18323" y="14847"/>
                </a:cubicBezTo>
                <a:cubicBezTo>
                  <a:pt x="18314" y="14847"/>
                  <a:pt x="18305" y="14847"/>
                  <a:pt x="18305" y="14847"/>
                </a:cubicBezTo>
                <a:cubicBezTo>
                  <a:pt x="18305" y="14847"/>
                  <a:pt x="18305" y="14847"/>
                  <a:pt x="18305" y="14847"/>
                </a:cubicBezTo>
                <a:cubicBezTo>
                  <a:pt x="18296" y="14847"/>
                  <a:pt x="18296" y="14847"/>
                  <a:pt x="18296" y="14847"/>
                </a:cubicBezTo>
                <a:cubicBezTo>
                  <a:pt x="18296" y="14847"/>
                  <a:pt x="18296" y="14847"/>
                  <a:pt x="18296" y="14847"/>
                </a:cubicBezTo>
                <a:close/>
                <a:moveTo>
                  <a:pt x="6965" y="8305"/>
                </a:moveTo>
                <a:cubicBezTo>
                  <a:pt x="6965" y="8305"/>
                  <a:pt x="6965" y="8305"/>
                  <a:pt x="6965" y="8305"/>
                </a:cubicBezTo>
                <a:cubicBezTo>
                  <a:pt x="6965" y="8305"/>
                  <a:pt x="6965" y="8305"/>
                  <a:pt x="6965" y="8305"/>
                </a:cubicBezTo>
                <a:cubicBezTo>
                  <a:pt x="6965" y="8305"/>
                  <a:pt x="6965" y="8305"/>
                  <a:pt x="6965" y="8305"/>
                </a:cubicBezTo>
                <a:close/>
                <a:moveTo>
                  <a:pt x="6938" y="8103"/>
                </a:moveTo>
                <a:cubicBezTo>
                  <a:pt x="6938" y="8087"/>
                  <a:pt x="6938" y="8072"/>
                  <a:pt x="6938" y="8072"/>
                </a:cubicBezTo>
                <a:cubicBezTo>
                  <a:pt x="6928" y="8056"/>
                  <a:pt x="6928" y="8040"/>
                  <a:pt x="6919" y="8040"/>
                </a:cubicBezTo>
                <a:cubicBezTo>
                  <a:pt x="6910" y="8025"/>
                  <a:pt x="6910" y="8025"/>
                  <a:pt x="6901" y="8025"/>
                </a:cubicBezTo>
                <a:cubicBezTo>
                  <a:pt x="6892" y="8040"/>
                  <a:pt x="6883" y="8040"/>
                  <a:pt x="6874" y="8040"/>
                </a:cubicBezTo>
                <a:cubicBezTo>
                  <a:pt x="6864" y="8056"/>
                  <a:pt x="6846" y="8056"/>
                  <a:pt x="6828" y="8056"/>
                </a:cubicBezTo>
                <a:cubicBezTo>
                  <a:pt x="6809" y="8040"/>
                  <a:pt x="6809" y="8040"/>
                  <a:pt x="6809" y="8009"/>
                </a:cubicBezTo>
                <a:cubicBezTo>
                  <a:pt x="6809" y="8009"/>
                  <a:pt x="6809" y="7994"/>
                  <a:pt x="6809" y="7994"/>
                </a:cubicBezTo>
                <a:cubicBezTo>
                  <a:pt x="6809" y="7978"/>
                  <a:pt x="6809" y="7947"/>
                  <a:pt x="6791" y="7947"/>
                </a:cubicBezTo>
                <a:cubicBezTo>
                  <a:pt x="6782" y="7947"/>
                  <a:pt x="6782" y="7947"/>
                  <a:pt x="6773" y="7947"/>
                </a:cubicBezTo>
                <a:cubicBezTo>
                  <a:pt x="6773" y="7947"/>
                  <a:pt x="6773" y="7947"/>
                  <a:pt x="6773" y="7947"/>
                </a:cubicBezTo>
                <a:cubicBezTo>
                  <a:pt x="6764" y="7963"/>
                  <a:pt x="6764" y="7963"/>
                  <a:pt x="6764" y="7963"/>
                </a:cubicBezTo>
                <a:cubicBezTo>
                  <a:pt x="6773" y="7947"/>
                  <a:pt x="6773" y="7947"/>
                  <a:pt x="6773" y="7947"/>
                </a:cubicBezTo>
                <a:cubicBezTo>
                  <a:pt x="6773" y="7947"/>
                  <a:pt x="6773" y="7947"/>
                  <a:pt x="6773" y="7947"/>
                </a:cubicBezTo>
                <a:cubicBezTo>
                  <a:pt x="6782" y="7916"/>
                  <a:pt x="6791" y="7885"/>
                  <a:pt x="6809" y="7854"/>
                </a:cubicBezTo>
                <a:cubicBezTo>
                  <a:pt x="6828" y="7823"/>
                  <a:pt x="6837" y="7792"/>
                  <a:pt x="6846" y="7761"/>
                </a:cubicBezTo>
                <a:cubicBezTo>
                  <a:pt x="6846" y="7761"/>
                  <a:pt x="6846" y="7745"/>
                  <a:pt x="6846" y="7745"/>
                </a:cubicBezTo>
                <a:cubicBezTo>
                  <a:pt x="6846" y="7730"/>
                  <a:pt x="6837" y="7730"/>
                  <a:pt x="6828" y="7730"/>
                </a:cubicBezTo>
                <a:cubicBezTo>
                  <a:pt x="6800" y="7745"/>
                  <a:pt x="6782" y="7761"/>
                  <a:pt x="6764" y="7792"/>
                </a:cubicBezTo>
                <a:cubicBezTo>
                  <a:pt x="6718" y="7870"/>
                  <a:pt x="6691" y="7963"/>
                  <a:pt x="6663" y="8040"/>
                </a:cubicBezTo>
                <a:cubicBezTo>
                  <a:pt x="6645" y="8087"/>
                  <a:pt x="6626" y="8118"/>
                  <a:pt x="6599" y="8149"/>
                </a:cubicBezTo>
                <a:cubicBezTo>
                  <a:pt x="6590" y="8149"/>
                  <a:pt x="6590" y="8165"/>
                  <a:pt x="6599" y="8180"/>
                </a:cubicBezTo>
                <a:cubicBezTo>
                  <a:pt x="6608" y="8196"/>
                  <a:pt x="6599" y="8211"/>
                  <a:pt x="6590" y="8227"/>
                </a:cubicBezTo>
                <a:cubicBezTo>
                  <a:pt x="6581" y="8243"/>
                  <a:pt x="6572" y="8258"/>
                  <a:pt x="6572" y="8274"/>
                </a:cubicBezTo>
                <a:cubicBezTo>
                  <a:pt x="6562" y="8274"/>
                  <a:pt x="6572" y="8305"/>
                  <a:pt x="6572" y="8305"/>
                </a:cubicBezTo>
                <a:cubicBezTo>
                  <a:pt x="6581" y="8305"/>
                  <a:pt x="6590" y="8320"/>
                  <a:pt x="6599" y="8320"/>
                </a:cubicBezTo>
                <a:cubicBezTo>
                  <a:pt x="6626" y="8305"/>
                  <a:pt x="6654" y="8305"/>
                  <a:pt x="6672" y="8320"/>
                </a:cubicBezTo>
                <a:cubicBezTo>
                  <a:pt x="6700" y="8336"/>
                  <a:pt x="6718" y="8336"/>
                  <a:pt x="6736" y="8320"/>
                </a:cubicBezTo>
                <a:cubicBezTo>
                  <a:pt x="6764" y="8305"/>
                  <a:pt x="6782" y="8336"/>
                  <a:pt x="6800" y="8351"/>
                </a:cubicBezTo>
                <a:cubicBezTo>
                  <a:pt x="6800" y="8351"/>
                  <a:pt x="6800" y="8351"/>
                  <a:pt x="6800" y="8367"/>
                </a:cubicBezTo>
                <a:cubicBezTo>
                  <a:pt x="6791" y="8367"/>
                  <a:pt x="6782" y="8382"/>
                  <a:pt x="6773" y="8398"/>
                </a:cubicBezTo>
                <a:cubicBezTo>
                  <a:pt x="6773" y="8398"/>
                  <a:pt x="6773" y="8413"/>
                  <a:pt x="6773" y="8429"/>
                </a:cubicBezTo>
                <a:cubicBezTo>
                  <a:pt x="6782" y="8429"/>
                  <a:pt x="6782" y="8429"/>
                  <a:pt x="6791" y="8429"/>
                </a:cubicBezTo>
                <a:cubicBezTo>
                  <a:pt x="6800" y="8429"/>
                  <a:pt x="6809" y="8429"/>
                  <a:pt x="6819" y="8413"/>
                </a:cubicBezTo>
                <a:cubicBezTo>
                  <a:pt x="6828" y="8367"/>
                  <a:pt x="6855" y="8367"/>
                  <a:pt x="6874" y="8336"/>
                </a:cubicBezTo>
                <a:cubicBezTo>
                  <a:pt x="6874" y="8336"/>
                  <a:pt x="6883" y="8336"/>
                  <a:pt x="6883" y="8351"/>
                </a:cubicBezTo>
                <a:cubicBezTo>
                  <a:pt x="6874" y="8367"/>
                  <a:pt x="6874" y="8382"/>
                  <a:pt x="6874" y="8413"/>
                </a:cubicBezTo>
                <a:cubicBezTo>
                  <a:pt x="6874" y="8413"/>
                  <a:pt x="6874" y="8429"/>
                  <a:pt x="6874" y="8429"/>
                </a:cubicBezTo>
                <a:cubicBezTo>
                  <a:pt x="6892" y="8445"/>
                  <a:pt x="6910" y="8476"/>
                  <a:pt x="6928" y="8476"/>
                </a:cubicBezTo>
                <a:cubicBezTo>
                  <a:pt x="6938" y="8476"/>
                  <a:pt x="6947" y="8460"/>
                  <a:pt x="6956" y="8460"/>
                </a:cubicBezTo>
                <a:cubicBezTo>
                  <a:pt x="6956" y="8429"/>
                  <a:pt x="6965" y="8398"/>
                  <a:pt x="6974" y="8367"/>
                </a:cubicBezTo>
                <a:cubicBezTo>
                  <a:pt x="6974" y="8336"/>
                  <a:pt x="6974" y="8320"/>
                  <a:pt x="6965" y="8305"/>
                </a:cubicBezTo>
                <a:cubicBezTo>
                  <a:pt x="6965" y="8305"/>
                  <a:pt x="6965" y="8305"/>
                  <a:pt x="6956" y="8305"/>
                </a:cubicBezTo>
                <a:cubicBezTo>
                  <a:pt x="6956" y="8305"/>
                  <a:pt x="6956" y="8320"/>
                  <a:pt x="6956" y="8320"/>
                </a:cubicBezTo>
                <a:cubicBezTo>
                  <a:pt x="6956" y="8320"/>
                  <a:pt x="6956" y="8305"/>
                  <a:pt x="6956" y="8305"/>
                </a:cubicBezTo>
                <a:cubicBezTo>
                  <a:pt x="6956" y="8305"/>
                  <a:pt x="6956" y="8305"/>
                  <a:pt x="6956" y="8305"/>
                </a:cubicBezTo>
                <a:cubicBezTo>
                  <a:pt x="6956" y="8305"/>
                  <a:pt x="6965" y="8305"/>
                  <a:pt x="6965" y="8305"/>
                </a:cubicBezTo>
                <a:cubicBezTo>
                  <a:pt x="6956" y="8289"/>
                  <a:pt x="6938" y="8289"/>
                  <a:pt x="6928" y="8289"/>
                </a:cubicBezTo>
                <a:cubicBezTo>
                  <a:pt x="6919" y="8289"/>
                  <a:pt x="6919" y="8274"/>
                  <a:pt x="6919" y="8274"/>
                </a:cubicBezTo>
                <a:cubicBezTo>
                  <a:pt x="6928" y="8258"/>
                  <a:pt x="6928" y="8243"/>
                  <a:pt x="6928" y="8243"/>
                </a:cubicBezTo>
                <a:cubicBezTo>
                  <a:pt x="6938" y="8227"/>
                  <a:pt x="6947" y="8211"/>
                  <a:pt x="6956" y="8196"/>
                </a:cubicBezTo>
                <a:cubicBezTo>
                  <a:pt x="6956" y="8196"/>
                  <a:pt x="6956" y="8196"/>
                  <a:pt x="6956" y="8180"/>
                </a:cubicBezTo>
                <a:cubicBezTo>
                  <a:pt x="6956" y="8180"/>
                  <a:pt x="6947" y="8180"/>
                  <a:pt x="6947" y="8180"/>
                </a:cubicBezTo>
                <a:cubicBezTo>
                  <a:pt x="6938" y="8180"/>
                  <a:pt x="6928" y="8180"/>
                  <a:pt x="6919" y="8165"/>
                </a:cubicBezTo>
                <a:cubicBezTo>
                  <a:pt x="6919" y="8165"/>
                  <a:pt x="6919" y="8149"/>
                  <a:pt x="6928" y="8134"/>
                </a:cubicBezTo>
                <a:cubicBezTo>
                  <a:pt x="6928" y="8118"/>
                  <a:pt x="6938" y="8118"/>
                  <a:pt x="6938" y="8103"/>
                </a:cubicBezTo>
                <a:close/>
                <a:moveTo>
                  <a:pt x="4476" y="1436"/>
                </a:moveTo>
                <a:cubicBezTo>
                  <a:pt x="4503" y="1452"/>
                  <a:pt x="4521" y="1467"/>
                  <a:pt x="4531" y="1467"/>
                </a:cubicBezTo>
                <a:cubicBezTo>
                  <a:pt x="4549" y="1483"/>
                  <a:pt x="4549" y="1498"/>
                  <a:pt x="4558" y="1514"/>
                </a:cubicBezTo>
                <a:cubicBezTo>
                  <a:pt x="4567" y="1529"/>
                  <a:pt x="4585" y="1529"/>
                  <a:pt x="4595" y="1529"/>
                </a:cubicBezTo>
                <a:cubicBezTo>
                  <a:pt x="4613" y="1514"/>
                  <a:pt x="4622" y="1483"/>
                  <a:pt x="4640" y="1467"/>
                </a:cubicBezTo>
                <a:cubicBezTo>
                  <a:pt x="4640" y="1467"/>
                  <a:pt x="4649" y="1467"/>
                  <a:pt x="4649" y="1467"/>
                </a:cubicBezTo>
                <a:cubicBezTo>
                  <a:pt x="4659" y="1483"/>
                  <a:pt x="4668" y="1483"/>
                  <a:pt x="4668" y="1467"/>
                </a:cubicBezTo>
                <a:cubicBezTo>
                  <a:pt x="4686" y="1436"/>
                  <a:pt x="4695" y="1405"/>
                  <a:pt x="4704" y="1374"/>
                </a:cubicBezTo>
                <a:cubicBezTo>
                  <a:pt x="4723" y="1358"/>
                  <a:pt x="4741" y="1327"/>
                  <a:pt x="4750" y="1296"/>
                </a:cubicBezTo>
                <a:cubicBezTo>
                  <a:pt x="4759" y="1296"/>
                  <a:pt x="4759" y="1296"/>
                  <a:pt x="4768" y="1296"/>
                </a:cubicBezTo>
                <a:cubicBezTo>
                  <a:pt x="4768" y="1296"/>
                  <a:pt x="4768" y="1312"/>
                  <a:pt x="4768" y="1327"/>
                </a:cubicBezTo>
                <a:cubicBezTo>
                  <a:pt x="4759" y="1358"/>
                  <a:pt x="4741" y="1390"/>
                  <a:pt x="4732" y="1421"/>
                </a:cubicBezTo>
                <a:cubicBezTo>
                  <a:pt x="4723" y="1436"/>
                  <a:pt x="4732" y="1452"/>
                  <a:pt x="4732" y="1483"/>
                </a:cubicBezTo>
                <a:cubicBezTo>
                  <a:pt x="4732" y="1498"/>
                  <a:pt x="4750" y="1498"/>
                  <a:pt x="4759" y="1498"/>
                </a:cubicBezTo>
                <a:cubicBezTo>
                  <a:pt x="4768" y="1483"/>
                  <a:pt x="4778" y="1483"/>
                  <a:pt x="4778" y="1467"/>
                </a:cubicBezTo>
                <a:cubicBezTo>
                  <a:pt x="4787" y="1436"/>
                  <a:pt x="4805" y="1421"/>
                  <a:pt x="4823" y="1421"/>
                </a:cubicBezTo>
                <a:cubicBezTo>
                  <a:pt x="4833" y="1421"/>
                  <a:pt x="4833" y="1405"/>
                  <a:pt x="4842" y="1405"/>
                </a:cubicBezTo>
                <a:cubicBezTo>
                  <a:pt x="4851" y="1390"/>
                  <a:pt x="4860" y="1390"/>
                  <a:pt x="4860" y="1374"/>
                </a:cubicBezTo>
                <a:cubicBezTo>
                  <a:pt x="4878" y="1327"/>
                  <a:pt x="4906" y="1312"/>
                  <a:pt x="4915" y="1250"/>
                </a:cubicBezTo>
                <a:cubicBezTo>
                  <a:pt x="4915" y="1234"/>
                  <a:pt x="4924" y="1219"/>
                  <a:pt x="4933" y="1219"/>
                </a:cubicBezTo>
                <a:cubicBezTo>
                  <a:pt x="4933" y="1219"/>
                  <a:pt x="4942" y="1203"/>
                  <a:pt x="4952" y="1203"/>
                </a:cubicBezTo>
                <a:cubicBezTo>
                  <a:pt x="4961" y="1188"/>
                  <a:pt x="4961" y="1188"/>
                  <a:pt x="4961" y="1172"/>
                </a:cubicBezTo>
                <a:cubicBezTo>
                  <a:pt x="4961" y="1156"/>
                  <a:pt x="4961" y="1125"/>
                  <a:pt x="4961" y="1110"/>
                </a:cubicBezTo>
                <a:cubicBezTo>
                  <a:pt x="4961" y="1094"/>
                  <a:pt x="4952" y="1063"/>
                  <a:pt x="4952" y="1079"/>
                </a:cubicBezTo>
                <a:cubicBezTo>
                  <a:pt x="4942" y="1079"/>
                  <a:pt x="4933" y="1079"/>
                  <a:pt x="4924" y="1094"/>
                </a:cubicBezTo>
                <a:cubicBezTo>
                  <a:pt x="4915" y="1110"/>
                  <a:pt x="4906" y="1125"/>
                  <a:pt x="4897" y="1110"/>
                </a:cubicBezTo>
                <a:cubicBezTo>
                  <a:pt x="4878" y="1079"/>
                  <a:pt x="4851" y="1079"/>
                  <a:pt x="4833" y="1063"/>
                </a:cubicBezTo>
                <a:cubicBezTo>
                  <a:pt x="4814" y="1063"/>
                  <a:pt x="4805" y="1079"/>
                  <a:pt x="4787" y="1094"/>
                </a:cubicBezTo>
                <a:cubicBezTo>
                  <a:pt x="4732" y="1156"/>
                  <a:pt x="4677" y="1219"/>
                  <a:pt x="4613" y="1250"/>
                </a:cubicBezTo>
                <a:cubicBezTo>
                  <a:pt x="4595" y="1250"/>
                  <a:pt x="4585" y="1265"/>
                  <a:pt x="4567" y="1281"/>
                </a:cubicBezTo>
                <a:cubicBezTo>
                  <a:pt x="4540" y="1281"/>
                  <a:pt x="4521" y="1296"/>
                  <a:pt x="4494" y="1327"/>
                </a:cubicBezTo>
                <a:cubicBezTo>
                  <a:pt x="4476" y="1343"/>
                  <a:pt x="4466" y="1390"/>
                  <a:pt x="4466" y="1421"/>
                </a:cubicBezTo>
                <a:cubicBezTo>
                  <a:pt x="4466" y="1421"/>
                  <a:pt x="4476" y="1436"/>
                  <a:pt x="4476" y="1436"/>
                </a:cubicBezTo>
                <a:close/>
                <a:moveTo>
                  <a:pt x="10901" y="1887"/>
                </a:moveTo>
                <a:cubicBezTo>
                  <a:pt x="10910" y="1949"/>
                  <a:pt x="10928" y="1965"/>
                  <a:pt x="10965" y="1965"/>
                </a:cubicBezTo>
                <a:cubicBezTo>
                  <a:pt x="10974" y="1965"/>
                  <a:pt x="10983" y="1965"/>
                  <a:pt x="11001" y="1965"/>
                </a:cubicBezTo>
                <a:cubicBezTo>
                  <a:pt x="11001" y="1965"/>
                  <a:pt x="11001" y="1965"/>
                  <a:pt x="11001" y="1965"/>
                </a:cubicBezTo>
                <a:cubicBezTo>
                  <a:pt x="11001" y="1965"/>
                  <a:pt x="11001" y="1965"/>
                  <a:pt x="11011" y="1965"/>
                </a:cubicBezTo>
                <a:cubicBezTo>
                  <a:pt x="11011" y="1949"/>
                  <a:pt x="11020" y="1949"/>
                  <a:pt x="11020" y="1949"/>
                </a:cubicBezTo>
                <a:cubicBezTo>
                  <a:pt x="11029" y="1949"/>
                  <a:pt x="11029" y="1949"/>
                  <a:pt x="11029" y="1949"/>
                </a:cubicBezTo>
                <a:cubicBezTo>
                  <a:pt x="11029" y="1949"/>
                  <a:pt x="11029" y="1965"/>
                  <a:pt x="11020" y="1965"/>
                </a:cubicBezTo>
                <a:cubicBezTo>
                  <a:pt x="11020" y="1965"/>
                  <a:pt x="11011" y="1965"/>
                  <a:pt x="11011" y="1965"/>
                </a:cubicBezTo>
                <a:cubicBezTo>
                  <a:pt x="11001" y="1965"/>
                  <a:pt x="11001" y="1965"/>
                  <a:pt x="11001" y="1965"/>
                </a:cubicBezTo>
                <a:cubicBezTo>
                  <a:pt x="11001" y="1965"/>
                  <a:pt x="11001" y="1965"/>
                  <a:pt x="11001" y="1965"/>
                </a:cubicBezTo>
                <a:cubicBezTo>
                  <a:pt x="10992" y="1965"/>
                  <a:pt x="10992" y="1980"/>
                  <a:pt x="10983" y="1980"/>
                </a:cubicBezTo>
                <a:cubicBezTo>
                  <a:pt x="10974" y="1996"/>
                  <a:pt x="10974" y="2027"/>
                  <a:pt x="10983" y="2027"/>
                </a:cubicBezTo>
                <a:cubicBezTo>
                  <a:pt x="11001" y="2042"/>
                  <a:pt x="11011" y="2058"/>
                  <a:pt x="11029" y="2073"/>
                </a:cubicBezTo>
                <a:cubicBezTo>
                  <a:pt x="11038" y="2089"/>
                  <a:pt x="11056" y="2089"/>
                  <a:pt x="11065" y="2089"/>
                </a:cubicBezTo>
                <a:cubicBezTo>
                  <a:pt x="11093" y="2073"/>
                  <a:pt x="11102" y="2073"/>
                  <a:pt x="11120" y="2104"/>
                </a:cubicBezTo>
                <a:cubicBezTo>
                  <a:pt x="11139" y="2135"/>
                  <a:pt x="11148" y="2135"/>
                  <a:pt x="11175" y="2104"/>
                </a:cubicBezTo>
                <a:cubicBezTo>
                  <a:pt x="11184" y="2089"/>
                  <a:pt x="11184" y="2073"/>
                  <a:pt x="11203" y="2073"/>
                </a:cubicBezTo>
                <a:cubicBezTo>
                  <a:pt x="11230" y="2073"/>
                  <a:pt x="11239" y="2058"/>
                  <a:pt x="11248" y="2011"/>
                </a:cubicBezTo>
                <a:cubicBezTo>
                  <a:pt x="11248" y="1980"/>
                  <a:pt x="11258" y="1965"/>
                  <a:pt x="11267" y="1933"/>
                </a:cubicBezTo>
                <a:cubicBezTo>
                  <a:pt x="11294" y="1902"/>
                  <a:pt x="11294" y="1856"/>
                  <a:pt x="11294" y="1809"/>
                </a:cubicBezTo>
                <a:cubicBezTo>
                  <a:pt x="11276" y="1794"/>
                  <a:pt x="11267" y="1778"/>
                  <a:pt x="11248" y="1778"/>
                </a:cubicBezTo>
                <a:cubicBezTo>
                  <a:pt x="11221" y="1763"/>
                  <a:pt x="11194" y="1747"/>
                  <a:pt x="11166" y="1731"/>
                </a:cubicBezTo>
                <a:cubicBezTo>
                  <a:pt x="11148" y="1716"/>
                  <a:pt x="11139" y="1731"/>
                  <a:pt x="11129" y="1747"/>
                </a:cubicBezTo>
                <a:cubicBezTo>
                  <a:pt x="11120" y="1763"/>
                  <a:pt x="11120" y="1763"/>
                  <a:pt x="11111" y="1731"/>
                </a:cubicBezTo>
                <a:cubicBezTo>
                  <a:pt x="11111" y="1731"/>
                  <a:pt x="11102" y="1716"/>
                  <a:pt x="11102" y="1716"/>
                </a:cubicBezTo>
                <a:cubicBezTo>
                  <a:pt x="11102" y="1700"/>
                  <a:pt x="11093" y="1685"/>
                  <a:pt x="11084" y="1700"/>
                </a:cubicBezTo>
                <a:cubicBezTo>
                  <a:pt x="11075" y="1700"/>
                  <a:pt x="11075" y="1700"/>
                  <a:pt x="11075" y="1716"/>
                </a:cubicBezTo>
                <a:cubicBezTo>
                  <a:pt x="11065" y="1731"/>
                  <a:pt x="11065" y="1747"/>
                  <a:pt x="11065" y="1747"/>
                </a:cubicBezTo>
                <a:cubicBezTo>
                  <a:pt x="11065" y="1763"/>
                  <a:pt x="11065" y="1778"/>
                  <a:pt x="11065" y="1794"/>
                </a:cubicBezTo>
                <a:cubicBezTo>
                  <a:pt x="11056" y="1809"/>
                  <a:pt x="11047" y="1778"/>
                  <a:pt x="11047" y="1778"/>
                </a:cubicBezTo>
                <a:cubicBezTo>
                  <a:pt x="11047" y="1778"/>
                  <a:pt x="11038" y="1778"/>
                  <a:pt x="11038" y="1778"/>
                </a:cubicBezTo>
                <a:cubicBezTo>
                  <a:pt x="11011" y="1778"/>
                  <a:pt x="10992" y="1747"/>
                  <a:pt x="10974" y="1716"/>
                </a:cubicBezTo>
                <a:cubicBezTo>
                  <a:pt x="10974" y="1716"/>
                  <a:pt x="10965" y="1716"/>
                  <a:pt x="10965" y="1700"/>
                </a:cubicBezTo>
                <a:cubicBezTo>
                  <a:pt x="10956" y="1700"/>
                  <a:pt x="10946" y="1700"/>
                  <a:pt x="10946" y="1731"/>
                </a:cubicBezTo>
                <a:cubicBezTo>
                  <a:pt x="10946" y="1731"/>
                  <a:pt x="10946" y="1747"/>
                  <a:pt x="10946" y="1747"/>
                </a:cubicBezTo>
                <a:cubicBezTo>
                  <a:pt x="10946" y="1763"/>
                  <a:pt x="10937" y="1778"/>
                  <a:pt x="10937" y="1778"/>
                </a:cubicBezTo>
                <a:cubicBezTo>
                  <a:pt x="10928" y="1778"/>
                  <a:pt x="10928" y="1763"/>
                  <a:pt x="10919" y="1763"/>
                </a:cubicBezTo>
                <a:cubicBezTo>
                  <a:pt x="10919" y="1763"/>
                  <a:pt x="10910" y="1763"/>
                  <a:pt x="10910" y="1763"/>
                </a:cubicBezTo>
                <a:cubicBezTo>
                  <a:pt x="10901" y="1794"/>
                  <a:pt x="10892" y="1809"/>
                  <a:pt x="10901" y="1825"/>
                </a:cubicBezTo>
                <a:cubicBezTo>
                  <a:pt x="10901" y="1840"/>
                  <a:pt x="10901" y="1871"/>
                  <a:pt x="10901" y="1887"/>
                </a:cubicBezTo>
                <a:close/>
                <a:moveTo>
                  <a:pt x="5373" y="1685"/>
                </a:moveTo>
                <a:cubicBezTo>
                  <a:pt x="5363" y="1700"/>
                  <a:pt x="5363" y="1716"/>
                  <a:pt x="5363" y="1731"/>
                </a:cubicBezTo>
                <a:cubicBezTo>
                  <a:pt x="5354" y="1763"/>
                  <a:pt x="5354" y="1794"/>
                  <a:pt x="5345" y="1825"/>
                </a:cubicBezTo>
                <a:cubicBezTo>
                  <a:pt x="5336" y="1825"/>
                  <a:pt x="5336" y="1840"/>
                  <a:pt x="5336" y="1840"/>
                </a:cubicBezTo>
                <a:cubicBezTo>
                  <a:pt x="5345" y="1887"/>
                  <a:pt x="5354" y="1933"/>
                  <a:pt x="5345" y="1980"/>
                </a:cubicBezTo>
                <a:cubicBezTo>
                  <a:pt x="5336" y="1980"/>
                  <a:pt x="5345" y="1980"/>
                  <a:pt x="5354" y="1996"/>
                </a:cubicBezTo>
                <a:cubicBezTo>
                  <a:pt x="5354" y="1996"/>
                  <a:pt x="5363" y="2011"/>
                  <a:pt x="5363" y="2011"/>
                </a:cubicBezTo>
                <a:cubicBezTo>
                  <a:pt x="5354" y="2058"/>
                  <a:pt x="5373" y="2058"/>
                  <a:pt x="5391" y="2073"/>
                </a:cubicBezTo>
                <a:cubicBezTo>
                  <a:pt x="5418" y="2073"/>
                  <a:pt x="5437" y="2073"/>
                  <a:pt x="5464" y="2089"/>
                </a:cubicBezTo>
                <a:cubicBezTo>
                  <a:pt x="5464" y="2089"/>
                  <a:pt x="5473" y="2089"/>
                  <a:pt x="5473" y="2089"/>
                </a:cubicBezTo>
                <a:cubicBezTo>
                  <a:pt x="5464" y="2089"/>
                  <a:pt x="5464" y="2104"/>
                  <a:pt x="5464" y="2104"/>
                </a:cubicBezTo>
                <a:cubicBezTo>
                  <a:pt x="5455" y="2120"/>
                  <a:pt x="5446" y="2120"/>
                  <a:pt x="5437" y="2120"/>
                </a:cubicBezTo>
                <a:cubicBezTo>
                  <a:pt x="5418" y="2135"/>
                  <a:pt x="5409" y="2151"/>
                  <a:pt x="5409" y="2182"/>
                </a:cubicBezTo>
                <a:cubicBezTo>
                  <a:pt x="5409" y="2198"/>
                  <a:pt x="5409" y="2213"/>
                  <a:pt x="5400" y="2229"/>
                </a:cubicBezTo>
                <a:cubicBezTo>
                  <a:pt x="5400" y="2244"/>
                  <a:pt x="5409" y="2260"/>
                  <a:pt x="5418" y="2275"/>
                </a:cubicBezTo>
                <a:cubicBezTo>
                  <a:pt x="5437" y="2275"/>
                  <a:pt x="5464" y="2291"/>
                  <a:pt x="5482" y="2306"/>
                </a:cubicBezTo>
                <a:cubicBezTo>
                  <a:pt x="5501" y="2306"/>
                  <a:pt x="5528" y="2291"/>
                  <a:pt x="5537" y="2260"/>
                </a:cubicBezTo>
                <a:cubicBezTo>
                  <a:pt x="5537" y="2244"/>
                  <a:pt x="5537" y="2244"/>
                  <a:pt x="5537" y="2229"/>
                </a:cubicBezTo>
                <a:cubicBezTo>
                  <a:pt x="5546" y="2198"/>
                  <a:pt x="5565" y="2182"/>
                  <a:pt x="5583" y="2182"/>
                </a:cubicBezTo>
                <a:cubicBezTo>
                  <a:pt x="5583" y="2151"/>
                  <a:pt x="5592" y="2120"/>
                  <a:pt x="5601" y="2104"/>
                </a:cubicBezTo>
                <a:cubicBezTo>
                  <a:pt x="5611" y="2073"/>
                  <a:pt x="5620" y="2042"/>
                  <a:pt x="5629" y="2027"/>
                </a:cubicBezTo>
                <a:cubicBezTo>
                  <a:pt x="5638" y="2027"/>
                  <a:pt x="5638" y="2011"/>
                  <a:pt x="5638" y="2011"/>
                </a:cubicBezTo>
                <a:cubicBezTo>
                  <a:pt x="5647" y="1980"/>
                  <a:pt x="5665" y="1933"/>
                  <a:pt x="5675" y="1902"/>
                </a:cubicBezTo>
                <a:cubicBezTo>
                  <a:pt x="5675" y="1887"/>
                  <a:pt x="5675" y="1887"/>
                  <a:pt x="5675" y="1871"/>
                </a:cubicBezTo>
                <a:cubicBezTo>
                  <a:pt x="5675" y="1856"/>
                  <a:pt x="5665" y="1840"/>
                  <a:pt x="5665" y="1825"/>
                </a:cubicBezTo>
                <a:cubicBezTo>
                  <a:pt x="5656" y="1809"/>
                  <a:pt x="5647" y="1809"/>
                  <a:pt x="5638" y="1809"/>
                </a:cubicBezTo>
                <a:cubicBezTo>
                  <a:pt x="5620" y="1809"/>
                  <a:pt x="5611" y="1794"/>
                  <a:pt x="5601" y="1778"/>
                </a:cubicBezTo>
                <a:cubicBezTo>
                  <a:pt x="5574" y="1763"/>
                  <a:pt x="5556" y="1763"/>
                  <a:pt x="5537" y="1778"/>
                </a:cubicBezTo>
                <a:cubicBezTo>
                  <a:pt x="5528" y="1794"/>
                  <a:pt x="5519" y="1825"/>
                  <a:pt x="5519" y="1840"/>
                </a:cubicBezTo>
                <a:cubicBezTo>
                  <a:pt x="5519" y="1871"/>
                  <a:pt x="5519" y="1902"/>
                  <a:pt x="5519" y="1933"/>
                </a:cubicBezTo>
                <a:cubicBezTo>
                  <a:pt x="5519" y="1949"/>
                  <a:pt x="5519" y="1949"/>
                  <a:pt x="5510" y="1949"/>
                </a:cubicBezTo>
                <a:cubicBezTo>
                  <a:pt x="5510" y="1949"/>
                  <a:pt x="5510" y="1949"/>
                  <a:pt x="5510" y="1933"/>
                </a:cubicBezTo>
                <a:cubicBezTo>
                  <a:pt x="5501" y="1902"/>
                  <a:pt x="5492" y="1871"/>
                  <a:pt x="5482" y="1840"/>
                </a:cubicBezTo>
                <a:cubicBezTo>
                  <a:pt x="5482" y="1840"/>
                  <a:pt x="5473" y="1825"/>
                  <a:pt x="5473" y="1825"/>
                </a:cubicBezTo>
                <a:cubicBezTo>
                  <a:pt x="5464" y="1825"/>
                  <a:pt x="5455" y="1840"/>
                  <a:pt x="5455" y="1840"/>
                </a:cubicBezTo>
                <a:cubicBezTo>
                  <a:pt x="5446" y="1887"/>
                  <a:pt x="5437" y="1918"/>
                  <a:pt x="5427" y="1965"/>
                </a:cubicBezTo>
                <a:cubicBezTo>
                  <a:pt x="5427" y="1965"/>
                  <a:pt x="5427" y="1965"/>
                  <a:pt x="5427" y="1965"/>
                </a:cubicBezTo>
                <a:cubicBezTo>
                  <a:pt x="5418" y="1965"/>
                  <a:pt x="5418" y="1965"/>
                  <a:pt x="5418" y="1965"/>
                </a:cubicBezTo>
                <a:cubicBezTo>
                  <a:pt x="5427" y="1965"/>
                  <a:pt x="5427" y="1965"/>
                  <a:pt x="5427" y="1965"/>
                </a:cubicBezTo>
                <a:cubicBezTo>
                  <a:pt x="5427" y="1965"/>
                  <a:pt x="5427" y="1965"/>
                  <a:pt x="5427" y="1965"/>
                </a:cubicBezTo>
                <a:cubicBezTo>
                  <a:pt x="5418" y="1933"/>
                  <a:pt x="5409" y="1918"/>
                  <a:pt x="5418" y="1887"/>
                </a:cubicBezTo>
                <a:cubicBezTo>
                  <a:pt x="5418" y="1871"/>
                  <a:pt x="5427" y="1856"/>
                  <a:pt x="5418" y="1856"/>
                </a:cubicBezTo>
                <a:cubicBezTo>
                  <a:pt x="5409" y="1825"/>
                  <a:pt x="5409" y="1778"/>
                  <a:pt x="5409" y="1747"/>
                </a:cubicBezTo>
                <a:cubicBezTo>
                  <a:pt x="5409" y="1731"/>
                  <a:pt x="5409" y="1731"/>
                  <a:pt x="5409" y="1716"/>
                </a:cubicBezTo>
                <a:cubicBezTo>
                  <a:pt x="5409" y="1716"/>
                  <a:pt x="5400" y="1700"/>
                  <a:pt x="5400" y="1685"/>
                </a:cubicBezTo>
                <a:cubicBezTo>
                  <a:pt x="5391" y="1669"/>
                  <a:pt x="5373" y="1669"/>
                  <a:pt x="5373" y="1685"/>
                </a:cubicBezTo>
                <a:close/>
                <a:moveTo>
                  <a:pt x="9674" y="7357"/>
                </a:moveTo>
                <a:cubicBezTo>
                  <a:pt x="9674" y="7372"/>
                  <a:pt x="9674" y="7403"/>
                  <a:pt x="9665" y="7419"/>
                </a:cubicBezTo>
                <a:cubicBezTo>
                  <a:pt x="9665" y="7419"/>
                  <a:pt x="9656" y="7434"/>
                  <a:pt x="9656" y="7434"/>
                </a:cubicBezTo>
                <a:cubicBezTo>
                  <a:pt x="9638" y="7434"/>
                  <a:pt x="9619" y="7434"/>
                  <a:pt x="9601" y="7434"/>
                </a:cubicBezTo>
                <a:cubicBezTo>
                  <a:pt x="9592" y="7434"/>
                  <a:pt x="9592" y="7450"/>
                  <a:pt x="9592" y="7466"/>
                </a:cubicBezTo>
                <a:cubicBezTo>
                  <a:pt x="9583" y="7481"/>
                  <a:pt x="9592" y="7512"/>
                  <a:pt x="9583" y="7543"/>
                </a:cubicBezTo>
                <a:cubicBezTo>
                  <a:pt x="9583" y="7574"/>
                  <a:pt x="9592" y="7590"/>
                  <a:pt x="9601" y="7605"/>
                </a:cubicBezTo>
                <a:cubicBezTo>
                  <a:pt x="9610" y="7621"/>
                  <a:pt x="9610" y="7652"/>
                  <a:pt x="9601" y="7668"/>
                </a:cubicBezTo>
                <a:cubicBezTo>
                  <a:pt x="9592" y="7699"/>
                  <a:pt x="9583" y="7714"/>
                  <a:pt x="9574" y="7745"/>
                </a:cubicBezTo>
                <a:cubicBezTo>
                  <a:pt x="9574" y="7745"/>
                  <a:pt x="9564" y="7761"/>
                  <a:pt x="9564" y="7761"/>
                </a:cubicBezTo>
                <a:cubicBezTo>
                  <a:pt x="9546" y="7792"/>
                  <a:pt x="9555" y="7838"/>
                  <a:pt x="9574" y="7854"/>
                </a:cubicBezTo>
                <a:cubicBezTo>
                  <a:pt x="9601" y="7885"/>
                  <a:pt x="9628" y="7885"/>
                  <a:pt x="9656" y="7870"/>
                </a:cubicBezTo>
                <a:cubicBezTo>
                  <a:pt x="9665" y="7870"/>
                  <a:pt x="9683" y="7854"/>
                  <a:pt x="9693" y="7838"/>
                </a:cubicBezTo>
                <a:cubicBezTo>
                  <a:pt x="9720" y="7807"/>
                  <a:pt x="9738" y="7792"/>
                  <a:pt x="9766" y="7792"/>
                </a:cubicBezTo>
                <a:cubicBezTo>
                  <a:pt x="9784" y="7792"/>
                  <a:pt x="9784" y="7776"/>
                  <a:pt x="9793" y="7761"/>
                </a:cubicBezTo>
                <a:cubicBezTo>
                  <a:pt x="9812" y="7714"/>
                  <a:pt x="9821" y="7652"/>
                  <a:pt x="9812" y="7590"/>
                </a:cubicBezTo>
                <a:cubicBezTo>
                  <a:pt x="9812" y="7574"/>
                  <a:pt x="9812" y="7559"/>
                  <a:pt x="9812" y="7559"/>
                </a:cubicBezTo>
                <a:cubicBezTo>
                  <a:pt x="9802" y="7528"/>
                  <a:pt x="9812" y="7512"/>
                  <a:pt x="9821" y="7497"/>
                </a:cubicBezTo>
                <a:cubicBezTo>
                  <a:pt x="9821" y="7497"/>
                  <a:pt x="9821" y="7497"/>
                  <a:pt x="9830" y="7481"/>
                </a:cubicBezTo>
                <a:cubicBezTo>
                  <a:pt x="9848" y="7450"/>
                  <a:pt x="9848" y="7419"/>
                  <a:pt x="9839" y="7388"/>
                </a:cubicBezTo>
                <a:cubicBezTo>
                  <a:pt x="9830" y="7372"/>
                  <a:pt x="9830" y="7357"/>
                  <a:pt x="9821" y="7341"/>
                </a:cubicBezTo>
                <a:cubicBezTo>
                  <a:pt x="9812" y="7326"/>
                  <a:pt x="9812" y="7310"/>
                  <a:pt x="9802" y="7310"/>
                </a:cubicBezTo>
                <a:cubicBezTo>
                  <a:pt x="9775" y="7310"/>
                  <a:pt x="9757" y="7310"/>
                  <a:pt x="9738" y="7295"/>
                </a:cubicBezTo>
                <a:cubicBezTo>
                  <a:pt x="9729" y="7295"/>
                  <a:pt x="9729" y="7295"/>
                  <a:pt x="9720" y="7310"/>
                </a:cubicBezTo>
                <a:cubicBezTo>
                  <a:pt x="9702" y="7310"/>
                  <a:pt x="9683" y="7326"/>
                  <a:pt x="9674" y="7357"/>
                </a:cubicBezTo>
                <a:close/>
                <a:moveTo>
                  <a:pt x="18955" y="8476"/>
                </a:moveTo>
                <a:cubicBezTo>
                  <a:pt x="18955" y="8522"/>
                  <a:pt x="18982" y="8538"/>
                  <a:pt x="18992" y="8569"/>
                </a:cubicBezTo>
                <a:cubicBezTo>
                  <a:pt x="18992" y="8600"/>
                  <a:pt x="19001" y="8615"/>
                  <a:pt x="19010" y="8647"/>
                </a:cubicBezTo>
                <a:cubicBezTo>
                  <a:pt x="19010" y="8647"/>
                  <a:pt x="19019" y="8662"/>
                  <a:pt x="19019" y="8647"/>
                </a:cubicBezTo>
                <a:cubicBezTo>
                  <a:pt x="19037" y="8631"/>
                  <a:pt x="19056" y="8615"/>
                  <a:pt x="19074" y="8584"/>
                </a:cubicBezTo>
                <a:cubicBezTo>
                  <a:pt x="19074" y="8584"/>
                  <a:pt x="19074" y="8569"/>
                  <a:pt x="19074" y="8553"/>
                </a:cubicBezTo>
                <a:cubicBezTo>
                  <a:pt x="19056" y="8538"/>
                  <a:pt x="19037" y="8522"/>
                  <a:pt x="19019" y="8507"/>
                </a:cubicBezTo>
                <a:cubicBezTo>
                  <a:pt x="19019" y="8507"/>
                  <a:pt x="19019" y="8491"/>
                  <a:pt x="19019" y="8491"/>
                </a:cubicBezTo>
                <a:cubicBezTo>
                  <a:pt x="19028" y="8476"/>
                  <a:pt x="19037" y="8476"/>
                  <a:pt x="19046" y="8476"/>
                </a:cubicBezTo>
                <a:cubicBezTo>
                  <a:pt x="19074" y="8429"/>
                  <a:pt x="19101" y="8445"/>
                  <a:pt x="19129" y="8491"/>
                </a:cubicBezTo>
                <a:cubicBezTo>
                  <a:pt x="19147" y="8507"/>
                  <a:pt x="19165" y="8522"/>
                  <a:pt x="19184" y="8522"/>
                </a:cubicBezTo>
                <a:cubicBezTo>
                  <a:pt x="19193" y="8522"/>
                  <a:pt x="19193" y="8522"/>
                  <a:pt x="19193" y="8507"/>
                </a:cubicBezTo>
                <a:cubicBezTo>
                  <a:pt x="19202" y="8476"/>
                  <a:pt x="19202" y="8460"/>
                  <a:pt x="19202" y="8429"/>
                </a:cubicBezTo>
                <a:cubicBezTo>
                  <a:pt x="19211" y="8398"/>
                  <a:pt x="19220" y="8367"/>
                  <a:pt x="19239" y="8367"/>
                </a:cubicBezTo>
                <a:cubicBezTo>
                  <a:pt x="19257" y="8351"/>
                  <a:pt x="19275" y="8336"/>
                  <a:pt x="19294" y="8320"/>
                </a:cubicBezTo>
                <a:cubicBezTo>
                  <a:pt x="19303" y="8305"/>
                  <a:pt x="19312" y="8274"/>
                  <a:pt x="19303" y="8258"/>
                </a:cubicBezTo>
                <a:cubicBezTo>
                  <a:pt x="19294" y="8243"/>
                  <a:pt x="19284" y="8211"/>
                  <a:pt x="19275" y="8196"/>
                </a:cubicBezTo>
                <a:cubicBezTo>
                  <a:pt x="19266" y="8196"/>
                  <a:pt x="19266" y="8180"/>
                  <a:pt x="19266" y="8165"/>
                </a:cubicBezTo>
                <a:cubicBezTo>
                  <a:pt x="19257" y="8134"/>
                  <a:pt x="19257" y="8134"/>
                  <a:pt x="19248" y="8149"/>
                </a:cubicBezTo>
                <a:cubicBezTo>
                  <a:pt x="19220" y="8180"/>
                  <a:pt x="19202" y="8165"/>
                  <a:pt x="19175" y="8149"/>
                </a:cubicBezTo>
                <a:cubicBezTo>
                  <a:pt x="19138" y="8118"/>
                  <a:pt x="19111" y="8087"/>
                  <a:pt x="19083" y="8040"/>
                </a:cubicBezTo>
                <a:cubicBezTo>
                  <a:pt x="19065" y="8009"/>
                  <a:pt x="19046" y="7978"/>
                  <a:pt x="19019" y="7963"/>
                </a:cubicBezTo>
                <a:cubicBezTo>
                  <a:pt x="19010" y="7947"/>
                  <a:pt x="19001" y="7963"/>
                  <a:pt x="19001" y="7963"/>
                </a:cubicBezTo>
                <a:cubicBezTo>
                  <a:pt x="18992" y="7978"/>
                  <a:pt x="18992" y="7994"/>
                  <a:pt x="18992" y="8009"/>
                </a:cubicBezTo>
                <a:cubicBezTo>
                  <a:pt x="18992" y="8025"/>
                  <a:pt x="19001" y="8040"/>
                  <a:pt x="19010" y="8072"/>
                </a:cubicBezTo>
                <a:cubicBezTo>
                  <a:pt x="19010" y="8087"/>
                  <a:pt x="19019" y="8103"/>
                  <a:pt x="19019" y="8134"/>
                </a:cubicBezTo>
                <a:cubicBezTo>
                  <a:pt x="19019" y="8196"/>
                  <a:pt x="19019" y="8258"/>
                  <a:pt x="19019" y="8320"/>
                </a:cubicBezTo>
                <a:cubicBezTo>
                  <a:pt x="19019" y="8320"/>
                  <a:pt x="19019" y="8336"/>
                  <a:pt x="19010" y="8336"/>
                </a:cubicBezTo>
                <a:cubicBezTo>
                  <a:pt x="19010" y="8336"/>
                  <a:pt x="19001" y="8336"/>
                  <a:pt x="19001" y="8336"/>
                </a:cubicBezTo>
                <a:cubicBezTo>
                  <a:pt x="18982" y="8336"/>
                  <a:pt x="18982" y="8336"/>
                  <a:pt x="18982" y="8367"/>
                </a:cubicBezTo>
                <a:cubicBezTo>
                  <a:pt x="18982" y="8382"/>
                  <a:pt x="18982" y="8382"/>
                  <a:pt x="18982" y="8398"/>
                </a:cubicBezTo>
                <a:cubicBezTo>
                  <a:pt x="18973" y="8429"/>
                  <a:pt x="18964" y="8445"/>
                  <a:pt x="18955" y="8476"/>
                </a:cubicBezTo>
                <a:close/>
                <a:moveTo>
                  <a:pt x="5601" y="1172"/>
                </a:moveTo>
                <a:cubicBezTo>
                  <a:pt x="5620" y="1188"/>
                  <a:pt x="5629" y="1188"/>
                  <a:pt x="5647" y="1203"/>
                </a:cubicBezTo>
                <a:cubicBezTo>
                  <a:pt x="5647" y="1203"/>
                  <a:pt x="5647" y="1203"/>
                  <a:pt x="5647" y="1203"/>
                </a:cubicBezTo>
                <a:cubicBezTo>
                  <a:pt x="5647" y="1203"/>
                  <a:pt x="5647" y="1203"/>
                  <a:pt x="5647" y="1203"/>
                </a:cubicBezTo>
                <a:cubicBezTo>
                  <a:pt x="5656" y="1219"/>
                  <a:pt x="5665" y="1219"/>
                  <a:pt x="5665" y="1234"/>
                </a:cubicBezTo>
                <a:cubicBezTo>
                  <a:pt x="5702" y="1281"/>
                  <a:pt x="5720" y="1327"/>
                  <a:pt x="5702" y="1390"/>
                </a:cubicBezTo>
                <a:cubicBezTo>
                  <a:pt x="5693" y="1421"/>
                  <a:pt x="5702" y="1436"/>
                  <a:pt x="5711" y="1452"/>
                </a:cubicBezTo>
                <a:cubicBezTo>
                  <a:pt x="5720" y="1467"/>
                  <a:pt x="5739" y="1467"/>
                  <a:pt x="5757" y="1452"/>
                </a:cubicBezTo>
                <a:cubicBezTo>
                  <a:pt x="5775" y="1436"/>
                  <a:pt x="5784" y="1405"/>
                  <a:pt x="5794" y="1358"/>
                </a:cubicBezTo>
                <a:cubicBezTo>
                  <a:pt x="5803" y="1312"/>
                  <a:pt x="5812" y="1265"/>
                  <a:pt x="5839" y="1219"/>
                </a:cubicBezTo>
                <a:cubicBezTo>
                  <a:pt x="5839" y="1219"/>
                  <a:pt x="5848" y="1188"/>
                  <a:pt x="5848" y="1172"/>
                </a:cubicBezTo>
                <a:cubicBezTo>
                  <a:pt x="5858" y="1141"/>
                  <a:pt x="5858" y="1110"/>
                  <a:pt x="5848" y="1079"/>
                </a:cubicBezTo>
                <a:cubicBezTo>
                  <a:pt x="5839" y="1063"/>
                  <a:pt x="5830" y="1048"/>
                  <a:pt x="5839" y="1032"/>
                </a:cubicBezTo>
                <a:cubicBezTo>
                  <a:pt x="5839" y="1017"/>
                  <a:pt x="5839" y="1017"/>
                  <a:pt x="5839" y="1001"/>
                </a:cubicBezTo>
                <a:cubicBezTo>
                  <a:pt x="5839" y="939"/>
                  <a:pt x="5821" y="923"/>
                  <a:pt x="5794" y="939"/>
                </a:cubicBezTo>
                <a:cubicBezTo>
                  <a:pt x="5784" y="939"/>
                  <a:pt x="5784" y="954"/>
                  <a:pt x="5775" y="954"/>
                </a:cubicBezTo>
                <a:cubicBezTo>
                  <a:pt x="5775" y="954"/>
                  <a:pt x="5775" y="954"/>
                  <a:pt x="5775" y="954"/>
                </a:cubicBezTo>
                <a:cubicBezTo>
                  <a:pt x="5775" y="970"/>
                  <a:pt x="5775" y="970"/>
                  <a:pt x="5766" y="954"/>
                </a:cubicBezTo>
                <a:cubicBezTo>
                  <a:pt x="5775" y="954"/>
                  <a:pt x="5775" y="954"/>
                  <a:pt x="5775" y="954"/>
                </a:cubicBezTo>
                <a:cubicBezTo>
                  <a:pt x="5775" y="923"/>
                  <a:pt x="5775" y="892"/>
                  <a:pt x="5775" y="877"/>
                </a:cubicBezTo>
                <a:cubicBezTo>
                  <a:pt x="5775" y="830"/>
                  <a:pt x="5757" y="799"/>
                  <a:pt x="5729" y="799"/>
                </a:cubicBezTo>
                <a:cubicBezTo>
                  <a:pt x="5720" y="799"/>
                  <a:pt x="5702" y="799"/>
                  <a:pt x="5684" y="799"/>
                </a:cubicBezTo>
                <a:cubicBezTo>
                  <a:pt x="5684" y="799"/>
                  <a:pt x="5675" y="799"/>
                  <a:pt x="5675" y="815"/>
                </a:cubicBezTo>
                <a:cubicBezTo>
                  <a:pt x="5656" y="830"/>
                  <a:pt x="5638" y="861"/>
                  <a:pt x="5647" y="908"/>
                </a:cubicBezTo>
                <a:cubicBezTo>
                  <a:pt x="5647" y="908"/>
                  <a:pt x="5647" y="923"/>
                  <a:pt x="5647" y="939"/>
                </a:cubicBezTo>
                <a:cubicBezTo>
                  <a:pt x="5638" y="970"/>
                  <a:pt x="5638" y="970"/>
                  <a:pt x="5665" y="986"/>
                </a:cubicBezTo>
                <a:cubicBezTo>
                  <a:pt x="5665" y="986"/>
                  <a:pt x="5665" y="986"/>
                  <a:pt x="5665" y="986"/>
                </a:cubicBezTo>
                <a:cubicBezTo>
                  <a:pt x="5665" y="986"/>
                  <a:pt x="5665" y="986"/>
                  <a:pt x="5665" y="986"/>
                </a:cubicBezTo>
                <a:cubicBezTo>
                  <a:pt x="5665" y="970"/>
                  <a:pt x="5665" y="970"/>
                  <a:pt x="5665" y="970"/>
                </a:cubicBezTo>
                <a:cubicBezTo>
                  <a:pt x="5675" y="970"/>
                  <a:pt x="5665" y="970"/>
                  <a:pt x="5665" y="986"/>
                </a:cubicBezTo>
                <a:cubicBezTo>
                  <a:pt x="5665" y="986"/>
                  <a:pt x="5665" y="986"/>
                  <a:pt x="5665" y="986"/>
                </a:cubicBezTo>
                <a:cubicBezTo>
                  <a:pt x="5665" y="986"/>
                  <a:pt x="5665" y="986"/>
                  <a:pt x="5665" y="986"/>
                </a:cubicBezTo>
                <a:cubicBezTo>
                  <a:pt x="5665" y="1001"/>
                  <a:pt x="5665" y="1017"/>
                  <a:pt x="5665" y="1032"/>
                </a:cubicBezTo>
                <a:cubicBezTo>
                  <a:pt x="5665" y="1048"/>
                  <a:pt x="5665" y="1063"/>
                  <a:pt x="5665" y="1079"/>
                </a:cubicBezTo>
                <a:cubicBezTo>
                  <a:pt x="5656" y="1094"/>
                  <a:pt x="5647" y="1094"/>
                  <a:pt x="5647" y="1094"/>
                </a:cubicBezTo>
                <a:cubicBezTo>
                  <a:pt x="5629" y="1079"/>
                  <a:pt x="5629" y="1079"/>
                  <a:pt x="5611" y="1063"/>
                </a:cubicBezTo>
                <a:cubicBezTo>
                  <a:pt x="5611" y="1063"/>
                  <a:pt x="5601" y="1063"/>
                  <a:pt x="5592" y="1079"/>
                </a:cubicBezTo>
                <a:cubicBezTo>
                  <a:pt x="5592" y="1079"/>
                  <a:pt x="5583" y="1094"/>
                  <a:pt x="5583" y="1110"/>
                </a:cubicBezTo>
                <a:cubicBezTo>
                  <a:pt x="5574" y="1141"/>
                  <a:pt x="5583" y="1172"/>
                  <a:pt x="5601" y="1172"/>
                </a:cubicBezTo>
                <a:close/>
                <a:moveTo>
                  <a:pt x="17637" y="15282"/>
                </a:moveTo>
                <a:cubicBezTo>
                  <a:pt x="17664" y="15282"/>
                  <a:pt x="17692" y="15282"/>
                  <a:pt x="17728" y="15313"/>
                </a:cubicBezTo>
                <a:cubicBezTo>
                  <a:pt x="17738" y="15329"/>
                  <a:pt x="17747" y="15329"/>
                  <a:pt x="17756" y="15313"/>
                </a:cubicBezTo>
                <a:cubicBezTo>
                  <a:pt x="17765" y="15297"/>
                  <a:pt x="17774" y="15297"/>
                  <a:pt x="17783" y="15297"/>
                </a:cubicBezTo>
                <a:cubicBezTo>
                  <a:pt x="17793" y="15297"/>
                  <a:pt x="17802" y="15313"/>
                  <a:pt x="17811" y="15313"/>
                </a:cubicBezTo>
                <a:cubicBezTo>
                  <a:pt x="17820" y="15313"/>
                  <a:pt x="17838" y="15282"/>
                  <a:pt x="17838" y="15266"/>
                </a:cubicBezTo>
                <a:cubicBezTo>
                  <a:pt x="17838" y="15266"/>
                  <a:pt x="17829" y="15251"/>
                  <a:pt x="17820" y="15251"/>
                </a:cubicBezTo>
                <a:cubicBezTo>
                  <a:pt x="17793" y="15251"/>
                  <a:pt x="17765" y="15235"/>
                  <a:pt x="17738" y="15204"/>
                </a:cubicBezTo>
                <a:cubicBezTo>
                  <a:pt x="17738" y="15189"/>
                  <a:pt x="17728" y="15189"/>
                  <a:pt x="17728" y="15189"/>
                </a:cubicBezTo>
                <a:cubicBezTo>
                  <a:pt x="17710" y="15189"/>
                  <a:pt x="17701" y="15189"/>
                  <a:pt x="17692" y="15189"/>
                </a:cubicBezTo>
                <a:cubicBezTo>
                  <a:pt x="17683" y="15189"/>
                  <a:pt x="17674" y="15189"/>
                  <a:pt x="17674" y="15173"/>
                </a:cubicBezTo>
                <a:cubicBezTo>
                  <a:pt x="17674" y="15158"/>
                  <a:pt x="17674" y="15158"/>
                  <a:pt x="17692" y="15158"/>
                </a:cubicBezTo>
                <a:cubicBezTo>
                  <a:pt x="17692" y="15142"/>
                  <a:pt x="17701" y="15142"/>
                  <a:pt x="17701" y="15142"/>
                </a:cubicBezTo>
                <a:cubicBezTo>
                  <a:pt x="17710" y="15142"/>
                  <a:pt x="17719" y="15142"/>
                  <a:pt x="17719" y="15127"/>
                </a:cubicBezTo>
                <a:cubicBezTo>
                  <a:pt x="17719" y="15127"/>
                  <a:pt x="17710" y="15111"/>
                  <a:pt x="17701" y="15111"/>
                </a:cubicBezTo>
                <a:cubicBezTo>
                  <a:pt x="17674" y="15111"/>
                  <a:pt x="17637" y="15095"/>
                  <a:pt x="17609" y="15080"/>
                </a:cubicBezTo>
                <a:cubicBezTo>
                  <a:pt x="17591" y="15080"/>
                  <a:pt x="17573" y="15064"/>
                  <a:pt x="17564" y="15049"/>
                </a:cubicBezTo>
                <a:cubicBezTo>
                  <a:pt x="17536" y="15033"/>
                  <a:pt x="17518" y="15033"/>
                  <a:pt x="17509" y="15080"/>
                </a:cubicBezTo>
                <a:cubicBezTo>
                  <a:pt x="17500" y="15095"/>
                  <a:pt x="17491" y="15095"/>
                  <a:pt x="17481" y="15095"/>
                </a:cubicBezTo>
                <a:cubicBezTo>
                  <a:pt x="17463" y="15095"/>
                  <a:pt x="17454" y="15095"/>
                  <a:pt x="17436" y="15095"/>
                </a:cubicBezTo>
                <a:cubicBezTo>
                  <a:pt x="17417" y="15080"/>
                  <a:pt x="17399" y="15080"/>
                  <a:pt x="17381" y="15049"/>
                </a:cubicBezTo>
                <a:cubicBezTo>
                  <a:pt x="17353" y="15002"/>
                  <a:pt x="17326" y="15002"/>
                  <a:pt x="17298" y="15002"/>
                </a:cubicBezTo>
                <a:cubicBezTo>
                  <a:pt x="17271" y="15002"/>
                  <a:pt x="17243" y="14987"/>
                  <a:pt x="17207" y="14987"/>
                </a:cubicBezTo>
                <a:cubicBezTo>
                  <a:pt x="17207" y="15018"/>
                  <a:pt x="17198" y="15049"/>
                  <a:pt x="17188" y="15080"/>
                </a:cubicBezTo>
                <a:cubicBezTo>
                  <a:pt x="17179" y="15080"/>
                  <a:pt x="17188" y="15111"/>
                  <a:pt x="17198" y="15111"/>
                </a:cubicBezTo>
                <a:cubicBezTo>
                  <a:pt x="17216" y="15111"/>
                  <a:pt x="17234" y="15127"/>
                  <a:pt x="17243" y="15158"/>
                </a:cubicBezTo>
                <a:cubicBezTo>
                  <a:pt x="17243" y="15173"/>
                  <a:pt x="17262" y="15173"/>
                  <a:pt x="17271" y="15173"/>
                </a:cubicBezTo>
                <a:cubicBezTo>
                  <a:pt x="17289" y="15173"/>
                  <a:pt x="17307" y="15189"/>
                  <a:pt x="17326" y="15204"/>
                </a:cubicBezTo>
                <a:cubicBezTo>
                  <a:pt x="17344" y="15220"/>
                  <a:pt x="17362" y="15220"/>
                  <a:pt x="17381" y="15204"/>
                </a:cubicBezTo>
                <a:cubicBezTo>
                  <a:pt x="17408" y="15204"/>
                  <a:pt x="17445" y="15204"/>
                  <a:pt x="17481" y="15235"/>
                </a:cubicBezTo>
                <a:cubicBezTo>
                  <a:pt x="17509" y="15266"/>
                  <a:pt x="17545" y="15282"/>
                  <a:pt x="17573" y="15282"/>
                </a:cubicBezTo>
                <a:cubicBezTo>
                  <a:pt x="17591" y="15282"/>
                  <a:pt x="17609" y="15282"/>
                  <a:pt x="17637" y="15282"/>
                </a:cubicBezTo>
                <a:close/>
                <a:moveTo>
                  <a:pt x="18214" y="12081"/>
                </a:moveTo>
                <a:cubicBezTo>
                  <a:pt x="18195" y="12081"/>
                  <a:pt x="18186" y="12081"/>
                  <a:pt x="18168" y="12081"/>
                </a:cubicBezTo>
                <a:cubicBezTo>
                  <a:pt x="18140" y="12050"/>
                  <a:pt x="18122" y="12081"/>
                  <a:pt x="18113" y="12127"/>
                </a:cubicBezTo>
                <a:cubicBezTo>
                  <a:pt x="18113" y="12143"/>
                  <a:pt x="18104" y="12158"/>
                  <a:pt x="18104" y="12174"/>
                </a:cubicBezTo>
                <a:cubicBezTo>
                  <a:pt x="18104" y="12221"/>
                  <a:pt x="18104" y="12267"/>
                  <a:pt x="18095" y="12314"/>
                </a:cubicBezTo>
                <a:cubicBezTo>
                  <a:pt x="18095" y="12345"/>
                  <a:pt x="18095" y="12360"/>
                  <a:pt x="18085" y="12360"/>
                </a:cubicBezTo>
                <a:cubicBezTo>
                  <a:pt x="18085" y="12376"/>
                  <a:pt x="18076" y="12392"/>
                  <a:pt x="18076" y="12392"/>
                </a:cubicBezTo>
                <a:cubicBezTo>
                  <a:pt x="18085" y="12438"/>
                  <a:pt x="18095" y="12485"/>
                  <a:pt x="18104" y="12516"/>
                </a:cubicBezTo>
                <a:cubicBezTo>
                  <a:pt x="18104" y="12547"/>
                  <a:pt x="18122" y="12578"/>
                  <a:pt x="18140" y="12578"/>
                </a:cubicBezTo>
                <a:cubicBezTo>
                  <a:pt x="18140" y="12578"/>
                  <a:pt x="18140" y="12578"/>
                  <a:pt x="18140" y="12578"/>
                </a:cubicBezTo>
                <a:cubicBezTo>
                  <a:pt x="18140" y="12578"/>
                  <a:pt x="18140" y="12578"/>
                  <a:pt x="18140" y="12578"/>
                </a:cubicBezTo>
                <a:cubicBezTo>
                  <a:pt x="18140" y="12578"/>
                  <a:pt x="18140" y="12578"/>
                  <a:pt x="18140" y="12578"/>
                </a:cubicBezTo>
                <a:cubicBezTo>
                  <a:pt x="18140" y="12578"/>
                  <a:pt x="18140" y="12578"/>
                  <a:pt x="18140" y="12578"/>
                </a:cubicBezTo>
                <a:cubicBezTo>
                  <a:pt x="18140" y="12625"/>
                  <a:pt x="18140" y="12656"/>
                  <a:pt x="18168" y="12671"/>
                </a:cubicBezTo>
                <a:cubicBezTo>
                  <a:pt x="18177" y="12671"/>
                  <a:pt x="18186" y="12687"/>
                  <a:pt x="18186" y="12687"/>
                </a:cubicBezTo>
                <a:cubicBezTo>
                  <a:pt x="18186" y="12687"/>
                  <a:pt x="18186" y="12687"/>
                  <a:pt x="18186" y="12687"/>
                </a:cubicBezTo>
                <a:cubicBezTo>
                  <a:pt x="18186" y="12687"/>
                  <a:pt x="18186" y="12687"/>
                  <a:pt x="18186" y="12687"/>
                </a:cubicBezTo>
                <a:cubicBezTo>
                  <a:pt x="18186" y="12687"/>
                  <a:pt x="18186" y="12687"/>
                  <a:pt x="18186" y="12687"/>
                </a:cubicBezTo>
                <a:cubicBezTo>
                  <a:pt x="18195" y="12687"/>
                  <a:pt x="18204" y="12671"/>
                  <a:pt x="18223" y="12656"/>
                </a:cubicBezTo>
                <a:cubicBezTo>
                  <a:pt x="18223" y="12656"/>
                  <a:pt x="18232" y="12656"/>
                  <a:pt x="18241" y="12671"/>
                </a:cubicBezTo>
                <a:cubicBezTo>
                  <a:pt x="18241" y="12671"/>
                  <a:pt x="18250" y="12687"/>
                  <a:pt x="18250" y="12687"/>
                </a:cubicBezTo>
                <a:cubicBezTo>
                  <a:pt x="18268" y="12702"/>
                  <a:pt x="18287" y="12718"/>
                  <a:pt x="18305" y="12687"/>
                </a:cubicBezTo>
                <a:cubicBezTo>
                  <a:pt x="18296" y="12687"/>
                  <a:pt x="18296" y="12687"/>
                  <a:pt x="18296" y="12687"/>
                </a:cubicBezTo>
                <a:cubicBezTo>
                  <a:pt x="18305" y="12687"/>
                  <a:pt x="18305" y="12687"/>
                  <a:pt x="18305" y="12687"/>
                </a:cubicBezTo>
                <a:cubicBezTo>
                  <a:pt x="18305" y="12687"/>
                  <a:pt x="18305" y="12687"/>
                  <a:pt x="18305" y="12687"/>
                </a:cubicBezTo>
                <a:cubicBezTo>
                  <a:pt x="18305" y="12687"/>
                  <a:pt x="18305" y="12687"/>
                  <a:pt x="18305" y="12687"/>
                </a:cubicBezTo>
                <a:cubicBezTo>
                  <a:pt x="18305" y="12702"/>
                  <a:pt x="18314" y="12702"/>
                  <a:pt x="18323" y="12718"/>
                </a:cubicBezTo>
                <a:cubicBezTo>
                  <a:pt x="18323" y="12749"/>
                  <a:pt x="18333" y="12765"/>
                  <a:pt x="18351" y="12780"/>
                </a:cubicBezTo>
                <a:cubicBezTo>
                  <a:pt x="18360" y="12780"/>
                  <a:pt x="18360" y="12796"/>
                  <a:pt x="18351" y="12811"/>
                </a:cubicBezTo>
                <a:cubicBezTo>
                  <a:pt x="18333" y="12842"/>
                  <a:pt x="18333" y="12858"/>
                  <a:pt x="18351" y="12873"/>
                </a:cubicBezTo>
                <a:cubicBezTo>
                  <a:pt x="18360" y="12873"/>
                  <a:pt x="18369" y="12889"/>
                  <a:pt x="18378" y="12889"/>
                </a:cubicBezTo>
                <a:cubicBezTo>
                  <a:pt x="18378" y="12889"/>
                  <a:pt x="18387" y="12889"/>
                  <a:pt x="18387" y="12873"/>
                </a:cubicBezTo>
                <a:cubicBezTo>
                  <a:pt x="18387" y="12842"/>
                  <a:pt x="18397" y="12811"/>
                  <a:pt x="18397" y="12796"/>
                </a:cubicBezTo>
                <a:cubicBezTo>
                  <a:pt x="18397" y="12780"/>
                  <a:pt x="18397" y="12765"/>
                  <a:pt x="18387" y="12749"/>
                </a:cubicBezTo>
                <a:cubicBezTo>
                  <a:pt x="18378" y="12733"/>
                  <a:pt x="18369" y="12718"/>
                  <a:pt x="18360" y="12702"/>
                </a:cubicBezTo>
                <a:cubicBezTo>
                  <a:pt x="18360" y="12656"/>
                  <a:pt x="18351" y="12640"/>
                  <a:pt x="18323" y="12625"/>
                </a:cubicBezTo>
                <a:cubicBezTo>
                  <a:pt x="18314" y="12625"/>
                  <a:pt x="18305" y="12609"/>
                  <a:pt x="18296" y="12594"/>
                </a:cubicBezTo>
                <a:cubicBezTo>
                  <a:pt x="18287" y="12578"/>
                  <a:pt x="18278" y="12578"/>
                  <a:pt x="18268" y="12578"/>
                </a:cubicBezTo>
                <a:cubicBezTo>
                  <a:pt x="18268" y="12594"/>
                  <a:pt x="18259" y="12594"/>
                  <a:pt x="18250" y="12594"/>
                </a:cubicBezTo>
                <a:cubicBezTo>
                  <a:pt x="18250" y="12594"/>
                  <a:pt x="18250" y="12594"/>
                  <a:pt x="18250" y="12594"/>
                </a:cubicBezTo>
                <a:cubicBezTo>
                  <a:pt x="18241" y="12594"/>
                  <a:pt x="18241" y="12594"/>
                  <a:pt x="18232" y="12594"/>
                </a:cubicBezTo>
                <a:cubicBezTo>
                  <a:pt x="18223" y="12594"/>
                  <a:pt x="18223" y="12578"/>
                  <a:pt x="18232" y="12563"/>
                </a:cubicBezTo>
                <a:cubicBezTo>
                  <a:pt x="18250" y="12516"/>
                  <a:pt x="18250" y="12516"/>
                  <a:pt x="18223" y="12516"/>
                </a:cubicBezTo>
                <a:cubicBezTo>
                  <a:pt x="18214" y="12500"/>
                  <a:pt x="18204" y="12500"/>
                  <a:pt x="18204" y="12485"/>
                </a:cubicBezTo>
                <a:cubicBezTo>
                  <a:pt x="18204" y="12454"/>
                  <a:pt x="18204" y="12423"/>
                  <a:pt x="18223" y="12407"/>
                </a:cubicBezTo>
                <a:cubicBezTo>
                  <a:pt x="18223" y="12392"/>
                  <a:pt x="18232" y="12392"/>
                  <a:pt x="18232" y="12376"/>
                </a:cubicBezTo>
                <a:cubicBezTo>
                  <a:pt x="18250" y="12329"/>
                  <a:pt x="18268" y="12267"/>
                  <a:pt x="18250" y="12205"/>
                </a:cubicBezTo>
                <a:cubicBezTo>
                  <a:pt x="18232" y="12174"/>
                  <a:pt x="18232" y="12143"/>
                  <a:pt x="18232" y="12112"/>
                </a:cubicBezTo>
                <a:cubicBezTo>
                  <a:pt x="18232" y="12096"/>
                  <a:pt x="18232" y="12081"/>
                  <a:pt x="18214" y="12081"/>
                </a:cubicBezTo>
                <a:close/>
                <a:moveTo>
                  <a:pt x="19541" y="19897"/>
                </a:moveTo>
                <a:cubicBezTo>
                  <a:pt x="19513" y="19897"/>
                  <a:pt x="19486" y="19897"/>
                  <a:pt x="19458" y="19913"/>
                </a:cubicBezTo>
                <a:cubicBezTo>
                  <a:pt x="19440" y="19928"/>
                  <a:pt x="19422" y="19913"/>
                  <a:pt x="19403" y="19897"/>
                </a:cubicBezTo>
                <a:cubicBezTo>
                  <a:pt x="19385" y="19882"/>
                  <a:pt x="19376" y="19866"/>
                  <a:pt x="19367" y="19851"/>
                </a:cubicBezTo>
                <a:cubicBezTo>
                  <a:pt x="19358" y="19835"/>
                  <a:pt x="19348" y="19835"/>
                  <a:pt x="19339" y="19835"/>
                </a:cubicBezTo>
                <a:cubicBezTo>
                  <a:pt x="19330" y="19835"/>
                  <a:pt x="19321" y="19851"/>
                  <a:pt x="19321" y="19882"/>
                </a:cubicBezTo>
                <a:cubicBezTo>
                  <a:pt x="19321" y="19882"/>
                  <a:pt x="19321" y="19897"/>
                  <a:pt x="19321" y="19897"/>
                </a:cubicBezTo>
                <a:cubicBezTo>
                  <a:pt x="19321" y="19990"/>
                  <a:pt x="19330" y="20068"/>
                  <a:pt x="19312" y="20146"/>
                </a:cubicBezTo>
                <a:cubicBezTo>
                  <a:pt x="19312" y="20146"/>
                  <a:pt x="19312" y="20146"/>
                  <a:pt x="19312" y="20177"/>
                </a:cubicBezTo>
                <a:cubicBezTo>
                  <a:pt x="19312" y="20208"/>
                  <a:pt x="19321" y="20239"/>
                  <a:pt x="19321" y="20286"/>
                </a:cubicBezTo>
                <a:cubicBezTo>
                  <a:pt x="19330" y="20332"/>
                  <a:pt x="19348" y="20363"/>
                  <a:pt x="19376" y="20363"/>
                </a:cubicBezTo>
                <a:cubicBezTo>
                  <a:pt x="19376" y="20363"/>
                  <a:pt x="19385" y="20363"/>
                  <a:pt x="19385" y="20363"/>
                </a:cubicBezTo>
                <a:cubicBezTo>
                  <a:pt x="19394" y="20348"/>
                  <a:pt x="19413" y="20332"/>
                  <a:pt x="19422" y="20317"/>
                </a:cubicBezTo>
                <a:cubicBezTo>
                  <a:pt x="19431" y="20301"/>
                  <a:pt x="19440" y="20286"/>
                  <a:pt x="19458" y="20301"/>
                </a:cubicBezTo>
                <a:cubicBezTo>
                  <a:pt x="19467" y="20301"/>
                  <a:pt x="19477" y="20286"/>
                  <a:pt x="19486" y="20270"/>
                </a:cubicBezTo>
                <a:cubicBezTo>
                  <a:pt x="19495" y="20208"/>
                  <a:pt x="19504" y="20161"/>
                  <a:pt x="19532" y="20115"/>
                </a:cubicBezTo>
                <a:cubicBezTo>
                  <a:pt x="19532" y="20115"/>
                  <a:pt x="19532" y="20099"/>
                  <a:pt x="19532" y="20084"/>
                </a:cubicBezTo>
                <a:cubicBezTo>
                  <a:pt x="19541" y="20053"/>
                  <a:pt x="19550" y="20006"/>
                  <a:pt x="19559" y="19959"/>
                </a:cubicBezTo>
                <a:cubicBezTo>
                  <a:pt x="19559" y="19944"/>
                  <a:pt x="19559" y="19944"/>
                  <a:pt x="19559" y="19928"/>
                </a:cubicBezTo>
                <a:cubicBezTo>
                  <a:pt x="19559" y="19913"/>
                  <a:pt x="19550" y="19882"/>
                  <a:pt x="19541" y="19897"/>
                </a:cubicBezTo>
                <a:close/>
                <a:moveTo>
                  <a:pt x="5345" y="11956"/>
                </a:moveTo>
                <a:cubicBezTo>
                  <a:pt x="5354" y="11956"/>
                  <a:pt x="5354" y="11925"/>
                  <a:pt x="5345" y="11910"/>
                </a:cubicBezTo>
                <a:cubicBezTo>
                  <a:pt x="5345" y="11894"/>
                  <a:pt x="5336" y="11879"/>
                  <a:pt x="5327" y="11879"/>
                </a:cubicBezTo>
                <a:cubicBezTo>
                  <a:pt x="5272" y="11832"/>
                  <a:pt x="5217" y="11786"/>
                  <a:pt x="5162" y="11754"/>
                </a:cubicBezTo>
                <a:cubicBezTo>
                  <a:pt x="5144" y="11739"/>
                  <a:pt x="5135" y="11723"/>
                  <a:pt x="5116" y="11708"/>
                </a:cubicBezTo>
                <a:cubicBezTo>
                  <a:pt x="5098" y="11692"/>
                  <a:pt x="5080" y="11677"/>
                  <a:pt x="5061" y="11661"/>
                </a:cubicBezTo>
                <a:cubicBezTo>
                  <a:pt x="5052" y="11661"/>
                  <a:pt x="5034" y="11646"/>
                  <a:pt x="5034" y="11646"/>
                </a:cubicBezTo>
                <a:cubicBezTo>
                  <a:pt x="5006" y="11599"/>
                  <a:pt x="4979" y="11584"/>
                  <a:pt x="4952" y="11584"/>
                </a:cubicBezTo>
                <a:cubicBezTo>
                  <a:pt x="4924" y="11584"/>
                  <a:pt x="4906" y="11584"/>
                  <a:pt x="4887" y="11568"/>
                </a:cubicBezTo>
                <a:cubicBezTo>
                  <a:pt x="4878" y="11552"/>
                  <a:pt x="4860" y="11552"/>
                  <a:pt x="4851" y="11552"/>
                </a:cubicBezTo>
                <a:cubicBezTo>
                  <a:pt x="4814" y="11568"/>
                  <a:pt x="4778" y="11568"/>
                  <a:pt x="4741" y="11599"/>
                </a:cubicBezTo>
                <a:cubicBezTo>
                  <a:pt x="4704" y="11630"/>
                  <a:pt x="4695" y="11677"/>
                  <a:pt x="4668" y="11723"/>
                </a:cubicBezTo>
                <a:cubicBezTo>
                  <a:pt x="4668" y="11723"/>
                  <a:pt x="4677" y="11739"/>
                  <a:pt x="4677" y="11739"/>
                </a:cubicBezTo>
                <a:cubicBezTo>
                  <a:pt x="4686" y="11739"/>
                  <a:pt x="4695" y="11739"/>
                  <a:pt x="4704" y="11723"/>
                </a:cubicBezTo>
                <a:cubicBezTo>
                  <a:pt x="4741" y="11692"/>
                  <a:pt x="4787" y="11677"/>
                  <a:pt x="4823" y="11646"/>
                </a:cubicBezTo>
                <a:cubicBezTo>
                  <a:pt x="4833" y="11630"/>
                  <a:pt x="4842" y="11646"/>
                  <a:pt x="4851" y="11661"/>
                </a:cubicBezTo>
                <a:cubicBezTo>
                  <a:pt x="4860" y="11677"/>
                  <a:pt x="4869" y="11692"/>
                  <a:pt x="4878" y="11692"/>
                </a:cubicBezTo>
                <a:cubicBezTo>
                  <a:pt x="4897" y="11708"/>
                  <a:pt x="4915" y="11708"/>
                  <a:pt x="4933" y="11708"/>
                </a:cubicBezTo>
                <a:cubicBezTo>
                  <a:pt x="4952" y="11723"/>
                  <a:pt x="4961" y="11723"/>
                  <a:pt x="4970" y="11739"/>
                </a:cubicBezTo>
                <a:cubicBezTo>
                  <a:pt x="4997" y="11754"/>
                  <a:pt x="5025" y="11770"/>
                  <a:pt x="5052" y="11770"/>
                </a:cubicBezTo>
                <a:cubicBezTo>
                  <a:pt x="5061" y="11770"/>
                  <a:pt x="5071" y="11786"/>
                  <a:pt x="5080" y="11817"/>
                </a:cubicBezTo>
                <a:cubicBezTo>
                  <a:pt x="5089" y="11863"/>
                  <a:pt x="5116" y="11879"/>
                  <a:pt x="5144" y="11879"/>
                </a:cubicBezTo>
                <a:cubicBezTo>
                  <a:pt x="5144" y="11879"/>
                  <a:pt x="5144" y="11894"/>
                  <a:pt x="5144" y="11894"/>
                </a:cubicBezTo>
                <a:cubicBezTo>
                  <a:pt x="5153" y="11894"/>
                  <a:pt x="5162" y="11910"/>
                  <a:pt x="5153" y="11925"/>
                </a:cubicBezTo>
                <a:cubicBezTo>
                  <a:pt x="5153" y="11925"/>
                  <a:pt x="5144" y="11941"/>
                  <a:pt x="5144" y="11941"/>
                </a:cubicBezTo>
                <a:cubicBezTo>
                  <a:pt x="5135" y="11956"/>
                  <a:pt x="5144" y="11988"/>
                  <a:pt x="5153" y="11988"/>
                </a:cubicBezTo>
                <a:cubicBezTo>
                  <a:pt x="5171" y="11988"/>
                  <a:pt x="5189" y="11988"/>
                  <a:pt x="5226" y="11988"/>
                </a:cubicBezTo>
                <a:cubicBezTo>
                  <a:pt x="5263" y="12003"/>
                  <a:pt x="5299" y="11972"/>
                  <a:pt x="5345" y="11956"/>
                </a:cubicBezTo>
                <a:close/>
                <a:moveTo>
                  <a:pt x="14488" y="1110"/>
                </a:moveTo>
                <a:cubicBezTo>
                  <a:pt x="14488" y="1125"/>
                  <a:pt x="14488" y="1141"/>
                  <a:pt x="14488" y="1125"/>
                </a:cubicBezTo>
                <a:cubicBezTo>
                  <a:pt x="14488" y="1156"/>
                  <a:pt x="14479" y="1172"/>
                  <a:pt x="14488" y="1188"/>
                </a:cubicBezTo>
                <a:cubicBezTo>
                  <a:pt x="14488" y="1234"/>
                  <a:pt x="14498" y="1281"/>
                  <a:pt x="14507" y="1343"/>
                </a:cubicBezTo>
                <a:cubicBezTo>
                  <a:pt x="14507" y="1374"/>
                  <a:pt x="14516" y="1405"/>
                  <a:pt x="14534" y="1421"/>
                </a:cubicBezTo>
                <a:cubicBezTo>
                  <a:pt x="14543" y="1436"/>
                  <a:pt x="14543" y="1436"/>
                  <a:pt x="14553" y="1436"/>
                </a:cubicBezTo>
                <a:cubicBezTo>
                  <a:pt x="14553" y="1436"/>
                  <a:pt x="14562" y="1421"/>
                  <a:pt x="14562" y="1421"/>
                </a:cubicBezTo>
                <a:cubicBezTo>
                  <a:pt x="14598" y="1343"/>
                  <a:pt x="14598" y="1343"/>
                  <a:pt x="14653" y="1281"/>
                </a:cubicBezTo>
                <a:cubicBezTo>
                  <a:pt x="14662" y="1265"/>
                  <a:pt x="14681" y="1250"/>
                  <a:pt x="14690" y="1234"/>
                </a:cubicBezTo>
                <a:cubicBezTo>
                  <a:pt x="14699" y="1203"/>
                  <a:pt x="14708" y="1188"/>
                  <a:pt x="14717" y="1172"/>
                </a:cubicBezTo>
                <a:cubicBezTo>
                  <a:pt x="14717" y="1156"/>
                  <a:pt x="14717" y="1141"/>
                  <a:pt x="14717" y="1125"/>
                </a:cubicBezTo>
                <a:cubicBezTo>
                  <a:pt x="14708" y="1110"/>
                  <a:pt x="14699" y="1094"/>
                  <a:pt x="14699" y="1079"/>
                </a:cubicBezTo>
                <a:cubicBezTo>
                  <a:pt x="14690" y="1048"/>
                  <a:pt x="14681" y="1017"/>
                  <a:pt x="14653" y="1017"/>
                </a:cubicBezTo>
                <a:cubicBezTo>
                  <a:pt x="14635" y="1001"/>
                  <a:pt x="14607" y="970"/>
                  <a:pt x="14589" y="954"/>
                </a:cubicBezTo>
                <a:cubicBezTo>
                  <a:pt x="14562" y="939"/>
                  <a:pt x="14534" y="923"/>
                  <a:pt x="14516" y="908"/>
                </a:cubicBezTo>
                <a:cubicBezTo>
                  <a:pt x="14507" y="892"/>
                  <a:pt x="14498" y="892"/>
                  <a:pt x="14479" y="892"/>
                </a:cubicBezTo>
                <a:cubicBezTo>
                  <a:pt x="14479" y="892"/>
                  <a:pt x="14470" y="892"/>
                  <a:pt x="14470" y="892"/>
                </a:cubicBezTo>
                <a:cubicBezTo>
                  <a:pt x="14461" y="939"/>
                  <a:pt x="14443" y="970"/>
                  <a:pt x="14461" y="1017"/>
                </a:cubicBezTo>
                <a:cubicBezTo>
                  <a:pt x="14470" y="1048"/>
                  <a:pt x="14479" y="1079"/>
                  <a:pt x="14488" y="1110"/>
                </a:cubicBezTo>
                <a:close/>
                <a:moveTo>
                  <a:pt x="18497" y="13106"/>
                </a:moveTo>
                <a:cubicBezTo>
                  <a:pt x="18497" y="13122"/>
                  <a:pt x="18497" y="13122"/>
                  <a:pt x="18497" y="13122"/>
                </a:cubicBezTo>
                <a:cubicBezTo>
                  <a:pt x="18488" y="13153"/>
                  <a:pt x="18488" y="13184"/>
                  <a:pt x="18479" y="13200"/>
                </a:cubicBezTo>
                <a:cubicBezTo>
                  <a:pt x="18470" y="13231"/>
                  <a:pt x="18461" y="13231"/>
                  <a:pt x="18442" y="13262"/>
                </a:cubicBezTo>
                <a:cubicBezTo>
                  <a:pt x="18442" y="13262"/>
                  <a:pt x="18433" y="13277"/>
                  <a:pt x="18433" y="13277"/>
                </a:cubicBezTo>
                <a:cubicBezTo>
                  <a:pt x="18424" y="13293"/>
                  <a:pt x="18415" y="13308"/>
                  <a:pt x="18415" y="13308"/>
                </a:cubicBezTo>
                <a:cubicBezTo>
                  <a:pt x="18406" y="13324"/>
                  <a:pt x="18397" y="13308"/>
                  <a:pt x="18397" y="13308"/>
                </a:cubicBezTo>
                <a:cubicBezTo>
                  <a:pt x="18378" y="13277"/>
                  <a:pt x="18360" y="13262"/>
                  <a:pt x="18342" y="13293"/>
                </a:cubicBezTo>
                <a:cubicBezTo>
                  <a:pt x="18323" y="13324"/>
                  <a:pt x="18314" y="13339"/>
                  <a:pt x="18296" y="13355"/>
                </a:cubicBezTo>
                <a:cubicBezTo>
                  <a:pt x="18278" y="13371"/>
                  <a:pt x="18268" y="13402"/>
                  <a:pt x="18268" y="13433"/>
                </a:cubicBezTo>
                <a:cubicBezTo>
                  <a:pt x="18268" y="13433"/>
                  <a:pt x="18268" y="13433"/>
                  <a:pt x="18268" y="13448"/>
                </a:cubicBezTo>
                <a:cubicBezTo>
                  <a:pt x="18268" y="13448"/>
                  <a:pt x="18268" y="13464"/>
                  <a:pt x="18278" y="13464"/>
                </a:cubicBezTo>
                <a:cubicBezTo>
                  <a:pt x="18278" y="13464"/>
                  <a:pt x="18287" y="13464"/>
                  <a:pt x="18287" y="13464"/>
                </a:cubicBezTo>
                <a:cubicBezTo>
                  <a:pt x="18296" y="13448"/>
                  <a:pt x="18305" y="13433"/>
                  <a:pt x="18314" y="13417"/>
                </a:cubicBezTo>
                <a:cubicBezTo>
                  <a:pt x="18333" y="13433"/>
                  <a:pt x="18360" y="13433"/>
                  <a:pt x="18378" y="13417"/>
                </a:cubicBezTo>
                <a:cubicBezTo>
                  <a:pt x="18387" y="13417"/>
                  <a:pt x="18406" y="13433"/>
                  <a:pt x="18406" y="13448"/>
                </a:cubicBezTo>
                <a:cubicBezTo>
                  <a:pt x="18406" y="13464"/>
                  <a:pt x="18406" y="13479"/>
                  <a:pt x="18406" y="13495"/>
                </a:cubicBezTo>
                <a:cubicBezTo>
                  <a:pt x="18406" y="13557"/>
                  <a:pt x="18424" y="13604"/>
                  <a:pt x="18461" y="13619"/>
                </a:cubicBezTo>
                <a:cubicBezTo>
                  <a:pt x="18470" y="13619"/>
                  <a:pt x="18488" y="13635"/>
                  <a:pt x="18497" y="13635"/>
                </a:cubicBezTo>
                <a:cubicBezTo>
                  <a:pt x="18506" y="13635"/>
                  <a:pt x="18516" y="13619"/>
                  <a:pt x="18516" y="13619"/>
                </a:cubicBezTo>
                <a:cubicBezTo>
                  <a:pt x="18525" y="13604"/>
                  <a:pt x="18525" y="13588"/>
                  <a:pt x="18525" y="13557"/>
                </a:cubicBezTo>
                <a:cubicBezTo>
                  <a:pt x="18525" y="13542"/>
                  <a:pt x="18506" y="13510"/>
                  <a:pt x="18516" y="13479"/>
                </a:cubicBezTo>
                <a:cubicBezTo>
                  <a:pt x="18516" y="13479"/>
                  <a:pt x="18525" y="13479"/>
                  <a:pt x="18525" y="13479"/>
                </a:cubicBezTo>
                <a:cubicBezTo>
                  <a:pt x="18534" y="13479"/>
                  <a:pt x="18534" y="13479"/>
                  <a:pt x="18543" y="13495"/>
                </a:cubicBezTo>
                <a:cubicBezTo>
                  <a:pt x="18552" y="13510"/>
                  <a:pt x="18552" y="13510"/>
                  <a:pt x="18561" y="13495"/>
                </a:cubicBezTo>
                <a:cubicBezTo>
                  <a:pt x="18580" y="13479"/>
                  <a:pt x="18589" y="13448"/>
                  <a:pt x="18580" y="13402"/>
                </a:cubicBezTo>
                <a:cubicBezTo>
                  <a:pt x="18571" y="13355"/>
                  <a:pt x="18561" y="13308"/>
                  <a:pt x="18561" y="13277"/>
                </a:cubicBezTo>
                <a:cubicBezTo>
                  <a:pt x="18552" y="13246"/>
                  <a:pt x="18552" y="13215"/>
                  <a:pt x="18543" y="13200"/>
                </a:cubicBezTo>
                <a:cubicBezTo>
                  <a:pt x="18525" y="13184"/>
                  <a:pt x="18516" y="13153"/>
                  <a:pt x="18506" y="13122"/>
                </a:cubicBezTo>
                <a:cubicBezTo>
                  <a:pt x="18506" y="13106"/>
                  <a:pt x="18506" y="13106"/>
                  <a:pt x="18497" y="13106"/>
                </a:cubicBezTo>
                <a:close/>
                <a:moveTo>
                  <a:pt x="5373" y="12190"/>
                </a:moveTo>
                <a:cubicBezTo>
                  <a:pt x="5391" y="12190"/>
                  <a:pt x="5409" y="12190"/>
                  <a:pt x="5418" y="12190"/>
                </a:cubicBezTo>
                <a:cubicBezTo>
                  <a:pt x="5437" y="12190"/>
                  <a:pt x="5455" y="12190"/>
                  <a:pt x="5473" y="12190"/>
                </a:cubicBezTo>
                <a:cubicBezTo>
                  <a:pt x="5492" y="12205"/>
                  <a:pt x="5501" y="12236"/>
                  <a:pt x="5519" y="12236"/>
                </a:cubicBezTo>
                <a:cubicBezTo>
                  <a:pt x="5519" y="12252"/>
                  <a:pt x="5528" y="12236"/>
                  <a:pt x="5528" y="12236"/>
                </a:cubicBezTo>
                <a:cubicBezTo>
                  <a:pt x="5537" y="12236"/>
                  <a:pt x="5537" y="12236"/>
                  <a:pt x="5537" y="12221"/>
                </a:cubicBezTo>
                <a:cubicBezTo>
                  <a:pt x="5556" y="12190"/>
                  <a:pt x="5574" y="12174"/>
                  <a:pt x="5592" y="12174"/>
                </a:cubicBezTo>
                <a:cubicBezTo>
                  <a:pt x="5601" y="12190"/>
                  <a:pt x="5611" y="12174"/>
                  <a:pt x="5620" y="12174"/>
                </a:cubicBezTo>
                <a:cubicBezTo>
                  <a:pt x="5647" y="12143"/>
                  <a:pt x="5684" y="12158"/>
                  <a:pt x="5711" y="12158"/>
                </a:cubicBezTo>
                <a:cubicBezTo>
                  <a:pt x="5720" y="12158"/>
                  <a:pt x="5720" y="12158"/>
                  <a:pt x="5729" y="12158"/>
                </a:cubicBezTo>
                <a:cubicBezTo>
                  <a:pt x="5729" y="12158"/>
                  <a:pt x="5739" y="12143"/>
                  <a:pt x="5739" y="12127"/>
                </a:cubicBezTo>
                <a:cubicBezTo>
                  <a:pt x="5739" y="12127"/>
                  <a:pt x="5739" y="12112"/>
                  <a:pt x="5739" y="12112"/>
                </a:cubicBezTo>
                <a:cubicBezTo>
                  <a:pt x="5702" y="12081"/>
                  <a:pt x="5675" y="12034"/>
                  <a:pt x="5647" y="12003"/>
                </a:cubicBezTo>
                <a:cubicBezTo>
                  <a:pt x="5647" y="11988"/>
                  <a:pt x="5629" y="11988"/>
                  <a:pt x="5620" y="11988"/>
                </a:cubicBezTo>
                <a:cubicBezTo>
                  <a:pt x="5583" y="11972"/>
                  <a:pt x="5546" y="11956"/>
                  <a:pt x="5510" y="11972"/>
                </a:cubicBezTo>
                <a:cubicBezTo>
                  <a:pt x="5501" y="11988"/>
                  <a:pt x="5492" y="11972"/>
                  <a:pt x="5473" y="11956"/>
                </a:cubicBezTo>
                <a:cubicBezTo>
                  <a:pt x="5473" y="11956"/>
                  <a:pt x="5464" y="11956"/>
                  <a:pt x="5464" y="11941"/>
                </a:cubicBezTo>
                <a:cubicBezTo>
                  <a:pt x="5455" y="11941"/>
                  <a:pt x="5437" y="11956"/>
                  <a:pt x="5427" y="11972"/>
                </a:cubicBezTo>
                <a:cubicBezTo>
                  <a:pt x="5427" y="11988"/>
                  <a:pt x="5427" y="12003"/>
                  <a:pt x="5437" y="12003"/>
                </a:cubicBezTo>
                <a:cubicBezTo>
                  <a:pt x="5455" y="12034"/>
                  <a:pt x="5446" y="12065"/>
                  <a:pt x="5455" y="12096"/>
                </a:cubicBezTo>
                <a:cubicBezTo>
                  <a:pt x="5455" y="12112"/>
                  <a:pt x="5455" y="12112"/>
                  <a:pt x="5437" y="12096"/>
                </a:cubicBezTo>
                <a:cubicBezTo>
                  <a:pt x="5427" y="12096"/>
                  <a:pt x="5418" y="12112"/>
                  <a:pt x="5409" y="12112"/>
                </a:cubicBezTo>
                <a:cubicBezTo>
                  <a:pt x="5391" y="12127"/>
                  <a:pt x="5373" y="12127"/>
                  <a:pt x="5354" y="12127"/>
                </a:cubicBezTo>
                <a:cubicBezTo>
                  <a:pt x="5345" y="12127"/>
                  <a:pt x="5345" y="12143"/>
                  <a:pt x="5345" y="12143"/>
                </a:cubicBezTo>
                <a:cubicBezTo>
                  <a:pt x="5345" y="12174"/>
                  <a:pt x="5363" y="12190"/>
                  <a:pt x="5373" y="12190"/>
                </a:cubicBezTo>
                <a:close/>
                <a:moveTo>
                  <a:pt x="6205" y="3130"/>
                </a:moveTo>
                <a:cubicBezTo>
                  <a:pt x="6215" y="3161"/>
                  <a:pt x="6215" y="3192"/>
                  <a:pt x="6205" y="3223"/>
                </a:cubicBezTo>
                <a:cubicBezTo>
                  <a:pt x="6196" y="3270"/>
                  <a:pt x="6233" y="3316"/>
                  <a:pt x="6260" y="3316"/>
                </a:cubicBezTo>
                <a:cubicBezTo>
                  <a:pt x="6269" y="3316"/>
                  <a:pt x="6288" y="3301"/>
                  <a:pt x="6306" y="3301"/>
                </a:cubicBezTo>
                <a:cubicBezTo>
                  <a:pt x="6315" y="3301"/>
                  <a:pt x="6324" y="3301"/>
                  <a:pt x="6334" y="3316"/>
                </a:cubicBezTo>
                <a:cubicBezTo>
                  <a:pt x="6352" y="3332"/>
                  <a:pt x="6370" y="3332"/>
                  <a:pt x="6388" y="3332"/>
                </a:cubicBezTo>
                <a:cubicBezTo>
                  <a:pt x="6398" y="3332"/>
                  <a:pt x="6407" y="3316"/>
                  <a:pt x="6407" y="3301"/>
                </a:cubicBezTo>
                <a:cubicBezTo>
                  <a:pt x="6407" y="3254"/>
                  <a:pt x="6407" y="3208"/>
                  <a:pt x="6398" y="3161"/>
                </a:cubicBezTo>
                <a:cubicBezTo>
                  <a:pt x="6388" y="3099"/>
                  <a:pt x="6370" y="3068"/>
                  <a:pt x="6334" y="3052"/>
                </a:cubicBezTo>
                <a:cubicBezTo>
                  <a:pt x="6306" y="3052"/>
                  <a:pt x="6279" y="3037"/>
                  <a:pt x="6251" y="3006"/>
                </a:cubicBezTo>
                <a:cubicBezTo>
                  <a:pt x="6242" y="3006"/>
                  <a:pt x="6233" y="3006"/>
                  <a:pt x="6224" y="3021"/>
                </a:cubicBezTo>
                <a:cubicBezTo>
                  <a:pt x="6224" y="3037"/>
                  <a:pt x="6215" y="3052"/>
                  <a:pt x="6205" y="3083"/>
                </a:cubicBezTo>
                <a:cubicBezTo>
                  <a:pt x="6205" y="3099"/>
                  <a:pt x="6205" y="3114"/>
                  <a:pt x="6205" y="3130"/>
                </a:cubicBezTo>
                <a:close/>
                <a:moveTo>
                  <a:pt x="6205" y="3083"/>
                </a:moveTo>
                <a:cubicBezTo>
                  <a:pt x="6205" y="3083"/>
                  <a:pt x="6205" y="3083"/>
                  <a:pt x="6205" y="3083"/>
                </a:cubicBezTo>
                <a:cubicBezTo>
                  <a:pt x="6205" y="3083"/>
                  <a:pt x="6205" y="3083"/>
                  <a:pt x="6205" y="3083"/>
                </a:cubicBezTo>
                <a:cubicBezTo>
                  <a:pt x="6205" y="3083"/>
                  <a:pt x="6205" y="3083"/>
                  <a:pt x="6205" y="3083"/>
                </a:cubicBezTo>
                <a:cubicBezTo>
                  <a:pt x="6205" y="3083"/>
                  <a:pt x="6205" y="3083"/>
                  <a:pt x="6205" y="3083"/>
                </a:cubicBezTo>
                <a:close/>
                <a:moveTo>
                  <a:pt x="15504" y="13169"/>
                </a:moveTo>
                <a:cubicBezTo>
                  <a:pt x="15504" y="13169"/>
                  <a:pt x="15495" y="13169"/>
                  <a:pt x="15486" y="13153"/>
                </a:cubicBezTo>
                <a:cubicBezTo>
                  <a:pt x="15486" y="13153"/>
                  <a:pt x="15477" y="13169"/>
                  <a:pt x="15477" y="13169"/>
                </a:cubicBezTo>
                <a:cubicBezTo>
                  <a:pt x="15477" y="13184"/>
                  <a:pt x="15486" y="13200"/>
                  <a:pt x="15486" y="13215"/>
                </a:cubicBezTo>
                <a:cubicBezTo>
                  <a:pt x="15459" y="13262"/>
                  <a:pt x="15468" y="13324"/>
                  <a:pt x="15459" y="13371"/>
                </a:cubicBezTo>
                <a:cubicBezTo>
                  <a:pt x="15459" y="13448"/>
                  <a:pt x="15468" y="13510"/>
                  <a:pt x="15486" y="13573"/>
                </a:cubicBezTo>
                <a:cubicBezTo>
                  <a:pt x="15495" y="13604"/>
                  <a:pt x="15514" y="13619"/>
                  <a:pt x="15532" y="13619"/>
                </a:cubicBezTo>
                <a:cubicBezTo>
                  <a:pt x="15587" y="13604"/>
                  <a:pt x="15623" y="13510"/>
                  <a:pt x="15605" y="13417"/>
                </a:cubicBezTo>
                <a:cubicBezTo>
                  <a:pt x="15587" y="13324"/>
                  <a:pt x="15550" y="13246"/>
                  <a:pt x="15504" y="13169"/>
                </a:cubicBezTo>
                <a:close/>
                <a:moveTo>
                  <a:pt x="5858" y="1467"/>
                </a:moveTo>
                <a:cubicBezTo>
                  <a:pt x="5858" y="1498"/>
                  <a:pt x="5867" y="1498"/>
                  <a:pt x="5876" y="1498"/>
                </a:cubicBezTo>
                <a:cubicBezTo>
                  <a:pt x="5903" y="1514"/>
                  <a:pt x="5931" y="1514"/>
                  <a:pt x="5967" y="1514"/>
                </a:cubicBezTo>
                <a:cubicBezTo>
                  <a:pt x="5967" y="1514"/>
                  <a:pt x="5977" y="1498"/>
                  <a:pt x="5986" y="1483"/>
                </a:cubicBezTo>
                <a:cubicBezTo>
                  <a:pt x="5986" y="1467"/>
                  <a:pt x="5986" y="1436"/>
                  <a:pt x="6004" y="1421"/>
                </a:cubicBezTo>
                <a:cubicBezTo>
                  <a:pt x="6004" y="1421"/>
                  <a:pt x="6004" y="1421"/>
                  <a:pt x="6004" y="1421"/>
                </a:cubicBezTo>
                <a:cubicBezTo>
                  <a:pt x="6004" y="1421"/>
                  <a:pt x="6004" y="1421"/>
                  <a:pt x="6004" y="1421"/>
                </a:cubicBezTo>
                <a:cubicBezTo>
                  <a:pt x="5995" y="1421"/>
                  <a:pt x="5995" y="1421"/>
                  <a:pt x="5995" y="1421"/>
                </a:cubicBezTo>
                <a:cubicBezTo>
                  <a:pt x="6013" y="1390"/>
                  <a:pt x="6013" y="1343"/>
                  <a:pt x="6004" y="1312"/>
                </a:cubicBezTo>
                <a:cubicBezTo>
                  <a:pt x="5986" y="1281"/>
                  <a:pt x="5977" y="1234"/>
                  <a:pt x="5958" y="1203"/>
                </a:cubicBezTo>
                <a:cubicBezTo>
                  <a:pt x="5958" y="1188"/>
                  <a:pt x="5958" y="1172"/>
                  <a:pt x="5949" y="1156"/>
                </a:cubicBezTo>
                <a:cubicBezTo>
                  <a:pt x="5940" y="1141"/>
                  <a:pt x="5922" y="1141"/>
                  <a:pt x="5913" y="1156"/>
                </a:cubicBezTo>
                <a:cubicBezTo>
                  <a:pt x="5885" y="1203"/>
                  <a:pt x="5867" y="1265"/>
                  <a:pt x="5867" y="1327"/>
                </a:cubicBezTo>
                <a:cubicBezTo>
                  <a:pt x="5867" y="1358"/>
                  <a:pt x="5858" y="1374"/>
                  <a:pt x="5848" y="1405"/>
                </a:cubicBezTo>
                <a:cubicBezTo>
                  <a:pt x="5848" y="1421"/>
                  <a:pt x="5858" y="1452"/>
                  <a:pt x="5858" y="1467"/>
                </a:cubicBezTo>
                <a:close/>
                <a:moveTo>
                  <a:pt x="12091" y="1436"/>
                </a:moveTo>
                <a:cubicBezTo>
                  <a:pt x="12072" y="1436"/>
                  <a:pt x="12063" y="1467"/>
                  <a:pt x="12063" y="1498"/>
                </a:cubicBezTo>
                <a:cubicBezTo>
                  <a:pt x="12081" y="1514"/>
                  <a:pt x="12081" y="1514"/>
                  <a:pt x="12081" y="1529"/>
                </a:cubicBezTo>
                <a:cubicBezTo>
                  <a:pt x="12081" y="1545"/>
                  <a:pt x="12081" y="1560"/>
                  <a:pt x="12081" y="1576"/>
                </a:cubicBezTo>
                <a:cubicBezTo>
                  <a:pt x="12081" y="1607"/>
                  <a:pt x="12091" y="1638"/>
                  <a:pt x="12109" y="1638"/>
                </a:cubicBezTo>
                <a:cubicBezTo>
                  <a:pt x="12118" y="1638"/>
                  <a:pt x="12127" y="1654"/>
                  <a:pt x="12136" y="1654"/>
                </a:cubicBezTo>
                <a:cubicBezTo>
                  <a:pt x="12145" y="1654"/>
                  <a:pt x="12155" y="1638"/>
                  <a:pt x="12164" y="1623"/>
                </a:cubicBezTo>
                <a:cubicBezTo>
                  <a:pt x="12173" y="1607"/>
                  <a:pt x="12173" y="1592"/>
                  <a:pt x="12182" y="1560"/>
                </a:cubicBezTo>
                <a:cubicBezTo>
                  <a:pt x="12182" y="1545"/>
                  <a:pt x="12182" y="1529"/>
                  <a:pt x="12191" y="1514"/>
                </a:cubicBezTo>
                <a:cubicBezTo>
                  <a:pt x="12209" y="1498"/>
                  <a:pt x="12209" y="1452"/>
                  <a:pt x="12228" y="1421"/>
                </a:cubicBezTo>
                <a:cubicBezTo>
                  <a:pt x="12246" y="1405"/>
                  <a:pt x="12246" y="1374"/>
                  <a:pt x="12237" y="1358"/>
                </a:cubicBezTo>
                <a:cubicBezTo>
                  <a:pt x="12228" y="1327"/>
                  <a:pt x="12209" y="1312"/>
                  <a:pt x="12200" y="1281"/>
                </a:cubicBezTo>
                <a:cubicBezTo>
                  <a:pt x="12200" y="1281"/>
                  <a:pt x="12191" y="1281"/>
                  <a:pt x="12182" y="1281"/>
                </a:cubicBezTo>
                <a:cubicBezTo>
                  <a:pt x="12164" y="1296"/>
                  <a:pt x="12155" y="1296"/>
                  <a:pt x="12155" y="1343"/>
                </a:cubicBezTo>
                <a:cubicBezTo>
                  <a:pt x="12155" y="1374"/>
                  <a:pt x="12145" y="1405"/>
                  <a:pt x="12127" y="1421"/>
                </a:cubicBezTo>
                <a:cubicBezTo>
                  <a:pt x="12127" y="1421"/>
                  <a:pt x="12127" y="1421"/>
                  <a:pt x="12127" y="1421"/>
                </a:cubicBezTo>
                <a:cubicBezTo>
                  <a:pt x="12127" y="1421"/>
                  <a:pt x="12127" y="1421"/>
                  <a:pt x="12127" y="1421"/>
                </a:cubicBezTo>
                <a:cubicBezTo>
                  <a:pt x="12127" y="1421"/>
                  <a:pt x="12127" y="1421"/>
                  <a:pt x="12127" y="1421"/>
                </a:cubicBezTo>
                <a:cubicBezTo>
                  <a:pt x="12118" y="1436"/>
                  <a:pt x="12109" y="1436"/>
                  <a:pt x="12091" y="1436"/>
                </a:cubicBezTo>
                <a:close/>
                <a:moveTo>
                  <a:pt x="18122" y="11195"/>
                </a:moveTo>
                <a:cubicBezTo>
                  <a:pt x="18113" y="11179"/>
                  <a:pt x="18113" y="11179"/>
                  <a:pt x="18104" y="11195"/>
                </a:cubicBezTo>
                <a:cubicBezTo>
                  <a:pt x="18095" y="11211"/>
                  <a:pt x="18085" y="11226"/>
                  <a:pt x="18076" y="11242"/>
                </a:cubicBezTo>
                <a:cubicBezTo>
                  <a:pt x="18067" y="11273"/>
                  <a:pt x="18058" y="11304"/>
                  <a:pt x="18049" y="11335"/>
                </a:cubicBezTo>
                <a:cubicBezTo>
                  <a:pt x="18040" y="11366"/>
                  <a:pt x="18040" y="11397"/>
                  <a:pt x="18040" y="11444"/>
                </a:cubicBezTo>
                <a:cubicBezTo>
                  <a:pt x="18040" y="11506"/>
                  <a:pt x="18040" y="11552"/>
                  <a:pt x="18076" y="11599"/>
                </a:cubicBezTo>
                <a:cubicBezTo>
                  <a:pt x="18085" y="11615"/>
                  <a:pt x="18085" y="11630"/>
                  <a:pt x="18095" y="11630"/>
                </a:cubicBezTo>
                <a:cubicBezTo>
                  <a:pt x="18104" y="11646"/>
                  <a:pt x="18104" y="11646"/>
                  <a:pt x="18113" y="11630"/>
                </a:cubicBezTo>
                <a:cubicBezTo>
                  <a:pt x="18113" y="11615"/>
                  <a:pt x="18113" y="11584"/>
                  <a:pt x="18122" y="11568"/>
                </a:cubicBezTo>
                <a:cubicBezTo>
                  <a:pt x="18140" y="11506"/>
                  <a:pt x="18140" y="11459"/>
                  <a:pt x="18140" y="11397"/>
                </a:cubicBezTo>
                <a:cubicBezTo>
                  <a:pt x="18140" y="11350"/>
                  <a:pt x="18149" y="11304"/>
                  <a:pt x="18149" y="11257"/>
                </a:cubicBezTo>
                <a:cubicBezTo>
                  <a:pt x="18149" y="11226"/>
                  <a:pt x="18140" y="11195"/>
                  <a:pt x="18122" y="11195"/>
                </a:cubicBezTo>
                <a:close/>
                <a:moveTo>
                  <a:pt x="12365" y="1234"/>
                </a:moveTo>
                <a:cubicBezTo>
                  <a:pt x="12374" y="1234"/>
                  <a:pt x="12374" y="1250"/>
                  <a:pt x="12383" y="1250"/>
                </a:cubicBezTo>
                <a:cubicBezTo>
                  <a:pt x="12383" y="1250"/>
                  <a:pt x="12383" y="1250"/>
                  <a:pt x="12383" y="1250"/>
                </a:cubicBezTo>
                <a:cubicBezTo>
                  <a:pt x="12383" y="1250"/>
                  <a:pt x="12383" y="1250"/>
                  <a:pt x="12383" y="1250"/>
                </a:cubicBezTo>
                <a:cubicBezTo>
                  <a:pt x="12383" y="1250"/>
                  <a:pt x="12383" y="1250"/>
                  <a:pt x="12383" y="1250"/>
                </a:cubicBezTo>
                <a:cubicBezTo>
                  <a:pt x="12383" y="1250"/>
                  <a:pt x="12383" y="1250"/>
                  <a:pt x="12383" y="1250"/>
                </a:cubicBezTo>
                <a:cubicBezTo>
                  <a:pt x="12374" y="1250"/>
                  <a:pt x="12365" y="1265"/>
                  <a:pt x="12356" y="1265"/>
                </a:cubicBezTo>
                <a:cubicBezTo>
                  <a:pt x="12347" y="1265"/>
                  <a:pt x="12347" y="1281"/>
                  <a:pt x="12347" y="1296"/>
                </a:cubicBezTo>
                <a:cubicBezTo>
                  <a:pt x="12347" y="1296"/>
                  <a:pt x="12347" y="1312"/>
                  <a:pt x="12356" y="1312"/>
                </a:cubicBezTo>
                <a:cubicBezTo>
                  <a:pt x="12374" y="1327"/>
                  <a:pt x="12402" y="1327"/>
                  <a:pt x="12420" y="1343"/>
                </a:cubicBezTo>
                <a:cubicBezTo>
                  <a:pt x="12429" y="1358"/>
                  <a:pt x="12438" y="1343"/>
                  <a:pt x="12447" y="1343"/>
                </a:cubicBezTo>
                <a:cubicBezTo>
                  <a:pt x="12447" y="1343"/>
                  <a:pt x="12457" y="1343"/>
                  <a:pt x="12457" y="1327"/>
                </a:cubicBezTo>
                <a:cubicBezTo>
                  <a:pt x="12466" y="1281"/>
                  <a:pt x="12484" y="1265"/>
                  <a:pt x="12502" y="1234"/>
                </a:cubicBezTo>
                <a:cubicBezTo>
                  <a:pt x="12512" y="1219"/>
                  <a:pt x="12512" y="1203"/>
                  <a:pt x="12502" y="1188"/>
                </a:cubicBezTo>
                <a:cubicBezTo>
                  <a:pt x="12502" y="1188"/>
                  <a:pt x="12493" y="1172"/>
                  <a:pt x="12493" y="1172"/>
                </a:cubicBezTo>
                <a:cubicBezTo>
                  <a:pt x="12493" y="1172"/>
                  <a:pt x="12493" y="1172"/>
                  <a:pt x="12493" y="1172"/>
                </a:cubicBezTo>
                <a:cubicBezTo>
                  <a:pt x="12493" y="1172"/>
                  <a:pt x="12493" y="1172"/>
                  <a:pt x="12493" y="1172"/>
                </a:cubicBezTo>
                <a:cubicBezTo>
                  <a:pt x="12493" y="1172"/>
                  <a:pt x="12493" y="1172"/>
                  <a:pt x="12493" y="1172"/>
                </a:cubicBezTo>
                <a:cubicBezTo>
                  <a:pt x="12493" y="1188"/>
                  <a:pt x="12484" y="1172"/>
                  <a:pt x="12484" y="1172"/>
                </a:cubicBezTo>
                <a:cubicBezTo>
                  <a:pt x="12484" y="1172"/>
                  <a:pt x="12475" y="1172"/>
                  <a:pt x="12475" y="1172"/>
                </a:cubicBezTo>
                <a:cubicBezTo>
                  <a:pt x="12475" y="1172"/>
                  <a:pt x="12475" y="1172"/>
                  <a:pt x="12475" y="1172"/>
                </a:cubicBezTo>
                <a:cubicBezTo>
                  <a:pt x="12484" y="1172"/>
                  <a:pt x="12484" y="1172"/>
                  <a:pt x="12484" y="1172"/>
                </a:cubicBezTo>
                <a:cubicBezTo>
                  <a:pt x="12475" y="1172"/>
                  <a:pt x="12457" y="1156"/>
                  <a:pt x="12447" y="1156"/>
                </a:cubicBezTo>
                <a:cubicBezTo>
                  <a:pt x="12447" y="1141"/>
                  <a:pt x="12438" y="1141"/>
                  <a:pt x="12447" y="1125"/>
                </a:cubicBezTo>
                <a:cubicBezTo>
                  <a:pt x="12447" y="1079"/>
                  <a:pt x="12420" y="1032"/>
                  <a:pt x="12438" y="970"/>
                </a:cubicBezTo>
                <a:cubicBezTo>
                  <a:pt x="12438" y="970"/>
                  <a:pt x="12438" y="954"/>
                  <a:pt x="12429" y="954"/>
                </a:cubicBezTo>
                <a:cubicBezTo>
                  <a:pt x="12411" y="923"/>
                  <a:pt x="12383" y="939"/>
                  <a:pt x="12383" y="986"/>
                </a:cubicBezTo>
                <a:cubicBezTo>
                  <a:pt x="12383" y="1032"/>
                  <a:pt x="12383" y="1079"/>
                  <a:pt x="12365" y="1110"/>
                </a:cubicBezTo>
                <a:cubicBezTo>
                  <a:pt x="12356" y="1125"/>
                  <a:pt x="12365" y="1141"/>
                  <a:pt x="12374" y="1141"/>
                </a:cubicBezTo>
                <a:cubicBezTo>
                  <a:pt x="12374" y="1156"/>
                  <a:pt x="12374" y="1156"/>
                  <a:pt x="12383" y="1156"/>
                </a:cubicBezTo>
                <a:cubicBezTo>
                  <a:pt x="12383" y="1156"/>
                  <a:pt x="12374" y="1172"/>
                  <a:pt x="12374" y="1172"/>
                </a:cubicBezTo>
                <a:cubicBezTo>
                  <a:pt x="12356" y="1172"/>
                  <a:pt x="12338" y="1172"/>
                  <a:pt x="12338" y="1188"/>
                </a:cubicBezTo>
                <a:cubicBezTo>
                  <a:pt x="12338" y="1234"/>
                  <a:pt x="12356" y="1234"/>
                  <a:pt x="12365" y="1234"/>
                </a:cubicBezTo>
                <a:close/>
                <a:moveTo>
                  <a:pt x="12429" y="1203"/>
                </a:moveTo>
                <a:cubicBezTo>
                  <a:pt x="12429" y="1203"/>
                  <a:pt x="12429" y="1203"/>
                  <a:pt x="12429" y="1203"/>
                </a:cubicBezTo>
                <a:cubicBezTo>
                  <a:pt x="12429" y="1203"/>
                  <a:pt x="12429" y="1203"/>
                  <a:pt x="12429" y="1203"/>
                </a:cubicBezTo>
                <a:cubicBezTo>
                  <a:pt x="12429" y="1188"/>
                  <a:pt x="12429" y="1188"/>
                  <a:pt x="12429" y="1188"/>
                </a:cubicBezTo>
                <a:lnTo>
                  <a:pt x="12429" y="1203"/>
                </a:lnTo>
                <a:close/>
                <a:moveTo>
                  <a:pt x="5592" y="2306"/>
                </a:moveTo>
                <a:cubicBezTo>
                  <a:pt x="5583" y="2337"/>
                  <a:pt x="5574" y="2369"/>
                  <a:pt x="5592" y="2400"/>
                </a:cubicBezTo>
                <a:cubicBezTo>
                  <a:pt x="5611" y="2431"/>
                  <a:pt x="5629" y="2462"/>
                  <a:pt x="5656" y="2477"/>
                </a:cubicBezTo>
                <a:cubicBezTo>
                  <a:pt x="5656" y="2493"/>
                  <a:pt x="5665" y="2493"/>
                  <a:pt x="5665" y="2493"/>
                </a:cubicBezTo>
                <a:cubicBezTo>
                  <a:pt x="5684" y="2508"/>
                  <a:pt x="5702" y="2493"/>
                  <a:pt x="5711" y="2477"/>
                </a:cubicBezTo>
                <a:cubicBezTo>
                  <a:pt x="5711" y="2431"/>
                  <a:pt x="5720" y="2400"/>
                  <a:pt x="5729" y="2369"/>
                </a:cubicBezTo>
                <a:cubicBezTo>
                  <a:pt x="5729" y="2353"/>
                  <a:pt x="5729" y="2337"/>
                  <a:pt x="5729" y="2322"/>
                </a:cubicBezTo>
                <a:cubicBezTo>
                  <a:pt x="5729" y="2275"/>
                  <a:pt x="5720" y="2244"/>
                  <a:pt x="5711" y="2213"/>
                </a:cubicBezTo>
                <a:cubicBezTo>
                  <a:pt x="5702" y="2198"/>
                  <a:pt x="5684" y="2198"/>
                  <a:pt x="5675" y="2213"/>
                </a:cubicBezTo>
                <a:cubicBezTo>
                  <a:pt x="5665" y="2213"/>
                  <a:pt x="5656" y="2213"/>
                  <a:pt x="5647" y="2213"/>
                </a:cubicBezTo>
                <a:cubicBezTo>
                  <a:pt x="5638" y="2244"/>
                  <a:pt x="5611" y="2275"/>
                  <a:pt x="5592" y="2306"/>
                </a:cubicBezTo>
                <a:close/>
                <a:moveTo>
                  <a:pt x="5647" y="2213"/>
                </a:moveTo>
                <a:cubicBezTo>
                  <a:pt x="5647" y="2213"/>
                  <a:pt x="5647" y="2198"/>
                  <a:pt x="5647" y="2198"/>
                </a:cubicBezTo>
                <a:cubicBezTo>
                  <a:pt x="5647" y="2198"/>
                  <a:pt x="5647" y="2198"/>
                  <a:pt x="5647" y="2198"/>
                </a:cubicBezTo>
                <a:cubicBezTo>
                  <a:pt x="5647" y="2213"/>
                  <a:pt x="5647" y="2213"/>
                  <a:pt x="5647" y="2213"/>
                </a:cubicBezTo>
                <a:cubicBezTo>
                  <a:pt x="5647" y="2213"/>
                  <a:pt x="5647" y="2213"/>
                  <a:pt x="5647" y="2213"/>
                </a:cubicBezTo>
                <a:close/>
                <a:moveTo>
                  <a:pt x="17024" y="986"/>
                </a:moveTo>
                <a:cubicBezTo>
                  <a:pt x="17069" y="1017"/>
                  <a:pt x="17106" y="1032"/>
                  <a:pt x="17152" y="1032"/>
                </a:cubicBezTo>
                <a:cubicBezTo>
                  <a:pt x="17161" y="1032"/>
                  <a:pt x="17170" y="1032"/>
                  <a:pt x="17179" y="1032"/>
                </a:cubicBezTo>
                <a:cubicBezTo>
                  <a:pt x="17207" y="1017"/>
                  <a:pt x="17216" y="1001"/>
                  <a:pt x="17225" y="954"/>
                </a:cubicBezTo>
                <a:cubicBezTo>
                  <a:pt x="17225" y="939"/>
                  <a:pt x="17225" y="923"/>
                  <a:pt x="17225" y="923"/>
                </a:cubicBezTo>
                <a:cubicBezTo>
                  <a:pt x="17216" y="877"/>
                  <a:pt x="17198" y="861"/>
                  <a:pt x="17170" y="861"/>
                </a:cubicBezTo>
                <a:cubicBezTo>
                  <a:pt x="17152" y="861"/>
                  <a:pt x="17134" y="877"/>
                  <a:pt x="17115" y="877"/>
                </a:cubicBezTo>
                <a:cubicBezTo>
                  <a:pt x="17097" y="877"/>
                  <a:pt x="17069" y="877"/>
                  <a:pt x="17051" y="877"/>
                </a:cubicBezTo>
                <a:cubicBezTo>
                  <a:pt x="17051" y="877"/>
                  <a:pt x="17042" y="877"/>
                  <a:pt x="17033" y="877"/>
                </a:cubicBezTo>
                <a:cubicBezTo>
                  <a:pt x="17024" y="892"/>
                  <a:pt x="17015" y="892"/>
                  <a:pt x="16996" y="892"/>
                </a:cubicBezTo>
                <a:cubicBezTo>
                  <a:pt x="16996" y="892"/>
                  <a:pt x="16987" y="908"/>
                  <a:pt x="16987" y="923"/>
                </a:cubicBezTo>
                <a:cubicBezTo>
                  <a:pt x="16996" y="939"/>
                  <a:pt x="17015" y="970"/>
                  <a:pt x="17024" y="986"/>
                </a:cubicBezTo>
                <a:close/>
                <a:moveTo>
                  <a:pt x="20282" y="14785"/>
                </a:moveTo>
                <a:cubicBezTo>
                  <a:pt x="20264" y="14785"/>
                  <a:pt x="20245" y="14785"/>
                  <a:pt x="20245" y="14831"/>
                </a:cubicBezTo>
                <a:cubicBezTo>
                  <a:pt x="20236" y="14878"/>
                  <a:pt x="20209" y="14909"/>
                  <a:pt x="20191" y="14925"/>
                </a:cubicBezTo>
                <a:cubicBezTo>
                  <a:pt x="20172" y="14925"/>
                  <a:pt x="20154" y="14925"/>
                  <a:pt x="20145" y="14909"/>
                </a:cubicBezTo>
                <a:cubicBezTo>
                  <a:pt x="20145" y="14893"/>
                  <a:pt x="20145" y="14893"/>
                  <a:pt x="20145" y="14893"/>
                </a:cubicBezTo>
                <a:cubicBezTo>
                  <a:pt x="20145" y="14893"/>
                  <a:pt x="20145" y="14893"/>
                  <a:pt x="20145" y="14893"/>
                </a:cubicBezTo>
                <a:cubicBezTo>
                  <a:pt x="20145" y="14909"/>
                  <a:pt x="20145" y="14909"/>
                  <a:pt x="20145" y="14909"/>
                </a:cubicBezTo>
                <a:cubicBezTo>
                  <a:pt x="20117" y="14909"/>
                  <a:pt x="20099" y="14925"/>
                  <a:pt x="20072" y="14925"/>
                </a:cubicBezTo>
                <a:cubicBezTo>
                  <a:pt x="20062" y="14925"/>
                  <a:pt x="20062" y="14925"/>
                  <a:pt x="20053" y="14925"/>
                </a:cubicBezTo>
                <a:cubicBezTo>
                  <a:pt x="20044" y="14925"/>
                  <a:pt x="20044" y="14925"/>
                  <a:pt x="20035" y="14925"/>
                </a:cubicBezTo>
                <a:cubicBezTo>
                  <a:pt x="20035" y="14925"/>
                  <a:pt x="20026" y="14940"/>
                  <a:pt x="20026" y="14940"/>
                </a:cubicBezTo>
                <a:cubicBezTo>
                  <a:pt x="20026" y="14956"/>
                  <a:pt x="20026" y="14971"/>
                  <a:pt x="20026" y="14971"/>
                </a:cubicBezTo>
                <a:cubicBezTo>
                  <a:pt x="20081" y="15033"/>
                  <a:pt x="20136" y="15049"/>
                  <a:pt x="20191" y="15033"/>
                </a:cubicBezTo>
                <a:cubicBezTo>
                  <a:pt x="20200" y="15033"/>
                  <a:pt x="20200" y="15018"/>
                  <a:pt x="20209" y="15018"/>
                </a:cubicBezTo>
                <a:cubicBezTo>
                  <a:pt x="20236" y="15002"/>
                  <a:pt x="20245" y="14956"/>
                  <a:pt x="20273" y="14940"/>
                </a:cubicBezTo>
                <a:cubicBezTo>
                  <a:pt x="20273" y="14940"/>
                  <a:pt x="20282" y="14925"/>
                  <a:pt x="20282" y="14925"/>
                </a:cubicBezTo>
                <a:cubicBezTo>
                  <a:pt x="20282" y="14893"/>
                  <a:pt x="20291" y="14878"/>
                  <a:pt x="20300" y="14847"/>
                </a:cubicBezTo>
                <a:cubicBezTo>
                  <a:pt x="20309" y="14816"/>
                  <a:pt x="20300" y="14785"/>
                  <a:pt x="20282" y="14785"/>
                </a:cubicBezTo>
                <a:close/>
                <a:moveTo>
                  <a:pt x="5217" y="939"/>
                </a:moveTo>
                <a:cubicBezTo>
                  <a:pt x="5235" y="954"/>
                  <a:pt x="5254" y="970"/>
                  <a:pt x="5272" y="1001"/>
                </a:cubicBezTo>
                <a:cubicBezTo>
                  <a:pt x="5290" y="1001"/>
                  <a:pt x="5299" y="1032"/>
                  <a:pt x="5318" y="1048"/>
                </a:cubicBezTo>
                <a:cubicBezTo>
                  <a:pt x="5345" y="1079"/>
                  <a:pt x="5391" y="1048"/>
                  <a:pt x="5391" y="986"/>
                </a:cubicBezTo>
                <a:cubicBezTo>
                  <a:pt x="5391" y="970"/>
                  <a:pt x="5391" y="954"/>
                  <a:pt x="5400" y="939"/>
                </a:cubicBezTo>
                <a:cubicBezTo>
                  <a:pt x="5400" y="939"/>
                  <a:pt x="5400" y="923"/>
                  <a:pt x="5400" y="923"/>
                </a:cubicBezTo>
                <a:cubicBezTo>
                  <a:pt x="5400" y="877"/>
                  <a:pt x="5382" y="846"/>
                  <a:pt x="5363" y="861"/>
                </a:cubicBezTo>
                <a:cubicBezTo>
                  <a:pt x="5336" y="861"/>
                  <a:pt x="5318" y="877"/>
                  <a:pt x="5290" y="877"/>
                </a:cubicBezTo>
                <a:cubicBezTo>
                  <a:pt x="5272" y="861"/>
                  <a:pt x="5254" y="877"/>
                  <a:pt x="5235" y="877"/>
                </a:cubicBezTo>
                <a:cubicBezTo>
                  <a:pt x="5226" y="877"/>
                  <a:pt x="5217" y="892"/>
                  <a:pt x="5217" y="908"/>
                </a:cubicBezTo>
                <a:cubicBezTo>
                  <a:pt x="5208" y="908"/>
                  <a:pt x="5208" y="923"/>
                  <a:pt x="5208" y="923"/>
                </a:cubicBezTo>
                <a:cubicBezTo>
                  <a:pt x="5208" y="939"/>
                  <a:pt x="5217" y="939"/>
                  <a:pt x="5217" y="939"/>
                </a:cubicBezTo>
                <a:close/>
                <a:moveTo>
                  <a:pt x="16932" y="1731"/>
                </a:moveTo>
                <a:cubicBezTo>
                  <a:pt x="16941" y="1731"/>
                  <a:pt x="16941" y="1731"/>
                  <a:pt x="16941" y="1731"/>
                </a:cubicBezTo>
                <a:cubicBezTo>
                  <a:pt x="16969" y="1700"/>
                  <a:pt x="16987" y="1700"/>
                  <a:pt x="17015" y="1700"/>
                </a:cubicBezTo>
                <a:cubicBezTo>
                  <a:pt x="17051" y="1700"/>
                  <a:pt x="17079" y="1685"/>
                  <a:pt x="17106" y="1685"/>
                </a:cubicBezTo>
                <a:cubicBezTo>
                  <a:pt x="17115" y="1685"/>
                  <a:pt x="17124" y="1654"/>
                  <a:pt x="17115" y="1638"/>
                </a:cubicBezTo>
                <a:cubicBezTo>
                  <a:pt x="17106" y="1592"/>
                  <a:pt x="17088" y="1560"/>
                  <a:pt x="17060" y="1545"/>
                </a:cubicBezTo>
                <a:cubicBezTo>
                  <a:pt x="17042" y="1545"/>
                  <a:pt x="17033" y="1529"/>
                  <a:pt x="17024" y="1529"/>
                </a:cubicBezTo>
                <a:cubicBezTo>
                  <a:pt x="17005" y="1514"/>
                  <a:pt x="16996" y="1529"/>
                  <a:pt x="16978" y="1529"/>
                </a:cubicBezTo>
                <a:cubicBezTo>
                  <a:pt x="16969" y="1529"/>
                  <a:pt x="16951" y="1545"/>
                  <a:pt x="16951" y="1560"/>
                </a:cubicBezTo>
                <a:cubicBezTo>
                  <a:pt x="16951" y="1592"/>
                  <a:pt x="16941" y="1623"/>
                  <a:pt x="16941" y="1669"/>
                </a:cubicBezTo>
                <a:cubicBezTo>
                  <a:pt x="16941" y="1669"/>
                  <a:pt x="16932" y="1700"/>
                  <a:pt x="16932" y="1716"/>
                </a:cubicBezTo>
                <a:cubicBezTo>
                  <a:pt x="16932" y="1731"/>
                  <a:pt x="16932" y="1731"/>
                  <a:pt x="16932" y="1731"/>
                </a:cubicBezTo>
                <a:close/>
                <a:moveTo>
                  <a:pt x="17472" y="11941"/>
                </a:moveTo>
                <a:cubicBezTo>
                  <a:pt x="17481" y="11925"/>
                  <a:pt x="17472" y="11910"/>
                  <a:pt x="17463" y="11910"/>
                </a:cubicBezTo>
                <a:cubicBezTo>
                  <a:pt x="17454" y="11894"/>
                  <a:pt x="17445" y="11894"/>
                  <a:pt x="17436" y="11894"/>
                </a:cubicBezTo>
                <a:cubicBezTo>
                  <a:pt x="17436" y="11894"/>
                  <a:pt x="17426" y="11894"/>
                  <a:pt x="17426" y="11894"/>
                </a:cubicBezTo>
                <a:cubicBezTo>
                  <a:pt x="17390" y="11894"/>
                  <a:pt x="17353" y="11925"/>
                  <a:pt x="17335" y="11972"/>
                </a:cubicBezTo>
                <a:cubicBezTo>
                  <a:pt x="17326" y="11972"/>
                  <a:pt x="17326" y="11988"/>
                  <a:pt x="17326" y="12003"/>
                </a:cubicBezTo>
                <a:cubicBezTo>
                  <a:pt x="17317" y="12050"/>
                  <a:pt x="17335" y="12096"/>
                  <a:pt x="17362" y="12112"/>
                </a:cubicBezTo>
                <a:cubicBezTo>
                  <a:pt x="17390" y="12127"/>
                  <a:pt x="17426" y="12112"/>
                  <a:pt x="17445" y="12065"/>
                </a:cubicBezTo>
                <a:cubicBezTo>
                  <a:pt x="17463" y="12034"/>
                  <a:pt x="17472" y="11988"/>
                  <a:pt x="17472" y="11941"/>
                </a:cubicBezTo>
                <a:close/>
                <a:moveTo>
                  <a:pt x="10672" y="9424"/>
                </a:moveTo>
                <a:cubicBezTo>
                  <a:pt x="10681" y="9470"/>
                  <a:pt x="10681" y="9532"/>
                  <a:pt x="10681" y="9579"/>
                </a:cubicBezTo>
                <a:cubicBezTo>
                  <a:pt x="10681" y="9657"/>
                  <a:pt x="10708" y="9672"/>
                  <a:pt x="10745" y="9626"/>
                </a:cubicBezTo>
                <a:cubicBezTo>
                  <a:pt x="10754" y="9626"/>
                  <a:pt x="10763" y="9610"/>
                  <a:pt x="10763" y="9594"/>
                </a:cubicBezTo>
                <a:cubicBezTo>
                  <a:pt x="10763" y="9563"/>
                  <a:pt x="10763" y="9532"/>
                  <a:pt x="10763" y="9501"/>
                </a:cubicBezTo>
                <a:cubicBezTo>
                  <a:pt x="10763" y="9501"/>
                  <a:pt x="10763" y="9501"/>
                  <a:pt x="10763" y="9501"/>
                </a:cubicBezTo>
                <a:cubicBezTo>
                  <a:pt x="10763" y="9486"/>
                  <a:pt x="10763" y="9470"/>
                  <a:pt x="10763" y="9455"/>
                </a:cubicBezTo>
                <a:cubicBezTo>
                  <a:pt x="10763" y="9439"/>
                  <a:pt x="10763" y="9424"/>
                  <a:pt x="10763" y="9408"/>
                </a:cubicBezTo>
                <a:cubicBezTo>
                  <a:pt x="10763" y="9377"/>
                  <a:pt x="10736" y="9315"/>
                  <a:pt x="10699" y="9361"/>
                </a:cubicBezTo>
                <a:cubicBezTo>
                  <a:pt x="10690" y="9361"/>
                  <a:pt x="10681" y="9377"/>
                  <a:pt x="10672" y="9392"/>
                </a:cubicBezTo>
                <a:cubicBezTo>
                  <a:pt x="10672" y="9392"/>
                  <a:pt x="10663" y="9408"/>
                  <a:pt x="10672" y="9424"/>
                </a:cubicBezTo>
                <a:close/>
                <a:moveTo>
                  <a:pt x="6068" y="4560"/>
                </a:moveTo>
                <a:cubicBezTo>
                  <a:pt x="6059" y="4606"/>
                  <a:pt x="6077" y="4637"/>
                  <a:pt x="6096" y="4637"/>
                </a:cubicBezTo>
                <a:cubicBezTo>
                  <a:pt x="6141" y="4637"/>
                  <a:pt x="6178" y="4606"/>
                  <a:pt x="6196" y="4544"/>
                </a:cubicBezTo>
                <a:cubicBezTo>
                  <a:pt x="6196" y="4529"/>
                  <a:pt x="6205" y="4497"/>
                  <a:pt x="6205" y="4482"/>
                </a:cubicBezTo>
                <a:cubicBezTo>
                  <a:pt x="6215" y="4466"/>
                  <a:pt x="6205" y="4435"/>
                  <a:pt x="6187" y="4420"/>
                </a:cubicBezTo>
                <a:cubicBezTo>
                  <a:pt x="6169" y="4404"/>
                  <a:pt x="6151" y="4404"/>
                  <a:pt x="6132" y="4420"/>
                </a:cubicBezTo>
                <a:cubicBezTo>
                  <a:pt x="6105" y="4451"/>
                  <a:pt x="6077" y="4497"/>
                  <a:pt x="6068" y="4560"/>
                </a:cubicBezTo>
                <a:cubicBezTo>
                  <a:pt x="6068" y="4560"/>
                  <a:pt x="6068" y="4560"/>
                  <a:pt x="6068" y="4560"/>
                </a:cubicBezTo>
                <a:close/>
                <a:moveTo>
                  <a:pt x="2261" y="6487"/>
                </a:moveTo>
                <a:cubicBezTo>
                  <a:pt x="2252" y="6471"/>
                  <a:pt x="2233" y="6487"/>
                  <a:pt x="2233" y="6502"/>
                </a:cubicBezTo>
                <a:cubicBezTo>
                  <a:pt x="2224" y="6518"/>
                  <a:pt x="2215" y="6549"/>
                  <a:pt x="2215" y="6564"/>
                </a:cubicBezTo>
                <a:cubicBezTo>
                  <a:pt x="2215" y="6595"/>
                  <a:pt x="2215" y="6611"/>
                  <a:pt x="2224" y="6642"/>
                </a:cubicBezTo>
                <a:cubicBezTo>
                  <a:pt x="2224" y="6642"/>
                  <a:pt x="2215" y="6642"/>
                  <a:pt x="2215" y="6642"/>
                </a:cubicBezTo>
                <a:cubicBezTo>
                  <a:pt x="2224" y="6673"/>
                  <a:pt x="2224" y="6689"/>
                  <a:pt x="2224" y="6704"/>
                </a:cubicBezTo>
                <a:cubicBezTo>
                  <a:pt x="2224" y="6766"/>
                  <a:pt x="2233" y="6813"/>
                  <a:pt x="2252" y="6859"/>
                </a:cubicBezTo>
                <a:cubicBezTo>
                  <a:pt x="2252" y="6875"/>
                  <a:pt x="2252" y="6875"/>
                  <a:pt x="2261" y="6875"/>
                </a:cubicBezTo>
                <a:cubicBezTo>
                  <a:pt x="2261" y="6875"/>
                  <a:pt x="2270" y="6875"/>
                  <a:pt x="2270" y="6875"/>
                </a:cubicBezTo>
                <a:cubicBezTo>
                  <a:pt x="2270" y="6875"/>
                  <a:pt x="2270" y="6875"/>
                  <a:pt x="2270" y="6875"/>
                </a:cubicBezTo>
                <a:cubicBezTo>
                  <a:pt x="2261" y="6797"/>
                  <a:pt x="2270" y="6735"/>
                  <a:pt x="2279" y="6657"/>
                </a:cubicBezTo>
                <a:cubicBezTo>
                  <a:pt x="2288" y="6626"/>
                  <a:pt x="2297" y="6580"/>
                  <a:pt x="2306" y="6549"/>
                </a:cubicBezTo>
                <a:cubicBezTo>
                  <a:pt x="2306" y="6533"/>
                  <a:pt x="2306" y="6533"/>
                  <a:pt x="2297" y="6518"/>
                </a:cubicBezTo>
                <a:cubicBezTo>
                  <a:pt x="2288" y="6502"/>
                  <a:pt x="2270" y="6502"/>
                  <a:pt x="2261" y="6487"/>
                </a:cubicBezTo>
                <a:close/>
                <a:moveTo>
                  <a:pt x="18369" y="15531"/>
                </a:moveTo>
                <a:cubicBezTo>
                  <a:pt x="18397" y="15515"/>
                  <a:pt x="18424" y="15499"/>
                  <a:pt x="18452" y="15453"/>
                </a:cubicBezTo>
                <a:cubicBezTo>
                  <a:pt x="18470" y="15422"/>
                  <a:pt x="18497" y="15391"/>
                  <a:pt x="18534" y="15375"/>
                </a:cubicBezTo>
                <a:cubicBezTo>
                  <a:pt x="18543" y="15375"/>
                  <a:pt x="18561" y="15360"/>
                  <a:pt x="18571" y="15360"/>
                </a:cubicBezTo>
                <a:cubicBezTo>
                  <a:pt x="18580" y="15344"/>
                  <a:pt x="18589" y="15344"/>
                  <a:pt x="18589" y="15313"/>
                </a:cubicBezTo>
                <a:cubicBezTo>
                  <a:pt x="18589" y="15313"/>
                  <a:pt x="18580" y="15297"/>
                  <a:pt x="18561" y="15297"/>
                </a:cubicBezTo>
                <a:cubicBezTo>
                  <a:pt x="18525" y="15297"/>
                  <a:pt x="18479" y="15297"/>
                  <a:pt x="18442" y="15344"/>
                </a:cubicBezTo>
                <a:cubicBezTo>
                  <a:pt x="18433" y="15360"/>
                  <a:pt x="18415" y="15360"/>
                  <a:pt x="18406" y="15375"/>
                </a:cubicBezTo>
                <a:cubicBezTo>
                  <a:pt x="18397" y="15375"/>
                  <a:pt x="18387" y="15391"/>
                  <a:pt x="18378" y="15406"/>
                </a:cubicBezTo>
                <a:cubicBezTo>
                  <a:pt x="18360" y="15437"/>
                  <a:pt x="18351" y="15484"/>
                  <a:pt x="18351" y="15515"/>
                </a:cubicBezTo>
                <a:cubicBezTo>
                  <a:pt x="18360" y="15531"/>
                  <a:pt x="18369" y="15531"/>
                  <a:pt x="18369" y="15531"/>
                </a:cubicBezTo>
                <a:close/>
                <a:moveTo>
                  <a:pt x="586" y="3534"/>
                </a:moveTo>
                <a:cubicBezTo>
                  <a:pt x="595" y="3534"/>
                  <a:pt x="604" y="3534"/>
                  <a:pt x="613" y="3534"/>
                </a:cubicBezTo>
                <a:cubicBezTo>
                  <a:pt x="632" y="3550"/>
                  <a:pt x="641" y="3550"/>
                  <a:pt x="650" y="3581"/>
                </a:cubicBezTo>
                <a:cubicBezTo>
                  <a:pt x="650" y="3612"/>
                  <a:pt x="659" y="3627"/>
                  <a:pt x="659" y="3658"/>
                </a:cubicBezTo>
                <a:cubicBezTo>
                  <a:pt x="668" y="3674"/>
                  <a:pt x="677" y="3674"/>
                  <a:pt x="686" y="3674"/>
                </a:cubicBezTo>
                <a:cubicBezTo>
                  <a:pt x="696" y="3658"/>
                  <a:pt x="714" y="3658"/>
                  <a:pt x="732" y="3643"/>
                </a:cubicBezTo>
                <a:cubicBezTo>
                  <a:pt x="732" y="3643"/>
                  <a:pt x="732" y="3643"/>
                  <a:pt x="732" y="3643"/>
                </a:cubicBezTo>
                <a:cubicBezTo>
                  <a:pt x="732" y="3627"/>
                  <a:pt x="732" y="3627"/>
                  <a:pt x="732" y="3627"/>
                </a:cubicBezTo>
                <a:cubicBezTo>
                  <a:pt x="723" y="3596"/>
                  <a:pt x="714" y="3565"/>
                  <a:pt x="705" y="3534"/>
                </a:cubicBezTo>
                <a:cubicBezTo>
                  <a:pt x="696" y="3487"/>
                  <a:pt x="686" y="3472"/>
                  <a:pt x="659" y="3456"/>
                </a:cubicBezTo>
                <a:cubicBezTo>
                  <a:pt x="650" y="3456"/>
                  <a:pt x="632" y="3441"/>
                  <a:pt x="622" y="3425"/>
                </a:cubicBezTo>
                <a:cubicBezTo>
                  <a:pt x="622" y="3425"/>
                  <a:pt x="613" y="3425"/>
                  <a:pt x="613" y="3425"/>
                </a:cubicBezTo>
                <a:cubicBezTo>
                  <a:pt x="604" y="3441"/>
                  <a:pt x="586" y="3456"/>
                  <a:pt x="586" y="3487"/>
                </a:cubicBezTo>
                <a:cubicBezTo>
                  <a:pt x="577" y="3503"/>
                  <a:pt x="586" y="3518"/>
                  <a:pt x="586" y="3534"/>
                </a:cubicBezTo>
                <a:close/>
                <a:moveTo>
                  <a:pt x="5958" y="1716"/>
                </a:moveTo>
                <a:cubicBezTo>
                  <a:pt x="5977" y="1716"/>
                  <a:pt x="5986" y="1700"/>
                  <a:pt x="5995" y="1685"/>
                </a:cubicBezTo>
                <a:cubicBezTo>
                  <a:pt x="5995" y="1685"/>
                  <a:pt x="6004" y="1654"/>
                  <a:pt x="5995" y="1654"/>
                </a:cubicBezTo>
                <a:cubicBezTo>
                  <a:pt x="5967" y="1607"/>
                  <a:pt x="5931" y="1560"/>
                  <a:pt x="5885" y="1560"/>
                </a:cubicBezTo>
                <a:cubicBezTo>
                  <a:pt x="5867" y="1545"/>
                  <a:pt x="5848" y="1576"/>
                  <a:pt x="5848" y="1607"/>
                </a:cubicBezTo>
                <a:cubicBezTo>
                  <a:pt x="5839" y="1623"/>
                  <a:pt x="5848" y="1638"/>
                  <a:pt x="5848" y="1654"/>
                </a:cubicBezTo>
                <a:cubicBezTo>
                  <a:pt x="5885" y="1685"/>
                  <a:pt x="5922" y="1700"/>
                  <a:pt x="5949" y="1716"/>
                </a:cubicBezTo>
                <a:cubicBezTo>
                  <a:pt x="5958" y="1716"/>
                  <a:pt x="5958" y="1716"/>
                  <a:pt x="5958" y="1716"/>
                </a:cubicBezTo>
                <a:close/>
                <a:moveTo>
                  <a:pt x="18424" y="12811"/>
                </a:moveTo>
                <a:cubicBezTo>
                  <a:pt x="18415" y="12811"/>
                  <a:pt x="18406" y="12827"/>
                  <a:pt x="18415" y="12842"/>
                </a:cubicBezTo>
                <a:cubicBezTo>
                  <a:pt x="18415" y="12873"/>
                  <a:pt x="18424" y="12889"/>
                  <a:pt x="18433" y="12904"/>
                </a:cubicBezTo>
                <a:cubicBezTo>
                  <a:pt x="18433" y="12904"/>
                  <a:pt x="18433" y="12904"/>
                  <a:pt x="18433" y="12904"/>
                </a:cubicBezTo>
                <a:cubicBezTo>
                  <a:pt x="18433" y="12904"/>
                  <a:pt x="18433" y="12904"/>
                  <a:pt x="18433" y="12904"/>
                </a:cubicBezTo>
                <a:cubicBezTo>
                  <a:pt x="18433" y="12904"/>
                  <a:pt x="18433" y="12904"/>
                  <a:pt x="18433" y="12904"/>
                </a:cubicBezTo>
                <a:cubicBezTo>
                  <a:pt x="18433" y="12920"/>
                  <a:pt x="18433" y="12920"/>
                  <a:pt x="18442" y="12920"/>
                </a:cubicBezTo>
                <a:cubicBezTo>
                  <a:pt x="18442" y="12920"/>
                  <a:pt x="18442" y="12935"/>
                  <a:pt x="18442" y="12935"/>
                </a:cubicBezTo>
                <a:cubicBezTo>
                  <a:pt x="18433" y="12935"/>
                  <a:pt x="18433" y="12935"/>
                  <a:pt x="18433" y="12935"/>
                </a:cubicBezTo>
                <a:cubicBezTo>
                  <a:pt x="18433" y="12920"/>
                  <a:pt x="18433" y="12920"/>
                  <a:pt x="18433" y="12904"/>
                </a:cubicBezTo>
                <a:cubicBezTo>
                  <a:pt x="18433" y="12904"/>
                  <a:pt x="18433" y="12904"/>
                  <a:pt x="18433" y="12904"/>
                </a:cubicBezTo>
                <a:cubicBezTo>
                  <a:pt x="18424" y="12904"/>
                  <a:pt x="18424" y="12920"/>
                  <a:pt x="18424" y="12920"/>
                </a:cubicBezTo>
                <a:cubicBezTo>
                  <a:pt x="18415" y="12951"/>
                  <a:pt x="18406" y="12982"/>
                  <a:pt x="18424" y="13013"/>
                </a:cubicBezTo>
                <a:cubicBezTo>
                  <a:pt x="18433" y="13044"/>
                  <a:pt x="18442" y="13060"/>
                  <a:pt x="18452" y="13091"/>
                </a:cubicBezTo>
                <a:cubicBezTo>
                  <a:pt x="18452" y="13091"/>
                  <a:pt x="18461" y="13091"/>
                  <a:pt x="18461" y="13091"/>
                </a:cubicBezTo>
                <a:cubicBezTo>
                  <a:pt x="18470" y="13091"/>
                  <a:pt x="18479" y="13075"/>
                  <a:pt x="18479" y="13060"/>
                </a:cubicBezTo>
                <a:cubicBezTo>
                  <a:pt x="18470" y="13044"/>
                  <a:pt x="18470" y="13044"/>
                  <a:pt x="18470" y="13029"/>
                </a:cubicBezTo>
                <a:cubicBezTo>
                  <a:pt x="18470" y="13013"/>
                  <a:pt x="18470" y="12998"/>
                  <a:pt x="18470" y="12998"/>
                </a:cubicBezTo>
                <a:cubicBezTo>
                  <a:pt x="18497" y="12982"/>
                  <a:pt x="18497" y="12951"/>
                  <a:pt x="18497" y="12920"/>
                </a:cubicBezTo>
                <a:cubicBezTo>
                  <a:pt x="18488" y="12889"/>
                  <a:pt x="18488" y="12858"/>
                  <a:pt x="18479" y="12842"/>
                </a:cubicBezTo>
                <a:cubicBezTo>
                  <a:pt x="18470" y="12811"/>
                  <a:pt x="18452" y="12796"/>
                  <a:pt x="18424" y="12811"/>
                </a:cubicBezTo>
                <a:close/>
                <a:moveTo>
                  <a:pt x="12576" y="1203"/>
                </a:moveTo>
                <a:cubicBezTo>
                  <a:pt x="12576" y="1203"/>
                  <a:pt x="12566" y="1203"/>
                  <a:pt x="12566" y="1219"/>
                </a:cubicBezTo>
                <a:cubicBezTo>
                  <a:pt x="12566" y="1250"/>
                  <a:pt x="12566" y="1296"/>
                  <a:pt x="12576" y="1343"/>
                </a:cubicBezTo>
                <a:cubicBezTo>
                  <a:pt x="12585" y="1343"/>
                  <a:pt x="12594" y="1374"/>
                  <a:pt x="12603" y="1374"/>
                </a:cubicBezTo>
                <a:cubicBezTo>
                  <a:pt x="12621" y="1374"/>
                  <a:pt x="12649" y="1374"/>
                  <a:pt x="12667" y="1343"/>
                </a:cubicBezTo>
                <a:cubicBezTo>
                  <a:pt x="12667" y="1327"/>
                  <a:pt x="12676" y="1312"/>
                  <a:pt x="12667" y="1296"/>
                </a:cubicBezTo>
                <a:cubicBezTo>
                  <a:pt x="12667" y="1296"/>
                  <a:pt x="12667" y="1296"/>
                  <a:pt x="12667" y="1296"/>
                </a:cubicBezTo>
                <a:cubicBezTo>
                  <a:pt x="12658" y="1281"/>
                  <a:pt x="12658" y="1281"/>
                  <a:pt x="12658" y="1265"/>
                </a:cubicBezTo>
                <a:cubicBezTo>
                  <a:pt x="12649" y="1250"/>
                  <a:pt x="12649" y="1250"/>
                  <a:pt x="12658" y="1219"/>
                </a:cubicBezTo>
                <a:cubicBezTo>
                  <a:pt x="12667" y="1203"/>
                  <a:pt x="12676" y="1188"/>
                  <a:pt x="12667" y="1172"/>
                </a:cubicBezTo>
                <a:cubicBezTo>
                  <a:pt x="12658" y="1141"/>
                  <a:pt x="12640" y="1156"/>
                  <a:pt x="12631" y="1156"/>
                </a:cubicBezTo>
                <a:cubicBezTo>
                  <a:pt x="12621" y="1172"/>
                  <a:pt x="12612" y="1172"/>
                  <a:pt x="12603" y="1172"/>
                </a:cubicBezTo>
                <a:cubicBezTo>
                  <a:pt x="12603" y="1172"/>
                  <a:pt x="12603" y="1172"/>
                  <a:pt x="12603" y="1172"/>
                </a:cubicBezTo>
                <a:cubicBezTo>
                  <a:pt x="12603" y="1172"/>
                  <a:pt x="12603" y="1172"/>
                  <a:pt x="12603" y="1172"/>
                </a:cubicBezTo>
                <a:cubicBezTo>
                  <a:pt x="12603" y="1172"/>
                  <a:pt x="12603" y="1172"/>
                  <a:pt x="12603" y="1172"/>
                </a:cubicBezTo>
                <a:cubicBezTo>
                  <a:pt x="12594" y="1188"/>
                  <a:pt x="12585" y="1188"/>
                  <a:pt x="12576" y="1203"/>
                </a:cubicBezTo>
                <a:close/>
                <a:moveTo>
                  <a:pt x="11981" y="1514"/>
                </a:moveTo>
                <a:cubicBezTo>
                  <a:pt x="11999" y="1529"/>
                  <a:pt x="12026" y="1529"/>
                  <a:pt x="12045" y="1529"/>
                </a:cubicBezTo>
                <a:cubicBezTo>
                  <a:pt x="12063" y="1545"/>
                  <a:pt x="12054" y="1514"/>
                  <a:pt x="12063" y="1498"/>
                </a:cubicBezTo>
                <a:cubicBezTo>
                  <a:pt x="12054" y="1498"/>
                  <a:pt x="12054" y="1483"/>
                  <a:pt x="12054" y="1483"/>
                </a:cubicBezTo>
                <a:cubicBezTo>
                  <a:pt x="12045" y="1452"/>
                  <a:pt x="12045" y="1436"/>
                  <a:pt x="12054" y="1421"/>
                </a:cubicBezTo>
                <a:cubicBezTo>
                  <a:pt x="12063" y="1405"/>
                  <a:pt x="12072" y="1405"/>
                  <a:pt x="12091" y="1405"/>
                </a:cubicBezTo>
                <a:cubicBezTo>
                  <a:pt x="12100" y="1421"/>
                  <a:pt x="12109" y="1421"/>
                  <a:pt x="12127" y="1421"/>
                </a:cubicBezTo>
                <a:cubicBezTo>
                  <a:pt x="12127" y="1405"/>
                  <a:pt x="12127" y="1405"/>
                  <a:pt x="12118" y="1390"/>
                </a:cubicBezTo>
                <a:cubicBezTo>
                  <a:pt x="12109" y="1358"/>
                  <a:pt x="12081" y="1343"/>
                  <a:pt x="12063" y="1343"/>
                </a:cubicBezTo>
                <a:cubicBezTo>
                  <a:pt x="12054" y="1343"/>
                  <a:pt x="12036" y="1343"/>
                  <a:pt x="12026" y="1343"/>
                </a:cubicBezTo>
                <a:cubicBezTo>
                  <a:pt x="12008" y="1374"/>
                  <a:pt x="11981" y="1405"/>
                  <a:pt x="11962" y="1452"/>
                </a:cubicBezTo>
                <a:cubicBezTo>
                  <a:pt x="11953" y="1467"/>
                  <a:pt x="11962" y="1514"/>
                  <a:pt x="11981" y="1514"/>
                </a:cubicBezTo>
                <a:close/>
                <a:moveTo>
                  <a:pt x="12063" y="1498"/>
                </a:moveTo>
                <a:cubicBezTo>
                  <a:pt x="12063" y="1498"/>
                  <a:pt x="12063" y="1498"/>
                  <a:pt x="12063" y="1498"/>
                </a:cubicBezTo>
                <a:cubicBezTo>
                  <a:pt x="12063" y="1498"/>
                  <a:pt x="12063" y="1498"/>
                  <a:pt x="12063" y="1498"/>
                </a:cubicBezTo>
                <a:cubicBezTo>
                  <a:pt x="12063" y="1498"/>
                  <a:pt x="12063" y="1498"/>
                  <a:pt x="12063" y="1498"/>
                </a:cubicBezTo>
                <a:close/>
                <a:moveTo>
                  <a:pt x="12447" y="1421"/>
                </a:moveTo>
                <a:cubicBezTo>
                  <a:pt x="12447" y="1436"/>
                  <a:pt x="12438" y="1436"/>
                  <a:pt x="12438" y="1452"/>
                </a:cubicBezTo>
                <a:cubicBezTo>
                  <a:pt x="12438" y="1483"/>
                  <a:pt x="12447" y="1514"/>
                  <a:pt x="12466" y="1529"/>
                </a:cubicBezTo>
                <a:cubicBezTo>
                  <a:pt x="12466" y="1545"/>
                  <a:pt x="12484" y="1560"/>
                  <a:pt x="12493" y="1545"/>
                </a:cubicBezTo>
                <a:cubicBezTo>
                  <a:pt x="12502" y="1545"/>
                  <a:pt x="12512" y="1529"/>
                  <a:pt x="12521" y="1529"/>
                </a:cubicBezTo>
                <a:cubicBezTo>
                  <a:pt x="12539" y="1514"/>
                  <a:pt x="12539" y="1498"/>
                  <a:pt x="12548" y="1483"/>
                </a:cubicBezTo>
                <a:cubicBezTo>
                  <a:pt x="12548" y="1467"/>
                  <a:pt x="12557" y="1452"/>
                  <a:pt x="12557" y="1436"/>
                </a:cubicBezTo>
                <a:cubicBezTo>
                  <a:pt x="12566" y="1421"/>
                  <a:pt x="12566" y="1405"/>
                  <a:pt x="12557" y="1390"/>
                </a:cubicBezTo>
                <a:cubicBezTo>
                  <a:pt x="12548" y="1374"/>
                  <a:pt x="12539" y="1374"/>
                  <a:pt x="12521" y="1374"/>
                </a:cubicBezTo>
                <a:cubicBezTo>
                  <a:pt x="12521" y="1358"/>
                  <a:pt x="12512" y="1358"/>
                  <a:pt x="12512" y="1374"/>
                </a:cubicBezTo>
                <a:cubicBezTo>
                  <a:pt x="12493" y="1405"/>
                  <a:pt x="12475" y="1421"/>
                  <a:pt x="12447" y="1421"/>
                </a:cubicBezTo>
                <a:close/>
                <a:moveTo>
                  <a:pt x="12695" y="1156"/>
                </a:moveTo>
                <a:cubicBezTo>
                  <a:pt x="12704" y="1156"/>
                  <a:pt x="12713" y="1156"/>
                  <a:pt x="12713" y="1156"/>
                </a:cubicBezTo>
                <a:cubicBezTo>
                  <a:pt x="12722" y="1125"/>
                  <a:pt x="12731" y="1079"/>
                  <a:pt x="12749" y="1063"/>
                </a:cubicBezTo>
                <a:cubicBezTo>
                  <a:pt x="12749" y="1063"/>
                  <a:pt x="12749" y="1048"/>
                  <a:pt x="12749" y="1032"/>
                </a:cubicBezTo>
                <a:cubicBezTo>
                  <a:pt x="12731" y="1001"/>
                  <a:pt x="12731" y="954"/>
                  <a:pt x="12713" y="923"/>
                </a:cubicBezTo>
                <a:cubicBezTo>
                  <a:pt x="12704" y="923"/>
                  <a:pt x="12695" y="923"/>
                  <a:pt x="12685" y="923"/>
                </a:cubicBezTo>
                <a:cubicBezTo>
                  <a:pt x="12676" y="954"/>
                  <a:pt x="12667" y="970"/>
                  <a:pt x="12658" y="986"/>
                </a:cubicBezTo>
                <a:cubicBezTo>
                  <a:pt x="12658" y="1001"/>
                  <a:pt x="12658" y="1017"/>
                  <a:pt x="12658" y="1017"/>
                </a:cubicBezTo>
                <a:cubicBezTo>
                  <a:pt x="12649" y="1094"/>
                  <a:pt x="12667" y="1125"/>
                  <a:pt x="12695" y="1156"/>
                </a:cubicBezTo>
                <a:close/>
                <a:moveTo>
                  <a:pt x="18689" y="14723"/>
                </a:moveTo>
                <a:cubicBezTo>
                  <a:pt x="18735" y="14707"/>
                  <a:pt x="18790" y="14707"/>
                  <a:pt x="18836" y="14738"/>
                </a:cubicBezTo>
                <a:cubicBezTo>
                  <a:pt x="18836" y="14754"/>
                  <a:pt x="18845" y="14754"/>
                  <a:pt x="18845" y="14754"/>
                </a:cubicBezTo>
                <a:cubicBezTo>
                  <a:pt x="18854" y="14754"/>
                  <a:pt x="18863" y="14738"/>
                  <a:pt x="18863" y="14723"/>
                </a:cubicBezTo>
                <a:cubicBezTo>
                  <a:pt x="18863" y="14723"/>
                  <a:pt x="18863" y="14707"/>
                  <a:pt x="18854" y="14691"/>
                </a:cubicBezTo>
                <a:cubicBezTo>
                  <a:pt x="18854" y="14676"/>
                  <a:pt x="18845" y="14676"/>
                  <a:pt x="18836" y="14660"/>
                </a:cubicBezTo>
                <a:cubicBezTo>
                  <a:pt x="18790" y="14629"/>
                  <a:pt x="18744" y="14614"/>
                  <a:pt x="18699" y="14629"/>
                </a:cubicBezTo>
                <a:cubicBezTo>
                  <a:pt x="18680" y="14645"/>
                  <a:pt x="18671" y="14660"/>
                  <a:pt x="18671" y="14676"/>
                </a:cubicBezTo>
                <a:cubicBezTo>
                  <a:pt x="18671" y="14707"/>
                  <a:pt x="18680" y="14723"/>
                  <a:pt x="18689" y="14723"/>
                </a:cubicBezTo>
                <a:close/>
                <a:moveTo>
                  <a:pt x="21124" y="17100"/>
                </a:moveTo>
                <a:cubicBezTo>
                  <a:pt x="21124" y="17100"/>
                  <a:pt x="21133" y="17100"/>
                  <a:pt x="21142" y="17085"/>
                </a:cubicBezTo>
                <a:cubicBezTo>
                  <a:pt x="21142" y="17085"/>
                  <a:pt x="21142" y="17085"/>
                  <a:pt x="21142" y="17085"/>
                </a:cubicBezTo>
                <a:cubicBezTo>
                  <a:pt x="21142" y="17069"/>
                  <a:pt x="21142" y="17069"/>
                  <a:pt x="21142" y="17053"/>
                </a:cubicBezTo>
                <a:cubicBezTo>
                  <a:pt x="21115" y="16991"/>
                  <a:pt x="21078" y="16945"/>
                  <a:pt x="21051" y="16883"/>
                </a:cubicBezTo>
                <a:cubicBezTo>
                  <a:pt x="21042" y="16867"/>
                  <a:pt x="21033" y="16851"/>
                  <a:pt x="21014" y="16820"/>
                </a:cubicBezTo>
                <a:cubicBezTo>
                  <a:pt x="21014" y="16820"/>
                  <a:pt x="21005" y="16820"/>
                  <a:pt x="21005" y="16820"/>
                </a:cubicBezTo>
                <a:cubicBezTo>
                  <a:pt x="20996" y="16805"/>
                  <a:pt x="20996" y="16805"/>
                  <a:pt x="20987" y="16820"/>
                </a:cubicBezTo>
                <a:cubicBezTo>
                  <a:pt x="20987" y="16820"/>
                  <a:pt x="20987" y="16836"/>
                  <a:pt x="20987" y="16836"/>
                </a:cubicBezTo>
                <a:cubicBezTo>
                  <a:pt x="20996" y="16898"/>
                  <a:pt x="21014" y="16945"/>
                  <a:pt x="21042" y="16976"/>
                </a:cubicBezTo>
                <a:cubicBezTo>
                  <a:pt x="21069" y="17022"/>
                  <a:pt x="21087" y="17069"/>
                  <a:pt x="21124" y="17100"/>
                </a:cubicBezTo>
                <a:close/>
                <a:moveTo>
                  <a:pt x="17866" y="15329"/>
                </a:moveTo>
                <a:cubicBezTo>
                  <a:pt x="17884" y="15344"/>
                  <a:pt x="17893" y="15344"/>
                  <a:pt x="17912" y="15360"/>
                </a:cubicBezTo>
                <a:cubicBezTo>
                  <a:pt x="17921" y="15360"/>
                  <a:pt x="17930" y="15360"/>
                  <a:pt x="17939" y="15375"/>
                </a:cubicBezTo>
                <a:cubicBezTo>
                  <a:pt x="17985" y="15360"/>
                  <a:pt x="18031" y="15344"/>
                  <a:pt x="18067" y="15329"/>
                </a:cubicBezTo>
                <a:cubicBezTo>
                  <a:pt x="18076" y="15329"/>
                  <a:pt x="18076" y="15313"/>
                  <a:pt x="18067" y="15297"/>
                </a:cubicBezTo>
                <a:cubicBezTo>
                  <a:pt x="18049" y="15266"/>
                  <a:pt x="18021" y="15251"/>
                  <a:pt x="17994" y="15251"/>
                </a:cubicBezTo>
                <a:cubicBezTo>
                  <a:pt x="17985" y="15251"/>
                  <a:pt x="17985" y="15266"/>
                  <a:pt x="17985" y="15266"/>
                </a:cubicBezTo>
                <a:cubicBezTo>
                  <a:pt x="17976" y="15282"/>
                  <a:pt x="17976" y="15282"/>
                  <a:pt x="17976" y="15297"/>
                </a:cubicBezTo>
                <a:cubicBezTo>
                  <a:pt x="17948" y="15266"/>
                  <a:pt x="17921" y="15297"/>
                  <a:pt x="17893" y="15282"/>
                </a:cubicBezTo>
                <a:cubicBezTo>
                  <a:pt x="17875" y="15266"/>
                  <a:pt x="17866" y="15282"/>
                  <a:pt x="17866" y="15297"/>
                </a:cubicBezTo>
                <a:cubicBezTo>
                  <a:pt x="17857" y="15313"/>
                  <a:pt x="17857" y="15329"/>
                  <a:pt x="17866" y="15329"/>
                </a:cubicBezTo>
                <a:close/>
                <a:moveTo>
                  <a:pt x="18296" y="15329"/>
                </a:moveTo>
                <a:cubicBezTo>
                  <a:pt x="18305" y="15329"/>
                  <a:pt x="18314" y="15313"/>
                  <a:pt x="18314" y="15297"/>
                </a:cubicBezTo>
                <a:cubicBezTo>
                  <a:pt x="18323" y="15297"/>
                  <a:pt x="18323" y="15297"/>
                  <a:pt x="18323" y="15282"/>
                </a:cubicBezTo>
                <a:cubicBezTo>
                  <a:pt x="18333" y="15282"/>
                  <a:pt x="18333" y="15266"/>
                  <a:pt x="18323" y="15266"/>
                </a:cubicBezTo>
                <a:cubicBezTo>
                  <a:pt x="18323" y="15266"/>
                  <a:pt x="18314" y="15251"/>
                  <a:pt x="18314" y="15251"/>
                </a:cubicBezTo>
                <a:cubicBezTo>
                  <a:pt x="18296" y="15266"/>
                  <a:pt x="18268" y="15282"/>
                  <a:pt x="18250" y="15282"/>
                </a:cubicBezTo>
                <a:cubicBezTo>
                  <a:pt x="18223" y="15266"/>
                  <a:pt x="18204" y="15266"/>
                  <a:pt x="18177" y="15266"/>
                </a:cubicBezTo>
                <a:cubicBezTo>
                  <a:pt x="18177" y="15266"/>
                  <a:pt x="18168" y="15251"/>
                  <a:pt x="18168" y="15251"/>
                </a:cubicBezTo>
                <a:cubicBezTo>
                  <a:pt x="18149" y="15251"/>
                  <a:pt x="18131" y="15266"/>
                  <a:pt x="18122" y="15282"/>
                </a:cubicBezTo>
                <a:cubicBezTo>
                  <a:pt x="18113" y="15297"/>
                  <a:pt x="18113" y="15297"/>
                  <a:pt x="18113" y="15313"/>
                </a:cubicBezTo>
                <a:cubicBezTo>
                  <a:pt x="18113" y="15313"/>
                  <a:pt x="18122" y="15329"/>
                  <a:pt x="18122" y="15329"/>
                </a:cubicBezTo>
                <a:cubicBezTo>
                  <a:pt x="18140" y="15344"/>
                  <a:pt x="18168" y="15344"/>
                  <a:pt x="18186" y="15344"/>
                </a:cubicBezTo>
                <a:cubicBezTo>
                  <a:pt x="18223" y="15344"/>
                  <a:pt x="18259" y="15329"/>
                  <a:pt x="18296" y="15329"/>
                </a:cubicBezTo>
                <a:close/>
                <a:moveTo>
                  <a:pt x="12658" y="4529"/>
                </a:moveTo>
                <a:cubicBezTo>
                  <a:pt x="12649" y="4544"/>
                  <a:pt x="12649" y="4560"/>
                  <a:pt x="12649" y="4575"/>
                </a:cubicBezTo>
                <a:cubicBezTo>
                  <a:pt x="12649" y="4591"/>
                  <a:pt x="12658" y="4622"/>
                  <a:pt x="12658" y="4637"/>
                </a:cubicBezTo>
                <a:cubicBezTo>
                  <a:pt x="12667" y="4668"/>
                  <a:pt x="12685" y="4668"/>
                  <a:pt x="12695" y="4668"/>
                </a:cubicBezTo>
                <a:cubicBezTo>
                  <a:pt x="12731" y="4653"/>
                  <a:pt x="12740" y="4606"/>
                  <a:pt x="12749" y="4560"/>
                </a:cubicBezTo>
                <a:cubicBezTo>
                  <a:pt x="12749" y="4544"/>
                  <a:pt x="12749" y="4544"/>
                  <a:pt x="12749" y="4529"/>
                </a:cubicBezTo>
                <a:cubicBezTo>
                  <a:pt x="12731" y="4497"/>
                  <a:pt x="12704" y="4482"/>
                  <a:pt x="12685" y="4497"/>
                </a:cubicBezTo>
                <a:cubicBezTo>
                  <a:pt x="12667" y="4497"/>
                  <a:pt x="12658" y="4513"/>
                  <a:pt x="12658" y="4529"/>
                </a:cubicBezTo>
                <a:close/>
                <a:moveTo>
                  <a:pt x="5601" y="5523"/>
                </a:moveTo>
                <a:cubicBezTo>
                  <a:pt x="5601" y="5523"/>
                  <a:pt x="5601" y="5508"/>
                  <a:pt x="5601" y="5492"/>
                </a:cubicBezTo>
                <a:cubicBezTo>
                  <a:pt x="5601" y="5492"/>
                  <a:pt x="5592" y="5476"/>
                  <a:pt x="5592" y="5476"/>
                </a:cubicBezTo>
                <a:cubicBezTo>
                  <a:pt x="5583" y="5476"/>
                  <a:pt x="5574" y="5476"/>
                  <a:pt x="5574" y="5476"/>
                </a:cubicBezTo>
                <a:cubicBezTo>
                  <a:pt x="5556" y="5476"/>
                  <a:pt x="5546" y="5476"/>
                  <a:pt x="5537" y="5476"/>
                </a:cubicBezTo>
                <a:cubicBezTo>
                  <a:pt x="5528" y="5476"/>
                  <a:pt x="5519" y="5492"/>
                  <a:pt x="5519" y="5492"/>
                </a:cubicBezTo>
                <a:cubicBezTo>
                  <a:pt x="5501" y="5508"/>
                  <a:pt x="5492" y="5523"/>
                  <a:pt x="5482" y="5554"/>
                </a:cubicBezTo>
                <a:cubicBezTo>
                  <a:pt x="5473" y="5554"/>
                  <a:pt x="5473" y="5570"/>
                  <a:pt x="5482" y="5585"/>
                </a:cubicBezTo>
                <a:cubicBezTo>
                  <a:pt x="5482" y="5601"/>
                  <a:pt x="5482" y="5616"/>
                  <a:pt x="5492" y="5616"/>
                </a:cubicBezTo>
                <a:cubicBezTo>
                  <a:pt x="5501" y="5616"/>
                  <a:pt x="5519" y="5616"/>
                  <a:pt x="5528" y="5616"/>
                </a:cubicBezTo>
                <a:cubicBezTo>
                  <a:pt x="5556" y="5601"/>
                  <a:pt x="5583" y="5570"/>
                  <a:pt x="5601" y="5523"/>
                </a:cubicBezTo>
                <a:close/>
                <a:moveTo>
                  <a:pt x="15504" y="2198"/>
                </a:moveTo>
                <a:cubicBezTo>
                  <a:pt x="15504" y="2229"/>
                  <a:pt x="15514" y="2244"/>
                  <a:pt x="15532" y="2260"/>
                </a:cubicBezTo>
                <a:cubicBezTo>
                  <a:pt x="15532" y="2260"/>
                  <a:pt x="15541" y="2260"/>
                  <a:pt x="15550" y="2260"/>
                </a:cubicBezTo>
                <a:cubicBezTo>
                  <a:pt x="15550" y="2260"/>
                  <a:pt x="15559" y="2260"/>
                  <a:pt x="15559" y="2260"/>
                </a:cubicBezTo>
                <a:cubicBezTo>
                  <a:pt x="15578" y="2260"/>
                  <a:pt x="15596" y="2244"/>
                  <a:pt x="15596" y="2213"/>
                </a:cubicBezTo>
                <a:cubicBezTo>
                  <a:pt x="15587" y="2182"/>
                  <a:pt x="15587" y="2151"/>
                  <a:pt x="15578" y="2135"/>
                </a:cubicBezTo>
                <a:cubicBezTo>
                  <a:pt x="15568" y="2120"/>
                  <a:pt x="15559" y="2104"/>
                  <a:pt x="15550" y="2120"/>
                </a:cubicBezTo>
                <a:cubicBezTo>
                  <a:pt x="15532" y="2120"/>
                  <a:pt x="15523" y="2135"/>
                  <a:pt x="15514" y="2135"/>
                </a:cubicBezTo>
                <a:cubicBezTo>
                  <a:pt x="15504" y="2151"/>
                  <a:pt x="15495" y="2167"/>
                  <a:pt x="15504" y="2182"/>
                </a:cubicBezTo>
                <a:cubicBezTo>
                  <a:pt x="15504" y="2198"/>
                  <a:pt x="15504" y="2198"/>
                  <a:pt x="15504" y="2198"/>
                </a:cubicBezTo>
                <a:close/>
                <a:moveTo>
                  <a:pt x="6315" y="7932"/>
                </a:moveTo>
                <a:cubicBezTo>
                  <a:pt x="6306" y="7932"/>
                  <a:pt x="6306" y="7932"/>
                  <a:pt x="6297" y="7947"/>
                </a:cubicBezTo>
                <a:cubicBezTo>
                  <a:pt x="6297" y="7947"/>
                  <a:pt x="6297" y="7963"/>
                  <a:pt x="6297" y="7978"/>
                </a:cubicBezTo>
                <a:cubicBezTo>
                  <a:pt x="6306" y="7978"/>
                  <a:pt x="6306" y="7994"/>
                  <a:pt x="6315" y="7994"/>
                </a:cubicBezTo>
                <a:cubicBezTo>
                  <a:pt x="6324" y="8025"/>
                  <a:pt x="6343" y="8040"/>
                  <a:pt x="6361" y="8056"/>
                </a:cubicBezTo>
                <a:cubicBezTo>
                  <a:pt x="6379" y="8072"/>
                  <a:pt x="6398" y="8087"/>
                  <a:pt x="6425" y="8087"/>
                </a:cubicBezTo>
                <a:cubicBezTo>
                  <a:pt x="6425" y="8087"/>
                  <a:pt x="6425" y="8087"/>
                  <a:pt x="6425" y="8087"/>
                </a:cubicBezTo>
                <a:cubicBezTo>
                  <a:pt x="6434" y="8087"/>
                  <a:pt x="6434" y="8072"/>
                  <a:pt x="6443" y="8072"/>
                </a:cubicBezTo>
                <a:cubicBezTo>
                  <a:pt x="6443" y="8072"/>
                  <a:pt x="6443" y="8056"/>
                  <a:pt x="6434" y="8056"/>
                </a:cubicBezTo>
                <a:cubicBezTo>
                  <a:pt x="6407" y="7978"/>
                  <a:pt x="6361" y="7947"/>
                  <a:pt x="6315" y="7932"/>
                </a:cubicBezTo>
                <a:close/>
                <a:moveTo>
                  <a:pt x="12274" y="10216"/>
                </a:moveTo>
                <a:cubicBezTo>
                  <a:pt x="12292" y="10200"/>
                  <a:pt x="12301" y="10200"/>
                  <a:pt x="12319" y="10185"/>
                </a:cubicBezTo>
                <a:cubicBezTo>
                  <a:pt x="12338" y="10169"/>
                  <a:pt x="12347" y="10123"/>
                  <a:pt x="12356" y="10092"/>
                </a:cubicBezTo>
                <a:cubicBezTo>
                  <a:pt x="12347" y="10092"/>
                  <a:pt x="12347" y="10092"/>
                  <a:pt x="12347" y="10092"/>
                </a:cubicBezTo>
                <a:cubicBezTo>
                  <a:pt x="12328" y="10092"/>
                  <a:pt x="12301" y="10092"/>
                  <a:pt x="12283" y="10107"/>
                </a:cubicBezTo>
                <a:cubicBezTo>
                  <a:pt x="12264" y="10107"/>
                  <a:pt x="12246" y="10123"/>
                  <a:pt x="12237" y="10138"/>
                </a:cubicBezTo>
                <a:cubicBezTo>
                  <a:pt x="12228" y="10154"/>
                  <a:pt x="12228" y="10169"/>
                  <a:pt x="12228" y="10185"/>
                </a:cubicBezTo>
                <a:cubicBezTo>
                  <a:pt x="12237" y="10216"/>
                  <a:pt x="12255" y="10216"/>
                  <a:pt x="12274" y="10216"/>
                </a:cubicBezTo>
                <a:close/>
                <a:moveTo>
                  <a:pt x="4704" y="1545"/>
                </a:moveTo>
                <a:cubicBezTo>
                  <a:pt x="4704" y="1545"/>
                  <a:pt x="4704" y="1529"/>
                  <a:pt x="4704" y="1529"/>
                </a:cubicBezTo>
                <a:cubicBezTo>
                  <a:pt x="4695" y="1529"/>
                  <a:pt x="4695" y="1529"/>
                  <a:pt x="4686" y="1529"/>
                </a:cubicBezTo>
                <a:cubicBezTo>
                  <a:pt x="4649" y="1545"/>
                  <a:pt x="4613" y="1576"/>
                  <a:pt x="4576" y="1623"/>
                </a:cubicBezTo>
                <a:cubicBezTo>
                  <a:pt x="4567" y="1638"/>
                  <a:pt x="4567" y="1654"/>
                  <a:pt x="4585" y="1669"/>
                </a:cubicBezTo>
                <a:cubicBezTo>
                  <a:pt x="4595" y="1685"/>
                  <a:pt x="4604" y="1685"/>
                  <a:pt x="4613" y="1685"/>
                </a:cubicBezTo>
                <a:cubicBezTo>
                  <a:pt x="4640" y="1638"/>
                  <a:pt x="4668" y="1592"/>
                  <a:pt x="4704" y="1560"/>
                </a:cubicBezTo>
                <a:cubicBezTo>
                  <a:pt x="4704" y="1560"/>
                  <a:pt x="4704" y="1545"/>
                  <a:pt x="4704" y="1545"/>
                </a:cubicBezTo>
                <a:close/>
                <a:moveTo>
                  <a:pt x="10736" y="9299"/>
                </a:moveTo>
                <a:cubicBezTo>
                  <a:pt x="10736" y="9284"/>
                  <a:pt x="10745" y="9284"/>
                  <a:pt x="10745" y="9268"/>
                </a:cubicBezTo>
                <a:cubicBezTo>
                  <a:pt x="10745" y="9237"/>
                  <a:pt x="10745" y="9206"/>
                  <a:pt x="10754" y="9190"/>
                </a:cubicBezTo>
                <a:cubicBezTo>
                  <a:pt x="10745" y="9175"/>
                  <a:pt x="10745" y="9159"/>
                  <a:pt x="10745" y="9159"/>
                </a:cubicBezTo>
                <a:cubicBezTo>
                  <a:pt x="10745" y="9159"/>
                  <a:pt x="10745" y="9144"/>
                  <a:pt x="10745" y="9144"/>
                </a:cubicBezTo>
                <a:cubicBezTo>
                  <a:pt x="10745" y="9128"/>
                  <a:pt x="10736" y="9113"/>
                  <a:pt x="10727" y="9113"/>
                </a:cubicBezTo>
                <a:cubicBezTo>
                  <a:pt x="10718" y="9128"/>
                  <a:pt x="10708" y="9128"/>
                  <a:pt x="10699" y="9144"/>
                </a:cubicBezTo>
                <a:cubicBezTo>
                  <a:pt x="10681" y="9159"/>
                  <a:pt x="10681" y="9175"/>
                  <a:pt x="10681" y="9206"/>
                </a:cubicBezTo>
                <a:cubicBezTo>
                  <a:pt x="10681" y="9237"/>
                  <a:pt x="10690" y="9268"/>
                  <a:pt x="10708" y="9299"/>
                </a:cubicBezTo>
                <a:cubicBezTo>
                  <a:pt x="10708" y="9315"/>
                  <a:pt x="10727" y="9315"/>
                  <a:pt x="10736" y="9299"/>
                </a:cubicBezTo>
                <a:close/>
                <a:moveTo>
                  <a:pt x="17957" y="13262"/>
                </a:moveTo>
                <a:cubicBezTo>
                  <a:pt x="17957" y="13262"/>
                  <a:pt x="17957" y="13277"/>
                  <a:pt x="17957" y="13277"/>
                </a:cubicBezTo>
                <a:cubicBezTo>
                  <a:pt x="17957" y="13277"/>
                  <a:pt x="17966" y="13277"/>
                  <a:pt x="17966" y="13277"/>
                </a:cubicBezTo>
                <a:cubicBezTo>
                  <a:pt x="17966" y="13277"/>
                  <a:pt x="17966" y="13277"/>
                  <a:pt x="17976" y="13277"/>
                </a:cubicBezTo>
                <a:cubicBezTo>
                  <a:pt x="17994" y="13262"/>
                  <a:pt x="18021" y="13231"/>
                  <a:pt x="18040" y="13184"/>
                </a:cubicBezTo>
                <a:cubicBezTo>
                  <a:pt x="18058" y="13137"/>
                  <a:pt x="18076" y="13091"/>
                  <a:pt x="18104" y="13075"/>
                </a:cubicBezTo>
                <a:cubicBezTo>
                  <a:pt x="18113" y="13060"/>
                  <a:pt x="18113" y="13060"/>
                  <a:pt x="18104" y="13044"/>
                </a:cubicBezTo>
                <a:cubicBezTo>
                  <a:pt x="18085" y="12998"/>
                  <a:pt x="18076" y="13013"/>
                  <a:pt x="18067" y="13029"/>
                </a:cubicBezTo>
                <a:cubicBezTo>
                  <a:pt x="18031" y="13106"/>
                  <a:pt x="18003" y="13184"/>
                  <a:pt x="17966" y="13246"/>
                </a:cubicBezTo>
                <a:cubicBezTo>
                  <a:pt x="17957" y="13246"/>
                  <a:pt x="17957" y="13262"/>
                  <a:pt x="17957" y="13262"/>
                </a:cubicBezTo>
                <a:close/>
                <a:moveTo>
                  <a:pt x="18360" y="13044"/>
                </a:moveTo>
                <a:cubicBezTo>
                  <a:pt x="18360" y="13013"/>
                  <a:pt x="18342" y="13013"/>
                  <a:pt x="18333" y="12998"/>
                </a:cubicBezTo>
                <a:cubicBezTo>
                  <a:pt x="18333" y="12982"/>
                  <a:pt x="18333" y="12982"/>
                  <a:pt x="18333" y="12982"/>
                </a:cubicBezTo>
                <a:cubicBezTo>
                  <a:pt x="18333" y="12982"/>
                  <a:pt x="18333" y="12998"/>
                  <a:pt x="18333" y="12998"/>
                </a:cubicBezTo>
                <a:cubicBezTo>
                  <a:pt x="18333" y="12998"/>
                  <a:pt x="18333" y="12998"/>
                  <a:pt x="18333" y="12998"/>
                </a:cubicBezTo>
                <a:cubicBezTo>
                  <a:pt x="18323" y="12998"/>
                  <a:pt x="18323" y="13013"/>
                  <a:pt x="18314" y="13013"/>
                </a:cubicBezTo>
                <a:cubicBezTo>
                  <a:pt x="18314" y="13044"/>
                  <a:pt x="18314" y="13091"/>
                  <a:pt x="18296" y="13122"/>
                </a:cubicBezTo>
                <a:cubicBezTo>
                  <a:pt x="18287" y="13153"/>
                  <a:pt x="18287" y="13169"/>
                  <a:pt x="18305" y="13184"/>
                </a:cubicBezTo>
                <a:cubicBezTo>
                  <a:pt x="18314" y="13200"/>
                  <a:pt x="18323" y="13200"/>
                  <a:pt x="18333" y="13215"/>
                </a:cubicBezTo>
                <a:cubicBezTo>
                  <a:pt x="18342" y="13215"/>
                  <a:pt x="18351" y="13215"/>
                  <a:pt x="18351" y="13200"/>
                </a:cubicBezTo>
                <a:cubicBezTo>
                  <a:pt x="18360" y="13184"/>
                  <a:pt x="18369" y="13153"/>
                  <a:pt x="18360" y="13122"/>
                </a:cubicBezTo>
                <a:cubicBezTo>
                  <a:pt x="18369" y="13122"/>
                  <a:pt x="18369" y="13122"/>
                  <a:pt x="18369" y="13122"/>
                </a:cubicBezTo>
                <a:cubicBezTo>
                  <a:pt x="18369" y="13122"/>
                  <a:pt x="18369" y="13122"/>
                  <a:pt x="18369" y="13122"/>
                </a:cubicBezTo>
                <a:cubicBezTo>
                  <a:pt x="18369" y="13122"/>
                  <a:pt x="18360" y="13122"/>
                  <a:pt x="18360" y="13122"/>
                </a:cubicBezTo>
                <a:cubicBezTo>
                  <a:pt x="18351" y="13106"/>
                  <a:pt x="18351" y="13075"/>
                  <a:pt x="18360" y="13044"/>
                </a:cubicBezTo>
                <a:close/>
                <a:moveTo>
                  <a:pt x="5135" y="12127"/>
                </a:moveTo>
                <a:cubicBezTo>
                  <a:pt x="5116" y="12143"/>
                  <a:pt x="5107" y="12143"/>
                  <a:pt x="5089" y="12143"/>
                </a:cubicBezTo>
                <a:cubicBezTo>
                  <a:pt x="5080" y="12143"/>
                  <a:pt x="5080" y="12158"/>
                  <a:pt x="5089" y="12174"/>
                </a:cubicBezTo>
                <a:cubicBezTo>
                  <a:pt x="5107" y="12221"/>
                  <a:pt x="5135" y="12252"/>
                  <a:pt x="5180" y="12236"/>
                </a:cubicBezTo>
                <a:cubicBezTo>
                  <a:pt x="5189" y="12221"/>
                  <a:pt x="5199" y="12221"/>
                  <a:pt x="5199" y="12221"/>
                </a:cubicBezTo>
                <a:cubicBezTo>
                  <a:pt x="5208" y="12205"/>
                  <a:pt x="5208" y="12190"/>
                  <a:pt x="5208" y="12174"/>
                </a:cubicBezTo>
                <a:cubicBezTo>
                  <a:pt x="5189" y="12143"/>
                  <a:pt x="5162" y="12127"/>
                  <a:pt x="5135" y="12127"/>
                </a:cubicBezTo>
                <a:close/>
                <a:moveTo>
                  <a:pt x="18333" y="12998"/>
                </a:moveTo>
                <a:cubicBezTo>
                  <a:pt x="18333" y="12982"/>
                  <a:pt x="18333" y="12967"/>
                  <a:pt x="18333" y="12967"/>
                </a:cubicBezTo>
                <a:cubicBezTo>
                  <a:pt x="18333" y="12951"/>
                  <a:pt x="18333" y="12951"/>
                  <a:pt x="18323" y="12935"/>
                </a:cubicBezTo>
                <a:cubicBezTo>
                  <a:pt x="18305" y="12920"/>
                  <a:pt x="18278" y="12904"/>
                  <a:pt x="18259" y="12889"/>
                </a:cubicBezTo>
                <a:cubicBezTo>
                  <a:pt x="18259" y="12889"/>
                  <a:pt x="18250" y="12889"/>
                  <a:pt x="18250" y="12904"/>
                </a:cubicBezTo>
                <a:cubicBezTo>
                  <a:pt x="18250" y="12935"/>
                  <a:pt x="18250" y="12982"/>
                  <a:pt x="18259" y="13029"/>
                </a:cubicBezTo>
                <a:cubicBezTo>
                  <a:pt x="18259" y="13044"/>
                  <a:pt x="18268" y="13044"/>
                  <a:pt x="18278" y="13044"/>
                </a:cubicBezTo>
                <a:cubicBezTo>
                  <a:pt x="18287" y="13060"/>
                  <a:pt x="18296" y="13060"/>
                  <a:pt x="18305" y="13044"/>
                </a:cubicBezTo>
                <a:cubicBezTo>
                  <a:pt x="18305" y="13029"/>
                  <a:pt x="18314" y="13029"/>
                  <a:pt x="18314" y="13013"/>
                </a:cubicBezTo>
                <a:cubicBezTo>
                  <a:pt x="18314" y="13013"/>
                  <a:pt x="18314" y="13013"/>
                  <a:pt x="18314" y="13013"/>
                </a:cubicBezTo>
                <a:cubicBezTo>
                  <a:pt x="18314" y="13013"/>
                  <a:pt x="18314" y="13013"/>
                  <a:pt x="18314" y="13013"/>
                </a:cubicBezTo>
                <a:cubicBezTo>
                  <a:pt x="18314" y="13013"/>
                  <a:pt x="18314" y="13013"/>
                  <a:pt x="18314" y="13013"/>
                </a:cubicBezTo>
                <a:cubicBezTo>
                  <a:pt x="18323" y="13013"/>
                  <a:pt x="18323" y="12998"/>
                  <a:pt x="18333" y="12998"/>
                </a:cubicBezTo>
                <a:close/>
                <a:moveTo>
                  <a:pt x="650" y="4529"/>
                </a:moveTo>
                <a:cubicBezTo>
                  <a:pt x="659" y="4529"/>
                  <a:pt x="677" y="4482"/>
                  <a:pt x="668" y="4466"/>
                </a:cubicBezTo>
                <a:cubicBezTo>
                  <a:pt x="668" y="4451"/>
                  <a:pt x="659" y="4420"/>
                  <a:pt x="641" y="4420"/>
                </a:cubicBezTo>
                <a:cubicBezTo>
                  <a:pt x="622" y="4435"/>
                  <a:pt x="604" y="4435"/>
                  <a:pt x="577" y="4451"/>
                </a:cubicBezTo>
                <a:cubicBezTo>
                  <a:pt x="577" y="4451"/>
                  <a:pt x="577" y="4466"/>
                  <a:pt x="577" y="4466"/>
                </a:cubicBezTo>
                <a:cubicBezTo>
                  <a:pt x="577" y="4482"/>
                  <a:pt x="577" y="4497"/>
                  <a:pt x="586" y="4513"/>
                </a:cubicBezTo>
                <a:cubicBezTo>
                  <a:pt x="604" y="4544"/>
                  <a:pt x="622" y="4544"/>
                  <a:pt x="650" y="4529"/>
                </a:cubicBezTo>
                <a:close/>
                <a:moveTo>
                  <a:pt x="13582" y="3379"/>
                </a:moveTo>
                <a:cubicBezTo>
                  <a:pt x="13601" y="3394"/>
                  <a:pt x="13637" y="3379"/>
                  <a:pt x="13646" y="3332"/>
                </a:cubicBezTo>
                <a:cubicBezTo>
                  <a:pt x="13646" y="3332"/>
                  <a:pt x="13646" y="3332"/>
                  <a:pt x="13646" y="3316"/>
                </a:cubicBezTo>
                <a:cubicBezTo>
                  <a:pt x="13637" y="3285"/>
                  <a:pt x="13628" y="3270"/>
                  <a:pt x="13610" y="3254"/>
                </a:cubicBezTo>
                <a:cubicBezTo>
                  <a:pt x="13610" y="3239"/>
                  <a:pt x="13601" y="3239"/>
                  <a:pt x="13601" y="3239"/>
                </a:cubicBezTo>
                <a:cubicBezTo>
                  <a:pt x="13564" y="3254"/>
                  <a:pt x="13555" y="3285"/>
                  <a:pt x="13564" y="3348"/>
                </a:cubicBezTo>
                <a:cubicBezTo>
                  <a:pt x="13564" y="3363"/>
                  <a:pt x="13573" y="3363"/>
                  <a:pt x="13582" y="3379"/>
                </a:cubicBezTo>
                <a:close/>
                <a:moveTo>
                  <a:pt x="11688" y="10092"/>
                </a:moveTo>
                <a:cubicBezTo>
                  <a:pt x="11688" y="10092"/>
                  <a:pt x="11679" y="10092"/>
                  <a:pt x="11669" y="10107"/>
                </a:cubicBezTo>
                <a:cubicBezTo>
                  <a:pt x="11669" y="10107"/>
                  <a:pt x="11669" y="10107"/>
                  <a:pt x="11669" y="10123"/>
                </a:cubicBezTo>
                <a:cubicBezTo>
                  <a:pt x="11660" y="10123"/>
                  <a:pt x="11669" y="10138"/>
                  <a:pt x="11669" y="10138"/>
                </a:cubicBezTo>
                <a:cubicBezTo>
                  <a:pt x="11697" y="10154"/>
                  <a:pt x="11724" y="10169"/>
                  <a:pt x="11743" y="10169"/>
                </a:cubicBezTo>
                <a:cubicBezTo>
                  <a:pt x="11752" y="10169"/>
                  <a:pt x="11752" y="10169"/>
                  <a:pt x="11752" y="10169"/>
                </a:cubicBezTo>
                <a:cubicBezTo>
                  <a:pt x="11779" y="10169"/>
                  <a:pt x="11798" y="10169"/>
                  <a:pt x="11816" y="10154"/>
                </a:cubicBezTo>
                <a:cubicBezTo>
                  <a:pt x="11816" y="10154"/>
                  <a:pt x="11825" y="10154"/>
                  <a:pt x="11825" y="10154"/>
                </a:cubicBezTo>
                <a:cubicBezTo>
                  <a:pt x="11825" y="10138"/>
                  <a:pt x="11825" y="10138"/>
                  <a:pt x="11816" y="10123"/>
                </a:cubicBezTo>
                <a:cubicBezTo>
                  <a:pt x="11798" y="10107"/>
                  <a:pt x="11779" y="10092"/>
                  <a:pt x="11761" y="10092"/>
                </a:cubicBezTo>
                <a:cubicBezTo>
                  <a:pt x="11734" y="10107"/>
                  <a:pt x="11715" y="10107"/>
                  <a:pt x="11688" y="10092"/>
                </a:cubicBezTo>
                <a:close/>
                <a:moveTo>
                  <a:pt x="5903" y="12143"/>
                </a:moveTo>
                <a:cubicBezTo>
                  <a:pt x="5894" y="12143"/>
                  <a:pt x="5876" y="12143"/>
                  <a:pt x="5867" y="12143"/>
                </a:cubicBezTo>
                <a:cubicBezTo>
                  <a:pt x="5848" y="12143"/>
                  <a:pt x="5839" y="12143"/>
                  <a:pt x="5821" y="12143"/>
                </a:cubicBezTo>
                <a:cubicBezTo>
                  <a:pt x="5821" y="12158"/>
                  <a:pt x="5812" y="12174"/>
                  <a:pt x="5812" y="12174"/>
                </a:cubicBezTo>
                <a:cubicBezTo>
                  <a:pt x="5803" y="12190"/>
                  <a:pt x="5812" y="12205"/>
                  <a:pt x="5821" y="12205"/>
                </a:cubicBezTo>
                <a:cubicBezTo>
                  <a:pt x="5821" y="12221"/>
                  <a:pt x="5830" y="12221"/>
                  <a:pt x="5830" y="12221"/>
                </a:cubicBezTo>
                <a:cubicBezTo>
                  <a:pt x="5867" y="12236"/>
                  <a:pt x="5894" y="12221"/>
                  <a:pt x="5913" y="12190"/>
                </a:cubicBezTo>
                <a:cubicBezTo>
                  <a:pt x="5922" y="12190"/>
                  <a:pt x="5922" y="12174"/>
                  <a:pt x="5913" y="12174"/>
                </a:cubicBezTo>
                <a:cubicBezTo>
                  <a:pt x="5913" y="12158"/>
                  <a:pt x="5903" y="12143"/>
                  <a:pt x="5903" y="12143"/>
                </a:cubicBezTo>
                <a:close/>
                <a:moveTo>
                  <a:pt x="18149" y="12702"/>
                </a:moveTo>
                <a:cubicBezTo>
                  <a:pt x="18149" y="12702"/>
                  <a:pt x="18140" y="12718"/>
                  <a:pt x="18140" y="12718"/>
                </a:cubicBezTo>
                <a:cubicBezTo>
                  <a:pt x="18149" y="12765"/>
                  <a:pt x="18159" y="12796"/>
                  <a:pt x="18177" y="12842"/>
                </a:cubicBezTo>
                <a:cubicBezTo>
                  <a:pt x="18186" y="12858"/>
                  <a:pt x="18204" y="12858"/>
                  <a:pt x="18214" y="12827"/>
                </a:cubicBezTo>
                <a:cubicBezTo>
                  <a:pt x="18223" y="12796"/>
                  <a:pt x="18223" y="12765"/>
                  <a:pt x="18214" y="12749"/>
                </a:cubicBezTo>
                <a:cubicBezTo>
                  <a:pt x="18204" y="12718"/>
                  <a:pt x="18195" y="12702"/>
                  <a:pt x="18186" y="12687"/>
                </a:cubicBezTo>
                <a:cubicBezTo>
                  <a:pt x="18177" y="12687"/>
                  <a:pt x="18159" y="12687"/>
                  <a:pt x="18149" y="12702"/>
                </a:cubicBezTo>
                <a:close/>
                <a:moveTo>
                  <a:pt x="18067" y="15437"/>
                </a:moveTo>
                <a:cubicBezTo>
                  <a:pt x="18085" y="15453"/>
                  <a:pt x="18113" y="15484"/>
                  <a:pt x="18131" y="15499"/>
                </a:cubicBezTo>
                <a:cubicBezTo>
                  <a:pt x="18140" y="15499"/>
                  <a:pt x="18149" y="15499"/>
                  <a:pt x="18159" y="15499"/>
                </a:cubicBezTo>
                <a:cubicBezTo>
                  <a:pt x="18168" y="15499"/>
                  <a:pt x="18177" y="15468"/>
                  <a:pt x="18168" y="15453"/>
                </a:cubicBezTo>
                <a:cubicBezTo>
                  <a:pt x="18168" y="15453"/>
                  <a:pt x="18168" y="15437"/>
                  <a:pt x="18159" y="15437"/>
                </a:cubicBezTo>
                <a:cubicBezTo>
                  <a:pt x="18140" y="15391"/>
                  <a:pt x="18113" y="15391"/>
                  <a:pt x="18085" y="15391"/>
                </a:cubicBezTo>
                <a:cubicBezTo>
                  <a:pt x="18085" y="15391"/>
                  <a:pt x="18076" y="15391"/>
                  <a:pt x="18067" y="15391"/>
                </a:cubicBezTo>
                <a:cubicBezTo>
                  <a:pt x="18058" y="15391"/>
                  <a:pt x="18058" y="15406"/>
                  <a:pt x="18058" y="15422"/>
                </a:cubicBezTo>
                <a:cubicBezTo>
                  <a:pt x="18058" y="15422"/>
                  <a:pt x="18058" y="15437"/>
                  <a:pt x="18067" y="15437"/>
                </a:cubicBezTo>
                <a:close/>
                <a:moveTo>
                  <a:pt x="5437" y="1529"/>
                </a:moveTo>
                <a:cubicBezTo>
                  <a:pt x="5437" y="1545"/>
                  <a:pt x="5455" y="1529"/>
                  <a:pt x="5455" y="1529"/>
                </a:cubicBezTo>
                <a:cubicBezTo>
                  <a:pt x="5473" y="1483"/>
                  <a:pt x="5473" y="1436"/>
                  <a:pt x="5473" y="1374"/>
                </a:cubicBezTo>
                <a:cubicBezTo>
                  <a:pt x="5473" y="1374"/>
                  <a:pt x="5473" y="1358"/>
                  <a:pt x="5473" y="1343"/>
                </a:cubicBezTo>
                <a:cubicBezTo>
                  <a:pt x="5473" y="1343"/>
                  <a:pt x="5464" y="1327"/>
                  <a:pt x="5464" y="1327"/>
                </a:cubicBezTo>
                <a:cubicBezTo>
                  <a:pt x="5455" y="1327"/>
                  <a:pt x="5455" y="1327"/>
                  <a:pt x="5446" y="1343"/>
                </a:cubicBezTo>
                <a:cubicBezTo>
                  <a:pt x="5437" y="1374"/>
                  <a:pt x="5427" y="1405"/>
                  <a:pt x="5418" y="1452"/>
                </a:cubicBezTo>
                <a:cubicBezTo>
                  <a:pt x="5418" y="1467"/>
                  <a:pt x="5418" y="1483"/>
                  <a:pt x="5418" y="1498"/>
                </a:cubicBezTo>
                <a:cubicBezTo>
                  <a:pt x="5418" y="1514"/>
                  <a:pt x="5427" y="1529"/>
                  <a:pt x="5437" y="1529"/>
                </a:cubicBezTo>
                <a:close/>
                <a:moveTo>
                  <a:pt x="20465" y="14940"/>
                </a:moveTo>
                <a:cubicBezTo>
                  <a:pt x="20465" y="14940"/>
                  <a:pt x="20456" y="14940"/>
                  <a:pt x="20456" y="14940"/>
                </a:cubicBezTo>
                <a:cubicBezTo>
                  <a:pt x="20456" y="14956"/>
                  <a:pt x="20447" y="14956"/>
                  <a:pt x="20447" y="14971"/>
                </a:cubicBezTo>
                <a:cubicBezTo>
                  <a:pt x="20456" y="15018"/>
                  <a:pt x="20465" y="15049"/>
                  <a:pt x="20483" y="15080"/>
                </a:cubicBezTo>
                <a:cubicBezTo>
                  <a:pt x="20483" y="15095"/>
                  <a:pt x="20511" y="15095"/>
                  <a:pt x="20520" y="15080"/>
                </a:cubicBezTo>
                <a:cubicBezTo>
                  <a:pt x="20529" y="15064"/>
                  <a:pt x="20529" y="15033"/>
                  <a:pt x="20520" y="15018"/>
                </a:cubicBezTo>
                <a:cubicBezTo>
                  <a:pt x="20511" y="14987"/>
                  <a:pt x="20483" y="14956"/>
                  <a:pt x="20465" y="14940"/>
                </a:cubicBezTo>
                <a:close/>
                <a:moveTo>
                  <a:pt x="5693" y="5601"/>
                </a:moveTo>
                <a:cubicBezTo>
                  <a:pt x="5665" y="5632"/>
                  <a:pt x="5656" y="5678"/>
                  <a:pt x="5665" y="5725"/>
                </a:cubicBezTo>
                <a:cubicBezTo>
                  <a:pt x="5665" y="5741"/>
                  <a:pt x="5675" y="5756"/>
                  <a:pt x="5675" y="5756"/>
                </a:cubicBezTo>
                <a:cubicBezTo>
                  <a:pt x="5684" y="5756"/>
                  <a:pt x="5693" y="5756"/>
                  <a:pt x="5693" y="5741"/>
                </a:cubicBezTo>
                <a:cubicBezTo>
                  <a:pt x="5702" y="5725"/>
                  <a:pt x="5711" y="5710"/>
                  <a:pt x="5720" y="5678"/>
                </a:cubicBezTo>
                <a:cubicBezTo>
                  <a:pt x="5720" y="5678"/>
                  <a:pt x="5729" y="5663"/>
                  <a:pt x="5729" y="5663"/>
                </a:cubicBezTo>
                <a:cubicBezTo>
                  <a:pt x="5729" y="5647"/>
                  <a:pt x="5729" y="5616"/>
                  <a:pt x="5720" y="5616"/>
                </a:cubicBezTo>
                <a:cubicBezTo>
                  <a:pt x="5711" y="5601"/>
                  <a:pt x="5702" y="5601"/>
                  <a:pt x="5693" y="5601"/>
                </a:cubicBezTo>
                <a:close/>
                <a:moveTo>
                  <a:pt x="19678" y="4746"/>
                </a:moveTo>
                <a:cubicBezTo>
                  <a:pt x="19678" y="4762"/>
                  <a:pt x="19669" y="4762"/>
                  <a:pt x="19660" y="4777"/>
                </a:cubicBezTo>
                <a:cubicBezTo>
                  <a:pt x="19651" y="4793"/>
                  <a:pt x="19651" y="4808"/>
                  <a:pt x="19651" y="4839"/>
                </a:cubicBezTo>
                <a:cubicBezTo>
                  <a:pt x="19660" y="4870"/>
                  <a:pt x="19660" y="4902"/>
                  <a:pt x="19669" y="4917"/>
                </a:cubicBezTo>
                <a:cubicBezTo>
                  <a:pt x="19669" y="4933"/>
                  <a:pt x="19669" y="4933"/>
                  <a:pt x="19678" y="4933"/>
                </a:cubicBezTo>
                <a:cubicBezTo>
                  <a:pt x="19678" y="4933"/>
                  <a:pt x="19678" y="4917"/>
                  <a:pt x="19678" y="4917"/>
                </a:cubicBezTo>
                <a:cubicBezTo>
                  <a:pt x="19687" y="4886"/>
                  <a:pt x="19696" y="4855"/>
                  <a:pt x="19715" y="4824"/>
                </a:cubicBezTo>
                <a:cubicBezTo>
                  <a:pt x="19715" y="4808"/>
                  <a:pt x="19715" y="4777"/>
                  <a:pt x="19705" y="4762"/>
                </a:cubicBezTo>
                <a:cubicBezTo>
                  <a:pt x="19696" y="4746"/>
                  <a:pt x="19687" y="4746"/>
                  <a:pt x="19678" y="4746"/>
                </a:cubicBezTo>
                <a:close/>
                <a:moveTo>
                  <a:pt x="6269" y="8491"/>
                </a:moveTo>
                <a:cubicBezTo>
                  <a:pt x="6269" y="8491"/>
                  <a:pt x="6269" y="8491"/>
                  <a:pt x="6269" y="8491"/>
                </a:cubicBezTo>
                <a:cubicBezTo>
                  <a:pt x="6269" y="8491"/>
                  <a:pt x="6269" y="8491"/>
                  <a:pt x="6269" y="8491"/>
                </a:cubicBezTo>
                <a:cubicBezTo>
                  <a:pt x="6269" y="8491"/>
                  <a:pt x="6269" y="8507"/>
                  <a:pt x="6279" y="8507"/>
                </a:cubicBezTo>
                <a:cubicBezTo>
                  <a:pt x="6269" y="8491"/>
                  <a:pt x="6269" y="8491"/>
                  <a:pt x="6269" y="8491"/>
                </a:cubicBezTo>
                <a:close/>
                <a:moveTo>
                  <a:pt x="6324" y="8553"/>
                </a:moveTo>
                <a:cubicBezTo>
                  <a:pt x="6334" y="8553"/>
                  <a:pt x="6343" y="8553"/>
                  <a:pt x="6352" y="8553"/>
                </a:cubicBezTo>
                <a:cubicBezTo>
                  <a:pt x="6352" y="8476"/>
                  <a:pt x="6361" y="8491"/>
                  <a:pt x="6324" y="8460"/>
                </a:cubicBezTo>
                <a:cubicBezTo>
                  <a:pt x="6297" y="8445"/>
                  <a:pt x="6279" y="8429"/>
                  <a:pt x="6260" y="8398"/>
                </a:cubicBezTo>
                <a:cubicBezTo>
                  <a:pt x="6260" y="8398"/>
                  <a:pt x="6251" y="8398"/>
                  <a:pt x="6251" y="8413"/>
                </a:cubicBezTo>
                <a:cubicBezTo>
                  <a:pt x="6242" y="8413"/>
                  <a:pt x="6242" y="8413"/>
                  <a:pt x="6251" y="8413"/>
                </a:cubicBezTo>
                <a:cubicBezTo>
                  <a:pt x="6251" y="8445"/>
                  <a:pt x="6260" y="8476"/>
                  <a:pt x="6269" y="8491"/>
                </a:cubicBezTo>
                <a:cubicBezTo>
                  <a:pt x="6279" y="8507"/>
                  <a:pt x="6288" y="8507"/>
                  <a:pt x="6297" y="8507"/>
                </a:cubicBezTo>
                <a:cubicBezTo>
                  <a:pt x="6306" y="8522"/>
                  <a:pt x="6315" y="8538"/>
                  <a:pt x="6324" y="8553"/>
                </a:cubicBezTo>
                <a:close/>
                <a:moveTo>
                  <a:pt x="6324" y="8553"/>
                </a:moveTo>
                <a:cubicBezTo>
                  <a:pt x="6324" y="8553"/>
                  <a:pt x="6315" y="8553"/>
                  <a:pt x="6315" y="8553"/>
                </a:cubicBezTo>
                <a:cubicBezTo>
                  <a:pt x="6315" y="8553"/>
                  <a:pt x="6324" y="8553"/>
                  <a:pt x="6324" y="8553"/>
                </a:cubicBezTo>
                <a:cubicBezTo>
                  <a:pt x="6324" y="8553"/>
                  <a:pt x="6324" y="8553"/>
                  <a:pt x="6324" y="8553"/>
                </a:cubicBezTo>
                <a:cubicBezTo>
                  <a:pt x="6324" y="8553"/>
                  <a:pt x="6324" y="8553"/>
                  <a:pt x="6324" y="8553"/>
                </a:cubicBezTo>
                <a:close/>
                <a:moveTo>
                  <a:pt x="19358" y="8040"/>
                </a:moveTo>
                <a:cubicBezTo>
                  <a:pt x="19385" y="7978"/>
                  <a:pt x="19413" y="7932"/>
                  <a:pt x="19440" y="7885"/>
                </a:cubicBezTo>
                <a:cubicBezTo>
                  <a:pt x="19440" y="7885"/>
                  <a:pt x="19440" y="7870"/>
                  <a:pt x="19440" y="7870"/>
                </a:cubicBezTo>
                <a:cubicBezTo>
                  <a:pt x="19431" y="7854"/>
                  <a:pt x="19431" y="7854"/>
                  <a:pt x="19431" y="7854"/>
                </a:cubicBezTo>
                <a:cubicBezTo>
                  <a:pt x="19422" y="7854"/>
                  <a:pt x="19413" y="7870"/>
                  <a:pt x="19403" y="7870"/>
                </a:cubicBezTo>
                <a:cubicBezTo>
                  <a:pt x="19385" y="7885"/>
                  <a:pt x="19376" y="7901"/>
                  <a:pt x="19367" y="7932"/>
                </a:cubicBezTo>
                <a:cubicBezTo>
                  <a:pt x="19367" y="7947"/>
                  <a:pt x="19358" y="7978"/>
                  <a:pt x="19348" y="7994"/>
                </a:cubicBezTo>
                <a:cubicBezTo>
                  <a:pt x="19348" y="8009"/>
                  <a:pt x="19348" y="8009"/>
                  <a:pt x="19348" y="8025"/>
                </a:cubicBezTo>
                <a:cubicBezTo>
                  <a:pt x="19348" y="8025"/>
                  <a:pt x="19348" y="8040"/>
                  <a:pt x="19358" y="8040"/>
                </a:cubicBezTo>
                <a:cubicBezTo>
                  <a:pt x="19358" y="8040"/>
                  <a:pt x="19358" y="8040"/>
                  <a:pt x="19358" y="8040"/>
                </a:cubicBezTo>
                <a:close/>
                <a:moveTo>
                  <a:pt x="18616" y="14738"/>
                </a:moveTo>
                <a:cubicBezTo>
                  <a:pt x="18616" y="14723"/>
                  <a:pt x="18616" y="14723"/>
                  <a:pt x="18616" y="14707"/>
                </a:cubicBezTo>
                <a:cubicBezTo>
                  <a:pt x="18616" y="14707"/>
                  <a:pt x="18616" y="14691"/>
                  <a:pt x="18616" y="14691"/>
                </a:cubicBezTo>
                <a:cubicBezTo>
                  <a:pt x="18598" y="14645"/>
                  <a:pt x="18561" y="14645"/>
                  <a:pt x="18543" y="14691"/>
                </a:cubicBezTo>
                <a:cubicBezTo>
                  <a:pt x="18534" y="14691"/>
                  <a:pt x="18534" y="14723"/>
                  <a:pt x="18543" y="14723"/>
                </a:cubicBezTo>
                <a:cubicBezTo>
                  <a:pt x="18552" y="14754"/>
                  <a:pt x="18571" y="14769"/>
                  <a:pt x="18598" y="14754"/>
                </a:cubicBezTo>
                <a:cubicBezTo>
                  <a:pt x="18598" y="14754"/>
                  <a:pt x="18607" y="14738"/>
                  <a:pt x="18616" y="14738"/>
                </a:cubicBezTo>
                <a:close/>
                <a:moveTo>
                  <a:pt x="9272" y="3239"/>
                </a:moveTo>
                <a:cubicBezTo>
                  <a:pt x="9272" y="3254"/>
                  <a:pt x="9272" y="3270"/>
                  <a:pt x="9272" y="3285"/>
                </a:cubicBezTo>
                <a:cubicBezTo>
                  <a:pt x="9262" y="3301"/>
                  <a:pt x="9272" y="3332"/>
                  <a:pt x="9281" y="3332"/>
                </a:cubicBezTo>
                <a:cubicBezTo>
                  <a:pt x="9299" y="3348"/>
                  <a:pt x="9308" y="3348"/>
                  <a:pt x="9326" y="3332"/>
                </a:cubicBezTo>
                <a:cubicBezTo>
                  <a:pt x="9326" y="3332"/>
                  <a:pt x="9326" y="3332"/>
                  <a:pt x="9336" y="3332"/>
                </a:cubicBezTo>
                <a:cubicBezTo>
                  <a:pt x="9336" y="3316"/>
                  <a:pt x="9336" y="3316"/>
                  <a:pt x="9336" y="3316"/>
                </a:cubicBezTo>
                <a:cubicBezTo>
                  <a:pt x="9326" y="3285"/>
                  <a:pt x="9317" y="3270"/>
                  <a:pt x="9317" y="3239"/>
                </a:cubicBezTo>
                <a:cubicBezTo>
                  <a:pt x="9308" y="3223"/>
                  <a:pt x="9281" y="3223"/>
                  <a:pt x="9272" y="3239"/>
                </a:cubicBezTo>
                <a:close/>
                <a:moveTo>
                  <a:pt x="201" y="5896"/>
                </a:moveTo>
                <a:cubicBezTo>
                  <a:pt x="192" y="5896"/>
                  <a:pt x="183" y="5896"/>
                  <a:pt x="183" y="5896"/>
                </a:cubicBezTo>
                <a:cubicBezTo>
                  <a:pt x="165" y="5927"/>
                  <a:pt x="146" y="5974"/>
                  <a:pt x="128" y="6005"/>
                </a:cubicBezTo>
                <a:cubicBezTo>
                  <a:pt x="128" y="6005"/>
                  <a:pt x="128" y="6005"/>
                  <a:pt x="128" y="6020"/>
                </a:cubicBezTo>
                <a:cubicBezTo>
                  <a:pt x="128" y="6020"/>
                  <a:pt x="128" y="6020"/>
                  <a:pt x="137" y="6020"/>
                </a:cubicBezTo>
                <a:cubicBezTo>
                  <a:pt x="165" y="6020"/>
                  <a:pt x="192" y="5989"/>
                  <a:pt x="211" y="5958"/>
                </a:cubicBezTo>
                <a:cubicBezTo>
                  <a:pt x="220" y="5958"/>
                  <a:pt x="220" y="5943"/>
                  <a:pt x="220" y="5927"/>
                </a:cubicBezTo>
                <a:cubicBezTo>
                  <a:pt x="220" y="5912"/>
                  <a:pt x="211" y="5896"/>
                  <a:pt x="201" y="5896"/>
                </a:cubicBezTo>
                <a:close/>
                <a:moveTo>
                  <a:pt x="6022" y="799"/>
                </a:moveTo>
                <a:cubicBezTo>
                  <a:pt x="6022" y="815"/>
                  <a:pt x="6041" y="815"/>
                  <a:pt x="6041" y="815"/>
                </a:cubicBezTo>
                <a:cubicBezTo>
                  <a:pt x="6050" y="784"/>
                  <a:pt x="6068" y="768"/>
                  <a:pt x="6068" y="721"/>
                </a:cubicBezTo>
                <a:cubicBezTo>
                  <a:pt x="6068" y="721"/>
                  <a:pt x="6068" y="706"/>
                  <a:pt x="6068" y="706"/>
                </a:cubicBezTo>
                <a:cubicBezTo>
                  <a:pt x="6059" y="690"/>
                  <a:pt x="6050" y="690"/>
                  <a:pt x="6041" y="675"/>
                </a:cubicBezTo>
                <a:cubicBezTo>
                  <a:pt x="6013" y="690"/>
                  <a:pt x="5995" y="721"/>
                  <a:pt x="6013" y="768"/>
                </a:cubicBezTo>
                <a:cubicBezTo>
                  <a:pt x="6013" y="784"/>
                  <a:pt x="6013" y="799"/>
                  <a:pt x="6022" y="799"/>
                </a:cubicBezTo>
                <a:close/>
                <a:moveTo>
                  <a:pt x="6050" y="1840"/>
                </a:moveTo>
                <a:cubicBezTo>
                  <a:pt x="6050" y="1840"/>
                  <a:pt x="6050" y="1840"/>
                  <a:pt x="6050" y="1840"/>
                </a:cubicBezTo>
                <a:cubicBezTo>
                  <a:pt x="6059" y="1856"/>
                  <a:pt x="6077" y="1856"/>
                  <a:pt x="6086" y="1840"/>
                </a:cubicBezTo>
                <a:cubicBezTo>
                  <a:pt x="6105" y="1840"/>
                  <a:pt x="6105" y="1825"/>
                  <a:pt x="6114" y="1794"/>
                </a:cubicBezTo>
                <a:cubicBezTo>
                  <a:pt x="6114" y="1763"/>
                  <a:pt x="6096" y="1731"/>
                  <a:pt x="6077" y="1731"/>
                </a:cubicBezTo>
                <a:cubicBezTo>
                  <a:pt x="6068" y="1731"/>
                  <a:pt x="6068" y="1747"/>
                  <a:pt x="6059" y="1747"/>
                </a:cubicBezTo>
                <a:cubicBezTo>
                  <a:pt x="6050" y="1778"/>
                  <a:pt x="6050" y="1794"/>
                  <a:pt x="6050" y="1840"/>
                </a:cubicBezTo>
                <a:close/>
                <a:moveTo>
                  <a:pt x="82" y="5974"/>
                </a:moveTo>
                <a:cubicBezTo>
                  <a:pt x="73" y="5974"/>
                  <a:pt x="64" y="5974"/>
                  <a:pt x="64" y="5974"/>
                </a:cubicBezTo>
                <a:cubicBezTo>
                  <a:pt x="37" y="6005"/>
                  <a:pt x="18" y="6036"/>
                  <a:pt x="0" y="6067"/>
                </a:cubicBezTo>
                <a:cubicBezTo>
                  <a:pt x="0" y="6083"/>
                  <a:pt x="0" y="6083"/>
                  <a:pt x="9" y="6098"/>
                </a:cubicBezTo>
                <a:cubicBezTo>
                  <a:pt x="9" y="6098"/>
                  <a:pt x="9" y="6098"/>
                  <a:pt x="9" y="6098"/>
                </a:cubicBezTo>
                <a:cubicBezTo>
                  <a:pt x="46" y="6067"/>
                  <a:pt x="73" y="6051"/>
                  <a:pt x="92" y="6005"/>
                </a:cubicBezTo>
                <a:cubicBezTo>
                  <a:pt x="92" y="6005"/>
                  <a:pt x="92" y="5989"/>
                  <a:pt x="92" y="5989"/>
                </a:cubicBezTo>
                <a:cubicBezTo>
                  <a:pt x="92" y="5989"/>
                  <a:pt x="82" y="5974"/>
                  <a:pt x="82" y="5974"/>
                </a:cubicBezTo>
                <a:close/>
                <a:moveTo>
                  <a:pt x="16877" y="1452"/>
                </a:moveTo>
                <a:cubicBezTo>
                  <a:pt x="16877" y="1436"/>
                  <a:pt x="16868" y="1452"/>
                  <a:pt x="16859" y="1452"/>
                </a:cubicBezTo>
                <a:cubicBezTo>
                  <a:pt x="16850" y="1452"/>
                  <a:pt x="16850" y="1467"/>
                  <a:pt x="16850" y="1483"/>
                </a:cubicBezTo>
                <a:cubicBezTo>
                  <a:pt x="16850" y="1529"/>
                  <a:pt x="16868" y="1545"/>
                  <a:pt x="16886" y="1560"/>
                </a:cubicBezTo>
                <a:cubicBezTo>
                  <a:pt x="16896" y="1576"/>
                  <a:pt x="16905" y="1560"/>
                  <a:pt x="16905" y="1560"/>
                </a:cubicBezTo>
                <a:cubicBezTo>
                  <a:pt x="16905" y="1545"/>
                  <a:pt x="16914" y="1529"/>
                  <a:pt x="16914" y="1514"/>
                </a:cubicBezTo>
                <a:cubicBezTo>
                  <a:pt x="16914" y="1483"/>
                  <a:pt x="16896" y="1452"/>
                  <a:pt x="16877" y="1452"/>
                </a:cubicBezTo>
                <a:close/>
                <a:moveTo>
                  <a:pt x="5601" y="1390"/>
                </a:moveTo>
                <a:cubicBezTo>
                  <a:pt x="5611" y="1421"/>
                  <a:pt x="5620" y="1436"/>
                  <a:pt x="5638" y="1452"/>
                </a:cubicBezTo>
                <a:cubicBezTo>
                  <a:pt x="5656" y="1452"/>
                  <a:pt x="5665" y="1421"/>
                  <a:pt x="5665" y="1405"/>
                </a:cubicBezTo>
                <a:cubicBezTo>
                  <a:pt x="5665" y="1358"/>
                  <a:pt x="5647" y="1343"/>
                  <a:pt x="5620" y="1343"/>
                </a:cubicBezTo>
                <a:cubicBezTo>
                  <a:pt x="5611" y="1343"/>
                  <a:pt x="5592" y="1374"/>
                  <a:pt x="5601" y="1390"/>
                </a:cubicBezTo>
                <a:close/>
                <a:moveTo>
                  <a:pt x="5098" y="1125"/>
                </a:moveTo>
                <a:cubicBezTo>
                  <a:pt x="5098" y="1125"/>
                  <a:pt x="5098" y="1125"/>
                  <a:pt x="5098" y="1125"/>
                </a:cubicBezTo>
                <a:cubicBezTo>
                  <a:pt x="5098" y="1125"/>
                  <a:pt x="5098" y="1125"/>
                  <a:pt x="5098" y="1125"/>
                </a:cubicBezTo>
                <a:cubicBezTo>
                  <a:pt x="5098" y="1141"/>
                  <a:pt x="5098" y="1156"/>
                  <a:pt x="5089" y="1172"/>
                </a:cubicBezTo>
                <a:cubicBezTo>
                  <a:pt x="5089" y="1188"/>
                  <a:pt x="5089" y="1219"/>
                  <a:pt x="5098" y="1234"/>
                </a:cubicBezTo>
                <a:cubicBezTo>
                  <a:pt x="5107" y="1250"/>
                  <a:pt x="5116" y="1265"/>
                  <a:pt x="5116" y="1281"/>
                </a:cubicBezTo>
                <a:cubicBezTo>
                  <a:pt x="5125" y="1296"/>
                  <a:pt x="5135" y="1312"/>
                  <a:pt x="5144" y="1312"/>
                </a:cubicBezTo>
                <a:cubicBezTo>
                  <a:pt x="5162" y="1312"/>
                  <a:pt x="5171" y="1312"/>
                  <a:pt x="5180" y="1312"/>
                </a:cubicBezTo>
                <a:cubicBezTo>
                  <a:pt x="5199" y="1312"/>
                  <a:pt x="5217" y="1312"/>
                  <a:pt x="5226" y="1281"/>
                </a:cubicBezTo>
                <a:cubicBezTo>
                  <a:pt x="5235" y="1265"/>
                  <a:pt x="5244" y="1234"/>
                  <a:pt x="5254" y="1219"/>
                </a:cubicBezTo>
                <a:cubicBezTo>
                  <a:pt x="5254" y="1188"/>
                  <a:pt x="5263" y="1188"/>
                  <a:pt x="5272" y="1172"/>
                </a:cubicBezTo>
                <a:cubicBezTo>
                  <a:pt x="5281" y="1156"/>
                  <a:pt x="5290" y="1156"/>
                  <a:pt x="5299" y="1141"/>
                </a:cubicBezTo>
                <a:cubicBezTo>
                  <a:pt x="5308" y="1141"/>
                  <a:pt x="5308" y="1125"/>
                  <a:pt x="5308" y="1110"/>
                </a:cubicBezTo>
                <a:cubicBezTo>
                  <a:pt x="5299" y="1110"/>
                  <a:pt x="5299" y="1094"/>
                  <a:pt x="5290" y="1094"/>
                </a:cubicBezTo>
                <a:cubicBezTo>
                  <a:pt x="5263" y="1079"/>
                  <a:pt x="5226" y="1063"/>
                  <a:pt x="5189" y="1063"/>
                </a:cubicBezTo>
                <a:cubicBezTo>
                  <a:pt x="5162" y="1063"/>
                  <a:pt x="5144" y="1063"/>
                  <a:pt x="5116" y="1094"/>
                </a:cubicBezTo>
                <a:cubicBezTo>
                  <a:pt x="5116" y="1094"/>
                  <a:pt x="5116" y="1094"/>
                  <a:pt x="5116" y="1094"/>
                </a:cubicBezTo>
                <a:cubicBezTo>
                  <a:pt x="5116" y="1094"/>
                  <a:pt x="5116" y="1094"/>
                  <a:pt x="5116" y="1094"/>
                </a:cubicBezTo>
                <a:cubicBezTo>
                  <a:pt x="5116" y="1094"/>
                  <a:pt x="5116" y="1094"/>
                  <a:pt x="5116" y="1094"/>
                </a:cubicBezTo>
                <a:cubicBezTo>
                  <a:pt x="5116" y="1094"/>
                  <a:pt x="5116" y="1094"/>
                  <a:pt x="5107" y="1110"/>
                </a:cubicBezTo>
                <a:cubicBezTo>
                  <a:pt x="5116" y="1094"/>
                  <a:pt x="5116" y="1094"/>
                  <a:pt x="5116" y="1094"/>
                </a:cubicBezTo>
                <a:cubicBezTo>
                  <a:pt x="5116" y="1063"/>
                  <a:pt x="5116" y="1048"/>
                  <a:pt x="5116" y="1017"/>
                </a:cubicBezTo>
                <a:cubicBezTo>
                  <a:pt x="5116" y="1001"/>
                  <a:pt x="5098" y="986"/>
                  <a:pt x="5089" y="986"/>
                </a:cubicBezTo>
                <a:cubicBezTo>
                  <a:pt x="5080" y="1001"/>
                  <a:pt x="5071" y="1017"/>
                  <a:pt x="5071" y="1032"/>
                </a:cubicBezTo>
                <a:cubicBezTo>
                  <a:pt x="5061" y="1048"/>
                  <a:pt x="5061" y="1063"/>
                  <a:pt x="5071" y="1094"/>
                </a:cubicBezTo>
                <a:cubicBezTo>
                  <a:pt x="5080" y="1110"/>
                  <a:pt x="5089" y="1110"/>
                  <a:pt x="5098" y="1125"/>
                </a:cubicBezTo>
                <a:close/>
                <a:moveTo>
                  <a:pt x="19669" y="6906"/>
                </a:moveTo>
                <a:cubicBezTo>
                  <a:pt x="19687" y="6859"/>
                  <a:pt x="19696" y="6813"/>
                  <a:pt x="19696" y="6766"/>
                </a:cubicBezTo>
                <a:cubicBezTo>
                  <a:pt x="19696" y="6766"/>
                  <a:pt x="19687" y="6751"/>
                  <a:pt x="19687" y="6751"/>
                </a:cubicBezTo>
                <a:cubicBezTo>
                  <a:pt x="19687" y="6751"/>
                  <a:pt x="19678" y="6751"/>
                  <a:pt x="19678" y="6751"/>
                </a:cubicBezTo>
                <a:cubicBezTo>
                  <a:pt x="19678" y="6766"/>
                  <a:pt x="19669" y="6766"/>
                  <a:pt x="19669" y="6766"/>
                </a:cubicBezTo>
                <a:cubicBezTo>
                  <a:pt x="19660" y="6797"/>
                  <a:pt x="19651" y="6844"/>
                  <a:pt x="19641" y="6875"/>
                </a:cubicBezTo>
                <a:cubicBezTo>
                  <a:pt x="19641" y="6891"/>
                  <a:pt x="19651" y="6891"/>
                  <a:pt x="19651" y="6906"/>
                </a:cubicBezTo>
                <a:cubicBezTo>
                  <a:pt x="19651" y="6906"/>
                  <a:pt x="19651" y="6906"/>
                  <a:pt x="19660" y="6906"/>
                </a:cubicBezTo>
                <a:cubicBezTo>
                  <a:pt x="19660" y="6906"/>
                  <a:pt x="19669" y="6906"/>
                  <a:pt x="19669" y="6906"/>
                </a:cubicBezTo>
                <a:close/>
                <a:moveTo>
                  <a:pt x="5519" y="6844"/>
                </a:moveTo>
                <a:cubicBezTo>
                  <a:pt x="5537" y="6828"/>
                  <a:pt x="5546" y="6813"/>
                  <a:pt x="5565" y="6782"/>
                </a:cubicBezTo>
                <a:cubicBezTo>
                  <a:pt x="5565" y="6782"/>
                  <a:pt x="5565" y="6766"/>
                  <a:pt x="5556" y="6766"/>
                </a:cubicBezTo>
                <a:cubicBezTo>
                  <a:pt x="5556" y="6735"/>
                  <a:pt x="5546" y="6735"/>
                  <a:pt x="5537" y="6735"/>
                </a:cubicBezTo>
                <a:cubicBezTo>
                  <a:pt x="5528" y="6751"/>
                  <a:pt x="5519" y="6751"/>
                  <a:pt x="5501" y="6751"/>
                </a:cubicBezTo>
                <a:cubicBezTo>
                  <a:pt x="5492" y="6766"/>
                  <a:pt x="5492" y="6782"/>
                  <a:pt x="5492" y="6797"/>
                </a:cubicBezTo>
                <a:cubicBezTo>
                  <a:pt x="5492" y="6797"/>
                  <a:pt x="5492" y="6813"/>
                  <a:pt x="5492" y="6813"/>
                </a:cubicBezTo>
                <a:cubicBezTo>
                  <a:pt x="5492" y="6828"/>
                  <a:pt x="5510" y="6844"/>
                  <a:pt x="5519" y="6844"/>
                </a:cubicBezTo>
                <a:close/>
                <a:moveTo>
                  <a:pt x="16456" y="1265"/>
                </a:moveTo>
                <a:cubicBezTo>
                  <a:pt x="16456" y="1265"/>
                  <a:pt x="16465" y="1265"/>
                  <a:pt x="16465" y="1265"/>
                </a:cubicBezTo>
                <a:cubicBezTo>
                  <a:pt x="16465" y="1265"/>
                  <a:pt x="16465" y="1250"/>
                  <a:pt x="16475" y="1250"/>
                </a:cubicBezTo>
                <a:cubicBezTo>
                  <a:pt x="16475" y="1234"/>
                  <a:pt x="16465" y="1219"/>
                  <a:pt x="16465" y="1203"/>
                </a:cubicBezTo>
                <a:cubicBezTo>
                  <a:pt x="16456" y="1172"/>
                  <a:pt x="16447" y="1141"/>
                  <a:pt x="16429" y="1141"/>
                </a:cubicBezTo>
                <a:cubicBezTo>
                  <a:pt x="16420" y="1125"/>
                  <a:pt x="16420" y="1125"/>
                  <a:pt x="16411" y="1125"/>
                </a:cubicBezTo>
                <a:cubicBezTo>
                  <a:pt x="16411" y="1110"/>
                  <a:pt x="16401" y="1110"/>
                  <a:pt x="16401" y="1125"/>
                </a:cubicBezTo>
                <a:cubicBezTo>
                  <a:pt x="16401" y="1125"/>
                  <a:pt x="16401" y="1141"/>
                  <a:pt x="16401" y="1141"/>
                </a:cubicBezTo>
                <a:cubicBezTo>
                  <a:pt x="16420" y="1188"/>
                  <a:pt x="16438" y="1219"/>
                  <a:pt x="16456" y="1265"/>
                </a:cubicBezTo>
                <a:close/>
                <a:moveTo>
                  <a:pt x="5409" y="2617"/>
                </a:moveTo>
                <a:cubicBezTo>
                  <a:pt x="5418" y="2617"/>
                  <a:pt x="5427" y="2602"/>
                  <a:pt x="5437" y="2602"/>
                </a:cubicBezTo>
                <a:cubicBezTo>
                  <a:pt x="5437" y="2602"/>
                  <a:pt x="5437" y="2586"/>
                  <a:pt x="5446" y="2571"/>
                </a:cubicBezTo>
                <a:cubicBezTo>
                  <a:pt x="5446" y="2571"/>
                  <a:pt x="5437" y="2571"/>
                  <a:pt x="5437" y="2571"/>
                </a:cubicBezTo>
                <a:cubicBezTo>
                  <a:pt x="5418" y="2555"/>
                  <a:pt x="5391" y="2555"/>
                  <a:pt x="5373" y="2571"/>
                </a:cubicBezTo>
                <a:cubicBezTo>
                  <a:pt x="5354" y="2571"/>
                  <a:pt x="5345" y="2586"/>
                  <a:pt x="5345" y="2617"/>
                </a:cubicBezTo>
                <a:cubicBezTo>
                  <a:pt x="5363" y="2617"/>
                  <a:pt x="5391" y="2633"/>
                  <a:pt x="5409" y="2617"/>
                </a:cubicBezTo>
                <a:close/>
                <a:moveTo>
                  <a:pt x="5226" y="2151"/>
                </a:moveTo>
                <a:cubicBezTo>
                  <a:pt x="5235" y="2151"/>
                  <a:pt x="5254" y="2151"/>
                  <a:pt x="5263" y="2120"/>
                </a:cubicBezTo>
                <a:cubicBezTo>
                  <a:pt x="5263" y="2104"/>
                  <a:pt x="5263" y="2089"/>
                  <a:pt x="5263" y="2058"/>
                </a:cubicBezTo>
                <a:cubicBezTo>
                  <a:pt x="5254" y="2058"/>
                  <a:pt x="5254" y="2058"/>
                  <a:pt x="5244" y="2058"/>
                </a:cubicBezTo>
                <a:cubicBezTo>
                  <a:pt x="5226" y="2058"/>
                  <a:pt x="5217" y="2089"/>
                  <a:pt x="5208" y="2104"/>
                </a:cubicBezTo>
                <a:cubicBezTo>
                  <a:pt x="5208" y="2120"/>
                  <a:pt x="5217" y="2151"/>
                  <a:pt x="5226" y="2151"/>
                </a:cubicBezTo>
                <a:close/>
                <a:moveTo>
                  <a:pt x="10608" y="2275"/>
                </a:moveTo>
                <a:cubicBezTo>
                  <a:pt x="10608" y="2275"/>
                  <a:pt x="10608" y="2291"/>
                  <a:pt x="10608" y="2291"/>
                </a:cubicBezTo>
                <a:cubicBezTo>
                  <a:pt x="10608" y="2353"/>
                  <a:pt x="10626" y="2400"/>
                  <a:pt x="10654" y="2431"/>
                </a:cubicBezTo>
                <a:cubicBezTo>
                  <a:pt x="10663" y="2431"/>
                  <a:pt x="10663" y="2431"/>
                  <a:pt x="10663" y="2431"/>
                </a:cubicBezTo>
                <a:cubicBezTo>
                  <a:pt x="10663" y="2431"/>
                  <a:pt x="10663" y="2415"/>
                  <a:pt x="10663" y="2415"/>
                </a:cubicBezTo>
                <a:cubicBezTo>
                  <a:pt x="10654" y="2369"/>
                  <a:pt x="10635" y="2322"/>
                  <a:pt x="10617" y="2275"/>
                </a:cubicBezTo>
                <a:cubicBezTo>
                  <a:pt x="10617" y="2275"/>
                  <a:pt x="10617" y="2275"/>
                  <a:pt x="10608" y="2275"/>
                </a:cubicBezTo>
                <a:close/>
                <a:moveTo>
                  <a:pt x="5821" y="5414"/>
                </a:moveTo>
                <a:cubicBezTo>
                  <a:pt x="5812" y="5430"/>
                  <a:pt x="5812" y="5445"/>
                  <a:pt x="5821" y="5476"/>
                </a:cubicBezTo>
                <a:cubicBezTo>
                  <a:pt x="5830" y="5476"/>
                  <a:pt x="5830" y="5492"/>
                  <a:pt x="5830" y="5492"/>
                </a:cubicBezTo>
                <a:cubicBezTo>
                  <a:pt x="5839" y="5508"/>
                  <a:pt x="5848" y="5508"/>
                  <a:pt x="5858" y="5492"/>
                </a:cubicBezTo>
                <a:cubicBezTo>
                  <a:pt x="5858" y="5492"/>
                  <a:pt x="5867" y="5476"/>
                  <a:pt x="5867" y="5476"/>
                </a:cubicBezTo>
                <a:cubicBezTo>
                  <a:pt x="5867" y="5445"/>
                  <a:pt x="5867" y="5430"/>
                  <a:pt x="5858" y="5430"/>
                </a:cubicBezTo>
                <a:cubicBezTo>
                  <a:pt x="5839" y="5414"/>
                  <a:pt x="5830" y="5399"/>
                  <a:pt x="5821" y="5414"/>
                </a:cubicBezTo>
                <a:close/>
                <a:moveTo>
                  <a:pt x="5308" y="7295"/>
                </a:moveTo>
                <a:cubicBezTo>
                  <a:pt x="5308" y="7295"/>
                  <a:pt x="5299" y="7310"/>
                  <a:pt x="5299" y="7326"/>
                </a:cubicBezTo>
                <a:cubicBezTo>
                  <a:pt x="5299" y="7326"/>
                  <a:pt x="5299" y="7341"/>
                  <a:pt x="5299" y="7341"/>
                </a:cubicBezTo>
                <a:cubicBezTo>
                  <a:pt x="5318" y="7357"/>
                  <a:pt x="5327" y="7357"/>
                  <a:pt x="5336" y="7357"/>
                </a:cubicBezTo>
                <a:cubicBezTo>
                  <a:pt x="5345" y="7357"/>
                  <a:pt x="5345" y="7372"/>
                  <a:pt x="5345" y="7357"/>
                </a:cubicBezTo>
                <a:cubicBezTo>
                  <a:pt x="5354" y="7357"/>
                  <a:pt x="5354" y="7357"/>
                  <a:pt x="5363" y="7357"/>
                </a:cubicBezTo>
                <a:cubicBezTo>
                  <a:pt x="5363" y="7341"/>
                  <a:pt x="5363" y="7326"/>
                  <a:pt x="5363" y="7310"/>
                </a:cubicBezTo>
                <a:cubicBezTo>
                  <a:pt x="5345" y="7295"/>
                  <a:pt x="5327" y="7279"/>
                  <a:pt x="5308" y="7295"/>
                </a:cubicBezTo>
                <a:close/>
                <a:moveTo>
                  <a:pt x="18360" y="6207"/>
                </a:moveTo>
                <a:cubicBezTo>
                  <a:pt x="18342" y="6191"/>
                  <a:pt x="18333" y="6207"/>
                  <a:pt x="18323" y="6222"/>
                </a:cubicBezTo>
                <a:cubicBezTo>
                  <a:pt x="18314" y="6253"/>
                  <a:pt x="18323" y="6269"/>
                  <a:pt x="18342" y="6269"/>
                </a:cubicBezTo>
                <a:cubicBezTo>
                  <a:pt x="18342" y="6285"/>
                  <a:pt x="18351" y="6285"/>
                  <a:pt x="18351" y="6285"/>
                </a:cubicBezTo>
                <a:cubicBezTo>
                  <a:pt x="18360" y="6285"/>
                  <a:pt x="18369" y="6269"/>
                  <a:pt x="18369" y="6269"/>
                </a:cubicBezTo>
                <a:cubicBezTo>
                  <a:pt x="18378" y="6238"/>
                  <a:pt x="18369" y="6207"/>
                  <a:pt x="18360" y="6207"/>
                </a:cubicBezTo>
                <a:close/>
                <a:moveTo>
                  <a:pt x="18955" y="18949"/>
                </a:moveTo>
                <a:cubicBezTo>
                  <a:pt x="18946" y="18949"/>
                  <a:pt x="18946" y="18965"/>
                  <a:pt x="18946" y="18965"/>
                </a:cubicBezTo>
                <a:cubicBezTo>
                  <a:pt x="18946" y="18965"/>
                  <a:pt x="18955" y="18980"/>
                  <a:pt x="18955" y="18980"/>
                </a:cubicBezTo>
                <a:cubicBezTo>
                  <a:pt x="18964" y="18980"/>
                  <a:pt x="18973" y="18980"/>
                  <a:pt x="18982" y="18980"/>
                </a:cubicBezTo>
                <a:cubicBezTo>
                  <a:pt x="18992" y="18980"/>
                  <a:pt x="18992" y="18980"/>
                  <a:pt x="19001" y="18980"/>
                </a:cubicBezTo>
                <a:cubicBezTo>
                  <a:pt x="19001" y="18980"/>
                  <a:pt x="19010" y="18980"/>
                  <a:pt x="19010" y="18980"/>
                </a:cubicBezTo>
                <a:cubicBezTo>
                  <a:pt x="19010" y="18980"/>
                  <a:pt x="19019" y="18965"/>
                  <a:pt x="19019" y="18965"/>
                </a:cubicBezTo>
                <a:cubicBezTo>
                  <a:pt x="19019" y="18949"/>
                  <a:pt x="19019" y="18949"/>
                  <a:pt x="19010" y="18934"/>
                </a:cubicBezTo>
                <a:cubicBezTo>
                  <a:pt x="18992" y="18918"/>
                  <a:pt x="18973" y="18918"/>
                  <a:pt x="18955" y="18949"/>
                </a:cubicBezTo>
                <a:close/>
                <a:moveTo>
                  <a:pt x="14040" y="3223"/>
                </a:moveTo>
                <a:cubicBezTo>
                  <a:pt x="14040" y="3223"/>
                  <a:pt x="14031" y="3223"/>
                  <a:pt x="14031" y="3223"/>
                </a:cubicBezTo>
                <a:cubicBezTo>
                  <a:pt x="14013" y="3239"/>
                  <a:pt x="14003" y="3285"/>
                  <a:pt x="14022" y="3301"/>
                </a:cubicBezTo>
                <a:cubicBezTo>
                  <a:pt x="14031" y="3316"/>
                  <a:pt x="14040" y="3332"/>
                  <a:pt x="14049" y="3316"/>
                </a:cubicBezTo>
                <a:cubicBezTo>
                  <a:pt x="14058" y="3316"/>
                  <a:pt x="14058" y="3316"/>
                  <a:pt x="14067" y="3301"/>
                </a:cubicBezTo>
                <a:cubicBezTo>
                  <a:pt x="14067" y="3270"/>
                  <a:pt x="14058" y="3239"/>
                  <a:pt x="14040" y="3223"/>
                </a:cubicBezTo>
                <a:close/>
                <a:moveTo>
                  <a:pt x="19101" y="14956"/>
                </a:moveTo>
                <a:cubicBezTo>
                  <a:pt x="19101" y="14956"/>
                  <a:pt x="19092" y="14956"/>
                  <a:pt x="19092" y="14956"/>
                </a:cubicBezTo>
                <a:cubicBezTo>
                  <a:pt x="19083" y="14987"/>
                  <a:pt x="19074" y="15018"/>
                  <a:pt x="19074" y="15064"/>
                </a:cubicBezTo>
                <a:cubicBezTo>
                  <a:pt x="19074" y="15064"/>
                  <a:pt x="19083" y="15080"/>
                  <a:pt x="19083" y="15080"/>
                </a:cubicBezTo>
                <a:cubicBezTo>
                  <a:pt x="19083" y="15080"/>
                  <a:pt x="19083" y="15080"/>
                  <a:pt x="19092" y="15080"/>
                </a:cubicBezTo>
                <a:cubicBezTo>
                  <a:pt x="19111" y="15064"/>
                  <a:pt x="19120" y="15018"/>
                  <a:pt x="19111" y="14971"/>
                </a:cubicBezTo>
                <a:cubicBezTo>
                  <a:pt x="19111" y="14956"/>
                  <a:pt x="19111" y="14956"/>
                  <a:pt x="19101" y="14956"/>
                </a:cubicBezTo>
                <a:close/>
                <a:moveTo>
                  <a:pt x="18845" y="15702"/>
                </a:moveTo>
                <a:cubicBezTo>
                  <a:pt x="18854" y="15702"/>
                  <a:pt x="18863" y="15686"/>
                  <a:pt x="18873" y="15670"/>
                </a:cubicBezTo>
                <a:cubicBezTo>
                  <a:pt x="18882" y="15655"/>
                  <a:pt x="18873" y="15639"/>
                  <a:pt x="18863" y="15639"/>
                </a:cubicBezTo>
                <a:cubicBezTo>
                  <a:pt x="18863" y="15624"/>
                  <a:pt x="18854" y="15624"/>
                  <a:pt x="18845" y="15624"/>
                </a:cubicBezTo>
                <a:cubicBezTo>
                  <a:pt x="18836" y="15624"/>
                  <a:pt x="18827" y="15624"/>
                  <a:pt x="18818" y="15639"/>
                </a:cubicBezTo>
                <a:cubicBezTo>
                  <a:pt x="18808" y="15639"/>
                  <a:pt x="18808" y="15639"/>
                  <a:pt x="18808" y="15655"/>
                </a:cubicBezTo>
                <a:cubicBezTo>
                  <a:pt x="18808" y="15655"/>
                  <a:pt x="18808" y="15670"/>
                  <a:pt x="18808" y="15670"/>
                </a:cubicBezTo>
                <a:cubicBezTo>
                  <a:pt x="18818" y="15686"/>
                  <a:pt x="18836" y="15686"/>
                  <a:pt x="18845" y="15702"/>
                </a:cubicBezTo>
                <a:close/>
                <a:moveTo>
                  <a:pt x="1291" y="5181"/>
                </a:moveTo>
                <a:cubicBezTo>
                  <a:pt x="1272" y="5212"/>
                  <a:pt x="1254" y="5228"/>
                  <a:pt x="1254" y="5259"/>
                </a:cubicBezTo>
                <a:cubicBezTo>
                  <a:pt x="1272" y="5259"/>
                  <a:pt x="1291" y="5274"/>
                  <a:pt x="1309" y="5259"/>
                </a:cubicBezTo>
                <a:cubicBezTo>
                  <a:pt x="1309" y="5259"/>
                  <a:pt x="1318" y="5243"/>
                  <a:pt x="1318" y="5243"/>
                </a:cubicBezTo>
                <a:cubicBezTo>
                  <a:pt x="1327" y="5228"/>
                  <a:pt x="1318" y="5212"/>
                  <a:pt x="1318" y="5197"/>
                </a:cubicBezTo>
                <a:cubicBezTo>
                  <a:pt x="1309" y="5181"/>
                  <a:pt x="1291" y="5181"/>
                  <a:pt x="1291" y="5181"/>
                </a:cubicBezTo>
                <a:close/>
                <a:moveTo>
                  <a:pt x="1254" y="5259"/>
                </a:moveTo>
                <a:cubicBezTo>
                  <a:pt x="1245" y="5274"/>
                  <a:pt x="1226" y="5290"/>
                  <a:pt x="1217" y="5274"/>
                </a:cubicBezTo>
                <a:cubicBezTo>
                  <a:pt x="1199" y="5274"/>
                  <a:pt x="1190" y="5274"/>
                  <a:pt x="1181" y="5306"/>
                </a:cubicBezTo>
                <a:cubicBezTo>
                  <a:pt x="1181" y="5306"/>
                  <a:pt x="1181" y="5321"/>
                  <a:pt x="1172" y="5321"/>
                </a:cubicBezTo>
                <a:cubicBezTo>
                  <a:pt x="1172" y="5321"/>
                  <a:pt x="1172" y="5321"/>
                  <a:pt x="1162" y="5321"/>
                </a:cubicBezTo>
                <a:cubicBezTo>
                  <a:pt x="1107" y="5337"/>
                  <a:pt x="1098" y="5352"/>
                  <a:pt x="1098" y="5445"/>
                </a:cubicBezTo>
                <a:cubicBezTo>
                  <a:pt x="1098" y="5461"/>
                  <a:pt x="1098" y="5476"/>
                  <a:pt x="1107" y="5476"/>
                </a:cubicBezTo>
                <a:cubicBezTo>
                  <a:pt x="1117" y="5492"/>
                  <a:pt x="1117" y="5508"/>
                  <a:pt x="1117" y="5508"/>
                </a:cubicBezTo>
                <a:cubicBezTo>
                  <a:pt x="1126" y="5523"/>
                  <a:pt x="1135" y="5523"/>
                  <a:pt x="1135" y="5523"/>
                </a:cubicBezTo>
                <a:cubicBezTo>
                  <a:pt x="1162" y="5476"/>
                  <a:pt x="1190" y="5445"/>
                  <a:pt x="1226" y="5414"/>
                </a:cubicBezTo>
                <a:cubicBezTo>
                  <a:pt x="1245" y="5414"/>
                  <a:pt x="1254" y="5383"/>
                  <a:pt x="1272" y="5368"/>
                </a:cubicBezTo>
                <a:cubicBezTo>
                  <a:pt x="1281" y="5352"/>
                  <a:pt x="1281" y="5337"/>
                  <a:pt x="1281" y="5306"/>
                </a:cubicBezTo>
                <a:cubicBezTo>
                  <a:pt x="1281" y="5290"/>
                  <a:pt x="1272" y="5290"/>
                  <a:pt x="1263" y="5274"/>
                </a:cubicBezTo>
                <a:cubicBezTo>
                  <a:pt x="1263" y="5274"/>
                  <a:pt x="1254" y="5259"/>
                  <a:pt x="1254" y="5259"/>
                </a:cubicBezTo>
                <a:cubicBezTo>
                  <a:pt x="1254" y="5259"/>
                  <a:pt x="1254" y="5259"/>
                  <a:pt x="1254" y="5259"/>
                </a:cubicBezTo>
                <a:cubicBezTo>
                  <a:pt x="1254" y="5259"/>
                  <a:pt x="1254" y="5259"/>
                  <a:pt x="1254" y="5259"/>
                </a:cubicBezTo>
                <a:close/>
                <a:moveTo>
                  <a:pt x="20584" y="21218"/>
                </a:moveTo>
                <a:cubicBezTo>
                  <a:pt x="20575" y="21249"/>
                  <a:pt x="20566" y="21265"/>
                  <a:pt x="20566" y="21311"/>
                </a:cubicBezTo>
                <a:cubicBezTo>
                  <a:pt x="20566" y="21311"/>
                  <a:pt x="20566" y="21311"/>
                  <a:pt x="20566" y="21311"/>
                </a:cubicBezTo>
                <a:cubicBezTo>
                  <a:pt x="20575" y="21311"/>
                  <a:pt x="20593" y="21311"/>
                  <a:pt x="20602" y="21296"/>
                </a:cubicBezTo>
                <a:cubicBezTo>
                  <a:pt x="20612" y="21296"/>
                  <a:pt x="20612" y="21265"/>
                  <a:pt x="20602" y="21234"/>
                </a:cubicBezTo>
                <a:cubicBezTo>
                  <a:pt x="20602" y="21218"/>
                  <a:pt x="20593" y="21218"/>
                  <a:pt x="20584" y="21218"/>
                </a:cubicBezTo>
                <a:close/>
                <a:moveTo>
                  <a:pt x="6160" y="13091"/>
                </a:moveTo>
                <a:cubicBezTo>
                  <a:pt x="6160" y="13122"/>
                  <a:pt x="6160" y="13137"/>
                  <a:pt x="6178" y="13137"/>
                </a:cubicBezTo>
                <a:cubicBezTo>
                  <a:pt x="6187" y="13137"/>
                  <a:pt x="6196" y="13122"/>
                  <a:pt x="6205" y="13091"/>
                </a:cubicBezTo>
                <a:cubicBezTo>
                  <a:pt x="6205" y="13075"/>
                  <a:pt x="6196" y="13044"/>
                  <a:pt x="6178" y="13044"/>
                </a:cubicBezTo>
                <a:cubicBezTo>
                  <a:pt x="6169" y="13044"/>
                  <a:pt x="6160" y="13060"/>
                  <a:pt x="6160" y="13075"/>
                </a:cubicBezTo>
                <a:cubicBezTo>
                  <a:pt x="6160" y="13075"/>
                  <a:pt x="6160" y="13091"/>
                  <a:pt x="6160" y="13091"/>
                </a:cubicBezTo>
                <a:close/>
                <a:moveTo>
                  <a:pt x="12603" y="1172"/>
                </a:moveTo>
                <a:cubicBezTo>
                  <a:pt x="12612" y="1156"/>
                  <a:pt x="12621" y="1156"/>
                  <a:pt x="12621" y="1141"/>
                </a:cubicBezTo>
                <a:cubicBezTo>
                  <a:pt x="12621" y="1125"/>
                  <a:pt x="12621" y="1094"/>
                  <a:pt x="12603" y="1094"/>
                </a:cubicBezTo>
                <a:cubicBezTo>
                  <a:pt x="12594" y="1079"/>
                  <a:pt x="12585" y="1094"/>
                  <a:pt x="12576" y="1094"/>
                </a:cubicBezTo>
                <a:cubicBezTo>
                  <a:pt x="12557" y="1110"/>
                  <a:pt x="12557" y="1141"/>
                  <a:pt x="12576" y="1156"/>
                </a:cubicBezTo>
                <a:cubicBezTo>
                  <a:pt x="12585" y="1172"/>
                  <a:pt x="12594" y="1172"/>
                  <a:pt x="12603" y="1172"/>
                </a:cubicBezTo>
                <a:close/>
                <a:moveTo>
                  <a:pt x="13738" y="12827"/>
                </a:moveTo>
                <a:cubicBezTo>
                  <a:pt x="13729" y="12827"/>
                  <a:pt x="13729" y="12827"/>
                  <a:pt x="13729" y="12827"/>
                </a:cubicBezTo>
                <a:cubicBezTo>
                  <a:pt x="13720" y="12827"/>
                  <a:pt x="13711" y="12842"/>
                  <a:pt x="13711" y="12842"/>
                </a:cubicBezTo>
                <a:cubicBezTo>
                  <a:pt x="13701" y="12858"/>
                  <a:pt x="13720" y="12889"/>
                  <a:pt x="13729" y="12889"/>
                </a:cubicBezTo>
                <a:cubicBezTo>
                  <a:pt x="13738" y="12889"/>
                  <a:pt x="13756" y="12889"/>
                  <a:pt x="13765" y="12858"/>
                </a:cubicBezTo>
                <a:cubicBezTo>
                  <a:pt x="13765" y="12842"/>
                  <a:pt x="13765" y="12842"/>
                  <a:pt x="13765" y="12827"/>
                </a:cubicBezTo>
                <a:cubicBezTo>
                  <a:pt x="13756" y="12827"/>
                  <a:pt x="13738" y="12827"/>
                  <a:pt x="13738" y="12827"/>
                </a:cubicBezTo>
                <a:close/>
                <a:moveTo>
                  <a:pt x="6077" y="4156"/>
                </a:moveTo>
                <a:cubicBezTo>
                  <a:pt x="6077" y="4171"/>
                  <a:pt x="6068" y="4171"/>
                  <a:pt x="6068" y="4171"/>
                </a:cubicBezTo>
                <a:cubicBezTo>
                  <a:pt x="6050" y="4187"/>
                  <a:pt x="6032" y="4187"/>
                  <a:pt x="6022" y="4218"/>
                </a:cubicBezTo>
                <a:cubicBezTo>
                  <a:pt x="6022" y="4218"/>
                  <a:pt x="6022" y="4233"/>
                  <a:pt x="6022" y="4249"/>
                </a:cubicBezTo>
                <a:cubicBezTo>
                  <a:pt x="6022" y="4249"/>
                  <a:pt x="6022" y="4249"/>
                  <a:pt x="6032" y="4249"/>
                </a:cubicBezTo>
                <a:cubicBezTo>
                  <a:pt x="6041" y="4249"/>
                  <a:pt x="6050" y="4249"/>
                  <a:pt x="6050" y="4249"/>
                </a:cubicBezTo>
                <a:cubicBezTo>
                  <a:pt x="6068" y="4233"/>
                  <a:pt x="6077" y="4218"/>
                  <a:pt x="6086" y="4202"/>
                </a:cubicBezTo>
                <a:cubicBezTo>
                  <a:pt x="6096" y="4187"/>
                  <a:pt x="6096" y="4171"/>
                  <a:pt x="6096" y="4171"/>
                </a:cubicBezTo>
                <a:cubicBezTo>
                  <a:pt x="6086" y="4156"/>
                  <a:pt x="6086" y="4156"/>
                  <a:pt x="6077" y="4156"/>
                </a:cubicBezTo>
                <a:close/>
                <a:moveTo>
                  <a:pt x="21225" y="16137"/>
                </a:moveTo>
                <a:cubicBezTo>
                  <a:pt x="21216" y="16121"/>
                  <a:pt x="21206" y="16106"/>
                  <a:pt x="21197" y="16090"/>
                </a:cubicBezTo>
                <a:cubicBezTo>
                  <a:pt x="21188" y="16090"/>
                  <a:pt x="21188" y="16090"/>
                  <a:pt x="21188" y="16106"/>
                </a:cubicBezTo>
                <a:cubicBezTo>
                  <a:pt x="21179" y="16121"/>
                  <a:pt x="21188" y="16152"/>
                  <a:pt x="21188" y="16168"/>
                </a:cubicBezTo>
                <a:cubicBezTo>
                  <a:pt x="21188" y="16183"/>
                  <a:pt x="21197" y="16183"/>
                  <a:pt x="21216" y="16183"/>
                </a:cubicBezTo>
                <a:cubicBezTo>
                  <a:pt x="21225" y="16168"/>
                  <a:pt x="21225" y="16152"/>
                  <a:pt x="21225" y="16137"/>
                </a:cubicBezTo>
                <a:close/>
                <a:moveTo>
                  <a:pt x="6269" y="4560"/>
                </a:moveTo>
                <a:cubicBezTo>
                  <a:pt x="6269" y="4560"/>
                  <a:pt x="6279" y="4544"/>
                  <a:pt x="6279" y="4544"/>
                </a:cubicBezTo>
                <a:cubicBezTo>
                  <a:pt x="6279" y="4529"/>
                  <a:pt x="6279" y="4529"/>
                  <a:pt x="6279" y="4513"/>
                </a:cubicBezTo>
                <a:cubicBezTo>
                  <a:pt x="6269" y="4497"/>
                  <a:pt x="6251" y="4497"/>
                  <a:pt x="6242" y="4497"/>
                </a:cubicBezTo>
                <a:cubicBezTo>
                  <a:pt x="6233" y="4497"/>
                  <a:pt x="6224" y="4497"/>
                  <a:pt x="6224" y="4513"/>
                </a:cubicBezTo>
                <a:cubicBezTo>
                  <a:pt x="6224" y="4529"/>
                  <a:pt x="6224" y="4544"/>
                  <a:pt x="6233" y="4544"/>
                </a:cubicBezTo>
                <a:cubicBezTo>
                  <a:pt x="6242" y="4560"/>
                  <a:pt x="6251" y="4575"/>
                  <a:pt x="6269" y="4560"/>
                </a:cubicBezTo>
                <a:close/>
                <a:moveTo>
                  <a:pt x="20886" y="15422"/>
                </a:moveTo>
                <a:cubicBezTo>
                  <a:pt x="20886" y="15422"/>
                  <a:pt x="20886" y="15406"/>
                  <a:pt x="20886" y="15406"/>
                </a:cubicBezTo>
                <a:cubicBezTo>
                  <a:pt x="20895" y="15406"/>
                  <a:pt x="20895" y="15406"/>
                  <a:pt x="20895" y="15406"/>
                </a:cubicBezTo>
                <a:cubicBezTo>
                  <a:pt x="20886" y="15391"/>
                  <a:pt x="20877" y="15375"/>
                  <a:pt x="20877" y="15360"/>
                </a:cubicBezTo>
                <a:cubicBezTo>
                  <a:pt x="20877" y="15360"/>
                  <a:pt x="20877" y="15360"/>
                  <a:pt x="20877" y="15360"/>
                </a:cubicBezTo>
                <a:cubicBezTo>
                  <a:pt x="20868" y="15344"/>
                  <a:pt x="20859" y="15329"/>
                  <a:pt x="20849" y="15313"/>
                </a:cubicBezTo>
                <a:cubicBezTo>
                  <a:pt x="20849" y="15297"/>
                  <a:pt x="20840" y="15297"/>
                  <a:pt x="20840" y="15297"/>
                </a:cubicBezTo>
                <a:cubicBezTo>
                  <a:pt x="20840" y="15297"/>
                  <a:pt x="20831" y="15329"/>
                  <a:pt x="20840" y="15329"/>
                </a:cubicBezTo>
                <a:cubicBezTo>
                  <a:pt x="20849" y="15375"/>
                  <a:pt x="20859" y="15391"/>
                  <a:pt x="20886" y="15422"/>
                </a:cubicBezTo>
                <a:close/>
                <a:moveTo>
                  <a:pt x="12383" y="1405"/>
                </a:moveTo>
                <a:cubicBezTo>
                  <a:pt x="12374" y="1405"/>
                  <a:pt x="12365" y="1390"/>
                  <a:pt x="12356" y="1390"/>
                </a:cubicBezTo>
                <a:cubicBezTo>
                  <a:pt x="12356" y="1390"/>
                  <a:pt x="12347" y="1405"/>
                  <a:pt x="12347" y="1405"/>
                </a:cubicBezTo>
                <a:cubicBezTo>
                  <a:pt x="12338" y="1405"/>
                  <a:pt x="12338" y="1421"/>
                  <a:pt x="12338" y="1421"/>
                </a:cubicBezTo>
                <a:cubicBezTo>
                  <a:pt x="12328" y="1436"/>
                  <a:pt x="12338" y="1436"/>
                  <a:pt x="12338" y="1436"/>
                </a:cubicBezTo>
                <a:cubicBezTo>
                  <a:pt x="12365" y="1436"/>
                  <a:pt x="12383" y="1452"/>
                  <a:pt x="12402" y="1467"/>
                </a:cubicBezTo>
                <a:cubicBezTo>
                  <a:pt x="12402" y="1452"/>
                  <a:pt x="12402" y="1452"/>
                  <a:pt x="12402" y="1436"/>
                </a:cubicBezTo>
                <a:cubicBezTo>
                  <a:pt x="12393" y="1405"/>
                  <a:pt x="12393" y="1405"/>
                  <a:pt x="12383" y="1405"/>
                </a:cubicBezTo>
                <a:close/>
                <a:moveTo>
                  <a:pt x="12402" y="1467"/>
                </a:moveTo>
                <a:cubicBezTo>
                  <a:pt x="12402" y="1467"/>
                  <a:pt x="12402" y="1467"/>
                  <a:pt x="12402" y="1467"/>
                </a:cubicBezTo>
                <a:cubicBezTo>
                  <a:pt x="12402" y="1467"/>
                  <a:pt x="12402" y="1467"/>
                  <a:pt x="12402" y="1467"/>
                </a:cubicBezTo>
                <a:cubicBezTo>
                  <a:pt x="12402" y="1467"/>
                  <a:pt x="12402" y="1467"/>
                  <a:pt x="12402" y="1467"/>
                </a:cubicBezTo>
                <a:cubicBezTo>
                  <a:pt x="12402" y="1467"/>
                  <a:pt x="12402" y="1467"/>
                  <a:pt x="12402" y="1467"/>
                </a:cubicBezTo>
                <a:close/>
                <a:moveTo>
                  <a:pt x="14461" y="1825"/>
                </a:moveTo>
                <a:cubicBezTo>
                  <a:pt x="14479" y="1825"/>
                  <a:pt x="14498" y="1794"/>
                  <a:pt x="14498" y="1763"/>
                </a:cubicBezTo>
                <a:cubicBezTo>
                  <a:pt x="14498" y="1763"/>
                  <a:pt x="14498" y="1747"/>
                  <a:pt x="14488" y="1747"/>
                </a:cubicBezTo>
                <a:cubicBezTo>
                  <a:pt x="14488" y="1747"/>
                  <a:pt x="14488" y="1747"/>
                  <a:pt x="14488" y="1747"/>
                </a:cubicBezTo>
                <a:cubicBezTo>
                  <a:pt x="14479" y="1747"/>
                  <a:pt x="14461" y="1763"/>
                  <a:pt x="14452" y="1778"/>
                </a:cubicBezTo>
                <a:cubicBezTo>
                  <a:pt x="14452" y="1778"/>
                  <a:pt x="14452" y="1794"/>
                  <a:pt x="14452" y="1809"/>
                </a:cubicBezTo>
                <a:cubicBezTo>
                  <a:pt x="14452" y="1809"/>
                  <a:pt x="14452" y="1825"/>
                  <a:pt x="14461" y="1825"/>
                </a:cubicBezTo>
                <a:close/>
                <a:moveTo>
                  <a:pt x="14864" y="1188"/>
                </a:moveTo>
                <a:cubicBezTo>
                  <a:pt x="14864" y="1188"/>
                  <a:pt x="14864" y="1188"/>
                  <a:pt x="14864" y="1188"/>
                </a:cubicBezTo>
                <a:cubicBezTo>
                  <a:pt x="14864" y="1172"/>
                  <a:pt x="14864" y="1172"/>
                  <a:pt x="14855" y="1156"/>
                </a:cubicBezTo>
                <a:cubicBezTo>
                  <a:pt x="14836" y="1156"/>
                  <a:pt x="14818" y="1172"/>
                  <a:pt x="14800" y="1156"/>
                </a:cubicBezTo>
                <a:cubicBezTo>
                  <a:pt x="14800" y="1156"/>
                  <a:pt x="14791" y="1156"/>
                  <a:pt x="14791" y="1172"/>
                </a:cubicBezTo>
                <a:cubicBezTo>
                  <a:pt x="14791" y="1172"/>
                  <a:pt x="14791" y="1172"/>
                  <a:pt x="14791" y="1172"/>
                </a:cubicBezTo>
                <a:cubicBezTo>
                  <a:pt x="14809" y="1219"/>
                  <a:pt x="14836" y="1219"/>
                  <a:pt x="14864" y="1188"/>
                </a:cubicBezTo>
                <a:close/>
                <a:moveTo>
                  <a:pt x="6965" y="17924"/>
                </a:moveTo>
                <a:cubicBezTo>
                  <a:pt x="6965" y="17924"/>
                  <a:pt x="6965" y="17924"/>
                  <a:pt x="6965" y="17924"/>
                </a:cubicBezTo>
                <a:cubicBezTo>
                  <a:pt x="6965" y="17924"/>
                  <a:pt x="6965" y="17924"/>
                  <a:pt x="6965" y="17924"/>
                </a:cubicBezTo>
                <a:cubicBezTo>
                  <a:pt x="6965" y="17924"/>
                  <a:pt x="6965" y="17924"/>
                  <a:pt x="6965" y="17924"/>
                </a:cubicBezTo>
                <a:cubicBezTo>
                  <a:pt x="6965" y="17924"/>
                  <a:pt x="6965" y="17924"/>
                  <a:pt x="6965" y="17924"/>
                </a:cubicBezTo>
                <a:close/>
                <a:moveTo>
                  <a:pt x="6910" y="17970"/>
                </a:moveTo>
                <a:cubicBezTo>
                  <a:pt x="6910" y="17986"/>
                  <a:pt x="6901" y="18001"/>
                  <a:pt x="6892" y="18017"/>
                </a:cubicBezTo>
                <a:cubicBezTo>
                  <a:pt x="6883" y="18032"/>
                  <a:pt x="6883" y="18048"/>
                  <a:pt x="6883" y="18048"/>
                </a:cubicBezTo>
                <a:cubicBezTo>
                  <a:pt x="6928" y="18048"/>
                  <a:pt x="6947" y="18001"/>
                  <a:pt x="6965" y="17939"/>
                </a:cubicBezTo>
                <a:cubicBezTo>
                  <a:pt x="6965" y="17924"/>
                  <a:pt x="6965" y="17924"/>
                  <a:pt x="6965" y="17924"/>
                </a:cubicBezTo>
                <a:cubicBezTo>
                  <a:pt x="6956" y="17924"/>
                  <a:pt x="6947" y="17924"/>
                  <a:pt x="6947" y="17939"/>
                </a:cubicBezTo>
                <a:cubicBezTo>
                  <a:pt x="6928" y="17955"/>
                  <a:pt x="6919" y="17955"/>
                  <a:pt x="6910" y="17970"/>
                </a:cubicBezTo>
                <a:close/>
                <a:moveTo>
                  <a:pt x="6910" y="17970"/>
                </a:moveTo>
                <a:cubicBezTo>
                  <a:pt x="6910" y="17970"/>
                  <a:pt x="6919" y="17970"/>
                  <a:pt x="6919" y="17970"/>
                </a:cubicBezTo>
                <a:cubicBezTo>
                  <a:pt x="6910" y="17970"/>
                  <a:pt x="6910" y="17970"/>
                  <a:pt x="6910" y="17970"/>
                </a:cubicBezTo>
                <a:cubicBezTo>
                  <a:pt x="6910" y="17970"/>
                  <a:pt x="6910" y="17970"/>
                  <a:pt x="6910" y="17970"/>
                </a:cubicBezTo>
                <a:cubicBezTo>
                  <a:pt x="6910" y="17970"/>
                  <a:pt x="6910" y="17970"/>
                  <a:pt x="6910" y="17970"/>
                </a:cubicBezTo>
                <a:close/>
                <a:moveTo>
                  <a:pt x="8439" y="597"/>
                </a:moveTo>
                <a:cubicBezTo>
                  <a:pt x="8448" y="597"/>
                  <a:pt x="8448" y="597"/>
                  <a:pt x="8457" y="597"/>
                </a:cubicBezTo>
                <a:cubicBezTo>
                  <a:pt x="8457" y="597"/>
                  <a:pt x="8466" y="582"/>
                  <a:pt x="8466" y="582"/>
                </a:cubicBezTo>
                <a:cubicBezTo>
                  <a:pt x="8475" y="550"/>
                  <a:pt x="8466" y="535"/>
                  <a:pt x="8457" y="535"/>
                </a:cubicBezTo>
                <a:cubicBezTo>
                  <a:pt x="8448" y="519"/>
                  <a:pt x="8439" y="535"/>
                  <a:pt x="8429" y="550"/>
                </a:cubicBezTo>
                <a:cubicBezTo>
                  <a:pt x="8429" y="566"/>
                  <a:pt x="8429" y="582"/>
                  <a:pt x="8439" y="597"/>
                </a:cubicBezTo>
                <a:close/>
                <a:moveTo>
                  <a:pt x="18488" y="14536"/>
                </a:moveTo>
                <a:cubicBezTo>
                  <a:pt x="18497" y="14536"/>
                  <a:pt x="18506" y="14536"/>
                  <a:pt x="18516" y="14536"/>
                </a:cubicBezTo>
                <a:cubicBezTo>
                  <a:pt x="18516" y="14536"/>
                  <a:pt x="18525" y="14536"/>
                  <a:pt x="18525" y="14520"/>
                </a:cubicBezTo>
                <a:cubicBezTo>
                  <a:pt x="18525" y="14520"/>
                  <a:pt x="18525" y="14520"/>
                  <a:pt x="18516" y="14520"/>
                </a:cubicBezTo>
                <a:cubicBezTo>
                  <a:pt x="18497" y="14520"/>
                  <a:pt x="18470" y="14505"/>
                  <a:pt x="18452" y="14505"/>
                </a:cubicBezTo>
                <a:cubicBezTo>
                  <a:pt x="18442" y="14505"/>
                  <a:pt x="18442" y="14520"/>
                  <a:pt x="18442" y="14520"/>
                </a:cubicBezTo>
                <a:cubicBezTo>
                  <a:pt x="18433" y="14536"/>
                  <a:pt x="18442" y="14536"/>
                  <a:pt x="18442" y="14536"/>
                </a:cubicBezTo>
                <a:cubicBezTo>
                  <a:pt x="18461" y="14536"/>
                  <a:pt x="18470" y="14536"/>
                  <a:pt x="18488" y="14536"/>
                </a:cubicBezTo>
                <a:cubicBezTo>
                  <a:pt x="18488" y="14536"/>
                  <a:pt x="18488" y="14536"/>
                  <a:pt x="18488" y="14536"/>
                </a:cubicBezTo>
                <a:close/>
                <a:moveTo>
                  <a:pt x="20822" y="15453"/>
                </a:moveTo>
                <a:cubicBezTo>
                  <a:pt x="20822" y="15453"/>
                  <a:pt x="20831" y="15453"/>
                  <a:pt x="20831" y="15437"/>
                </a:cubicBezTo>
                <a:cubicBezTo>
                  <a:pt x="20831" y="15437"/>
                  <a:pt x="20831" y="15422"/>
                  <a:pt x="20831" y="15422"/>
                </a:cubicBezTo>
                <a:cubicBezTo>
                  <a:pt x="20822" y="15406"/>
                  <a:pt x="20804" y="15391"/>
                  <a:pt x="20785" y="15391"/>
                </a:cubicBezTo>
                <a:cubicBezTo>
                  <a:pt x="20785" y="15391"/>
                  <a:pt x="20776" y="15391"/>
                  <a:pt x="20776" y="15406"/>
                </a:cubicBezTo>
                <a:cubicBezTo>
                  <a:pt x="20767" y="15406"/>
                  <a:pt x="20776" y="15422"/>
                  <a:pt x="20776" y="15437"/>
                </a:cubicBezTo>
                <a:cubicBezTo>
                  <a:pt x="20795" y="15453"/>
                  <a:pt x="20804" y="15453"/>
                  <a:pt x="20822" y="15453"/>
                </a:cubicBezTo>
                <a:close/>
                <a:moveTo>
                  <a:pt x="19284" y="8196"/>
                </a:moveTo>
                <a:cubicBezTo>
                  <a:pt x="19275" y="8196"/>
                  <a:pt x="19275" y="8196"/>
                  <a:pt x="19275" y="8196"/>
                </a:cubicBezTo>
                <a:cubicBezTo>
                  <a:pt x="19275" y="8196"/>
                  <a:pt x="19275" y="8196"/>
                  <a:pt x="19275" y="8196"/>
                </a:cubicBezTo>
                <a:cubicBezTo>
                  <a:pt x="19275" y="8196"/>
                  <a:pt x="19275" y="8196"/>
                  <a:pt x="19284" y="8196"/>
                </a:cubicBezTo>
                <a:cubicBezTo>
                  <a:pt x="19284" y="8196"/>
                  <a:pt x="19284" y="8196"/>
                  <a:pt x="19284" y="8196"/>
                </a:cubicBezTo>
                <a:close/>
                <a:moveTo>
                  <a:pt x="19312" y="8087"/>
                </a:moveTo>
                <a:cubicBezTo>
                  <a:pt x="19312" y="8072"/>
                  <a:pt x="19303" y="8072"/>
                  <a:pt x="19303" y="8072"/>
                </a:cubicBezTo>
                <a:cubicBezTo>
                  <a:pt x="19294" y="8087"/>
                  <a:pt x="19294" y="8087"/>
                  <a:pt x="19294" y="8103"/>
                </a:cubicBezTo>
                <a:cubicBezTo>
                  <a:pt x="19284" y="8134"/>
                  <a:pt x="19275" y="8165"/>
                  <a:pt x="19284" y="8196"/>
                </a:cubicBezTo>
                <a:cubicBezTo>
                  <a:pt x="19303" y="8165"/>
                  <a:pt x="19321" y="8134"/>
                  <a:pt x="19321" y="8087"/>
                </a:cubicBezTo>
                <a:cubicBezTo>
                  <a:pt x="19321" y="8087"/>
                  <a:pt x="19321" y="8087"/>
                  <a:pt x="19312" y="8087"/>
                </a:cubicBezTo>
                <a:close/>
                <a:moveTo>
                  <a:pt x="12237" y="1638"/>
                </a:moveTo>
                <a:cubicBezTo>
                  <a:pt x="12237" y="1654"/>
                  <a:pt x="12237" y="1669"/>
                  <a:pt x="12237" y="1669"/>
                </a:cubicBezTo>
                <a:cubicBezTo>
                  <a:pt x="12246" y="1685"/>
                  <a:pt x="12274" y="1669"/>
                  <a:pt x="12283" y="1654"/>
                </a:cubicBezTo>
                <a:cubicBezTo>
                  <a:pt x="12283" y="1654"/>
                  <a:pt x="12283" y="1654"/>
                  <a:pt x="12283" y="1638"/>
                </a:cubicBezTo>
                <a:cubicBezTo>
                  <a:pt x="12274" y="1638"/>
                  <a:pt x="12274" y="1607"/>
                  <a:pt x="12264" y="1607"/>
                </a:cubicBezTo>
                <a:cubicBezTo>
                  <a:pt x="12255" y="1592"/>
                  <a:pt x="12246" y="1607"/>
                  <a:pt x="12237" y="1607"/>
                </a:cubicBezTo>
                <a:cubicBezTo>
                  <a:pt x="12237" y="1623"/>
                  <a:pt x="12237" y="1638"/>
                  <a:pt x="12237" y="1638"/>
                </a:cubicBezTo>
                <a:close/>
                <a:moveTo>
                  <a:pt x="12594" y="1545"/>
                </a:moveTo>
                <a:cubicBezTo>
                  <a:pt x="12594" y="1560"/>
                  <a:pt x="12603" y="1576"/>
                  <a:pt x="12612" y="1576"/>
                </a:cubicBezTo>
                <a:cubicBezTo>
                  <a:pt x="12631" y="1560"/>
                  <a:pt x="12640" y="1545"/>
                  <a:pt x="12640" y="1529"/>
                </a:cubicBezTo>
                <a:cubicBezTo>
                  <a:pt x="12640" y="1514"/>
                  <a:pt x="12621" y="1498"/>
                  <a:pt x="12612" y="1498"/>
                </a:cubicBezTo>
                <a:cubicBezTo>
                  <a:pt x="12603" y="1498"/>
                  <a:pt x="12594" y="1514"/>
                  <a:pt x="12594" y="1545"/>
                </a:cubicBezTo>
                <a:close/>
                <a:moveTo>
                  <a:pt x="16658" y="14148"/>
                </a:moveTo>
                <a:cubicBezTo>
                  <a:pt x="16658" y="14148"/>
                  <a:pt x="16648" y="14148"/>
                  <a:pt x="16648" y="14148"/>
                </a:cubicBezTo>
                <a:cubicBezTo>
                  <a:pt x="16648" y="14148"/>
                  <a:pt x="16639" y="14148"/>
                  <a:pt x="16639" y="14163"/>
                </a:cubicBezTo>
                <a:cubicBezTo>
                  <a:pt x="16639" y="14194"/>
                  <a:pt x="16648" y="14210"/>
                  <a:pt x="16667" y="14225"/>
                </a:cubicBezTo>
                <a:cubicBezTo>
                  <a:pt x="16667" y="14225"/>
                  <a:pt x="16667" y="14225"/>
                  <a:pt x="16667" y="14225"/>
                </a:cubicBezTo>
                <a:cubicBezTo>
                  <a:pt x="16676" y="14225"/>
                  <a:pt x="16676" y="14210"/>
                  <a:pt x="16676" y="14210"/>
                </a:cubicBezTo>
                <a:cubicBezTo>
                  <a:pt x="16676" y="14179"/>
                  <a:pt x="16667" y="14163"/>
                  <a:pt x="16658" y="14148"/>
                </a:cubicBezTo>
                <a:close/>
                <a:moveTo>
                  <a:pt x="12347" y="1560"/>
                </a:moveTo>
                <a:cubicBezTo>
                  <a:pt x="12365" y="1545"/>
                  <a:pt x="12383" y="1529"/>
                  <a:pt x="12393" y="1498"/>
                </a:cubicBezTo>
                <a:cubicBezTo>
                  <a:pt x="12374" y="1498"/>
                  <a:pt x="12365" y="1498"/>
                  <a:pt x="12347" y="1498"/>
                </a:cubicBezTo>
                <a:cubicBezTo>
                  <a:pt x="12338" y="1498"/>
                  <a:pt x="12328" y="1514"/>
                  <a:pt x="12328" y="1545"/>
                </a:cubicBezTo>
                <a:cubicBezTo>
                  <a:pt x="12328" y="1545"/>
                  <a:pt x="12328" y="1560"/>
                  <a:pt x="12338" y="1560"/>
                </a:cubicBezTo>
                <a:cubicBezTo>
                  <a:pt x="12338" y="1560"/>
                  <a:pt x="12347" y="1560"/>
                  <a:pt x="12347" y="1560"/>
                </a:cubicBezTo>
                <a:close/>
                <a:moveTo>
                  <a:pt x="1721" y="4902"/>
                </a:moveTo>
                <a:cubicBezTo>
                  <a:pt x="1721" y="4902"/>
                  <a:pt x="1721" y="4902"/>
                  <a:pt x="1721" y="4902"/>
                </a:cubicBezTo>
                <a:cubicBezTo>
                  <a:pt x="1721" y="4902"/>
                  <a:pt x="1721" y="4902"/>
                  <a:pt x="1721" y="4902"/>
                </a:cubicBezTo>
                <a:cubicBezTo>
                  <a:pt x="1721" y="4902"/>
                  <a:pt x="1721" y="4902"/>
                  <a:pt x="1721" y="4902"/>
                </a:cubicBezTo>
                <a:cubicBezTo>
                  <a:pt x="1721" y="4902"/>
                  <a:pt x="1721" y="4902"/>
                  <a:pt x="1721" y="4902"/>
                </a:cubicBezTo>
                <a:close/>
                <a:moveTo>
                  <a:pt x="19486" y="7807"/>
                </a:moveTo>
                <a:cubicBezTo>
                  <a:pt x="19513" y="7792"/>
                  <a:pt x="19522" y="7761"/>
                  <a:pt x="19513" y="7714"/>
                </a:cubicBezTo>
                <a:cubicBezTo>
                  <a:pt x="19513" y="7714"/>
                  <a:pt x="19513" y="7714"/>
                  <a:pt x="19513" y="7714"/>
                </a:cubicBezTo>
                <a:cubicBezTo>
                  <a:pt x="19513" y="7714"/>
                  <a:pt x="19504" y="7714"/>
                  <a:pt x="19504" y="7714"/>
                </a:cubicBezTo>
                <a:cubicBezTo>
                  <a:pt x="19495" y="7730"/>
                  <a:pt x="19486" y="7761"/>
                  <a:pt x="19477" y="7792"/>
                </a:cubicBezTo>
                <a:cubicBezTo>
                  <a:pt x="19477" y="7792"/>
                  <a:pt x="19477" y="7792"/>
                  <a:pt x="19486" y="7807"/>
                </a:cubicBezTo>
                <a:cubicBezTo>
                  <a:pt x="19486" y="7807"/>
                  <a:pt x="19486" y="7807"/>
                  <a:pt x="19486" y="7807"/>
                </a:cubicBezTo>
                <a:close/>
                <a:moveTo>
                  <a:pt x="9766" y="6922"/>
                </a:moveTo>
                <a:cubicBezTo>
                  <a:pt x="9766" y="6922"/>
                  <a:pt x="9766" y="6922"/>
                  <a:pt x="9766" y="6922"/>
                </a:cubicBezTo>
                <a:cubicBezTo>
                  <a:pt x="9766" y="6922"/>
                  <a:pt x="9766" y="6922"/>
                  <a:pt x="9766" y="6922"/>
                </a:cubicBezTo>
                <a:cubicBezTo>
                  <a:pt x="9766" y="6922"/>
                  <a:pt x="9766" y="6922"/>
                  <a:pt x="9766" y="6922"/>
                </a:cubicBezTo>
                <a:cubicBezTo>
                  <a:pt x="9766" y="6922"/>
                  <a:pt x="9766" y="6922"/>
                  <a:pt x="9766" y="6922"/>
                </a:cubicBezTo>
                <a:close/>
                <a:moveTo>
                  <a:pt x="9812" y="6844"/>
                </a:moveTo>
                <a:cubicBezTo>
                  <a:pt x="9812" y="6828"/>
                  <a:pt x="9812" y="6828"/>
                  <a:pt x="9802" y="6828"/>
                </a:cubicBezTo>
                <a:cubicBezTo>
                  <a:pt x="9802" y="6813"/>
                  <a:pt x="9802" y="6813"/>
                  <a:pt x="9802" y="6813"/>
                </a:cubicBezTo>
                <a:cubicBezTo>
                  <a:pt x="9784" y="6828"/>
                  <a:pt x="9775" y="6844"/>
                  <a:pt x="9775" y="6859"/>
                </a:cubicBezTo>
                <a:cubicBezTo>
                  <a:pt x="9766" y="6875"/>
                  <a:pt x="9766" y="6891"/>
                  <a:pt x="9766" y="6922"/>
                </a:cubicBezTo>
                <a:cubicBezTo>
                  <a:pt x="9775" y="6906"/>
                  <a:pt x="9775" y="6906"/>
                  <a:pt x="9784" y="6906"/>
                </a:cubicBezTo>
                <a:cubicBezTo>
                  <a:pt x="9802" y="6891"/>
                  <a:pt x="9802" y="6875"/>
                  <a:pt x="9812" y="6844"/>
                </a:cubicBezTo>
                <a:close/>
                <a:moveTo>
                  <a:pt x="17335" y="14614"/>
                </a:moveTo>
                <a:cubicBezTo>
                  <a:pt x="17326" y="14614"/>
                  <a:pt x="17326" y="14614"/>
                  <a:pt x="17326" y="14614"/>
                </a:cubicBezTo>
                <a:cubicBezTo>
                  <a:pt x="17326" y="14629"/>
                  <a:pt x="17317" y="14645"/>
                  <a:pt x="17326" y="14660"/>
                </a:cubicBezTo>
                <a:cubicBezTo>
                  <a:pt x="17326" y="14676"/>
                  <a:pt x="17335" y="14676"/>
                  <a:pt x="17353" y="14676"/>
                </a:cubicBezTo>
                <a:cubicBezTo>
                  <a:pt x="17353" y="14676"/>
                  <a:pt x="17362" y="14660"/>
                  <a:pt x="17372" y="14660"/>
                </a:cubicBezTo>
                <a:cubicBezTo>
                  <a:pt x="17372" y="14660"/>
                  <a:pt x="17372" y="14645"/>
                  <a:pt x="17372" y="14645"/>
                </a:cubicBezTo>
                <a:cubicBezTo>
                  <a:pt x="17362" y="14614"/>
                  <a:pt x="17344" y="14598"/>
                  <a:pt x="17335" y="14614"/>
                </a:cubicBezTo>
                <a:close/>
                <a:moveTo>
                  <a:pt x="20758" y="15266"/>
                </a:moveTo>
                <a:cubicBezTo>
                  <a:pt x="20758" y="15266"/>
                  <a:pt x="20767" y="15266"/>
                  <a:pt x="20767" y="15266"/>
                </a:cubicBezTo>
                <a:cubicBezTo>
                  <a:pt x="20767" y="15251"/>
                  <a:pt x="20767" y="15251"/>
                  <a:pt x="20767" y="15235"/>
                </a:cubicBezTo>
                <a:cubicBezTo>
                  <a:pt x="20758" y="15204"/>
                  <a:pt x="20740" y="15189"/>
                  <a:pt x="20721" y="15189"/>
                </a:cubicBezTo>
                <a:cubicBezTo>
                  <a:pt x="20721" y="15189"/>
                  <a:pt x="20712" y="15189"/>
                  <a:pt x="20712" y="15189"/>
                </a:cubicBezTo>
                <a:cubicBezTo>
                  <a:pt x="20712" y="15204"/>
                  <a:pt x="20712" y="15204"/>
                  <a:pt x="20712" y="15204"/>
                </a:cubicBezTo>
                <a:cubicBezTo>
                  <a:pt x="20721" y="15235"/>
                  <a:pt x="20740" y="15251"/>
                  <a:pt x="20758" y="15266"/>
                </a:cubicBezTo>
                <a:close/>
                <a:moveTo>
                  <a:pt x="4924" y="3829"/>
                </a:moveTo>
                <a:cubicBezTo>
                  <a:pt x="4915" y="3845"/>
                  <a:pt x="4906" y="3845"/>
                  <a:pt x="4897" y="3860"/>
                </a:cubicBezTo>
                <a:cubicBezTo>
                  <a:pt x="4887" y="3876"/>
                  <a:pt x="4887" y="3891"/>
                  <a:pt x="4887" y="3907"/>
                </a:cubicBezTo>
                <a:cubicBezTo>
                  <a:pt x="4897" y="3923"/>
                  <a:pt x="4897" y="3923"/>
                  <a:pt x="4906" y="3923"/>
                </a:cubicBezTo>
                <a:cubicBezTo>
                  <a:pt x="4915" y="3907"/>
                  <a:pt x="4933" y="3876"/>
                  <a:pt x="4933" y="3845"/>
                </a:cubicBezTo>
                <a:cubicBezTo>
                  <a:pt x="4933" y="3845"/>
                  <a:pt x="4933" y="3845"/>
                  <a:pt x="4933" y="3845"/>
                </a:cubicBezTo>
                <a:cubicBezTo>
                  <a:pt x="4933" y="3829"/>
                  <a:pt x="4924" y="3829"/>
                  <a:pt x="4924" y="3829"/>
                </a:cubicBezTo>
                <a:close/>
                <a:moveTo>
                  <a:pt x="16749" y="14443"/>
                </a:moveTo>
                <a:cubicBezTo>
                  <a:pt x="16749" y="14427"/>
                  <a:pt x="16740" y="14443"/>
                  <a:pt x="16740" y="14443"/>
                </a:cubicBezTo>
                <a:cubicBezTo>
                  <a:pt x="16731" y="14443"/>
                  <a:pt x="16731" y="14458"/>
                  <a:pt x="16731" y="14458"/>
                </a:cubicBezTo>
                <a:cubicBezTo>
                  <a:pt x="16740" y="14489"/>
                  <a:pt x="16740" y="14505"/>
                  <a:pt x="16758" y="14505"/>
                </a:cubicBezTo>
                <a:cubicBezTo>
                  <a:pt x="16758" y="14505"/>
                  <a:pt x="16758" y="14505"/>
                  <a:pt x="16767" y="14505"/>
                </a:cubicBezTo>
                <a:cubicBezTo>
                  <a:pt x="16767" y="14505"/>
                  <a:pt x="16767" y="14489"/>
                  <a:pt x="16767" y="14489"/>
                </a:cubicBezTo>
                <a:cubicBezTo>
                  <a:pt x="16767" y="14458"/>
                  <a:pt x="16758" y="14443"/>
                  <a:pt x="16749" y="14443"/>
                </a:cubicBezTo>
                <a:close/>
                <a:moveTo>
                  <a:pt x="6315" y="6098"/>
                </a:moveTo>
                <a:cubicBezTo>
                  <a:pt x="6306" y="6098"/>
                  <a:pt x="6297" y="6114"/>
                  <a:pt x="6297" y="6114"/>
                </a:cubicBezTo>
                <a:cubicBezTo>
                  <a:pt x="6297" y="6129"/>
                  <a:pt x="6297" y="6129"/>
                  <a:pt x="6297" y="6129"/>
                </a:cubicBezTo>
                <a:cubicBezTo>
                  <a:pt x="6297" y="6145"/>
                  <a:pt x="6306" y="6145"/>
                  <a:pt x="6306" y="6145"/>
                </a:cubicBezTo>
                <a:cubicBezTo>
                  <a:pt x="6315" y="6145"/>
                  <a:pt x="6324" y="6129"/>
                  <a:pt x="6324" y="6129"/>
                </a:cubicBezTo>
                <a:cubicBezTo>
                  <a:pt x="6334" y="6114"/>
                  <a:pt x="6334" y="6114"/>
                  <a:pt x="6334" y="6098"/>
                </a:cubicBezTo>
                <a:cubicBezTo>
                  <a:pt x="6324" y="6083"/>
                  <a:pt x="6315" y="6083"/>
                  <a:pt x="6315" y="6098"/>
                </a:cubicBezTo>
                <a:close/>
                <a:moveTo>
                  <a:pt x="20877" y="15531"/>
                </a:moveTo>
                <a:cubicBezTo>
                  <a:pt x="20877" y="15531"/>
                  <a:pt x="20877" y="15531"/>
                  <a:pt x="20877" y="15546"/>
                </a:cubicBezTo>
                <a:cubicBezTo>
                  <a:pt x="20886" y="15562"/>
                  <a:pt x="20895" y="15577"/>
                  <a:pt x="20904" y="15577"/>
                </a:cubicBezTo>
                <a:cubicBezTo>
                  <a:pt x="20914" y="15577"/>
                  <a:pt x="20923" y="15562"/>
                  <a:pt x="20923" y="15562"/>
                </a:cubicBezTo>
                <a:cubicBezTo>
                  <a:pt x="20923" y="15562"/>
                  <a:pt x="20923" y="15546"/>
                  <a:pt x="20923" y="15546"/>
                </a:cubicBezTo>
                <a:cubicBezTo>
                  <a:pt x="20914" y="15531"/>
                  <a:pt x="20904" y="15515"/>
                  <a:pt x="20886" y="15515"/>
                </a:cubicBezTo>
                <a:cubicBezTo>
                  <a:pt x="20886" y="15515"/>
                  <a:pt x="20877" y="15515"/>
                  <a:pt x="20877" y="15531"/>
                </a:cubicBezTo>
                <a:close/>
                <a:moveTo>
                  <a:pt x="5565" y="1731"/>
                </a:moveTo>
                <a:cubicBezTo>
                  <a:pt x="5565" y="1731"/>
                  <a:pt x="5565" y="1716"/>
                  <a:pt x="5556" y="1716"/>
                </a:cubicBezTo>
                <a:cubicBezTo>
                  <a:pt x="5546" y="1716"/>
                  <a:pt x="5528" y="1716"/>
                  <a:pt x="5519" y="1731"/>
                </a:cubicBezTo>
                <a:cubicBezTo>
                  <a:pt x="5510" y="1731"/>
                  <a:pt x="5510" y="1747"/>
                  <a:pt x="5519" y="1747"/>
                </a:cubicBezTo>
                <a:cubicBezTo>
                  <a:pt x="5519" y="1763"/>
                  <a:pt x="5528" y="1763"/>
                  <a:pt x="5537" y="1778"/>
                </a:cubicBezTo>
                <a:cubicBezTo>
                  <a:pt x="5546" y="1763"/>
                  <a:pt x="5556" y="1747"/>
                  <a:pt x="5565" y="1747"/>
                </a:cubicBezTo>
                <a:cubicBezTo>
                  <a:pt x="5565" y="1731"/>
                  <a:pt x="5565" y="1731"/>
                  <a:pt x="5565" y="1731"/>
                </a:cubicBezTo>
                <a:close/>
                <a:moveTo>
                  <a:pt x="5537" y="1778"/>
                </a:moveTo>
                <a:cubicBezTo>
                  <a:pt x="5537" y="1778"/>
                  <a:pt x="5528" y="1778"/>
                  <a:pt x="5528" y="1778"/>
                </a:cubicBezTo>
                <a:cubicBezTo>
                  <a:pt x="5528" y="1778"/>
                  <a:pt x="5537" y="1778"/>
                  <a:pt x="5537" y="1778"/>
                </a:cubicBezTo>
                <a:cubicBezTo>
                  <a:pt x="5537" y="1778"/>
                  <a:pt x="5537" y="1778"/>
                  <a:pt x="5537" y="1778"/>
                </a:cubicBezTo>
                <a:cubicBezTo>
                  <a:pt x="5537" y="1778"/>
                  <a:pt x="5537" y="1778"/>
                  <a:pt x="5537" y="1778"/>
                </a:cubicBezTo>
                <a:close/>
                <a:moveTo>
                  <a:pt x="5629" y="4808"/>
                </a:moveTo>
                <a:cubicBezTo>
                  <a:pt x="5620" y="4808"/>
                  <a:pt x="5620" y="4824"/>
                  <a:pt x="5620" y="4824"/>
                </a:cubicBezTo>
                <a:cubicBezTo>
                  <a:pt x="5620" y="4839"/>
                  <a:pt x="5620" y="4839"/>
                  <a:pt x="5620" y="4855"/>
                </a:cubicBezTo>
                <a:cubicBezTo>
                  <a:pt x="5620" y="4870"/>
                  <a:pt x="5629" y="4870"/>
                  <a:pt x="5638" y="4886"/>
                </a:cubicBezTo>
                <a:cubicBezTo>
                  <a:pt x="5638" y="4886"/>
                  <a:pt x="5647" y="4886"/>
                  <a:pt x="5647" y="4886"/>
                </a:cubicBezTo>
                <a:cubicBezTo>
                  <a:pt x="5647" y="4886"/>
                  <a:pt x="5656" y="4886"/>
                  <a:pt x="5647" y="4870"/>
                </a:cubicBezTo>
                <a:cubicBezTo>
                  <a:pt x="5647" y="4839"/>
                  <a:pt x="5638" y="4824"/>
                  <a:pt x="5629" y="4808"/>
                </a:cubicBezTo>
                <a:close/>
                <a:moveTo>
                  <a:pt x="6526" y="5896"/>
                </a:moveTo>
                <a:cubicBezTo>
                  <a:pt x="6517" y="5896"/>
                  <a:pt x="6517" y="5896"/>
                  <a:pt x="6517" y="5896"/>
                </a:cubicBezTo>
                <a:cubicBezTo>
                  <a:pt x="6507" y="5912"/>
                  <a:pt x="6498" y="5912"/>
                  <a:pt x="6498" y="5927"/>
                </a:cubicBezTo>
                <a:cubicBezTo>
                  <a:pt x="6498" y="5943"/>
                  <a:pt x="6507" y="5958"/>
                  <a:pt x="6507" y="5958"/>
                </a:cubicBezTo>
                <a:cubicBezTo>
                  <a:pt x="6507" y="5974"/>
                  <a:pt x="6517" y="5974"/>
                  <a:pt x="6517" y="5974"/>
                </a:cubicBezTo>
                <a:cubicBezTo>
                  <a:pt x="6526" y="5958"/>
                  <a:pt x="6526" y="5958"/>
                  <a:pt x="6535" y="5943"/>
                </a:cubicBezTo>
                <a:cubicBezTo>
                  <a:pt x="6535" y="5927"/>
                  <a:pt x="6535" y="5912"/>
                  <a:pt x="6526" y="5896"/>
                </a:cubicBezTo>
                <a:cubicBezTo>
                  <a:pt x="6526" y="5896"/>
                  <a:pt x="6526" y="5896"/>
                  <a:pt x="6526" y="5896"/>
                </a:cubicBezTo>
                <a:close/>
                <a:moveTo>
                  <a:pt x="20309" y="14707"/>
                </a:moveTo>
                <a:cubicBezTo>
                  <a:pt x="20309" y="14754"/>
                  <a:pt x="20319" y="14785"/>
                  <a:pt x="20328" y="14831"/>
                </a:cubicBezTo>
                <a:cubicBezTo>
                  <a:pt x="20328" y="14831"/>
                  <a:pt x="20328" y="14831"/>
                  <a:pt x="20337" y="14831"/>
                </a:cubicBezTo>
                <a:cubicBezTo>
                  <a:pt x="20337" y="14831"/>
                  <a:pt x="20346" y="14816"/>
                  <a:pt x="20346" y="14800"/>
                </a:cubicBezTo>
                <a:cubicBezTo>
                  <a:pt x="20346" y="14769"/>
                  <a:pt x="20328" y="14723"/>
                  <a:pt x="20309" y="14707"/>
                </a:cubicBezTo>
                <a:close/>
                <a:moveTo>
                  <a:pt x="12411" y="877"/>
                </a:moveTo>
                <a:cubicBezTo>
                  <a:pt x="12420" y="877"/>
                  <a:pt x="12420" y="877"/>
                  <a:pt x="12429" y="877"/>
                </a:cubicBezTo>
                <a:cubicBezTo>
                  <a:pt x="12438" y="877"/>
                  <a:pt x="12447" y="846"/>
                  <a:pt x="12438" y="830"/>
                </a:cubicBezTo>
                <a:cubicBezTo>
                  <a:pt x="12438" y="830"/>
                  <a:pt x="12429" y="815"/>
                  <a:pt x="12420" y="815"/>
                </a:cubicBezTo>
                <a:cubicBezTo>
                  <a:pt x="12411" y="815"/>
                  <a:pt x="12402" y="830"/>
                  <a:pt x="12402" y="846"/>
                </a:cubicBezTo>
                <a:cubicBezTo>
                  <a:pt x="12402" y="861"/>
                  <a:pt x="12411" y="861"/>
                  <a:pt x="12411" y="877"/>
                </a:cubicBezTo>
                <a:close/>
                <a:moveTo>
                  <a:pt x="12612" y="861"/>
                </a:moveTo>
                <a:cubicBezTo>
                  <a:pt x="12631" y="861"/>
                  <a:pt x="12631" y="846"/>
                  <a:pt x="12631" y="846"/>
                </a:cubicBezTo>
                <a:cubicBezTo>
                  <a:pt x="12631" y="830"/>
                  <a:pt x="12621" y="830"/>
                  <a:pt x="12612" y="830"/>
                </a:cubicBezTo>
                <a:cubicBezTo>
                  <a:pt x="12603" y="830"/>
                  <a:pt x="12594" y="846"/>
                  <a:pt x="12603" y="846"/>
                </a:cubicBezTo>
                <a:cubicBezTo>
                  <a:pt x="12603" y="861"/>
                  <a:pt x="12612" y="861"/>
                  <a:pt x="12612" y="861"/>
                </a:cubicBezTo>
                <a:close/>
                <a:moveTo>
                  <a:pt x="4942" y="1374"/>
                </a:moveTo>
                <a:cubicBezTo>
                  <a:pt x="4942" y="1390"/>
                  <a:pt x="4952" y="1390"/>
                  <a:pt x="4952" y="1405"/>
                </a:cubicBezTo>
                <a:cubicBezTo>
                  <a:pt x="4952" y="1421"/>
                  <a:pt x="4961" y="1421"/>
                  <a:pt x="4970" y="1421"/>
                </a:cubicBezTo>
                <a:cubicBezTo>
                  <a:pt x="4979" y="1421"/>
                  <a:pt x="4988" y="1405"/>
                  <a:pt x="4988" y="1390"/>
                </a:cubicBezTo>
                <a:cubicBezTo>
                  <a:pt x="4979" y="1390"/>
                  <a:pt x="4979" y="1374"/>
                  <a:pt x="4979" y="1374"/>
                </a:cubicBezTo>
                <a:cubicBezTo>
                  <a:pt x="4970" y="1374"/>
                  <a:pt x="4961" y="1358"/>
                  <a:pt x="4961" y="1358"/>
                </a:cubicBezTo>
                <a:cubicBezTo>
                  <a:pt x="4952" y="1358"/>
                  <a:pt x="4942" y="1374"/>
                  <a:pt x="4942" y="1374"/>
                </a:cubicBezTo>
                <a:close/>
                <a:moveTo>
                  <a:pt x="17134" y="14194"/>
                </a:moveTo>
                <a:cubicBezTo>
                  <a:pt x="17134" y="14194"/>
                  <a:pt x="17134" y="14194"/>
                  <a:pt x="17134" y="14179"/>
                </a:cubicBezTo>
                <a:cubicBezTo>
                  <a:pt x="17134" y="14179"/>
                  <a:pt x="17134" y="14163"/>
                  <a:pt x="17124" y="14163"/>
                </a:cubicBezTo>
                <a:cubicBezTo>
                  <a:pt x="17124" y="14163"/>
                  <a:pt x="17115" y="14163"/>
                  <a:pt x="17106" y="14163"/>
                </a:cubicBezTo>
                <a:cubicBezTo>
                  <a:pt x="17097" y="14163"/>
                  <a:pt x="17097" y="14163"/>
                  <a:pt x="17088" y="14163"/>
                </a:cubicBezTo>
                <a:cubicBezTo>
                  <a:pt x="17097" y="14179"/>
                  <a:pt x="17106" y="14194"/>
                  <a:pt x="17124" y="14210"/>
                </a:cubicBezTo>
                <a:cubicBezTo>
                  <a:pt x="17124" y="14210"/>
                  <a:pt x="17134" y="14194"/>
                  <a:pt x="17134" y="14194"/>
                </a:cubicBezTo>
                <a:close/>
                <a:moveTo>
                  <a:pt x="18854" y="14318"/>
                </a:moveTo>
                <a:cubicBezTo>
                  <a:pt x="18854" y="14318"/>
                  <a:pt x="18854" y="14334"/>
                  <a:pt x="18854" y="14334"/>
                </a:cubicBezTo>
                <a:cubicBezTo>
                  <a:pt x="18854" y="14334"/>
                  <a:pt x="18863" y="14350"/>
                  <a:pt x="18863" y="14350"/>
                </a:cubicBezTo>
                <a:cubicBezTo>
                  <a:pt x="18873" y="14350"/>
                  <a:pt x="18882" y="14350"/>
                  <a:pt x="18891" y="14350"/>
                </a:cubicBezTo>
                <a:cubicBezTo>
                  <a:pt x="18891" y="14350"/>
                  <a:pt x="18900" y="14334"/>
                  <a:pt x="18900" y="14334"/>
                </a:cubicBezTo>
                <a:cubicBezTo>
                  <a:pt x="18900" y="14334"/>
                  <a:pt x="18900" y="14334"/>
                  <a:pt x="18900" y="14318"/>
                </a:cubicBezTo>
                <a:cubicBezTo>
                  <a:pt x="18882" y="14303"/>
                  <a:pt x="18873" y="14303"/>
                  <a:pt x="18854" y="14318"/>
                </a:cubicBezTo>
                <a:close/>
                <a:moveTo>
                  <a:pt x="13985" y="2571"/>
                </a:moveTo>
                <a:cubicBezTo>
                  <a:pt x="13994" y="2571"/>
                  <a:pt x="14003" y="2571"/>
                  <a:pt x="14003" y="2539"/>
                </a:cubicBezTo>
                <a:cubicBezTo>
                  <a:pt x="14003" y="2539"/>
                  <a:pt x="13994" y="2524"/>
                  <a:pt x="13994" y="2524"/>
                </a:cubicBezTo>
                <a:cubicBezTo>
                  <a:pt x="13985" y="2508"/>
                  <a:pt x="13976" y="2524"/>
                  <a:pt x="13976" y="2539"/>
                </a:cubicBezTo>
                <a:cubicBezTo>
                  <a:pt x="13976" y="2555"/>
                  <a:pt x="13976" y="2571"/>
                  <a:pt x="13985" y="2571"/>
                </a:cubicBezTo>
                <a:close/>
                <a:moveTo>
                  <a:pt x="5629" y="2213"/>
                </a:moveTo>
                <a:cubicBezTo>
                  <a:pt x="5638" y="2213"/>
                  <a:pt x="5638" y="2213"/>
                  <a:pt x="5647" y="2198"/>
                </a:cubicBezTo>
                <a:cubicBezTo>
                  <a:pt x="5629" y="2182"/>
                  <a:pt x="5611" y="2182"/>
                  <a:pt x="5583" y="2182"/>
                </a:cubicBezTo>
                <a:cubicBezTo>
                  <a:pt x="5592" y="2229"/>
                  <a:pt x="5592" y="2229"/>
                  <a:pt x="5629" y="2213"/>
                </a:cubicBezTo>
                <a:close/>
                <a:moveTo>
                  <a:pt x="5583" y="2182"/>
                </a:moveTo>
                <a:cubicBezTo>
                  <a:pt x="5583" y="2182"/>
                  <a:pt x="5583" y="2182"/>
                  <a:pt x="5583" y="2182"/>
                </a:cubicBezTo>
                <a:cubicBezTo>
                  <a:pt x="5583" y="2182"/>
                  <a:pt x="5583" y="2182"/>
                  <a:pt x="5583" y="2182"/>
                </a:cubicBezTo>
                <a:cubicBezTo>
                  <a:pt x="5583" y="2182"/>
                  <a:pt x="5583" y="2182"/>
                  <a:pt x="5583" y="2182"/>
                </a:cubicBezTo>
                <a:cubicBezTo>
                  <a:pt x="5583" y="2182"/>
                  <a:pt x="5583" y="2182"/>
                  <a:pt x="5583" y="2182"/>
                </a:cubicBezTo>
                <a:close/>
                <a:moveTo>
                  <a:pt x="18406" y="13106"/>
                </a:moveTo>
                <a:cubicBezTo>
                  <a:pt x="18397" y="13106"/>
                  <a:pt x="18387" y="13122"/>
                  <a:pt x="18378" y="13122"/>
                </a:cubicBezTo>
                <a:cubicBezTo>
                  <a:pt x="18397" y="13169"/>
                  <a:pt x="18406" y="13169"/>
                  <a:pt x="18415" y="13153"/>
                </a:cubicBezTo>
                <a:cubicBezTo>
                  <a:pt x="18424" y="13153"/>
                  <a:pt x="18433" y="13122"/>
                  <a:pt x="18424" y="13122"/>
                </a:cubicBezTo>
                <a:cubicBezTo>
                  <a:pt x="18424" y="13106"/>
                  <a:pt x="18415" y="13106"/>
                  <a:pt x="18406" y="13106"/>
                </a:cubicBezTo>
                <a:close/>
                <a:moveTo>
                  <a:pt x="18397" y="13029"/>
                </a:moveTo>
                <a:cubicBezTo>
                  <a:pt x="18397" y="13029"/>
                  <a:pt x="18397" y="13029"/>
                  <a:pt x="18397" y="13013"/>
                </a:cubicBezTo>
                <a:cubicBezTo>
                  <a:pt x="18387" y="13013"/>
                  <a:pt x="18387" y="13013"/>
                  <a:pt x="18378" y="13013"/>
                </a:cubicBezTo>
                <a:cubicBezTo>
                  <a:pt x="18378" y="13029"/>
                  <a:pt x="18369" y="13044"/>
                  <a:pt x="18369" y="13044"/>
                </a:cubicBezTo>
                <a:cubicBezTo>
                  <a:pt x="18369" y="13075"/>
                  <a:pt x="18369" y="13106"/>
                  <a:pt x="18369" y="13122"/>
                </a:cubicBezTo>
                <a:cubicBezTo>
                  <a:pt x="18369" y="13122"/>
                  <a:pt x="18378" y="13122"/>
                  <a:pt x="18378" y="13122"/>
                </a:cubicBezTo>
                <a:cubicBezTo>
                  <a:pt x="18387" y="13106"/>
                  <a:pt x="18387" y="13091"/>
                  <a:pt x="18397" y="13075"/>
                </a:cubicBezTo>
                <a:cubicBezTo>
                  <a:pt x="18397" y="13060"/>
                  <a:pt x="18397" y="13044"/>
                  <a:pt x="18397" y="13029"/>
                </a:cubicBezTo>
                <a:close/>
                <a:moveTo>
                  <a:pt x="18369" y="13044"/>
                </a:moveTo>
                <a:cubicBezTo>
                  <a:pt x="18369" y="13044"/>
                  <a:pt x="18369" y="13044"/>
                  <a:pt x="18369" y="13044"/>
                </a:cubicBezTo>
                <a:cubicBezTo>
                  <a:pt x="18369" y="13044"/>
                  <a:pt x="18360" y="13044"/>
                  <a:pt x="18360" y="13044"/>
                </a:cubicBezTo>
                <a:cubicBezTo>
                  <a:pt x="18360" y="13044"/>
                  <a:pt x="18360" y="13044"/>
                  <a:pt x="18360" y="13044"/>
                </a:cubicBezTo>
                <a:cubicBezTo>
                  <a:pt x="18360" y="13044"/>
                  <a:pt x="18369" y="13044"/>
                  <a:pt x="18369" y="13044"/>
                </a:cubicBezTo>
                <a:close/>
                <a:moveTo>
                  <a:pt x="18378" y="13122"/>
                </a:moveTo>
                <a:cubicBezTo>
                  <a:pt x="18378" y="13122"/>
                  <a:pt x="18378" y="13122"/>
                  <a:pt x="18378" y="13122"/>
                </a:cubicBezTo>
                <a:cubicBezTo>
                  <a:pt x="18378" y="13122"/>
                  <a:pt x="18378" y="13122"/>
                  <a:pt x="18378" y="13122"/>
                </a:cubicBezTo>
                <a:cubicBezTo>
                  <a:pt x="18378" y="13122"/>
                  <a:pt x="18378" y="13122"/>
                  <a:pt x="18378" y="13122"/>
                </a:cubicBezTo>
                <a:cubicBezTo>
                  <a:pt x="18378" y="13122"/>
                  <a:pt x="18378" y="13122"/>
                  <a:pt x="18378" y="13122"/>
                </a:cubicBezTo>
                <a:close/>
                <a:moveTo>
                  <a:pt x="6205" y="12578"/>
                </a:moveTo>
                <a:cubicBezTo>
                  <a:pt x="6205" y="12578"/>
                  <a:pt x="6196" y="12563"/>
                  <a:pt x="6196" y="12578"/>
                </a:cubicBezTo>
                <a:cubicBezTo>
                  <a:pt x="6187" y="12578"/>
                  <a:pt x="6187" y="12594"/>
                  <a:pt x="6187" y="12594"/>
                </a:cubicBezTo>
                <a:cubicBezTo>
                  <a:pt x="6196" y="12609"/>
                  <a:pt x="6196" y="12609"/>
                  <a:pt x="6205" y="12625"/>
                </a:cubicBezTo>
                <a:cubicBezTo>
                  <a:pt x="6205" y="12625"/>
                  <a:pt x="6215" y="12609"/>
                  <a:pt x="6215" y="12609"/>
                </a:cubicBezTo>
                <a:cubicBezTo>
                  <a:pt x="6215" y="12594"/>
                  <a:pt x="6215" y="12594"/>
                  <a:pt x="6205" y="12578"/>
                </a:cubicBezTo>
                <a:close/>
                <a:moveTo>
                  <a:pt x="6196" y="12392"/>
                </a:moveTo>
                <a:cubicBezTo>
                  <a:pt x="6196" y="12392"/>
                  <a:pt x="6187" y="12376"/>
                  <a:pt x="6187" y="12376"/>
                </a:cubicBezTo>
                <a:cubicBezTo>
                  <a:pt x="6178" y="12376"/>
                  <a:pt x="6169" y="12392"/>
                  <a:pt x="6160" y="12407"/>
                </a:cubicBezTo>
                <a:cubicBezTo>
                  <a:pt x="6160" y="12407"/>
                  <a:pt x="6169" y="12423"/>
                  <a:pt x="6169" y="12423"/>
                </a:cubicBezTo>
                <a:cubicBezTo>
                  <a:pt x="6178" y="12438"/>
                  <a:pt x="6196" y="12407"/>
                  <a:pt x="6196" y="12392"/>
                </a:cubicBezTo>
                <a:close/>
                <a:moveTo>
                  <a:pt x="5894" y="5383"/>
                </a:moveTo>
                <a:cubicBezTo>
                  <a:pt x="5894" y="5399"/>
                  <a:pt x="5894" y="5399"/>
                  <a:pt x="5894" y="5414"/>
                </a:cubicBezTo>
                <a:cubicBezTo>
                  <a:pt x="5894" y="5430"/>
                  <a:pt x="5903" y="5445"/>
                  <a:pt x="5913" y="5445"/>
                </a:cubicBezTo>
                <a:cubicBezTo>
                  <a:pt x="5922" y="5445"/>
                  <a:pt x="5922" y="5445"/>
                  <a:pt x="5931" y="5430"/>
                </a:cubicBezTo>
                <a:cubicBezTo>
                  <a:pt x="5931" y="5430"/>
                  <a:pt x="5931" y="5414"/>
                  <a:pt x="5931" y="5414"/>
                </a:cubicBezTo>
                <a:cubicBezTo>
                  <a:pt x="5922" y="5399"/>
                  <a:pt x="5913" y="5383"/>
                  <a:pt x="5894" y="5383"/>
                </a:cubicBezTo>
                <a:close/>
                <a:moveTo>
                  <a:pt x="5144" y="11350"/>
                </a:moveTo>
                <a:cubicBezTo>
                  <a:pt x="5135" y="11350"/>
                  <a:pt x="5125" y="11366"/>
                  <a:pt x="5125" y="11382"/>
                </a:cubicBezTo>
                <a:cubicBezTo>
                  <a:pt x="5125" y="11397"/>
                  <a:pt x="5135" y="11413"/>
                  <a:pt x="5144" y="11413"/>
                </a:cubicBezTo>
                <a:cubicBezTo>
                  <a:pt x="5144" y="11413"/>
                  <a:pt x="5153" y="11397"/>
                  <a:pt x="5153" y="11382"/>
                </a:cubicBezTo>
                <a:cubicBezTo>
                  <a:pt x="5153" y="11366"/>
                  <a:pt x="5144" y="11350"/>
                  <a:pt x="5144" y="11350"/>
                </a:cubicBezTo>
                <a:close/>
                <a:moveTo>
                  <a:pt x="5208" y="11195"/>
                </a:moveTo>
                <a:cubicBezTo>
                  <a:pt x="5226" y="11179"/>
                  <a:pt x="5217" y="11133"/>
                  <a:pt x="5208" y="11117"/>
                </a:cubicBezTo>
                <a:cubicBezTo>
                  <a:pt x="5199" y="11117"/>
                  <a:pt x="5199" y="11117"/>
                  <a:pt x="5199" y="11133"/>
                </a:cubicBezTo>
                <a:cubicBezTo>
                  <a:pt x="5189" y="11148"/>
                  <a:pt x="5199" y="11179"/>
                  <a:pt x="5208" y="11195"/>
                </a:cubicBezTo>
                <a:cubicBezTo>
                  <a:pt x="5208" y="11195"/>
                  <a:pt x="5208" y="11195"/>
                  <a:pt x="5208" y="11195"/>
                </a:cubicBezTo>
                <a:close/>
                <a:moveTo>
                  <a:pt x="5116" y="11117"/>
                </a:moveTo>
                <a:cubicBezTo>
                  <a:pt x="5107" y="11133"/>
                  <a:pt x="5107" y="11133"/>
                  <a:pt x="5116" y="11148"/>
                </a:cubicBezTo>
                <a:cubicBezTo>
                  <a:pt x="5116" y="11148"/>
                  <a:pt x="5116" y="11148"/>
                  <a:pt x="5116" y="11148"/>
                </a:cubicBezTo>
                <a:cubicBezTo>
                  <a:pt x="5125" y="11164"/>
                  <a:pt x="5135" y="11148"/>
                  <a:pt x="5144" y="11133"/>
                </a:cubicBezTo>
                <a:cubicBezTo>
                  <a:pt x="5153" y="11133"/>
                  <a:pt x="5153" y="11133"/>
                  <a:pt x="5153" y="11117"/>
                </a:cubicBezTo>
                <a:cubicBezTo>
                  <a:pt x="5144" y="11117"/>
                  <a:pt x="5144" y="11117"/>
                  <a:pt x="5144" y="11117"/>
                </a:cubicBezTo>
                <a:cubicBezTo>
                  <a:pt x="5135" y="11117"/>
                  <a:pt x="5125" y="11117"/>
                  <a:pt x="5116" y="11117"/>
                </a:cubicBezTo>
                <a:close/>
                <a:moveTo>
                  <a:pt x="5427" y="11848"/>
                </a:moveTo>
                <a:cubicBezTo>
                  <a:pt x="5427" y="11848"/>
                  <a:pt x="5437" y="11832"/>
                  <a:pt x="5437" y="11832"/>
                </a:cubicBezTo>
                <a:cubicBezTo>
                  <a:pt x="5437" y="11832"/>
                  <a:pt x="5427" y="11817"/>
                  <a:pt x="5427" y="11817"/>
                </a:cubicBezTo>
                <a:cubicBezTo>
                  <a:pt x="5418" y="11801"/>
                  <a:pt x="5418" y="11801"/>
                  <a:pt x="5409" y="11817"/>
                </a:cubicBezTo>
                <a:cubicBezTo>
                  <a:pt x="5409" y="11817"/>
                  <a:pt x="5400" y="11832"/>
                  <a:pt x="5400" y="11832"/>
                </a:cubicBezTo>
                <a:cubicBezTo>
                  <a:pt x="5400" y="11848"/>
                  <a:pt x="5409" y="11848"/>
                  <a:pt x="5409" y="11848"/>
                </a:cubicBezTo>
                <a:cubicBezTo>
                  <a:pt x="5418" y="11848"/>
                  <a:pt x="5427" y="11848"/>
                  <a:pt x="5427" y="11848"/>
                </a:cubicBezTo>
                <a:close/>
                <a:moveTo>
                  <a:pt x="20273" y="14676"/>
                </a:moveTo>
                <a:cubicBezTo>
                  <a:pt x="20273" y="14676"/>
                  <a:pt x="20273" y="14676"/>
                  <a:pt x="20273" y="14676"/>
                </a:cubicBezTo>
                <a:cubicBezTo>
                  <a:pt x="20273" y="14676"/>
                  <a:pt x="20273" y="14676"/>
                  <a:pt x="20273" y="14676"/>
                </a:cubicBezTo>
                <a:cubicBezTo>
                  <a:pt x="20273" y="14676"/>
                  <a:pt x="20273" y="14676"/>
                  <a:pt x="20273" y="14676"/>
                </a:cubicBezTo>
                <a:cubicBezTo>
                  <a:pt x="20273" y="14676"/>
                  <a:pt x="20273" y="14676"/>
                  <a:pt x="20273" y="14676"/>
                </a:cubicBezTo>
                <a:close/>
                <a:moveTo>
                  <a:pt x="20209" y="14629"/>
                </a:moveTo>
                <a:cubicBezTo>
                  <a:pt x="20227" y="14660"/>
                  <a:pt x="20245" y="14676"/>
                  <a:pt x="20273" y="14676"/>
                </a:cubicBezTo>
                <a:cubicBezTo>
                  <a:pt x="20255" y="14629"/>
                  <a:pt x="20236" y="14629"/>
                  <a:pt x="20209" y="14629"/>
                </a:cubicBezTo>
                <a:close/>
                <a:moveTo>
                  <a:pt x="18635" y="14396"/>
                </a:moveTo>
                <a:cubicBezTo>
                  <a:pt x="18635" y="14396"/>
                  <a:pt x="18644" y="14412"/>
                  <a:pt x="18653" y="14396"/>
                </a:cubicBezTo>
                <a:cubicBezTo>
                  <a:pt x="18662" y="14396"/>
                  <a:pt x="18662" y="14381"/>
                  <a:pt x="18671" y="14381"/>
                </a:cubicBezTo>
                <a:cubicBezTo>
                  <a:pt x="18671" y="14381"/>
                  <a:pt x="18671" y="14381"/>
                  <a:pt x="18671" y="14381"/>
                </a:cubicBezTo>
                <a:cubicBezTo>
                  <a:pt x="18671" y="14381"/>
                  <a:pt x="18671" y="14381"/>
                  <a:pt x="18671" y="14381"/>
                </a:cubicBezTo>
                <a:cubicBezTo>
                  <a:pt x="18671" y="14381"/>
                  <a:pt x="18680" y="14381"/>
                  <a:pt x="18680" y="14381"/>
                </a:cubicBezTo>
                <a:cubicBezTo>
                  <a:pt x="18680" y="14350"/>
                  <a:pt x="18680" y="14334"/>
                  <a:pt x="18680" y="14318"/>
                </a:cubicBezTo>
                <a:cubicBezTo>
                  <a:pt x="18671" y="14303"/>
                  <a:pt x="18680" y="14287"/>
                  <a:pt x="18689" y="14287"/>
                </a:cubicBezTo>
                <a:cubicBezTo>
                  <a:pt x="18689" y="14272"/>
                  <a:pt x="18689" y="14272"/>
                  <a:pt x="18689" y="14272"/>
                </a:cubicBezTo>
                <a:cubicBezTo>
                  <a:pt x="18708" y="14272"/>
                  <a:pt x="18717" y="14272"/>
                  <a:pt x="18708" y="14225"/>
                </a:cubicBezTo>
                <a:cubicBezTo>
                  <a:pt x="18708" y="14225"/>
                  <a:pt x="18717" y="14210"/>
                  <a:pt x="18717" y="14194"/>
                </a:cubicBezTo>
                <a:cubicBezTo>
                  <a:pt x="18726" y="14179"/>
                  <a:pt x="18735" y="14179"/>
                  <a:pt x="18735" y="14148"/>
                </a:cubicBezTo>
                <a:cubicBezTo>
                  <a:pt x="18735" y="14148"/>
                  <a:pt x="18726" y="14132"/>
                  <a:pt x="18726" y="14132"/>
                </a:cubicBezTo>
                <a:cubicBezTo>
                  <a:pt x="18717" y="14132"/>
                  <a:pt x="18708" y="14116"/>
                  <a:pt x="18708" y="14116"/>
                </a:cubicBezTo>
                <a:cubicBezTo>
                  <a:pt x="18699" y="14116"/>
                  <a:pt x="18689" y="14116"/>
                  <a:pt x="18689" y="14101"/>
                </a:cubicBezTo>
                <a:cubicBezTo>
                  <a:pt x="18680" y="14101"/>
                  <a:pt x="18680" y="14085"/>
                  <a:pt x="18699" y="14070"/>
                </a:cubicBezTo>
                <a:cubicBezTo>
                  <a:pt x="18699" y="14070"/>
                  <a:pt x="18708" y="14070"/>
                  <a:pt x="18708" y="14070"/>
                </a:cubicBezTo>
                <a:cubicBezTo>
                  <a:pt x="18708" y="14054"/>
                  <a:pt x="18708" y="14054"/>
                  <a:pt x="18708" y="14039"/>
                </a:cubicBezTo>
                <a:cubicBezTo>
                  <a:pt x="18708" y="14039"/>
                  <a:pt x="18708" y="14039"/>
                  <a:pt x="18699" y="14039"/>
                </a:cubicBezTo>
                <a:cubicBezTo>
                  <a:pt x="18644" y="14054"/>
                  <a:pt x="18635" y="14116"/>
                  <a:pt x="18635" y="14210"/>
                </a:cubicBezTo>
                <a:cubicBezTo>
                  <a:pt x="18635" y="14225"/>
                  <a:pt x="18644" y="14241"/>
                  <a:pt x="18644" y="14256"/>
                </a:cubicBezTo>
                <a:cubicBezTo>
                  <a:pt x="18644" y="14287"/>
                  <a:pt x="18653" y="14318"/>
                  <a:pt x="18653" y="14350"/>
                </a:cubicBezTo>
                <a:cubicBezTo>
                  <a:pt x="18653" y="14350"/>
                  <a:pt x="18653" y="14350"/>
                  <a:pt x="18653" y="14350"/>
                </a:cubicBezTo>
                <a:cubicBezTo>
                  <a:pt x="18653" y="14350"/>
                  <a:pt x="18653" y="14350"/>
                  <a:pt x="18653" y="14350"/>
                </a:cubicBezTo>
                <a:cubicBezTo>
                  <a:pt x="18653" y="14350"/>
                  <a:pt x="18653" y="14350"/>
                  <a:pt x="18653" y="14350"/>
                </a:cubicBezTo>
                <a:cubicBezTo>
                  <a:pt x="18653" y="14350"/>
                  <a:pt x="18662" y="14365"/>
                  <a:pt x="18662" y="14365"/>
                </a:cubicBezTo>
                <a:cubicBezTo>
                  <a:pt x="18662" y="14365"/>
                  <a:pt x="18653" y="14350"/>
                  <a:pt x="18653" y="14350"/>
                </a:cubicBezTo>
                <a:cubicBezTo>
                  <a:pt x="18653" y="14350"/>
                  <a:pt x="18644" y="14350"/>
                  <a:pt x="18644" y="14365"/>
                </a:cubicBezTo>
                <a:cubicBezTo>
                  <a:pt x="18635" y="14365"/>
                  <a:pt x="18625" y="14381"/>
                  <a:pt x="18635" y="14396"/>
                </a:cubicBezTo>
                <a:close/>
                <a:moveTo>
                  <a:pt x="16319" y="12749"/>
                </a:moveTo>
                <a:cubicBezTo>
                  <a:pt x="16319" y="12733"/>
                  <a:pt x="16319" y="12749"/>
                  <a:pt x="16310" y="12749"/>
                </a:cubicBezTo>
                <a:cubicBezTo>
                  <a:pt x="16310" y="12765"/>
                  <a:pt x="16310" y="12780"/>
                  <a:pt x="16310" y="12780"/>
                </a:cubicBezTo>
                <a:cubicBezTo>
                  <a:pt x="16310" y="12796"/>
                  <a:pt x="16310" y="12796"/>
                  <a:pt x="16310" y="12811"/>
                </a:cubicBezTo>
                <a:cubicBezTo>
                  <a:pt x="16310" y="12811"/>
                  <a:pt x="16319" y="12827"/>
                  <a:pt x="16319" y="12827"/>
                </a:cubicBezTo>
                <a:cubicBezTo>
                  <a:pt x="16319" y="12827"/>
                  <a:pt x="16328" y="12811"/>
                  <a:pt x="16328" y="12811"/>
                </a:cubicBezTo>
                <a:cubicBezTo>
                  <a:pt x="16328" y="12796"/>
                  <a:pt x="16328" y="12780"/>
                  <a:pt x="16328" y="12749"/>
                </a:cubicBezTo>
                <a:cubicBezTo>
                  <a:pt x="16328" y="12749"/>
                  <a:pt x="16328" y="12749"/>
                  <a:pt x="16319" y="12749"/>
                </a:cubicBezTo>
                <a:close/>
                <a:moveTo>
                  <a:pt x="18882" y="15204"/>
                </a:moveTo>
                <a:cubicBezTo>
                  <a:pt x="18882" y="15204"/>
                  <a:pt x="18882" y="15220"/>
                  <a:pt x="18891" y="15220"/>
                </a:cubicBezTo>
                <a:cubicBezTo>
                  <a:pt x="18891" y="15220"/>
                  <a:pt x="18891" y="15220"/>
                  <a:pt x="18900" y="15220"/>
                </a:cubicBezTo>
                <a:cubicBezTo>
                  <a:pt x="18909" y="15204"/>
                  <a:pt x="18909" y="15204"/>
                  <a:pt x="18909" y="15173"/>
                </a:cubicBezTo>
                <a:cubicBezTo>
                  <a:pt x="18909" y="15173"/>
                  <a:pt x="18909" y="15158"/>
                  <a:pt x="18900" y="15158"/>
                </a:cubicBezTo>
                <a:cubicBezTo>
                  <a:pt x="18900" y="15158"/>
                  <a:pt x="18891" y="15158"/>
                  <a:pt x="18891" y="15158"/>
                </a:cubicBezTo>
                <a:cubicBezTo>
                  <a:pt x="18882" y="15173"/>
                  <a:pt x="18882" y="15189"/>
                  <a:pt x="18882" y="15204"/>
                </a:cubicBezTo>
                <a:close/>
                <a:moveTo>
                  <a:pt x="13811" y="3363"/>
                </a:moveTo>
                <a:cubicBezTo>
                  <a:pt x="13820" y="3363"/>
                  <a:pt x="13820" y="3363"/>
                  <a:pt x="13820" y="3348"/>
                </a:cubicBezTo>
                <a:cubicBezTo>
                  <a:pt x="13820" y="3348"/>
                  <a:pt x="13820" y="3332"/>
                  <a:pt x="13811" y="3316"/>
                </a:cubicBezTo>
                <a:cubicBezTo>
                  <a:pt x="13811" y="3316"/>
                  <a:pt x="13811" y="3301"/>
                  <a:pt x="13802" y="3301"/>
                </a:cubicBezTo>
                <a:cubicBezTo>
                  <a:pt x="13802" y="3301"/>
                  <a:pt x="13793" y="3316"/>
                  <a:pt x="13793" y="3316"/>
                </a:cubicBezTo>
                <a:cubicBezTo>
                  <a:pt x="13793" y="3332"/>
                  <a:pt x="13793" y="3348"/>
                  <a:pt x="13802" y="3363"/>
                </a:cubicBezTo>
                <a:cubicBezTo>
                  <a:pt x="13802" y="3363"/>
                  <a:pt x="13811" y="3363"/>
                  <a:pt x="13811" y="3363"/>
                </a:cubicBezTo>
                <a:close/>
                <a:moveTo>
                  <a:pt x="6178" y="4187"/>
                </a:moveTo>
                <a:cubicBezTo>
                  <a:pt x="6178" y="4187"/>
                  <a:pt x="6169" y="4171"/>
                  <a:pt x="6160" y="4171"/>
                </a:cubicBezTo>
                <a:cubicBezTo>
                  <a:pt x="6160" y="4187"/>
                  <a:pt x="6151" y="4187"/>
                  <a:pt x="6151" y="4202"/>
                </a:cubicBezTo>
                <a:cubicBezTo>
                  <a:pt x="6151" y="4218"/>
                  <a:pt x="6151" y="4218"/>
                  <a:pt x="6160" y="4233"/>
                </a:cubicBezTo>
                <a:cubicBezTo>
                  <a:pt x="6160" y="4233"/>
                  <a:pt x="6169" y="4233"/>
                  <a:pt x="6169" y="4218"/>
                </a:cubicBezTo>
                <a:cubicBezTo>
                  <a:pt x="6178" y="4218"/>
                  <a:pt x="6178" y="4202"/>
                  <a:pt x="6178" y="4187"/>
                </a:cubicBezTo>
                <a:close/>
                <a:moveTo>
                  <a:pt x="18342" y="10030"/>
                </a:moveTo>
                <a:cubicBezTo>
                  <a:pt x="18342" y="10014"/>
                  <a:pt x="18342" y="9998"/>
                  <a:pt x="18333" y="9998"/>
                </a:cubicBezTo>
                <a:cubicBezTo>
                  <a:pt x="18323" y="9998"/>
                  <a:pt x="18323" y="9998"/>
                  <a:pt x="18314" y="10014"/>
                </a:cubicBezTo>
                <a:cubicBezTo>
                  <a:pt x="18314" y="10014"/>
                  <a:pt x="18305" y="10030"/>
                  <a:pt x="18314" y="10045"/>
                </a:cubicBezTo>
                <a:cubicBezTo>
                  <a:pt x="18314" y="10045"/>
                  <a:pt x="18314" y="10045"/>
                  <a:pt x="18323" y="10045"/>
                </a:cubicBezTo>
                <a:cubicBezTo>
                  <a:pt x="18333" y="10045"/>
                  <a:pt x="18342" y="10045"/>
                  <a:pt x="18342" y="10030"/>
                </a:cubicBezTo>
                <a:close/>
                <a:moveTo>
                  <a:pt x="17591" y="17426"/>
                </a:moveTo>
                <a:cubicBezTo>
                  <a:pt x="17582" y="17426"/>
                  <a:pt x="17582" y="17411"/>
                  <a:pt x="17573" y="17411"/>
                </a:cubicBezTo>
                <a:cubicBezTo>
                  <a:pt x="17573" y="17426"/>
                  <a:pt x="17564" y="17426"/>
                  <a:pt x="17564" y="17442"/>
                </a:cubicBezTo>
                <a:cubicBezTo>
                  <a:pt x="17573" y="17457"/>
                  <a:pt x="17573" y="17473"/>
                  <a:pt x="17582" y="17489"/>
                </a:cubicBezTo>
                <a:cubicBezTo>
                  <a:pt x="17582" y="17489"/>
                  <a:pt x="17591" y="17489"/>
                  <a:pt x="17591" y="17489"/>
                </a:cubicBezTo>
                <a:cubicBezTo>
                  <a:pt x="17600" y="17457"/>
                  <a:pt x="17600" y="17442"/>
                  <a:pt x="17591" y="17426"/>
                </a:cubicBezTo>
                <a:close/>
                <a:moveTo>
                  <a:pt x="17582" y="17489"/>
                </a:moveTo>
                <a:cubicBezTo>
                  <a:pt x="17582" y="17489"/>
                  <a:pt x="17582" y="17489"/>
                  <a:pt x="17582" y="17489"/>
                </a:cubicBezTo>
                <a:cubicBezTo>
                  <a:pt x="17582" y="17489"/>
                  <a:pt x="17582" y="17489"/>
                  <a:pt x="17582" y="17489"/>
                </a:cubicBezTo>
                <a:cubicBezTo>
                  <a:pt x="17582" y="17489"/>
                  <a:pt x="17582" y="17489"/>
                  <a:pt x="17582" y="17489"/>
                </a:cubicBezTo>
                <a:cubicBezTo>
                  <a:pt x="17582" y="17489"/>
                  <a:pt x="17582" y="17489"/>
                  <a:pt x="17582" y="17489"/>
                </a:cubicBezTo>
                <a:close/>
                <a:moveTo>
                  <a:pt x="12237" y="1607"/>
                </a:moveTo>
                <a:cubicBezTo>
                  <a:pt x="12237" y="1607"/>
                  <a:pt x="12237" y="1607"/>
                  <a:pt x="12237" y="1607"/>
                </a:cubicBezTo>
                <a:cubicBezTo>
                  <a:pt x="12237" y="1607"/>
                  <a:pt x="12237" y="1607"/>
                  <a:pt x="12237" y="1607"/>
                </a:cubicBezTo>
                <a:cubicBezTo>
                  <a:pt x="12237" y="1607"/>
                  <a:pt x="12237" y="1607"/>
                  <a:pt x="12237" y="1607"/>
                </a:cubicBezTo>
                <a:cubicBezTo>
                  <a:pt x="12237" y="1607"/>
                  <a:pt x="12237" y="1607"/>
                  <a:pt x="12237" y="1607"/>
                </a:cubicBezTo>
                <a:close/>
                <a:moveTo>
                  <a:pt x="12219" y="1560"/>
                </a:moveTo>
                <a:cubicBezTo>
                  <a:pt x="12209" y="1560"/>
                  <a:pt x="12200" y="1560"/>
                  <a:pt x="12200" y="1576"/>
                </a:cubicBezTo>
                <a:cubicBezTo>
                  <a:pt x="12200" y="1576"/>
                  <a:pt x="12209" y="1607"/>
                  <a:pt x="12209" y="1607"/>
                </a:cubicBezTo>
                <a:cubicBezTo>
                  <a:pt x="12219" y="1607"/>
                  <a:pt x="12228" y="1607"/>
                  <a:pt x="12237" y="1607"/>
                </a:cubicBezTo>
                <a:cubicBezTo>
                  <a:pt x="12237" y="1592"/>
                  <a:pt x="12228" y="1576"/>
                  <a:pt x="12228" y="1560"/>
                </a:cubicBezTo>
                <a:cubicBezTo>
                  <a:pt x="12228" y="1560"/>
                  <a:pt x="12219" y="1560"/>
                  <a:pt x="12219" y="1560"/>
                </a:cubicBezTo>
                <a:close/>
                <a:moveTo>
                  <a:pt x="18131" y="12873"/>
                </a:moveTo>
                <a:cubicBezTo>
                  <a:pt x="18122" y="12858"/>
                  <a:pt x="18122" y="12858"/>
                  <a:pt x="18113" y="12842"/>
                </a:cubicBezTo>
                <a:cubicBezTo>
                  <a:pt x="18104" y="12842"/>
                  <a:pt x="18095" y="12858"/>
                  <a:pt x="18095" y="12873"/>
                </a:cubicBezTo>
                <a:cubicBezTo>
                  <a:pt x="18095" y="12873"/>
                  <a:pt x="18104" y="12889"/>
                  <a:pt x="18104" y="12889"/>
                </a:cubicBezTo>
                <a:cubicBezTo>
                  <a:pt x="18113" y="12904"/>
                  <a:pt x="18122" y="12889"/>
                  <a:pt x="18131" y="12873"/>
                </a:cubicBezTo>
                <a:close/>
                <a:moveTo>
                  <a:pt x="18543" y="15220"/>
                </a:moveTo>
                <a:cubicBezTo>
                  <a:pt x="18552" y="15220"/>
                  <a:pt x="18552" y="15220"/>
                  <a:pt x="18561" y="15220"/>
                </a:cubicBezTo>
                <a:cubicBezTo>
                  <a:pt x="18561" y="15220"/>
                  <a:pt x="18571" y="15220"/>
                  <a:pt x="18571" y="15204"/>
                </a:cubicBezTo>
                <a:cubicBezTo>
                  <a:pt x="18571" y="15204"/>
                  <a:pt x="18561" y="15189"/>
                  <a:pt x="18561" y="15189"/>
                </a:cubicBezTo>
                <a:cubicBezTo>
                  <a:pt x="18561" y="15189"/>
                  <a:pt x="18552" y="15189"/>
                  <a:pt x="18552" y="15189"/>
                </a:cubicBezTo>
                <a:cubicBezTo>
                  <a:pt x="18552" y="15189"/>
                  <a:pt x="18543" y="15189"/>
                  <a:pt x="18543" y="15189"/>
                </a:cubicBezTo>
                <a:cubicBezTo>
                  <a:pt x="18534" y="15189"/>
                  <a:pt x="18525" y="15189"/>
                  <a:pt x="18525" y="15204"/>
                </a:cubicBezTo>
                <a:cubicBezTo>
                  <a:pt x="18525" y="15220"/>
                  <a:pt x="18534" y="15220"/>
                  <a:pt x="18543" y="15220"/>
                </a:cubicBezTo>
                <a:close/>
                <a:moveTo>
                  <a:pt x="9418" y="1219"/>
                </a:moveTo>
                <a:cubicBezTo>
                  <a:pt x="9418" y="1219"/>
                  <a:pt x="9418" y="1203"/>
                  <a:pt x="9427" y="1188"/>
                </a:cubicBezTo>
                <a:cubicBezTo>
                  <a:pt x="9427" y="1188"/>
                  <a:pt x="9418" y="1172"/>
                  <a:pt x="9418" y="1172"/>
                </a:cubicBezTo>
                <a:cubicBezTo>
                  <a:pt x="9418" y="1156"/>
                  <a:pt x="9400" y="1172"/>
                  <a:pt x="9400" y="1188"/>
                </a:cubicBezTo>
                <a:cubicBezTo>
                  <a:pt x="9400" y="1203"/>
                  <a:pt x="9409" y="1219"/>
                  <a:pt x="9418" y="1219"/>
                </a:cubicBezTo>
                <a:close/>
                <a:moveTo>
                  <a:pt x="13033" y="15608"/>
                </a:moveTo>
                <a:cubicBezTo>
                  <a:pt x="13042" y="15593"/>
                  <a:pt x="13033" y="15577"/>
                  <a:pt x="13033" y="15577"/>
                </a:cubicBezTo>
                <a:cubicBezTo>
                  <a:pt x="13024" y="15562"/>
                  <a:pt x="13015" y="15577"/>
                  <a:pt x="13015" y="15593"/>
                </a:cubicBezTo>
                <a:cubicBezTo>
                  <a:pt x="13015" y="15608"/>
                  <a:pt x="13015" y="15608"/>
                  <a:pt x="13024" y="15608"/>
                </a:cubicBezTo>
                <a:cubicBezTo>
                  <a:pt x="13024" y="15624"/>
                  <a:pt x="13033" y="15624"/>
                  <a:pt x="13033" y="15608"/>
                </a:cubicBezTo>
                <a:close/>
                <a:moveTo>
                  <a:pt x="9381" y="2120"/>
                </a:moveTo>
                <a:cubicBezTo>
                  <a:pt x="9372" y="2135"/>
                  <a:pt x="9372" y="2135"/>
                  <a:pt x="9372" y="2151"/>
                </a:cubicBezTo>
                <a:cubicBezTo>
                  <a:pt x="9372" y="2167"/>
                  <a:pt x="9372" y="2167"/>
                  <a:pt x="9372" y="2167"/>
                </a:cubicBezTo>
                <a:cubicBezTo>
                  <a:pt x="9381" y="2167"/>
                  <a:pt x="9391" y="2167"/>
                  <a:pt x="9391" y="2167"/>
                </a:cubicBezTo>
                <a:cubicBezTo>
                  <a:pt x="9391" y="2151"/>
                  <a:pt x="9391" y="2151"/>
                  <a:pt x="9400" y="2135"/>
                </a:cubicBezTo>
                <a:cubicBezTo>
                  <a:pt x="9391" y="2120"/>
                  <a:pt x="9391" y="2120"/>
                  <a:pt x="9381" y="2120"/>
                </a:cubicBezTo>
                <a:close/>
                <a:moveTo>
                  <a:pt x="11477" y="9734"/>
                </a:moveTo>
                <a:cubicBezTo>
                  <a:pt x="11468" y="9734"/>
                  <a:pt x="11468" y="9734"/>
                  <a:pt x="11468" y="9734"/>
                </a:cubicBezTo>
                <a:cubicBezTo>
                  <a:pt x="11459" y="9734"/>
                  <a:pt x="11459" y="9719"/>
                  <a:pt x="11450" y="9734"/>
                </a:cubicBezTo>
                <a:cubicBezTo>
                  <a:pt x="11450" y="9734"/>
                  <a:pt x="11450" y="9750"/>
                  <a:pt x="11450" y="9750"/>
                </a:cubicBezTo>
                <a:cubicBezTo>
                  <a:pt x="11450" y="9765"/>
                  <a:pt x="11450" y="9765"/>
                  <a:pt x="11459" y="9781"/>
                </a:cubicBezTo>
                <a:cubicBezTo>
                  <a:pt x="11468" y="9781"/>
                  <a:pt x="11477" y="9781"/>
                  <a:pt x="11486" y="9781"/>
                </a:cubicBezTo>
                <a:cubicBezTo>
                  <a:pt x="11486" y="9765"/>
                  <a:pt x="11486" y="9765"/>
                  <a:pt x="11486" y="9750"/>
                </a:cubicBezTo>
                <a:cubicBezTo>
                  <a:pt x="11477" y="9750"/>
                  <a:pt x="11477" y="9750"/>
                  <a:pt x="11477" y="9734"/>
                </a:cubicBezTo>
                <a:close/>
                <a:moveTo>
                  <a:pt x="11486" y="9781"/>
                </a:moveTo>
                <a:cubicBezTo>
                  <a:pt x="11486" y="9781"/>
                  <a:pt x="11486" y="9781"/>
                  <a:pt x="11486" y="9781"/>
                </a:cubicBezTo>
                <a:cubicBezTo>
                  <a:pt x="11486" y="9781"/>
                  <a:pt x="11486" y="9781"/>
                  <a:pt x="11486" y="9781"/>
                </a:cubicBezTo>
                <a:cubicBezTo>
                  <a:pt x="11486" y="9781"/>
                  <a:pt x="11486" y="9781"/>
                  <a:pt x="11486" y="9781"/>
                </a:cubicBezTo>
                <a:cubicBezTo>
                  <a:pt x="11486" y="9781"/>
                  <a:pt x="11486" y="9781"/>
                  <a:pt x="11486" y="9781"/>
                </a:cubicBezTo>
                <a:close/>
                <a:moveTo>
                  <a:pt x="19321" y="19711"/>
                </a:moveTo>
                <a:cubicBezTo>
                  <a:pt x="19330" y="19695"/>
                  <a:pt x="19330" y="19695"/>
                  <a:pt x="19330" y="19680"/>
                </a:cubicBezTo>
                <a:cubicBezTo>
                  <a:pt x="19330" y="19680"/>
                  <a:pt x="19330" y="19664"/>
                  <a:pt x="19330" y="19664"/>
                </a:cubicBezTo>
                <a:cubicBezTo>
                  <a:pt x="19330" y="19664"/>
                  <a:pt x="19321" y="19649"/>
                  <a:pt x="19321" y="19649"/>
                </a:cubicBezTo>
                <a:cubicBezTo>
                  <a:pt x="19321" y="19649"/>
                  <a:pt x="19312" y="19649"/>
                  <a:pt x="19312" y="19664"/>
                </a:cubicBezTo>
                <a:cubicBezTo>
                  <a:pt x="19303" y="19664"/>
                  <a:pt x="19303" y="19680"/>
                  <a:pt x="19303" y="19695"/>
                </a:cubicBezTo>
                <a:cubicBezTo>
                  <a:pt x="19303" y="19695"/>
                  <a:pt x="19312" y="19711"/>
                  <a:pt x="19312" y="19711"/>
                </a:cubicBezTo>
                <a:cubicBezTo>
                  <a:pt x="19321" y="19711"/>
                  <a:pt x="19321" y="19711"/>
                  <a:pt x="19321" y="19711"/>
                </a:cubicBezTo>
                <a:close/>
                <a:moveTo>
                  <a:pt x="18662" y="14520"/>
                </a:moveTo>
                <a:cubicBezTo>
                  <a:pt x="18671" y="14505"/>
                  <a:pt x="18671" y="14505"/>
                  <a:pt x="18680" y="14505"/>
                </a:cubicBezTo>
                <a:cubicBezTo>
                  <a:pt x="18671" y="14489"/>
                  <a:pt x="18671" y="14489"/>
                  <a:pt x="18671" y="14489"/>
                </a:cubicBezTo>
                <a:cubicBezTo>
                  <a:pt x="18671" y="14474"/>
                  <a:pt x="18662" y="14474"/>
                  <a:pt x="18653" y="14474"/>
                </a:cubicBezTo>
                <a:cubicBezTo>
                  <a:pt x="18644" y="14474"/>
                  <a:pt x="18644" y="14489"/>
                  <a:pt x="18644" y="14505"/>
                </a:cubicBezTo>
                <a:cubicBezTo>
                  <a:pt x="18653" y="14520"/>
                  <a:pt x="18653" y="14520"/>
                  <a:pt x="18662" y="14520"/>
                </a:cubicBezTo>
                <a:close/>
                <a:moveTo>
                  <a:pt x="5620" y="19897"/>
                </a:moveTo>
                <a:cubicBezTo>
                  <a:pt x="5620" y="19897"/>
                  <a:pt x="5620" y="19882"/>
                  <a:pt x="5620" y="19882"/>
                </a:cubicBezTo>
                <a:cubicBezTo>
                  <a:pt x="5620" y="19866"/>
                  <a:pt x="5620" y="19851"/>
                  <a:pt x="5611" y="19835"/>
                </a:cubicBezTo>
                <a:cubicBezTo>
                  <a:pt x="5601" y="19851"/>
                  <a:pt x="5601" y="19851"/>
                  <a:pt x="5592" y="19851"/>
                </a:cubicBezTo>
                <a:cubicBezTo>
                  <a:pt x="5592" y="19866"/>
                  <a:pt x="5592" y="19882"/>
                  <a:pt x="5611" y="19897"/>
                </a:cubicBezTo>
                <a:cubicBezTo>
                  <a:pt x="5611" y="19897"/>
                  <a:pt x="5611" y="19897"/>
                  <a:pt x="5620" y="19897"/>
                </a:cubicBezTo>
                <a:close/>
                <a:moveTo>
                  <a:pt x="19202" y="15966"/>
                </a:moveTo>
                <a:cubicBezTo>
                  <a:pt x="19202" y="15966"/>
                  <a:pt x="19211" y="15981"/>
                  <a:pt x="19211" y="15981"/>
                </a:cubicBezTo>
                <a:cubicBezTo>
                  <a:pt x="19220" y="15981"/>
                  <a:pt x="19220" y="15981"/>
                  <a:pt x="19229" y="15966"/>
                </a:cubicBezTo>
                <a:cubicBezTo>
                  <a:pt x="19229" y="15966"/>
                  <a:pt x="19220" y="15950"/>
                  <a:pt x="19220" y="15950"/>
                </a:cubicBezTo>
                <a:cubicBezTo>
                  <a:pt x="19220" y="15935"/>
                  <a:pt x="19211" y="15935"/>
                  <a:pt x="19211" y="15935"/>
                </a:cubicBezTo>
                <a:cubicBezTo>
                  <a:pt x="19202" y="15935"/>
                  <a:pt x="19193" y="15950"/>
                  <a:pt x="19202" y="15966"/>
                </a:cubicBezTo>
                <a:close/>
                <a:moveTo>
                  <a:pt x="8320" y="768"/>
                </a:moveTo>
                <a:cubicBezTo>
                  <a:pt x="8320" y="768"/>
                  <a:pt x="8320" y="768"/>
                  <a:pt x="8320" y="752"/>
                </a:cubicBezTo>
                <a:cubicBezTo>
                  <a:pt x="8329" y="737"/>
                  <a:pt x="8320" y="721"/>
                  <a:pt x="8311" y="721"/>
                </a:cubicBezTo>
                <a:cubicBezTo>
                  <a:pt x="8311" y="721"/>
                  <a:pt x="8301" y="721"/>
                  <a:pt x="8301" y="721"/>
                </a:cubicBezTo>
                <a:cubicBezTo>
                  <a:pt x="8301" y="737"/>
                  <a:pt x="8301" y="752"/>
                  <a:pt x="8301" y="752"/>
                </a:cubicBezTo>
                <a:cubicBezTo>
                  <a:pt x="8311" y="768"/>
                  <a:pt x="8311" y="768"/>
                  <a:pt x="8320" y="768"/>
                </a:cubicBezTo>
                <a:close/>
                <a:moveTo>
                  <a:pt x="21252" y="16276"/>
                </a:moveTo>
                <a:cubicBezTo>
                  <a:pt x="21243" y="16276"/>
                  <a:pt x="21243" y="16261"/>
                  <a:pt x="21234" y="16245"/>
                </a:cubicBezTo>
                <a:cubicBezTo>
                  <a:pt x="21234" y="16245"/>
                  <a:pt x="21234" y="16245"/>
                  <a:pt x="21234" y="16245"/>
                </a:cubicBezTo>
                <a:cubicBezTo>
                  <a:pt x="21234" y="16245"/>
                  <a:pt x="21225" y="16245"/>
                  <a:pt x="21225" y="16245"/>
                </a:cubicBezTo>
                <a:cubicBezTo>
                  <a:pt x="21225" y="16276"/>
                  <a:pt x="21225" y="16308"/>
                  <a:pt x="21234" y="16308"/>
                </a:cubicBezTo>
                <a:cubicBezTo>
                  <a:pt x="21243" y="16308"/>
                  <a:pt x="21243" y="16308"/>
                  <a:pt x="21252" y="16292"/>
                </a:cubicBezTo>
                <a:cubicBezTo>
                  <a:pt x="21252" y="16292"/>
                  <a:pt x="21252" y="16292"/>
                  <a:pt x="21252" y="16276"/>
                </a:cubicBezTo>
                <a:close/>
                <a:moveTo>
                  <a:pt x="12814" y="4031"/>
                </a:moveTo>
                <a:cubicBezTo>
                  <a:pt x="12814" y="4031"/>
                  <a:pt x="12804" y="4031"/>
                  <a:pt x="12804" y="4047"/>
                </a:cubicBezTo>
                <a:cubicBezTo>
                  <a:pt x="12804" y="4047"/>
                  <a:pt x="12804" y="4047"/>
                  <a:pt x="12804" y="4062"/>
                </a:cubicBezTo>
                <a:cubicBezTo>
                  <a:pt x="12814" y="4062"/>
                  <a:pt x="12823" y="4078"/>
                  <a:pt x="12832" y="4093"/>
                </a:cubicBezTo>
                <a:cubicBezTo>
                  <a:pt x="12832" y="4093"/>
                  <a:pt x="12841" y="4093"/>
                  <a:pt x="12841" y="4093"/>
                </a:cubicBezTo>
                <a:cubicBezTo>
                  <a:pt x="12850" y="4093"/>
                  <a:pt x="12850" y="4062"/>
                  <a:pt x="12841" y="4062"/>
                </a:cubicBezTo>
                <a:cubicBezTo>
                  <a:pt x="12832" y="4047"/>
                  <a:pt x="12832" y="4031"/>
                  <a:pt x="12814" y="4031"/>
                </a:cubicBezTo>
                <a:close/>
                <a:moveTo>
                  <a:pt x="17372" y="13821"/>
                </a:moveTo>
                <a:cubicBezTo>
                  <a:pt x="17372" y="13806"/>
                  <a:pt x="17362" y="13806"/>
                  <a:pt x="17362" y="13806"/>
                </a:cubicBezTo>
                <a:cubicBezTo>
                  <a:pt x="17353" y="13806"/>
                  <a:pt x="17344" y="13821"/>
                  <a:pt x="17353" y="13837"/>
                </a:cubicBezTo>
                <a:cubicBezTo>
                  <a:pt x="17353" y="13837"/>
                  <a:pt x="17362" y="13837"/>
                  <a:pt x="17362" y="13852"/>
                </a:cubicBezTo>
                <a:cubicBezTo>
                  <a:pt x="17372" y="13852"/>
                  <a:pt x="17381" y="13837"/>
                  <a:pt x="17372" y="13821"/>
                </a:cubicBezTo>
                <a:close/>
                <a:moveTo>
                  <a:pt x="18387" y="12656"/>
                </a:moveTo>
                <a:cubicBezTo>
                  <a:pt x="18387" y="12656"/>
                  <a:pt x="18387" y="12687"/>
                  <a:pt x="18397" y="12687"/>
                </a:cubicBezTo>
                <a:cubicBezTo>
                  <a:pt x="18397" y="12687"/>
                  <a:pt x="18406" y="12671"/>
                  <a:pt x="18406" y="12671"/>
                </a:cubicBezTo>
                <a:cubicBezTo>
                  <a:pt x="18406" y="12656"/>
                  <a:pt x="18406" y="12656"/>
                  <a:pt x="18397" y="12656"/>
                </a:cubicBezTo>
                <a:cubicBezTo>
                  <a:pt x="18397" y="12640"/>
                  <a:pt x="18387" y="12656"/>
                  <a:pt x="18387" y="12656"/>
                </a:cubicBezTo>
                <a:close/>
                <a:moveTo>
                  <a:pt x="6215" y="12687"/>
                </a:moveTo>
                <a:cubicBezTo>
                  <a:pt x="6215" y="12687"/>
                  <a:pt x="6205" y="12671"/>
                  <a:pt x="6205" y="12687"/>
                </a:cubicBezTo>
                <a:cubicBezTo>
                  <a:pt x="6205" y="12687"/>
                  <a:pt x="6196" y="12687"/>
                  <a:pt x="6196" y="12687"/>
                </a:cubicBezTo>
                <a:cubicBezTo>
                  <a:pt x="6196" y="12702"/>
                  <a:pt x="6196" y="12702"/>
                  <a:pt x="6205" y="12702"/>
                </a:cubicBezTo>
                <a:cubicBezTo>
                  <a:pt x="6205" y="12702"/>
                  <a:pt x="6215" y="12702"/>
                  <a:pt x="6215" y="12687"/>
                </a:cubicBezTo>
                <a:close/>
                <a:moveTo>
                  <a:pt x="20575" y="15095"/>
                </a:moveTo>
                <a:cubicBezTo>
                  <a:pt x="20575" y="15095"/>
                  <a:pt x="20575" y="15080"/>
                  <a:pt x="20575" y="15080"/>
                </a:cubicBezTo>
                <a:cubicBezTo>
                  <a:pt x="20575" y="15080"/>
                  <a:pt x="20575" y="15080"/>
                  <a:pt x="20575" y="15080"/>
                </a:cubicBezTo>
                <a:cubicBezTo>
                  <a:pt x="20575" y="15080"/>
                  <a:pt x="20575" y="15095"/>
                  <a:pt x="20575" y="15095"/>
                </a:cubicBezTo>
                <a:cubicBezTo>
                  <a:pt x="20575" y="15095"/>
                  <a:pt x="20575" y="15095"/>
                  <a:pt x="20575" y="15095"/>
                </a:cubicBezTo>
                <a:close/>
                <a:moveTo>
                  <a:pt x="20612" y="15142"/>
                </a:moveTo>
                <a:cubicBezTo>
                  <a:pt x="20612" y="15142"/>
                  <a:pt x="20621" y="15127"/>
                  <a:pt x="20621" y="15127"/>
                </a:cubicBezTo>
                <a:cubicBezTo>
                  <a:pt x="20621" y="15127"/>
                  <a:pt x="20621" y="15127"/>
                  <a:pt x="20621" y="15111"/>
                </a:cubicBezTo>
                <a:cubicBezTo>
                  <a:pt x="20612" y="15095"/>
                  <a:pt x="20593" y="15080"/>
                  <a:pt x="20575" y="15095"/>
                </a:cubicBezTo>
                <a:cubicBezTo>
                  <a:pt x="20584" y="15127"/>
                  <a:pt x="20593" y="15142"/>
                  <a:pt x="20612" y="15142"/>
                </a:cubicBezTo>
                <a:close/>
                <a:moveTo>
                  <a:pt x="5729" y="2120"/>
                </a:moveTo>
                <a:cubicBezTo>
                  <a:pt x="5720" y="2120"/>
                  <a:pt x="5711" y="2135"/>
                  <a:pt x="5720" y="2151"/>
                </a:cubicBezTo>
                <a:cubicBezTo>
                  <a:pt x="5720" y="2167"/>
                  <a:pt x="5720" y="2167"/>
                  <a:pt x="5720" y="2167"/>
                </a:cubicBezTo>
                <a:cubicBezTo>
                  <a:pt x="5729" y="2167"/>
                  <a:pt x="5748" y="2151"/>
                  <a:pt x="5739" y="2135"/>
                </a:cubicBezTo>
                <a:cubicBezTo>
                  <a:pt x="5739" y="2120"/>
                  <a:pt x="5739" y="2120"/>
                  <a:pt x="5729" y="2120"/>
                </a:cubicBezTo>
                <a:close/>
                <a:moveTo>
                  <a:pt x="18607" y="10760"/>
                </a:moveTo>
                <a:cubicBezTo>
                  <a:pt x="18607" y="10744"/>
                  <a:pt x="18607" y="10744"/>
                  <a:pt x="18607" y="10744"/>
                </a:cubicBezTo>
                <a:cubicBezTo>
                  <a:pt x="18598" y="10744"/>
                  <a:pt x="18598" y="10744"/>
                  <a:pt x="18589" y="10744"/>
                </a:cubicBezTo>
                <a:cubicBezTo>
                  <a:pt x="18580" y="10760"/>
                  <a:pt x="18580" y="10775"/>
                  <a:pt x="18589" y="10775"/>
                </a:cubicBezTo>
                <a:cubicBezTo>
                  <a:pt x="18598" y="10775"/>
                  <a:pt x="18598" y="10775"/>
                  <a:pt x="18607" y="10760"/>
                </a:cubicBezTo>
                <a:cubicBezTo>
                  <a:pt x="18607" y="10760"/>
                  <a:pt x="18607" y="10760"/>
                  <a:pt x="18607" y="10760"/>
                </a:cubicBezTo>
                <a:close/>
                <a:moveTo>
                  <a:pt x="5665" y="3845"/>
                </a:moveTo>
                <a:cubicBezTo>
                  <a:pt x="5665" y="3845"/>
                  <a:pt x="5675" y="3860"/>
                  <a:pt x="5684" y="3876"/>
                </a:cubicBezTo>
                <a:cubicBezTo>
                  <a:pt x="5693" y="3876"/>
                  <a:pt x="5702" y="3860"/>
                  <a:pt x="5711" y="3845"/>
                </a:cubicBezTo>
                <a:cubicBezTo>
                  <a:pt x="5702" y="3845"/>
                  <a:pt x="5693" y="3829"/>
                  <a:pt x="5684" y="3829"/>
                </a:cubicBezTo>
                <a:cubicBezTo>
                  <a:pt x="5675" y="3829"/>
                  <a:pt x="5675" y="3845"/>
                  <a:pt x="5665" y="3845"/>
                </a:cubicBezTo>
                <a:close/>
                <a:moveTo>
                  <a:pt x="5711" y="3845"/>
                </a:moveTo>
                <a:cubicBezTo>
                  <a:pt x="5711" y="3845"/>
                  <a:pt x="5711" y="3845"/>
                  <a:pt x="5711" y="3845"/>
                </a:cubicBezTo>
                <a:cubicBezTo>
                  <a:pt x="5711" y="3845"/>
                  <a:pt x="5711" y="3845"/>
                  <a:pt x="5711" y="3845"/>
                </a:cubicBezTo>
                <a:cubicBezTo>
                  <a:pt x="5711" y="3845"/>
                  <a:pt x="5711" y="3845"/>
                  <a:pt x="5711" y="3845"/>
                </a:cubicBezTo>
                <a:cubicBezTo>
                  <a:pt x="5711" y="3845"/>
                  <a:pt x="5711" y="3845"/>
                  <a:pt x="5711" y="3845"/>
                </a:cubicBezTo>
                <a:close/>
                <a:moveTo>
                  <a:pt x="6928" y="2104"/>
                </a:moveTo>
                <a:cubicBezTo>
                  <a:pt x="6928" y="2089"/>
                  <a:pt x="6919" y="2089"/>
                  <a:pt x="6910" y="2104"/>
                </a:cubicBezTo>
                <a:cubicBezTo>
                  <a:pt x="6910" y="2104"/>
                  <a:pt x="6901" y="2104"/>
                  <a:pt x="6901" y="2104"/>
                </a:cubicBezTo>
                <a:cubicBezTo>
                  <a:pt x="6901" y="2104"/>
                  <a:pt x="6901" y="2120"/>
                  <a:pt x="6901" y="2120"/>
                </a:cubicBezTo>
                <a:cubicBezTo>
                  <a:pt x="6910" y="2135"/>
                  <a:pt x="6910" y="2135"/>
                  <a:pt x="6919" y="2135"/>
                </a:cubicBezTo>
                <a:cubicBezTo>
                  <a:pt x="6928" y="2135"/>
                  <a:pt x="6928" y="2120"/>
                  <a:pt x="6928" y="2120"/>
                </a:cubicBezTo>
                <a:cubicBezTo>
                  <a:pt x="6928" y="2120"/>
                  <a:pt x="6928" y="2104"/>
                  <a:pt x="6928" y="2104"/>
                </a:cubicBezTo>
                <a:close/>
                <a:moveTo>
                  <a:pt x="19202" y="14505"/>
                </a:moveTo>
                <a:cubicBezTo>
                  <a:pt x="19211" y="14520"/>
                  <a:pt x="19211" y="14520"/>
                  <a:pt x="19211" y="14520"/>
                </a:cubicBezTo>
                <a:cubicBezTo>
                  <a:pt x="19220" y="14520"/>
                  <a:pt x="19229" y="14520"/>
                  <a:pt x="19229" y="14505"/>
                </a:cubicBezTo>
                <a:cubicBezTo>
                  <a:pt x="19229" y="14505"/>
                  <a:pt x="19220" y="14489"/>
                  <a:pt x="19220" y="14489"/>
                </a:cubicBezTo>
                <a:cubicBezTo>
                  <a:pt x="19211" y="14489"/>
                  <a:pt x="19211" y="14489"/>
                  <a:pt x="19202" y="14489"/>
                </a:cubicBezTo>
                <a:cubicBezTo>
                  <a:pt x="19202" y="14489"/>
                  <a:pt x="19202" y="14505"/>
                  <a:pt x="19202" y="14505"/>
                </a:cubicBezTo>
                <a:cubicBezTo>
                  <a:pt x="19202" y="14505"/>
                  <a:pt x="19202" y="14505"/>
                  <a:pt x="19202" y="14505"/>
                </a:cubicBezTo>
                <a:close/>
                <a:moveTo>
                  <a:pt x="11752" y="9517"/>
                </a:moveTo>
                <a:cubicBezTo>
                  <a:pt x="11752" y="9501"/>
                  <a:pt x="11752" y="9501"/>
                  <a:pt x="11743" y="9486"/>
                </a:cubicBezTo>
                <a:cubicBezTo>
                  <a:pt x="11743" y="9486"/>
                  <a:pt x="11743" y="9486"/>
                  <a:pt x="11734" y="9501"/>
                </a:cubicBezTo>
                <a:cubicBezTo>
                  <a:pt x="11734" y="9501"/>
                  <a:pt x="11734" y="9501"/>
                  <a:pt x="11734" y="9517"/>
                </a:cubicBezTo>
                <a:cubicBezTo>
                  <a:pt x="11743" y="9517"/>
                  <a:pt x="11743" y="9517"/>
                  <a:pt x="11752" y="9517"/>
                </a:cubicBezTo>
                <a:close/>
                <a:moveTo>
                  <a:pt x="14168" y="1856"/>
                </a:moveTo>
                <a:cubicBezTo>
                  <a:pt x="14177" y="1856"/>
                  <a:pt x="14168" y="1840"/>
                  <a:pt x="14159" y="1840"/>
                </a:cubicBezTo>
                <a:cubicBezTo>
                  <a:pt x="14159" y="1825"/>
                  <a:pt x="14150" y="1825"/>
                  <a:pt x="14150" y="1840"/>
                </a:cubicBezTo>
                <a:cubicBezTo>
                  <a:pt x="14150" y="1856"/>
                  <a:pt x="14150" y="1871"/>
                  <a:pt x="14159" y="1871"/>
                </a:cubicBezTo>
                <a:cubicBezTo>
                  <a:pt x="14159" y="1871"/>
                  <a:pt x="14168" y="1871"/>
                  <a:pt x="14168" y="1856"/>
                </a:cubicBezTo>
                <a:close/>
                <a:moveTo>
                  <a:pt x="20630" y="15266"/>
                </a:moveTo>
                <a:cubicBezTo>
                  <a:pt x="20630" y="15282"/>
                  <a:pt x="20639" y="15266"/>
                  <a:pt x="20639" y="15266"/>
                </a:cubicBezTo>
                <a:cubicBezTo>
                  <a:pt x="20648" y="15266"/>
                  <a:pt x="20648" y="15251"/>
                  <a:pt x="20648" y="15251"/>
                </a:cubicBezTo>
                <a:cubicBezTo>
                  <a:pt x="20639" y="15220"/>
                  <a:pt x="20621" y="15220"/>
                  <a:pt x="20612" y="15220"/>
                </a:cubicBezTo>
                <a:cubicBezTo>
                  <a:pt x="20612" y="15251"/>
                  <a:pt x="20621" y="15266"/>
                  <a:pt x="20630" y="15266"/>
                </a:cubicBezTo>
                <a:close/>
                <a:moveTo>
                  <a:pt x="2279" y="6347"/>
                </a:moveTo>
                <a:cubicBezTo>
                  <a:pt x="2279" y="6331"/>
                  <a:pt x="2279" y="6316"/>
                  <a:pt x="2270" y="6316"/>
                </a:cubicBezTo>
                <a:cubicBezTo>
                  <a:pt x="2261" y="6316"/>
                  <a:pt x="2261" y="6331"/>
                  <a:pt x="2270" y="6347"/>
                </a:cubicBezTo>
                <a:cubicBezTo>
                  <a:pt x="2270" y="6362"/>
                  <a:pt x="2270" y="6362"/>
                  <a:pt x="2279" y="6362"/>
                </a:cubicBezTo>
                <a:cubicBezTo>
                  <a:pt x="2279" y="6362"/>
                  <a:pt x="2279" y="6347"/>
                  <a:pt x="2279" y="6347"/>
                </a:cubicBezTo>
                <a:close/>
                <a:moveTo>
                  <a:pt x="16648" y="1669"/>
                </a:moveTo>
                <a:cubicBezTo>
                  <a:pt x="16658" y="1700"/>
                  <a:pt x="16667" y="1700"/>
                  <a:pt x="16685" y="1700"/>
                </a:cubicBezTo>
                <a:cubicBezTo>
                  <a:pt x="16685" y="1700"/>
                  <a:pt x="16685" y="1685"/>
                  <a:pt x="16685" y="1685"/>
                </a:cubicBezTo>
                <a:cubicBezTo>
                  <a:pt x="16685" y="1685"/>
                  <a:pt x="16685" y="1669"/>
                  <a:pt x="16685" y="1669"/>
                </a:cubicBezTo>
                <a:cubicBezTo>
                  <a:pt x="16676" y="1654"/>
                  <a:pt x="16667" y="1654"/>
                  <a:pt x="16648" y="1669"/>
                </a:cubicBezTo>
                <a:close/>
                <a:moveTo>
                  <a:pt x="19211" y="14427"/>
                </a:moveTo>
                <a:cubicBezTo>
                  <a:pt x="19220" y="14427"/>
                  <a:pt x="19220" y="14427"/>
                  <a:pt x="19220" y="14412"/>
                </a:cubicBezTo>
                <a:cubicBezTo>
                  <a:pt x="19220" y="14396"/>
                  <a:pt x="19211" y="14381"/>
                  <a:pt x="19202" y="14381"/>
                </a:cubicBezTo>
                <a:cubicBezTo>
                  <a:pt x="19193" y="14396"/>
                  <a:pt x="19193" y="14396"/>
                  <a:pt x="19193" y="14396"/>
                </a:cubicBezTo>
                <a:cubicBezTo>
                  <a:pt x="19193" y="14412"/>
                  <a:pt x="19202" y="14412"/>
                  <a:pt x="19202" y="14427"/>
                </a:cubicBezTo>
                <a:cubicBezTo>
                  <a:pt x="19202" y="14427"/>
                  <a:pt x="19211" y="14427"/>
                  <a:pt x="19211" y="14427"/>
                </a:cubicBezTo>
                <a:close/>
                <a:moveTo>
                  <a:pt x="6480" y="2400"/>
                </a:moveTo>
                <a:cubicBezTo>
                  <a:pt x="6480" y="2400"/>
                  <a:pt x="6480" y="2400"/>
                  <a:pt x="6480" y="2400"/>
                </a:cubicBezTo>
                <a:cubicBezTo>
                  <a:pt x="6480" y="2400"/>
                  <a:pt x="6480" y="2400"/>
                  <a:pt x="6480" y="2400"/>
                </a:cubicBezTo>
                <a:cubicBezTo>
                  <a:pt x="6480" y="2400"/>
                  <a:pt x="6480" y="2400"/>
                  <a:pt x="6480" y="2400"/>
                </a:cubicBezTo>
                <a:cubicBezTo>
                  <a:pt x="6480" y="2400"/>
                  <a:pt x="6480" y="2400"/>
                  <a:pt x="6480" y="2400"/>
                </a:cubicBezTo>
                <a:close/>
                <a:moveTo>
                  <a:pt x="6462" y="2446"/>
                </a:moveTo>
                <a:cubicBezTo>
                  <a:pt x="6471" y="2446"/>
                  <a:pt x="6471" y="2446"/>
                  <a:pt x="6480" y="2431"/>
                </a:cubicBezTo>
                <a:cubicBezTo>
                  <a:pt x="6480" y="2431"/>
                  <a:pt x="6480" y="2415"/>
                  <a:pt x="6480" y="2400"/>
                </a:cubicBezTo>
                <a:cubicBezTo>
                  <a:pt x="6471" y="2400"/>
                  <a:pt x="6462" y="2400"/>
                  <a:pt x="6462" y="2415"/>
                </a:cubicBezTo>
                <a:cubicBezTo>
                  <a:pt x="6453" y="2415"/>
                  <a:pt x="6453" y="2446"/>
                  <a:pt x="6462" y="2446"/>
                </a:cubicBezTo>
                <a:close/>
                <a:moveTo>
                  <a:pt x="19953" y="14536"/>
                </a:moveTo>
                <a:cubicBezTo>
                  <a:pt x="19953" y="14536"/>
                  <a:pt x="19953" y="14536"/>
                  <a:pt x="19953" y="14520"/>
                </a:cubicBezTo>
                <a:cubicBezTo>
                  <a:pt x="19953" y="14520"/>
                  <a:pt x="19943" y="14520"/>
                  <a:pt x="19934" y="14520"/>
                </a:cubicBezTo>
                <a:cubicBezTo>
                  <a:pt x="19934" y="14520"/>
                  <a:pt x="19925" y="14520"/>
                  <a:pt x="19925" y="14520"/>
                </a:cubicBezTo>
                <a:cubicBezTo>
                  <a:pt x="19925" y="14536"/>
                  <a:pt x="19925" y="14536"/>
                  <a:pt x="19934" y="14552"/>
                </a:cubicBezTo>
                <a:cubicBezTo>
                  <a:pt x="19943" y="14552"/>
                  <a:pt x="19953" y="14552"/>
                  <a:pt x="19953" y="14536"/>
                </a:cubicBezTo>
                <a:close/>
                <a:moveTo>
                  <a:pt x="21188" y="16914"/>
                </a:moveTo>
                <a:cubicBezTo>
                  <a:pt x="21188" y="16914"/>
                  <a:pt x="21188" y="16898"/>
                  <a:pt x="21188" y="16883"/>
                </a:cubicBezTo>
                <a:cubicBezTo>
                  <a:pt x="21188" y="16883"/>
                  <a:pt x="21179" y="16883"/>
                  <a:pt x="21179" y="16883"/>
                </a:cubicBezTo>
                <a:cubicBezTo>
                  <a:pt x="21179" y="16883"/>
                  <a:pt x="21170" y="16898"/>
                  <a:pt x="21170" y="16898"/>
                </a:cubicBezTo>
                <a:cubicBezTo>
                  <a:pt x="21170" y="16898"/>
                  <a:pt x="21179" y="16914"/>
                  <a:pt x="21179" y="16914"/>
                </a:cubicBezTo>
                <a:cubicBezTo>
                  <a:pt x="21179" y="16929"/>
                  <a:pt x="21188" y="16929"/>
                  <a:pt x="21188" y="16914"/>
                </a:cubicBezTo>
                <a:close/>
                <a:moveTo>
                  <a:pt x="7533" y="4373"/>
                </a:moveTo>
                <a:cubicBezTo>
                  <a:pt x="7533" y="4373"/>
                  <a:pt x="7533" y="4358"/>
                  <a:pt x="7523" y="4373"/>
                </a:cubicBezTo>
                <a:cubicBezTo>
                  <a:pt x="7523" y="4373"/>
                  <a:pt x="7514" y="4373"/>
                  <a:pt x="7514" y="4373"/>
                </a:cubicBezTo>
                <a:cubicBezTo>
                  <a:pt x="7514" y="4389"/>
                  <a:pt x="7514" y="4389"/>
                  <a:pt x="7523" y="4404"/>
                </a:cubicBezTo>
                <a:cubicBezTo>
                  <a:pt x="7523" y="4404"/>
                  <a:pt x="7533" y="4404"/>
                  <a:pt x="7542" y="4404"/>
                </a:cubicBezTo>
                <a:cubicBezTo>
                  <a:pt x="7542" y="4404"/>
                  <a:pt x="7542" y="4404"/>
                  <a:pt x="7542" y="4389"/>
                </a:cubicBezTo>
                <a:cubicBezTo>
                  <a:pt x="7542" y="4389"/>
                  <a:pt x="7533" y="4389"/>
                  <a:pt x="7533" y="4373"/>
                </a:cubicBezTo>
                <a:close/>
                <a:moveTo>
                  <a:pt x="5647" y="19959"/>
                </a:moveTo>
                <a:cubicBezTo>
                  <a:pt x="5647" y="19959"/>
                  <a:pt x="5638" y="19944"/>
                  <a:pt x="5629" y="19944"/>
                </a:cubicBezTo>
                <a:cubicBezTo>
                  <a:pt x="5629" y="19944"/>
                  <a:pt x="5620" y="19959"/>
                  <a:pt x="5629" y="19975"/>
                </a:cubicBezTo>
                <a:cubicBezTo>
                  <a:pt x="5629" y="19990"/>
                  <a:pt x="5629" y="20006"/>
                  <a:pt x="5629" y="20022"/>
                </a:cubicBezTo>
                <a:cubicBezTo>
                  <a:pt x="5638" y="20006"/>
                  <a:pt x="5647" y="19990"/>
                  <a:pt x="5647" y="19990"/>
                </a:cubicBezTo>
                <a:cubicBezTo>
                  <a:pt x="5647" y="19975"/>
                  <a:pt x="5647" y="19975"/>
                  <a:pt x="5647" y="19959"/>
                </a:cubicBezTo>
                <a:close/>
                <a:moveTo>
                  <a:pt x="5629" y="20022"/>
                </a:moveTo>
                <a:cubicBezTo>
                  <a:pt x="5629" y="20022"/>
                  <a:pt x="5629" y="20022"/>
                  <a:pt x="5629" y="20022"/>
                </a:cubicBezTo>
                <a:cubicBezTo>
                  <a:pt x="5629" y="20022"/>
                  <a:pt x="5629" y="20022"/>
                  <a:pt x="5629" y="20022"/>
                </a:cubicBezTo>
                <a:cubicBezTo>
                  <a:pt x="5629" y="20022"/>
                  <a:pt x="5629" y="20022"/>
                  <a:pt x="5629" y="20022"/>
                </a:cubicBezTo>
                <a:cubicBezTo>
                  <a:pt x="5629" y="20022"/>
                  <a:pt x="5629" y="20022"/>
                  <a:pt x="5629" y="20022"/>
                </a:cubicBezTo>
                <a:close/>
                <a:moveTo>
                  <a:pt x="14964" y="1436"/>
                </a:moveTo>
                <a:cubicBezTo>
                  <a:pt x="14974" y="1436"/>
                  <a:pt x="14974" y="1421"/>
                  <a:pt x="14964" y="1405"/>
                </a:cubicBezTo>
                <a:cubicBezTo>
                  <a:pt x="14955" y="1405"/>
                  <a:pt x="14955" y="1405"/>
                  <a:pt x="14946" y="1421"/>
                </a:cubicBezTo>
                <a:cubicBezTo>
                  <a:pt x="14946" y="1436"/>
                  <a:pt x="14946" y="1452"/>
                  <a:pt x="14955" y="1452"/>
                </a:cubicBezTo>
                <a:cubicBezTo>
                  <a:pt x="14964" y="1452"/>
                  <a:pt x="14964" y="1452"/>
                  <a:pt x="14964" y="1436"/>
                </a:cubicBezTo>
                <a:close/>
                <a:moveTo>
                  <a:pt x="8365" y="597"/>
                </a:moveTo>
                <a:cubicBezTo>
                  <a:pt x="8375" y="597"/>
                  <a:pt x="8375" y="582"/>
                  <a:pt x="8375" y="566"/>
                </a:cubicBezTo>
                <a:cubicBezTo>
                  <a:pt x="8375" y="566"/>
                  <a:pt x="8365" y="566"/>
                  <a:pt x="8365" y="550"/>
                </a:cubicBezTo>
                <a:cubicBezTo>
                  <a:pt x="8365" y="550"/>
                  <a:pt x="8356" y="550"/>
                  <a:pt x="8356" y="550"/>
                </a:cubicBezTo>
                <a:cubicBezTo>
                  <a:pt x="8347" y="566"/>
                  <a:pt x="8347" y="566"/>
                  <a:pt x="8356" y="582"/>
                </a:cubicBezTo>
                <a:cubicBezTo>
                  <a:pt x="8356" y="582"/>
                  <a:pt x="8365" y="582"/>
                  <a:pt x="8365" y="597"/>
                </a:cubicBezTo>
                <a:close/>
                <a:moveTo>
                  <a:pt x="12182" y="1219"/>
                </a:moveTo>
                <a:cubicBezTo>
                  <a:pt x="12182" y="1219"/>
                  <a:pt x="12182" y="1203"/>
                  <a:pt x="12182" y="1203"/>
                </a:cubicBezTo>
                <a:cubicBezTo>
                  <a:pt x="12182" y="1203"/>
                  <a:pt x="12182" y="1188"/>
                  <a:pt x="12173" y="1188"/>
                </a:cubicBezTo>
                <a:cubicBezTo>
                  <a:pt x="12173" y="1188"/>
                  <a:pt x="12164" y="1188"/>
                  <a:pt x="12164" y="1203"/>
                </a:cubicBezTo>
                <a:cubicBezTo>
                  <a:pt x="12173" y="1219"/>
                  <a:pt x="12173" y="1219"/>
                  <a:pt x="12182" y="1219"/>
                </a:cubicBezTo>
                <a:close/>
                <a:moveTo>
                  <a:pt x="19568" y="19726"/>
                </a:moveTo>
                <a:cubicBezTo>
                  <a:pt x="19559" y="19726"/>
                  <a:pt x="19559" y="19742"/>
                  <a:pt x="19559" y="19742"/>
                </a:cubicBezTo>
                <a:cubicBezTo>
                  <a:pt x="19559" y="19757"/>
                  <a:pt x="19568" y="19757"/>
                  <a:pt x="19568" y="19773"/>
                </a:cubicBezTo>
                <a:cubicBezTo>
                  <a:pt x="19577" y="19773"/>
                  <a:pt x="19577" y="19773"/>
                  <a:pt x="19577" y="19757"/>
                </a:cubicBezTo>
                <a:cubicBezTo>
                  <a:pt x="19586" y="19757"/>
                  <a:pt x="19577" y="19742"/>
                  <a:pt x="19577" y="19742"/>
                </a:cubicBezTo>
                <a:cubicBezTo>
                  <a:pt x="19577" y="19726"/>
                  <a:pt x="19568" y="19726"/>
                  <a:pt x="19568" y="19726"/>
                </a:cubicBezTo>
                <a:close/>
                <a:moveTo>
                  <a:pt x="5656" y="20736"/>
                </a:moveTo>
                <a:cubicBezTo>
                  <a:pt x="5647" y="20736"/>
                  <a:pt x="5647" y="20767"/>
                  <a:pt x="5656" y="20767"/>
                </a:cubicBezTo>
                <a:cubicBezTo>
                  <a:pt x="5665" y="20767"/>
                  <a:pt x="5675" y="20767"/>
                  <a:pt x="5675" y="20783"/>
                </a:cubicBezTo>
                <a:cubicBezTo>
                  <a:pt x="5675" y="20767"/>
                  <a:pt x="5675" y="20736"/>
                  <a:pt x="5675" y="20721"/>
                </a:cubicBezTo>
                <a:cubicBezTo>
                  <a:pt x="5675" y="20721"/>
                  <a:pt x="5665" y="20736"/>
                  <a:pt x="5656" y="20736"/>
                </a:cubicBezTo>
                <a:close/>
                <a:moveTo>
                  <a:pt x="20172" y="15437"/>
                </a:moveTo>
                <a:cubicBezTo>
                  <a:pt x="20163" y="15391"/>
                  <a:pt x="20163" y="15391"/>
                  <a:pt x="20145" y="15406"/>
                </a:cubicBezTo>
                <a:cubicBezTo>
                  <a:pt x="20136" y="15406"/>
                  <a:pt x="20136" y="15406"/>
                  <a:pt x="20126" y="15406"/>
                </a:cubicBezTo>
                <a:cubicBezTo>
                  <a:pt x="20145" y="15406"/>
                  <a:pt x="20163" y="15422"/>
                  <a:pt x="20172" y="15437"/>
                </a:cubicBezTo>
                <a:cubicBezTo>
                  <a:pt x="20172" y="15437"/>
                  <a:pt x="20172" y="15437"/>
                  <a:pt x="20172" y="15437"/>
                </a:cubicBezTo>
                <a:close/>
                <a:moveTo>
                  <a:pt x="20126" y="15406"/>
                </a:moveTo>
                <a:cubicBezTo>
                  <a:pt x="20126" y="15406"/>
                  <a:pt x="20126" y="15406"/>
                  <a:pt x="20126" y="15406"/>
                </a:cubicBezTo>
                <a:cubicBezTo>
                  <a:pt x="20126" y="15406"/>
                  <a:pt x="20126" y="15406"/>
                  <a:pt x="20126" y="15406"/>
                </a:cubicBezTo>
                <a:cubicBezTo>
                  <a:pt x="20126" y="15406"/>
                  <a:pt x="20126" y="15406"/>
                  <a:pt x="20126" y="15406"/>
                </a:cubicBezTo>
                <a:cubicBezTo>
                  <a:pt x="20126" y="15406"/>
                  <a:pt x="20126" y="15406"/>
                  <a:pt x="20126" y="15406"/>
                </a:cubicBezTo>
                <a:close/>
                <a:moveTo>
                  <a:pt x="4778" y="3923"/>
                </a:moveTo>
                <a:cubicBezTo>
                  <a:pt x="4778" y="3923"/>
                  <a:pt x="4778" y="3923"/>
                  <a:pt x="4778" y="3923"/>
                </a:cubicBezTo>
                <a:cubicBezTo>
                  <a:pt x="4787" y="3938"/>
                  <a:pt x="4796" y="3923"/>
                  <a:pt x="4796" y="3923"/>
                </a:cubicBezTo>
                <a:cubicBezTo>
                  <a:pt x="4796" y="3907"/>
                  <a:pt x="4787" y="3907"/>
                  <a:pt x="4787" y="3907"/>
                </a:cubicBezTo>
                <a:cubicBezTo>
                  <a:pt x="4778" y="3907"/>
                  <a:pt x="4778" y="3907"/>
                  <a:pt x="4778" y="3923"/>
                </a:cubicBezTo>
                <a:close/>
                <a:moveTo>
                  <a:pt x="9272" y="11024"/>
                </a:moveTo>
                <a:cubicBezTo>
                  <a:pt x="9272" y="11024"/>
                  <a:pt x="9272" y="11024"/>
                  <a:pt x="9272" y="11024"/>
                </a:cubicBezTo>
                <a:cubicBezTo>
                  <a:pt x="9281" y="11009"/>
                  <a:pt x="9281" y="11009"/>
                  <a:pt x="9281" y="11009"/>
                </a:cubicBezTo>
                <a:cubicBezTo>
                  <a:pt x="9281" y="10993"/>
                  <a:pt x="9281" y="10993"/>
                  <a:pt x="9281" y="10977"/>
                </a:cubicBezTo>
                <a:cubicBezTo>
                  <a:pt x="9272" y="10993"/>
                  <a:pt x="9272" y="10993"/>
                  <a:pt x="9262" y="10993"/>
                </a:cubicBezTo>
                <a:cubicBezTo>
                  <a:pt x="9262" y="11009"/>
                  <a:pt x="9262" y="11009"/>
                  <a:pt x="9272" y="11024"/>
                </a:cubicBezTo>
                <a:close/>
                <a:moveTo>
                  <a:pt x="18534" y="10993"/>
                </a:moveTo>
                <a:cubicBezTo>
                  <a:pt x="18534" y="10993"/>
                  <a:pt x="18525" y="10993"/>
                  <a:pt x="18525" y="10993"/>
                </a:cubicBezTo>
                <a:cubicBezTo>
                  <a:pt x="18516" y="10993"/>
                  <a:pt x="18516" y="10993"/>
                  <a:pt x="18516" y="11009"/>
                </a:cubicBezTo>
                <a:cubicBezTo>
                  <a:pt x="18516" y="11009"/>
                  <a:pt x="18516" y="11024"/>
                  <a:pt x="18516" y="11024"/>
                </a:cubicBezTo>
                <a:cubicBezTo>
                  <a:pt x="18525" y="11024"/>
                  <a:pt x="18525" y="11024"/>
                  <a:pt x="18525" y="11024"/>
                </a:cubicBezTo>
                <a:cubicBezTo>
                  <a:pt x="18525" y="11009"/>
                  <a:pt x="18534" y="11009"/>
                  <a:pt x="18534" y="10993"/>
                </a:cubicBezTo>
                <a:close/>
                <a:moveTo>
                  <a:pt x="5308" y="11444"/>
                </a:moveTo>
                <a:cubicBezTo>
                  <a:pt x="5308" y="11444"/>
                  <a:pt x="5308" y="11428"/>
                  <a:pt x="5299" y="11428"/>
                </a:cubicBezTo>
                <a:cubicBezTo>
                  <a:pt x="5299" y="11444"/>
                  <a:pt x="5299" y="11444"/>
                  <a:pt x="5299" y="11444"/>
                </a:cubicBezTo>
                <a:cubicBezTo>
                  <a:pt x="5299" y="11459"/>
                  <a:pt x="5299" y="11459"/>
                  <a:pt x="5308" y="11459"/>
                </a:cubicBezTo>
                <a:cubicBezTo>
                  <a:pt x="5308" y="11459"/>
                  <a:pt x="5308" y="11459"/>
                  <a:pt x="5308" y="11444"/>
                </a:cubicBezTo>
                <a:close/>
                <a:moveTo>
                  <a:pt x="5162" y="11490"/>
                </a:moveTo>
                <a:cubicBezTo>
                  <a:pt x="5162" y="11490"/>
                  <a:pt x="5162" y="11490"/>
                  <a:pt x="5162" y="11475"/>
                </a:cubicBezTo>
                <a:cubicBezTo>
                  <a:pt x="5162" y="11475"/>
                  <a:pt x="5162" y="11459"/>
                  <a:pt x="5162" y="11459"/>
                </a:cubicBezTo>
                <a:cubicBezTo>
                  <a:pt x="5153" y="11459"/>
                  <a:pt x="5153" y="11475"/>
                  <a:pt x="5153" y="11475"/>
                </a:cubicBezTo>
                <a:cubicBezTo>
                  <a:pt x="5144" y="11490"/>
                  <a:pt x="5153" y="11506"/>
                  <a:pt x="5162" y="11490"/>
                </a:cubicBezTo>
                <a:close/>
                <a:moveTo>
                  <a:pt x="5373" y="11630"/>
                </a:moveTo>
                <a:cubicBezTo>
                  <a:pt x="5373" y="11630"/>
                  <a:pt x="5373" y="11630"/>
                  <a:pt x="5373" y="11630"/>
                </a:cubicBezTo>
                <a:cubicBezTo>
                  <a:pt x="5373" y="11630"/>
                  <a:pt x="5373" y="11630"/>
                  <a:pt x="5373" y="11630"/>
                </a:cubicBezTo>
                <a:cubicBezTo>
                  <a:pt x="5373" y="11630"/>
                  <a:pt x="5373" y="11630"/>
                  <a:pt x="5373" y="11630"/>
                </a:cubicBezTo>
                <a:cubicBezTo>
                  <a:pt x="5373" y="11630"/>
                  <a:pt x="5373" y="11630"/>
                  <a:pt x="5373" y="11630"/>
                </a:cubicBezTo>
                <a:close/>
                <a:moveTo>
                  <a:pt x="5391" y="11661"/>
                </a:moveTo>
                <a:cubicBezTo>
                  <a:pt x="5391" y="11661"/>
                  <a:pt x="5391" y="11646"/>
                  <a:pt x="5391" y="11646"/>
                </a:cubicBezTo>
                <a:cubicBezTo>
                  <a:pt x="5400" y="11646"/>
                  <a:pt x="5391" y="11630"/>
                  <a:pt x="5391" y="11630"/>
                </a:cubicBezTo>
                <a:cubicBezTo>
                  <a:pt x="5382" y="11630"/>
                  <a:pt x="5382" y="11630"/>
                  <a:pt x="5373" y="11630"/>
                </a:cubicBezTo>
                <a:cubicBezTo>
                  <a:pt x="5373" y="11646"/>
                  <a:pt x="5373" y="11646"/>
                  <a:pt x="5382" y="11661"/>
                </a:cubicBezTo>
                <a:cubicBezTo>
                  <a:pt x="5382" y="11661"/>
                  <a:pt x="5382" y="11661"/>
                  <a:pt x="5391" y="11661"/>
                </a:cubicBezTo>
                <a:close/>
                <a:moveTo>
                  <a:pt x="7459" y="4047"/>
                </a:moveTo>
                <a:cubicBezTo>
                  <a:pt x="7459" y="4031"/>
                  <a:pt x="7450" y="4031"/>
                  <a:pt x="7450" y="4016"/>
                </a:cubicBezTo>
                <a:cubicBezTo>
                  <a:pt x="7450" y="4016"/>
                  <a:pt x="7441" y="4016"/>
                  <a:pt x="7441" y="4031"/>
                </a:cubicBezTo>
                <a:cubicBezTo>
                  <a:pt x="7432" y="4031"/>
                  <a:pt x="7441" y="4047"/>
                  <a:pt x="7441" y="4047"/>
                </a:cubicBezTo>
                <a:cubicBezTo>
                  <a:pt x="7450" y="4047"/>
                  <a:pt x="7450" y="4047"/>
                  <a:pt x="7459" y="4047"/>
                </a:cubicBezTo>
                <a:close/>
                <a:moveTo>
                  <a:pt x="4796" y="11739"/>
                </a:moveTo>
                <a:cubicBezTo>
                  <a:pt x="4796" y="11754"/>
                  <a:pt x="4796" y="11754"/>
                  <a:pt x="4796" y="11770"/>
                </a:cubicBezTo>
                <a:cubicBezTo>
                  <a:pt x="4805" y="11770"/>
                  <a:pt x="4805" y="11770"/>
                  <a:pt x="4814" y="11754"/>
                </a:cubicBezTo>
                <a:cubicBezTo>
                  <a:pt x="4814" y="11754"/>
                  <a:pt x="4814" y="11739"/>
                  <a:pt x="4805" y="11739"/>
                </a:cubicBezTo>
                <a:cubicBezTo>
                  <a:pt x="4805" y="11723"/>
                  <a:pt x="4796" y="11739"/>
                  <a:pt x="4796" y="11739"/>
                </a:cubicBezTo>
                <a:close/>
                <a:moveTo>
                  <a:pt x="6297" y="12765"/>
                </a:moveTo>
                <a:cubicBezTo>
                  <a:pt x="6297" y="12765"/>
                  <a:pt x="6306" y="12780"/>
                  <a:pt x="6306" y="12780"/>
                </a:cubicBezTo>
                <a:cubicBezTo>
                  <a:pt x="6315" y="12780"/>
                  <a:pt x="6315" y="12780"/>
                  <a:pt x="6315" y="12765"/>
                </a:cubicBezTo>
                <a:cubicBezTo>
                  <a:pt x="6315" y="12765"/>
                  <a:pt x="6315" y="12749"/>
                  <a:pt x="6306" y="12749"/>
                </a:cubicBezTo>
                <a:cubicBezTo>
                  <a:pt x="6306" y="12749"/>
                  <a:pt x="6297" y="12765"/>
                  <a:pt x="6297" y="12765"/>
                </a:cubicBezTo>
                <a:close/>
                <a:moveTo>
                  <a:pt x="6123" y="4093"/>
                </a:moveTo>
                <a:cubicBezTo>
                  <a:pt x="6114" y="4078"/>
                  <a:pt x="6114" y="4078"/>
                  <a:pt x="6105" y="4093"/>
                </a:cubicBezTo>
                <a:cubicBezTo>
                  <a:pt x="6105" y="4093"/>
                  <a:pt x="6105" y="4093"/>
                  <a:pt x="6105" y="4093"/>
                </a:cubicBezTo>
                <a:cubicBezTo>
                  <a:pt x="6105" y="4093"/>
                  <a:pt x="6114" y="4109"/>
                  <a:pt x="6114" y="4109"/>
                </a:cubicBezTo>
                <a:cubicBezTo>
                  <a:pt x="6123" y="4109"/>
                  <a:pt x="6123" y="4093"/>
                  <a:pt x="6123" y="4093"/>
                </a:cubicBezTo>
                <a:close/>
                <a:moveTo>
                  <a:pt x="18268" y="12842"/>
                </a:moveTo>
                <a:cubicBezTo>
                  <a:pt x="18259" y="12827"/>
                  <a:pt x="18259" y="12827"/>
                  <a:pt x="18259" y="12827"/>
                </a:cubicBezTo>
                <a:cubicBezTo>
                  <a:pt x="18259" y="12827"/>
                  <a:pt x="18250" y="12827"/>
                  <a:pt x="18250" y="12842"/>
                </a:cubicBezTo>
                <a:cubicBezTo>
                  <a:pt x="18250" y="12842"/>
                  <a:pt x="18259" y="12842"/>
                  <a:pt x="18259" y="12842"/>
                </a:cubicBezTo>
                <a:cubicBezTo>
                  <a:pt x="18259" y="12842"/>
                  <a:pt x="18268" y="12842"/>
                  <a:pt x="18268" y="12842"/>
                </a:cubicBezTo>
                <a:close/>
                <a:moveTo>
                  <a:pt x="16301" y="12904"/>
                </a:moveTo>
                <a:cubicBezTo>
                  <a:pt x="16301" y="12920"/>
                  <a:pt x="16301" y="12935"/>
                  <a:pt x="16301" y="12935"/>
                </a:cubicBezTo>
                <a:cubicBezTo>
                  <a:pt x="16310" y="12935"/>
                  <a:pt x="16310" y="12935"/>
                  <a:pt x="16310" y="12935"/>
                </a:cubicBezTo>
                <a:cubicBezTo>
                  <a:pt x="16310" y="12920"/>
                  <a:pt x="16310" y="12920"/>
                  <a:pt x="16310" y="12904"/>
                </a:cubicBezTo>
                <a:cubicBezTo>
                  <a:pt x="16310" y="12904"/>
                  <a:pt x="16301" y="12904"/>
                  <a:pt x="16301" y="12904"/>
                </a:cubicBezTo>
                <a:close/>
                <a:moveTo>
                  <a:pt x="18278" y="13526"/>
                </a:moveTo>
                <a:cubicBezTo>
                  <a:pt x="18278" y="13510"/>
                  <a:pt x="18278" y="13510"/>
                  <a:pt x="18268" y="13510"/>
                </a:cubicBezTo>
                <a:cubicBezTo>
                  <a:pt x="18268" y="13526"/>
                  <a:pt x="18259" y="13526"/>
                  <a:pt x="18268" y="13542"/>
                </a:cubicBezTo>
                <a:cubicBezTo>
                  <a:pt x="18268" y="13542"/>
                  <a:pt x="18268" y="13542"/>
                  <a:pt x="18278" y="13542"/>
                </a:cubicBezTo>
                <a:cubicBezTo>
                  <a:pt x="18278" y="13542"/>
                  <a:pt x="18287" y="13526"/>
                  <a:pt x="18278" y="13526"/>
                </a:cubicBezTo>
                <a:close/>
                <a:moveTo>
                  <a:pt x="18818" y="14505"/>
                </a:moveTo>
                <a:cubicBezTo>
                  <a:pt x="18808" y="14520"/>
                  <a:pt x="18808" y="14520"/>
                  <a:pt x="18808" y="14520"/>
                </a:cubicBezTo>
                <a:cubicBezTo>
                  <a:pt x="18799" y="14536"/>
                  <a:pt x="18808" y="14536"/>
                  <a:pt x="18808" y="14536"/>
                </a:cubicBezTo>
                <a:cubicBezTo>
                  <a:pt x="18818" y="14536"/>
                  <a:pt x="18827" y="14536"/>
                  <a:pt x="18827" y="14520"/>
                </a:cubicBezTo>
                <a:cubicBezTo>
                  <a:pt x="18827" y="14520"/>
                  <a:pt x="18818" y="14520"/>
                  <a:pt x="18818" y="14505"/>
                </a:cubicBezTo>
                <a:close/>
                <a:moveTo>
                  <a:pt x="9354" y="2602"/>
                </a:moveTo>
                <a:cubicBezTo>
                  <a:pt x="9354" y="2602"/>
                  <a:pt x="9354" y="2602"/>
                  <a:pt x="9363" y="2586"/>
                </a:cubicBezTo>
                <a:cubicBezTo>
                  <a:pt x="9363" y="2586"/>
                  <a:pt x="9363" y="2586"/>
                  <a:pt x="9354" y="2586"/>
                </a:cubicBezTo>
                <a:cubicBezTo>
                  <a:pt x="9354" y="2586"/>
                  <a:pt x="9354" y="2586"/>
                  <a:pt x="9345" y="2602"/>
                </a:cubicBezTo>
                <a:cubicBezTo>
                  <a:pt x="9345" y="2602"/>
                  <a:pt x="9354" y="2602"/>
                  <a:pt x="9354" y="2602"/>
                </a:cubicBezTo>
                <a:close/>
                <a:moveTo>
                  <a:pt x="18452" y="15266"/>
                </a:moveTo>
                <a:cubicBezTo>
                  <a:pt x="18452" y="15266"/>
                  <a:pt x="18452" y="15266"/>
                  <a:pt x="18452" y="15266"/>
                </a:cubicBezTo>
                <a:cubicBezTo>
                  <a:pt x="18442" y="15251"/>
                  <a:pt x="18433" y="15266"/>
                  <a:pt x="18433" y="15266"/>
                </a:cubicBezTo>
                <a:cubicBezTo>
                  <a:pt x="18433" y="15282"/>
                  <a:pt x="18442" y="15282"/>
                  <a:pt x="18442" y="15282"/>
                </a:cubicBezTo>
                <a:cubicBezTo>
                  <a:pt x="18452" y="15282"/>
                  <a:pt x="18461" y="15282"/>
                  <a:pt x="18452" y="15266"/>
                </a:cubicBezTo>
                <a:close/>
                <a:moveTo>
                  <a:pt x="20200" y="15468"/>
                </a:moveTo>
                <a:cubicBezTo>
                  <a:pt x="20200" y="15453"/>
                  <a:pt x="20200" y="15453"/>
                  <a:pt x="20200" y="15453"/>
                </a:cubicBezTo>
                <a:cubicBezTo>
                  <a:pt x="20191" y="15453"/>
                  <a:pt x="20181" y="15453"/>
                  <a:pt x="20181" y="15453"/>
                </a:cubicBezTo>
                <a:cubicBezTo>
                  <a:pt x="20181" y="15453"/>
                  <a:pt x="20181" y="15468"/>
                  <a:pt x="20191" y="15468"/>
                </a:cubicBezTo>
                <a:cubicBezTo>
                  <a:pt x="20191" y="15484"/>
                  <a:pt x="20200" y="15468"/>
                  <a:pt x="20200" y="15468"/>
                </a:cubicBezTo>
                <a:close/>
                <a:moveTo>
                  <a:pt x="20181" y="15453"/>
                </a:moveTo>
                <a:cubicBezTo>
                  <a:pt x="20181" y="15437"/>
                  <a:pt x="20181" y="15437"/>
                  <a:pt x="20172" y="15437"/>
                </a:cubicBezTo>
                <a:cubicBezTo>
                  <a:pt x="20172" y="15437"/>
                  <a:pt x="20172" y="15437"/>
                  <a:pt x="20172" y="15437"/>
                </a:cubicBezTo>
                <a:cubicBezTo>
                  <a:pt x="20172" y="15437"/>
                  <a:pt x="20172" y="15437"/>
                  <a:pt x="20172" y="15437"/>
                </a:cubicBezTo>
                <a:cubicBezTo>
                  <a:pt x="20172" y="15453"/>
                  <a:pt x="20181" y="15453"/>
                  <a:pt x="20181" y="15453"/>
                </a:cubicBezTo>
                <a:close/>
                <a:moveTo>
                  <a:pt x="19358" y="16308"/>
                </a:moveTo>
                <a:cubicBezTo>
                  <a:pt x="19358" y="16308"/>
                  <a:pt x="19358" y="16308"/>
                  <a:pt x="19358" y="16308"/>
                </a:cubicBezTo>
                <a:cubicBezTo>
                  <a:pt x="19358" y="16308"/>
                  <a:pt x="19358" y="16308"/>
                  <a:pt x="19358" y="16308"/>
                </a:cubicBezTo>
                <a:cubicBezTo>
                  <a:pt x="19358" y="16308"/>
                  <a:pt x="19358" y="16308"/>
                  <a:pt x="19358" y="16308"/>
                </a:cubicBezTo>
                <a:cubicBezTo>
                  <a:pt x="19358" y="16308"/>
                  <a:pt x="19358" y="16308"/>
                  <a:pt x="19358" y="16308"/>
                </a:cubicBezTo>
                <a:close/>
                <a:moveTo>
                  <a:pt x="19376" y="16276"/>
                </a:moveTo>
                <a:cubicBezTo>
                  <a:pt x="19376" y="16276"/>
                  <a:pt x="19376" y="16276"/>
                  <a:pt x="19376" y="16276"/>
                </a:cubicBezTo>
                <a:cubicBezTo>
                  <a:pt x="19367" y="16292"/>
                  <a:pt x="19367" y="16308"/>
                  <a:pt x="19358" y="16308"/>
                </a:cubicBezTo>
                <a:cubicBezTo>
                  <a:pt x="19367" y="16308"/>
                  <a:pt x="19376" y="16308"/>
                  <a:pt x="19376" y="16308"/>
                </a:cubicBezTo>
                <a:cubicBezTo>
                  <a:pt x="19385" y="16292"/>
                  <a:pt x="19385" y="16292"/>
                  <a:pt x="19376" y="16276"/>
                </a:cubicBezTo>
                <a:close/>
                <a:moveTo>
                  <a:pt x="17573" y="17489"/>
                </a:moveTo>
                <a:cubicBezTo>
                  <a:pt x="17555" y="17489"/>
                  <a:pt x="17555" y="17504"/>
                  <a:pt x="17564" y="17535"/>
                </a:cubicBezTo>
                <a:cubicBezTo>
                  <a:pt x="17573" y="17535"/>
                  <a:pt x="17573" y="17535"/>
                  <a:pt x="17582" y="17535"/>
                </a:cubicBezTo>
                <a:cubicBezTo>
                  <a:pt x="17582" y="17520"/>
                  <a:pt x="17582" y="17504"/>
                  <a:pt x="17582" y="17489"/>
                </a:cubicBezTo>
                <a:cubicBezTo>
                  <a:pt x="17573" y="17489"/>
                  <a:pt x="17573" y="17489"/>
                  <a:pt x="17573" y="17489"/>
                </a:cubicBezTo>
                <a:close/>
                <a:moveTo>
                  <a:pt x="9473" y="1156"/>
                </a:moveTo>
                <a:cubicBezTo>
                  <a:pt x="9473" y="1156"/>
                  <a:pt x="9473" y="1141"/>
                  <a:pt x="9473" y="1141"/>
                </a:cubicBezTo>
                <a:cubicBezTo>
                  <a:pt x="9473" y="1141"/>
                  <a:pt x="9464" y="1156"/>
                  <a:pt x="9464" y="1156"/>
                </a:cubicBezTo>
                <a:cubicBezTo>
                  <a:pt x="9464" y="1172"/>
                  <a:pt x="9473" y="1172"/>
                  <a:pt x="9473" y="1188"/>
                </a:cubicBezTo>
                <a:cubicBezTo>
                  <a:pt x="9473" y="1172"/>
                  <a:pt x="9473" y="1172"/>
                  <a:pt x="9473" y="1156"/>
                </a:cubicBezTo>
                <a:close/>
                <a:moveTo>
                  <a:pt x="12484" y="1125"/>
                </a:moveTo>
                <a:cubicBezTo>
                  <a:pt x="12484" y="1125"/>
                  <a:pt x="12475" y="1125"/>
                  <a:pt x="12475" y="1125"/>
                </a:cubicBezTo>
                <a:cubicBezTo>
                  <a:pt x="12466" y="1125"/>
                  <a:pt x="12466" y="1125"/>
                  <a:pt x="12466" y="1141"/>
                </a:cubicBezTo>
                <a:cubicBezTo>
                  <a:pt x="12475" y="1156"/>
                  <a:pt x="12475" y="1156"/>
                  <a:pt x="12475" y="1172"/>
                </a:cubicBezTo>
                <a:cubicBezTo>
                  <a:pt x="12484" y="1172"/>
                  <a:pt x="12493" y="1172"/>
                  <a:pt x="12493" y="1172"/>
                </a:cubicBezTo>
                <a:cubicBezTo>
                  <a:pt x="12493" y="1156"/>
                  <a:pt x="12493" y="1141"/>
                  <a:pt x="12484" y="1125"/>
                </a:cubicBezTo>
                <a:close/>
                <a:moveTo>
                  <a:pt x="5400" y="2866"/>
                </a:moveTo>
                <a:cubicBezTo>
                  <a:pt x="5400" y="2866"/>
                  <a:pt x="5391" y="2866"/>
                  <a:pt x="5391" y="2881"/>
                </a:cubicBezTo>
                <a:cubicBezTo>
                  <a:pt x="5391" y="2881"/>
                  <a:pt x="5391" y="2897"/>
                  <a:pt x="5400" y="2897"/>
                </a:cubicBezTo>
                <a:cubicBezTo>
                  <a:pt x="5400" y="2912"/>
                  <a:pt x="5409" y="2897"/>
                  <a:pt x="5409" y="2881"/>
                </a:cubicBezTo>
                <a:cubicBezTo>
                  <a:pt x="5409" y="2881"/>
                  <a:pt x="5409" y="2866"/>
                  <a:pt x="5400" y="2866"/>
                </a:cubicBezTo>
                <a:close/>
                <a:moveTo>
                  <a:pt x="13820" y="3192"/>
                </a:moveTo>
                <a:cubicBezTo>
                  <a:pt x="13820" y="3192"/>
                  <a:pt x="13820" y="3177"/>
                  <a:pt x="13820" y="3177"/>
                </a:cubicBezTo>
                <a:cubicBezTo>
                  <a:pt x="13820" y="3177"/>
                  <a:pt x="13820" y="3161"/>
                  <a:pt x="13820" y="3161"/>
                </a:cubicBezTo>
                <a:cubicBezTo>
                  <a:pt x="13811" y="3177"/>
                  <a:pt x="13811" y="3177"/>
                  <a:pt x="13811" y="3177"/>
                </a:cubicBezTo>
                <a:cubicBezTo>
                  <a:pt x="13802" y="3192"/>
                  <a:pt x="13802" y="3192"/>
                  <a:pt x="13811" y="3208"/>
                </a:cubicBezTo>
                <a:cubicBezTo>
                  <a:pt x="13811" y="3208"/>
                  <a:pt x="13820" y="3192"/>
                  <a:pt x="13820" y="3192"/>
                </a:cubicBezTo>
                <a:close/>
                <a:moveTo>
                  <a:pt x="1776" y="4886"/>
                </a:moveTo>
                <a:cubicBezTo>
                  <a:pt x="1776" y="4886"/>
                  <a:pt x="1766" y="4886"/>
                  <a:pt x="1766" y="4902"/>
                </a:cubicBezTo>
                <a:cubicBezTo>
                  <a:pt x="1766" y="4917"/>
                  <a:pt x="1776" y="4917"/>
                  <a:pt x="1785" y="4917"/>
                </a:cubicBezTo>
                <a:cubicBezTo>
                  <a:pt x="1785" y="4917"/>
                  <a:pt x="1785" y="4917"/>
                  <a:pt x="1785" y="4917"/>
                </a:cubicBezTo>
                <a:cubicBezTo>
                  <a:pt x="1785" y="4902"/>
                  <a:pt x="1776" y="4886"/>
                  <a:pt x="1776" y="4886"/>
                </a:cubicBezTo>
                <a:close/>
                <a:moveTo>
                  <a:pt x="10873" y="4964"/>
                </a:moveTo>
                <a:cubicBezTo>
                  <a:pt x="10873" y="4964"/>
                  <a:pt x="10873" y="4964"/>
                  <a:pt x="10873" y="4964"/>
                </a:cubicBezTo>
                <a:cubicBezTo>
                  <a:pt x="10882" y="4948"/>
                  <a:pt x="10882" y="4948"/>
                  <a:pt x="10892" y="4933"/>
                </a:cubicBezTo>
                <a:cubicBezTo>
                  <a:pt x="10882" y="4933"/>
                  <a:pt x="10873" y="4933"/>
                  <a:pt x="10873" y="4948"/>
                </a:cubicBezTo>
                <a:cubicBezTo>
                  <a:pt x="10864" y="4948"/>
                  <a:pt x="10864" y="4964"/>
                  <a:pt x="10873" y="4964"/>
                </a:cubicBezTo>
                <a:close/>
                <a:moveTo>
                  <a:pt x="10892" y="4933"/>
                </a:moveTo>
                <a:cubicBezTo>
                  <a:pt x="10892" y="4933"/>
                  <a:pt x="10892" y="4933"/>
                  <a:pt x="10892" y="4933"/>
                </a:cubicBezTo>
                <a:cubicBezTo>
                  <a:pt x="10892" y="4933"/>
                  <a:pt x="10892" y="4933"/>
                  <a:pt x="10892" y="4933"/>
                </a:cubicBezTo>
                <a:cubicBezTo>
                  <a:pt x="10892" y="4933"/>
                  <a:pt x="10892" y="4933"/>
                  <a:pt x="10892" y="4933"/>
                </a:cubicBezTo>
                <a:cubicBezTo>
                  <a:pt x="10892" y="4933"/>
                  <a:pt x="10892" y="4933"/>
                  <a:pt x="10892" y="4933"/>
                </a:cubicBezTo>
                <a:close/>
                <a:moveTo>
                  <a:pt x="12072" y="5492"/>
                </a:moveTo>
                <a:cubicBezTo>
                  <a:pt x="12072" y="5492"/>
                  <a:pt x="12072" y="5508"/>
                  <a:pt x="12081" y="5508"/>
                </a:cubicBezTo>
                <a:cubicBezTo>
                  <a:pt x="12081" y="5508"/>
                  <a:pt x="12081" y="5508"/>
                  <a:pt x="12081" y="5508"/>
                </a:cubicBezTo>
                <a:cubicBezTo>
                  <a:pt x="12091" y="5492"/>
                  <a:pt x="12081" y="5492"/>
                  <a:pt x="12072" y="5492"/>
                </a:cubicBezTo>
                <a:cubicBezTo>
                  <a:pt x="12072" y="5492"/>
                  <a:pt x="12072" y="5492"/>
                  <a:pt x="12072" y="5492"/>
                </a:cubicBezTo>
                <a:close/>
                <a:moveTo>
                  <a:pt x="6242" y="5632"/>
                </a:moveTo>
                <a:cubicBezTo>
                  <a:pt x="6242" y="5647"/>
                  <a:pt x="6233" y="5647"/>
                  <a:pt x="6233" y="5647"/>
                </a:cubicBezTo>
                <a:cubicBezTo>
                  <a:pt x="6233" y="5663"/>
                  <a:pt x="6242" y="5663"/>
                  <a:pt x="6242" y="5678"/>
                </a:cubicBezTo>
                <a:cubicBezTo>
                  <a:pt x="6242" y="5678"/>
                  <a:pt x="6251" y="5678"/>
                  <a:pt x="6251" y="5663"/>
                </a:cubicBezTo>
                <a:cubicBezTo>
                  <a:pt x="6251" y="5663"/>
                  <a:pt x="6251" y="5647"/>
                  <a:pt x="6251" y="5647"/>
                </a:cubicBezTo>
                <a:cubicBezTo>
                  <a:pt x="6251" y="5632"/>
                  <a:pt x="6242" y="5632"/>
                  <a:pt x="6242" y="5632"/>
                </a:cubicBezTo>
                <a:close/>
                <a:moveTo>
                  <a:pt x="14534" y="1902"/>
                </a:moveTo>
                <a:cubicBezTo>
                  <a:pt x="14534" y="1902"/>
                  <a:pt x="14525" y="1902"/>
                  <a:pt x="14525" y="1918"/>
                </a:cubicBezTo>
                <a:cubicBezTo>
                  <a:pt x="14525" y="1918"/>
                  <a:pt x="14534" y="1933"/>
                  <a:pt x="14534" y="1933"/>
                </a:cubicBezTo>
                <a:cubicBezTo>
                  <a:pt x="14543" y="1933"/>
                  <a:pt x="14543" y="1918"/>
                  <a:pt x="14543" y="1918"/>
                </a:cubicBezTo>
                <a:cubicBezTo>
                  <a:pt x="14543" y="1902"/>
                  <a:pt x="14543" y="1902"/>
                  <a:pt x="14534" y="1902"/>
                </a:cubicBezTo>
                <a:close/>
                <a:moveTo>
                  <a:pt x="19632" y="6766"/>
                </a:moveTo>
                <a:cubicBezTo>
                  <a:pt x="19632" y="6751"/>
                  <a:pt x="19632" y="6751"/>
                  <a:pt x="19632" y="6751"/>
                </a:cubicBezTo>
                <a:cubicBezTo>
                  <a:pt x="19632" y="6751"/>
                  <a:pt x="19623" y="6751"/>
                  <a:pt x="19623" y="6751"/>
                </a:cubicBezTo>
                <a:cubicBezTo>
                  <a:pt x="19623" y="6751"/>
                  <a:pt x="19623" y="6766"/>
                  <a:pt x="19623" y="6766"/>
                </a:cubicBezTo>
                <a:cubicBezTo>
                  <a:pt x="19632" y="6766"/>
                  <a:pt x="19632" y="6766"/>
                  <a:pt x="19632" y="6766"/>
                </a:cubicBezTo>
                <a:close/>
                <a:moveTo>
                  <a:pt x="19001" y="9268"/>
                </a:moveTo>
                <a:cubicBezTo>
                  <a:pt x="19001" y="9253"/>
                  <a:pt x="19001" y="9253"/>
                  <a:pt x="19010" y="9253"/>
                </a:cubicBezTo>
                <a:cubicBezTo>
                  <a:pt x="19001" y="9237"/>
                  <a:pt x="19001" y="9237"/>
                  <a:pt x="19001" y="9222"/>
                </a:cubicBezTo>
                <a:cubicBezTo>
                  <a:pt x="19001" y="9237"/>
                  <a:pt x="18992" y="9237"/>
                  <a:pt x="18992" y="9253"/>
                </a:cubicBezTo>
                <a:cubicBezTo>
                  <a:pt x="18992" y="9253"/>
                  <a:pt x="18992" y="9253"/>
                  <a:pt x="19001" y="9268"/>
                </a:cubicBezTo>
                <a:close/>
                <a:moveTo>
                  <a:pt x="10361" y="9563"/>
                </a:moveTo>
                <a:cubicBezTo>
                  <a:pt x="10361" y="9563"/>
                  <a:pt x="10352" y="9563"/>
                  <a:pt x="10352" y="9548"/>
                </a:cubicBezTo>
                <a:cubicBezTo>
                  <a:pt x="10342" y="9548"/>
                  <a:pt x="10333" y="9563"/>
                  <a:pt x="10333" y="9579"/>
                </a:cubicBezTo>
                <a:cubicBezTo>
                  <a:pt x="10342" y="9579"/>
                  <a:pt x="10342" y="9579"/>
                  <a:pt x="10352" y="9579"/>
                </a:cubicBezTo>
                <a:cubicBezTo>
                  <a:pt x="10352" y="9579"/>
                  <a:pt x="10361" y="9579"/>
                  <a:pt x="10361" y="9563"/>
                </a:cubicBezTo>
                <a:close/>
                <a:moveTo>
                  <a:pt x="11926" y="10045"/>
                </a:moveTo>
                <a:cubicBezTo>
                  <a:pt x="11935" y="10030"/>
                  <a:pt x="11935" y="10030"/>
                  <a:pt x="11935" y="10030"/>
                </a:cubicBezTo>
                <a:cubicBezTo>
                  <a:pt x="11944" y="10030"/>
                  <a:pt x="11944" y="10014"/>
                  <a:pt x="11944" y="10014"/>
                </a:cubicBezTo>
                <a:cubicBezTo>
                  <a:pt x="11944" y="10014"/>
                  <a:pt x="11935" y="9998"/>
                  <a:pt x="11935" y="9998"/>
                </a:cubicBezTo>
                <a:cubicBezTo>
                  <a:pt x="11926" y="9998"/>
                  <a:pt x="11926" y="10014"/>
                  <a:pt x="11926" y="10030"/>
                </a:cubicBezTo>
                <a:cubicBezTo>
                  <a:pt x="11926" y="10030"/>
                  <a:pt x="11926" y="10030"/>
                  <a:pt x="11926" y="10045"/>
                </a:cubicBezTo>
                <a:close/>
                <a:moveTo>
                  <a:pt x="4412" y="10791"/>
                </a:moveTo>
                <a:cubicBezTo>
                  <a:pt x="4412" y="10791"/>
                  <a:pt x="4412" y="10791"/>
                  <a:pt x="4412" y="10791"/>
                </a:cubicBezTo>
                <a:cubicBezTo>
                  <a:pt x="4412" y="10791"/>
                  <a:pt x="4412" y="10791"/>
                  <a:pt x="4412" y="10791"/>
                </a:cubicBezTo>
                <a:cubicBezTo>
                  <a:pt x="4412" y="10791"/>
                  <a:pt x="4412" y="10791"/>
                  <a:pt x="4412" y="10791"/>
                </a:cubicBezTo>
                <a:cubicBezTo>
                  <a:pt x="4412" y="10791"/>
                  <a:pt x="4412" y="10791"/>
                  <a:pt x="4412" y="10791"/>
                </a:cubicBezTo>
                <a:close/>
                <a:moveTo>
                  <a:pt x="4421" y="10822"/>
                </a:moveTo>
                <a:cubicBezTo>
                  <a:pt x="4430" y="10822"/>
                  <a:pt x="4439" y="10822"/>
                  <a:pt x="4439" y="10807"/>
                </a:cubicBezTo>
                <a:cubicBezTo>
                  <a:pt x="4439" y="10807"/>
                  <a:pt x="4439" y="10791"/>
                  <a:pt x="4430" y="10791"/>
                </a:cubicBezTo>
                <a:cubicBezTo>
                  <a:pt x="4430" y="10791"/>
                  <a:pt x="4421" y="10791"/>
                  <a:pt x="4412" y="10791"/>
                </a:cubicBezTo>
                <a:cubicBezTo>
                  <a:pt x="4412" y="10807"/>
                  <a:pt x="4421" y="10807"/>
                  <a:pt x="4421" y="10822"/>
                </a:cubicBezTo>
                <a:close/>
                <a:moveTo>
                  <a:pt x="5592" y="2477"/>
                </a:moveTo>
                <a:cubicBezTo>
                  <a:pt x="5592" y="2477"/>
                  <a:pt x="5592" y="2477"/>
                  <a:pt x="5592" y="2477"/>
                </a:cubicBezTo>
                <a:cubicBezTo>
                  <a:pt x="5592" y="2477"/>
                  <a:pt x="5592" y="2477"/>
                  <a:pt x="5592" y="2477"/>
                </a:cubicBezTo>
                <a:cubicBezTo>
                  <a:pt x="5583" y="2477"/>
                  <a:pt x="5592" y="2477"/>
                  <a:pt x="5592" y="2477"/>
                </a:cubicBezTo>
                <a:close/>
                <a:moveTo>
                  <a:pt x="4897" y="2493"/>
                </a:moveTo>
                <a:cubicBezTo>
                  <a:pt x="4897" y="2493"/>
                  <a:pt x="4897" y="2493"/>
                  <a:pt x="4897" y="2493"/>
                </a:cubicBezTo>
                <a:cubicBezTo>
                  <a:pt x="4897" y="2493"/>
                  <a:pt x="4897" y="2493"/>
                  <a:pt x="4897" y="2493"/>
                </a:cubicBezTo>
                <a:cubicBezTo>
                  <a:pt x="4887" y="2493"/>
                  <a:pt x="4887" y="2493"/>
                  <a:pt x="4897" y="2493"/>
                </a:cubicBezTo>
                <a:close/>
                <a:moveTo>
                  <a:pt x="18287" y="6238"/>
                </a:moveTo>
                <a:cubicBezTo>
                  <a:pt x="18287" y="6253"/>
                  <a:pt x="18296" y="6253"/>
                  <a:pt x="18296" y="6253"/>
                </a:cubicBezTo>
                <a:cubicBezTo>
                  <a:pt x="18296" y="6253"/>
                  <a:pt x="18296" y="6238"/>
                  <a:pt x="18296" y="6238"/>
                </a:cubicBezTo>
                <a:cubicBezTo>
                  <a:pt x="18296" y="6238"/>
                  <a:pt x="18296" y="6222"/>
                  <a:pt x="18296" y="6222"/>
                </a:cubicBezTo>
                <a:cubicBezTo>
                  <a:pt x="18296" y="6238"/>
                  <a:pt x="18287" y="6238"/>
                  <a:pt x="18287" y="6238"/>
                </a:cubicBezTo>
                <a:close/>
                <a:moveTo>
                  <a:pt x="14205" y="2679"/>
                </a:moveTo>
                <a:cubicBezTo>
                  <a:pt x="14205" y="2664"/>
                  <a:pt x="14205" y="2664"/>
                  <a:pt x="14205" y="2664"/>
                </a:cubicBezTo>
                <a:cubicBezTo>
                  <a:pt x="14205" y="2664"/>
                  <a:pt x="14205" y="2664"/>
                  <a:pt x="14205" y="2679"/>
                </a:cubicBezTo>
                <a:cubicBezTo>
                  <a:pt x="14205" y="2679"/>
                  <a:pt x="14205" y="2679"/>
                  <a:pt x="14205" y="2679"/>
                </a:cubicBezTo>
                <a:close/>
                <a:moveTo>
                  <a:pt x="14196" y="2773"/>
                </a:moveTo>
                <a:cubicBezTo>
                  <a:pt x="14196" y="2757"/>
                  <a:pt x="14196" y="2757"/>
                  <a:pt x="14196" y="2757"/>
                </a:cubicBezTo>
                <a:cubicBezTo>
                  <a:pt x="14196" y="2773"/>
                  <a:pt x="14196" y="2773"/>
                  <a:pt x="14196" y="2773"/>
                </a:cubicBezTo>
                <a:close/>
                <a:moveTo>
                  <a:pt x="2938" y="2804"/>
                </a:moveTo>
                <a:cubicBezTo>
                  <a:pt x="2938" y="2804"/>
                  <a:pt x="2938" y="2804"/>
                  <a:pt x="2938" y="2804"/>
                </a:cubicBezTo>
                <a:cubicBezTo>
                  <a:pt x="2938" y="2804"/>
                  <a:pt x="2938" y="2804"/>
                  <a:pt x="2938" y="2804"/>
                </a:cubicBezTo>
                <a:cubicBezTo>
                  <a:pt x="2938" y="2804"/>
                  <a:pt x="2938" y="2804"/>
                  <a:pt x="2938" y="2804"/>
                </a:cubicBezTo>
                <a:cubicBezTo>
                  <a:pt x="2938" y="2804"/>
                  <a:pt x="2938" y="2804"/>
                  <a:pt x="2938" y="2804"/>
                </a:cubicBezTo>
                <a:close/>
                <a:moveTo>
                  <a:pt x="2956" y="2804"/>
                </a:moveTo>
                <a:cubicBezTo>
                  <a:pt x="2956" y="2804"/>
                  <a:pt x="2956" y="2788"/>
                  <a:pt x="2956" y="2788"/>
                </a:cubicBezTo>
                <a:cubicBezTo>
                  <a:pt x="2956" y="2788"/>
                  <a:pt x="2947" y="2788"/>
                  <a:pt x="2947" y="2788"/>
                </a:cubicBezTo>
                <a:cubicBezTo>
                  <a:pt x="2938" y="2788"/>
                  <a:pt x="2938" y="2804"/>
                  <a:pt x="2938" y="2804"/>
                </a:cubicBezTo>
                <a:cubicBezTo>
                  <a:pt x="2938" y="2804"/>
                  <a:pt x="2947" y="2804"/>
                  <a:pt x="2947" y="2804"/>
                </a:cubicBezTo>
                <a:cubicBezTo>
                  <a:pt x="2956" y="2804"/>
                  <a:pt x="2956" y="2804"/>
                  <a:pt x="2956" y="2804"/>
                </a:cubicBezTo>
                <a:close/>
                <a:moveTo>
                  <a:pt x="13921" y="2804"/>
                </a:moveTo>
                <a:cubicBezTo>
                  <a:pt x="13921" y="2804"/>
                  <a:pt x="13921" y="2819"/>
                  <a:pt x="13930" y="2819"/>
                </a:cubicBezTo>
                <a:cubicBezTo>
                  <a:pt x="13930" y="2819"/>
                  <a:pt x="13930" y="2819"/>
                  <a:pt x="13939" y="2819"/>
                </a:cubicBezTo>
                <a:cubicBezTo>
                  <a:pt x="13939" y="2804"/>
                  <a:pt x="13939" y="2804"/>
                  <a:pt x="13930" y="2788"/>
                </a:cubicBezTo>
                <a:cubicBezTo>
                  <a:pt x="13930" y="2788"/>
                  <a:pt x="13921" y="2804"/>
                  <a:pt x="13921" y="2804"/>
                </a:cubicBezTo>
                <a:close/>
                <a:moveTo>
                  <a:pt x="10416" y="9517"/>
                </a:moveTo>
                <a:cubicBezTo>
                  <a:pt x="10416" y="9517"/>
                  <a:pt x="10416" y="9517"/>
                  <a:pt x="10416" y="9517"/>
                </a:cubicBezTo>
                <a:cubicBezTo>
                  <a:pt x="10406" y="9517"/>
                  <a:pt x="10406" y="9517"/>
                  <a:pt x="10406" y="9517"/>
                </a:cubicBezTo>
                <a:cubicBezTo>
                  <a:pt x="10397" y="9517"/>
                  <a:pt x="10397" y="9517"/>
                  <a:pt x="10406" y="9532"/>
                </a:cubicBezTo>
                <a:cubicBezTo>
                  <a:pt x="10406" y="9532"/>
                  <a:pt x="10416" y="9532"/>
                  <a:pt x="10416" y="9517"/>
                </a:cubicBezTo>
                <a:close/>
                <a:moveTo>
                  <a:pt x="6022" y="4389"/>
                </a:moveTo>
                <a:cubicBezTo>
                  <a:pt x="6022" y="4373"/>
                  <a:pt x="6022" y="4373"/>
                  <a:pt x="6022" y="4373"/>
                </a:cubicBezTo>
                <a:cubicBezTo>
                  <a:pt x="6022" y="4389"/>
                  <a:pt x="6022" y="4389"/>
                  <a:pt x="6022" y="4389"/>
                </a:cubicBezTo>
                <a:close/>
                <a:moveTo>
                  <a:pt x="12475" y="986"/>
                </a:moveTo>
                <a:cubicBezTo>
                  <a:pt x="12475" y="970"/>
                  <a:pt x="12475" y="970"/>
                  <a:pt x="12475" y="970"/>
                </a:cubicBezTo>
                <a:cubicBezTo>
                  <a:pt x="12466" y="970"/>
                  <a:pt x="12466" y="970"/>
                  <a:pt x="12466" y="970"/>
                </a:cubicBezTo>
                <a:cubicBezTo>
                  <a:pt x="12466" y="986"/>
                  <a:pt x="12466" y="986"/>
                  <a:pt x="12466" y="1001"/>
                </a:cubicBezTo>
                <a:cubicBezTo>
                  <a:pt x="12475" y="1001"/>
                  <a:pt x="12475" y="986"/>
                  <a:pt x="12475" y="986"/>
                </a:cubicBezTo>
                <a:close/>
                <a:moveTo>
                  <a:pt x="18488" y="10123"/>
                </a:moveTo>
                <a:cubicBezTo>
                  <a:pt x="18488" y="10123"/>
                  <a:pt x="18488" y="10123"/>
                  <a:pt x="18488" y="10123"/>
                </a:cubicBezTo>
                <a:cubicBezTo>
                  <a:pt x="18488" y="10123"/>
                  <a:pt x="18479" y="10123"/>
                  <a:pt x="18479" y="10123"/>
                </a:cubicBezTo>
                <a:cubicBezTo>
                  <a:pt x="18479" y="10123"/>
                  <a:pt x="18479" y="10123"/>
                  <a:pt x="18479" y="10138"/>
                </a:cubicBezTo>
                <a:cubicBezTo>
                  <a:pt x="18488" y="10138"/>
                  <a:pt x="18488" y="10138"/>
                  <a:pt x="18488" y="10123"/>
                </a:cubicBezTo>
                <a:close/>
                <a:moveTo>
                  <a:pt x="14141" y="2897"/>
                </a:moveTo>
                <a:cubicBezTo>
                  <a:pt x="14141" y="2897"/>
                  <a:pt x="14150" y="2912"/>
                  <a:pt x="14150" y="2912"/>
                </a:cubicBezTo>
                <a:cubicBezTo>
                  <a:pt x="14150" y="2912"/>
                  <a:pt x="14150" y="2897"/>
                  <a:pt x="14150" y="2897"/>
                </a:cubicBezTo>
                <a:cubicBezTo>
                  <a:pt x="14150" y="2897"/>
                  <a:pt x="14141" y="2897"/>
                  <a:pt x="14141" y="2897"/>
                </a:cubicBezTo>
                <a:close/>
                <a:moveTo>
                  <a:pt x="9189" y="2928"/>
                </a:moveTo>
                <a:cubicBezTo>
                  <a:pt x="9189" y="2944"/>
                  <a:pt x="9189" y="2944"/>
                  <a:pt x="9189" y="2959"/>
                </a:cubicBezTo>
                <a:cubicBezTo>
                  <a:pt x="9207" y="2944"/>
                  <a:pt x="9207" y="2944"/>
                  <a:pt x="9189" y="2928"/>
                </a:cubicBezTo>
                <a:close/>
                <a:moveTo>
                  <a:pt x="5638" y="1219"/>
                </a:moveTo>
                <a:cubicBezTo>
                  <a:pt x="5647" y="1219"/>
                  <a:pt x="5647" y="1219"/>
                  <a:pt x="5647" y="1203"/>
                </a:cubicBezTo>
                <a:cubicBezTo>
                  <a:pt x="5647" y="1203"/>
                  <a:pt x="5638" y="1219"/>
                  <a:pt x="5638" y="1219"/>
                </a:cubicBezTo>
                <a:cubicBezTo>
                  <a:pt x="5638" y="1219"/>
                  <a:pt x="5638" y="1219"/>
                  <a:pt x="5638" y="1219"/>
                </a:cubicBezTo>
                <a:close/>
                <a:moveTo>
                  <a:pt x="13884" y="3254"/>
                </a:moveTo>
                <a:cubicBezTo>
                  <a:pt x="13884" y="3254"/>
                  <a:pt x="13875" y="3254"/>
                  <a:pt x="13875" y="3254"/>
                </a:cubicBezTo>
                <a:cubicBezTo>
                  <a:pt x="13875" y="3254"/>
                  <a:pt x="13875" y="3254"/>
                  <a:pt x="13875" y="3254"/>
                </a:cubicBezTo>
                <a:cubicBezTo>
                  <a:pt x="13875" y="3254"/>
                  <a:pt x="13875" y="3254"/>
                  <a:pt x="13875" y="3270"/>
                </a:cubicBezTo>
                <a:cubicBezTo>
                  <a:pt x="13884" y="3270"/>
                  <a:pt x="13884" y="3254"/>
                  <a:pt x="13884" y="3254"/>
                </a:cubicBezTo>
                <a:close/>
                <a:moveTo>
                  <a:pt x="9427" y="1250"/>
                </a:moveTo>
                <a:cubicBezTo>
                  <a:pt x="9427" y="1250"/>
                  <a:pt x="9427" y="1250"/>
                  <a:pt x="9427" y="1250"/>
                </a:cubicBezTo>
                <a:cubicBezTo>
                  <a:pt x="9427" y="1234"/>
                  <a:pt x="9418" y="1234"/>
                  <a:pt x="9418" y="1234"/>
                </a:cubicBezTo>
                <a:cubicBezTo>
                  <a:pt x="9418" y="1234"/>
                  <a:pt x="9418" y="1250"/>
                  <a:pt x="9418" y="1250"/>
                </a:cubicBezTo>
                <a:cubicBezTo>
                  <a:pt x="9418" y="1265"/>
                  <a:pt x="9427" y="1265"/>
                  <a:pt x="9427" y="1250"/>
                </a:cubicBezTo>
                <a:close/>
                <a:moveTo>
                  <a:pt x="9418" y="1234"/>
                </a:moveTo>
                <a:cubicBezTo>
                  <a:pt x="9418" y="1234"/>
                  <a:pt x="9418" y="1219"/>
                  <a:pt x="9418" y="1219"/>
                </a:cubicBezTo>
                <a:cubicBezTo>
                  <a:pt x="9418" y="1219"/>
                  <a:pt x="9418" y="1219"/>
                  <a:pt x="9418" y="1219"/>
                </a:cubicBezTo>
                <a:cubicBezTo>
                  <a:pt x="9418" y="1219"/>
                  <a:pt x="9418" y="1219"/>
                  <a:pt x="9418" y="1234"/>
                </a:cubicBezTo>
                <a:cubicBezTo>
                  <a:pt x="9418" y="1234"/>
                  <a:pt x="9418" y="1234"/>
                  <a:pt x="9418" y="1234"/>
                </a:cubicBezTo>
                <a:close/>
                <a:moveTo>
                  <a:pt x="13216" y="4435"/>
                </a:moveTo>
                <a:cubicBezTo>
                  <a:pt x="13225" y="4420"/>
                  <a:pt x="13225" y="4420"/>
                  <a:pt x="13225" y="4420"/>
                </a:cubicBezTo>
                <a:cubicBezTo>
                  <a:pt x="13216" y="4420"/>
                  <a:pt x="13216" y="4420"/>
                  <a:pt x="13216" y="4420"/>
                </a:cubicBezTo>
                <a:lnTo>
                  <a:pt x="13216" y="4435"/>
                </a:lnTo>
                <a:close/>
                <a:moveTo>
                  <a:pt x="5016" y="3472"/>
                </a:moveTo>
                <a:cubicBezTo>
                  <a:pt x="5016" y="3472"/>
                  <a:pt x="5016" y="3456"/>
                  <a:pt x="5016" y="3456"/>
                </a:cubicBezTo>
                <a:cubicBezTo>
                  <a:pt x="5016" y="3456"/>
                  <a:pt x="5016" y="3456"/>
                  <a:pt x="5016" y="3456"/>
                </a:cubicBezTo>
                <a:cubicBezTo>
                  <a:pt x="5016" y="3456"/>
                  <a:pt x="5006" y="3456"/>
                  <a:pt x="5006" y="3456"/>
                </a:cubicBezTo>
                <a:cubicBezTo>
                  <a:pt x="5006" y="3472"/>
                  <a:pt x="5016" y="3472"/>
                  <a:pt x="5016" y="3472"/>
                </a:cubicBezTo>
                <a:close/>
                <a:moveTo>
                  <a:pt x="6013" y="1452"/>
                </a:moveTo>
                <a:cubicBezTo>
                  <a:pt x="6013" y="1436"/>
                  <a:pt x="6013" y="1436"/>
                  <a:pt x="6013" y="1436"/>
                </a:cubicBezTo>
                <a:cubicBezTo>
                  <a:pt x="6004" y="1436"/>
                  <a:pt x="6004" y="1421"/>
                  <a:pt x="6004" y="1421"/>
                </a:cubicBezTo>
                <a:cubicBezTo>
                  <a:pt x="6004" y="1421"/>
                  <a:pt x="6004" y="1436"/>
                  <a:pt x="6004" y="1436"/>
                </a:cubicBezTo>
                <a:cubicBezTo>
                  <a:pt x="6004" y="1452"/>
                  <a:pt x="6004" y="1452"/>
                  <a:pt x="6013" y="1452"/>
                </a:cubicBezTo>
                <a:close/>
                <a:moveTo>
                  <a:pt x="12429" y="1483"/>
                </a:moveTo>
                <a:cubicBezTo>
                  <a:pt x="12420" y="1483"/>
                  <a:pt x="12420" y="1483"/>
                  <a:pt x="12411" y="1467"/>
                </a:cubicBezTo>
                <a:cubicBezTo>
                  <a:pt x="12411" y="1467"/>
                  <a:pt x="12402" y="1467"/>
                  <a:pt x="12402" y="1467"/>
                </a:cubicBezTo>
                <a:cubicBezTo>
                  <a:pt x="12402" y="1483"/>
                  <a:pt x="12402" y="1483"/>
                  <a:pt x="12402" y="1498"/>
                </a:cubicBezTo>
                <a:cubicBezTo>
                  <a:pt x="12402" y="1498"/>
                  <a:pt x="12411" y="1498"/>
                  <a:pt x="12411" y="1498"/>
                </a:cubicBezTo>
                <a:cubicBezTo>
                  <a:pt x="12420" y="1498"/>
                  <a:pt x="12420" y="1483"/>
                  <a:pt x="12429" y="1483"/>
                </a:cubicBezTo>
                <a:close/>
                <a:moveTo>
                  <a:pt x="12402" y="1498"/>
                </a:moveTo>
                <a:cubicBezTo>
                  <a:pt x="12402" y="1498"/>
                  <a:pt x="12402" y="1498"/>
                  <a:pt x="12402" y="1498"/>
                </a:cubicBezTo>
                <a:cubicBezTo>
                  <a:pt x="12393" y="1498"/>
                  <a:pt x="12393" y="1498"/>
                  <a:pt x="12393" y="1498"/>
                </a:cubicBezTo>
                <a:cubicBezTo>
                  <a:pt x="12393" y="1498"/>
                  <a:pt x="12402" y="1498"/>
                  <a:pt x="12402" y="1498"/>
                </a:cubicBezTo>
                <a:cubicBezTo>
                  <a:pt x="12402" y="1498"/>
                  <a:pt x="12402" y="1498"/>
                  <a:pt x="12402" y="1498"/>
                </a:cubicBezTo>
                <a:close/>
                <a:moveTo>
                  <a:pt x="18561" y="10138"/>
                </a:moveTo>
                <a:cubicBezTo>
                  <a:pt x="18561" y="10154"/>
                  <a:pt x="18561" y="10169"/>
                  <a:pt x="18571" y="10185"/>
                </a:cubicBezTo>
                <a:cubicBezTo>
                  <a:pt x="18571" y="10169"/>
                  <a:pt x="18571" y="10154"/>
                  <a:pt x="18561" y="10138"/>
                </a:cubicBezTo>
                <a:close/>
                <a:moveTo>
                  <a:pt x="6279" y="1560"/>
                </a:moveTo>
                <a:cubicBezTo>
                  <a:pt x="6279" y="1545"/>
                  <a:pt x="6288" y="1545"/>
                  <a:pt x="6279" y="1545"/>
                </a:cubicBezTo>
                <a:cubicBezTo>
                  <a:pt x="6279" y="1545"/>
                  <a:pt x="6279" y="1529"/>
                  <a:pt x="6269" y="1529"/>
                </a:cubicBezTo>
                <a:cubicBezTo>
                  <a:pt x="6279" y="1545"/>
                  <a:pt x="6269" y="1545"/>
                  <a:pt x="6279" y="1560"/>
                </a:cubicBezTo>
                <a:close/>
                <a:moveTo>
                  <a:pt x="20300" y="14707"/>
                </a:moveTo>
                <a:cubicBezTo>
                  <a:pt x="20291" y="14691"/>
                  <a:pt x="20282" y="14676"/>
                  <a:pt x="20273" y="14676"/>
                </a:cubicBezTo>
                <a:cubicBezTo>
                  <a:pt x="20282" y="14707"/>
                  <a:pt x="20291" y="14707"/>
                  <a:pt x="20300" y="14707"/>
                </a:cubicBezTo>
                <a:close/>
                <a:moveTo>
                  <a:pt x="20300" y="14707"/>
                </a:moveTo>
                <a:cubicBezTo>
                  <a:pt x="20309" y="14707"/>
                  <a:pt x="20309" y="14707"/>
                  <a:pt x="20309" y="14707"/>
                </a:cubicBezTo>
                <a:cubicBezTo>
                  <a:pt x="20309" y="14707"/>
                  <a:pt x="20309" y="14707"/>
                  <a:pt x="20309" y="14707"/>
                </a:cubicBezTo>
                <a:cubicBezTo>
                  <a:pt x="20309" y="14707"/>
                  <a:pt x="20309" y="14707"/>
                  <a:pt x="20309" y="14707"/>
                </a:cubicBezTo>
                <a:cubicBezTo>
                  <a:pt x="20309" y="14707"/>
                  <a:pt x="20309" y="14707"/>
                  <a:pt x="20300" y="14707"/>
                </a:cubicBezTo>
                <a:close/>
                <a:moveTo>
                  <a:pt x="11011" y="1623"/>
                </a:moveTo>
                <a:cubicBezTo>
                  <a:pt x="11011" y="1623"/>
                  <a:pt x="11001" y="1607"/>
                  <a:pt x="11001" y="1607"/>
                </a:cubicBezTo>
                <a:cubicBezTo>
                  <a:pt x="11001" y="1607"/>
                  <a:pt x="10992" y="1607"/>
                  <a:pt x="10992" y="1607"/>
                </a:cubicBezTo>
                <a:cubicBezTo>
                  <a:pt x="10992" y="1623"/>
                  <a:pt x="10992" y="1623"/>
                  <a:pt x="11001" y="1623"/>
                </a:cubicBezTo>
                <a:cubicBezTo>
                  <a:pt x="11001" y="1638"/>
                  <a:pt x="11011" y="1623"/>
                  <a:pt x="11011" y="1623"/>
                </a:cubicBezTo>
                <a:close/>
                <a:moveTo>
                  <a:pt x="10992" y="1607"/>
                </a:moveTo>
                <a:cubicBezTo>
                  <a:pt x="10992" y="1607"/>
                  <a:pt x="10992" y="1607"/>
                  <a:pt x="10992" y="1607"/>
                </a:cubicBezTo>
                <a:cubicBezTo>
                  <a:pt x="10983" y="1607"/>
                  <a:pt x="10983" y="1607"/>
                  <a:pt x="10983" y="1607"/>
                </a:cubicBezTo>
                <a:cubicBezTo>
                  <a:pt x="10983" y="1607"/>
                  <a:pt x="10983" y="1607"/>
                  <a:pt x="10983" y="1607"/>
                </a:cubicBezTo>
                <a:cubicBezTo>
                  <a:pt x="10983" y="1607"/>
                  <a:pt x="10992" y="1607"/>
                  <a:pt x="10992" y="1607"/>
                </a:cubicBezTo>
                <a:close/>
                <a:moveTo>
                  <a:pt x="16639" y="1638"/>
                </a:moveTo>
                <a:cubicBezTo>
                  <a:pt x="16639" y="1638"/>
                  <a:pt x="16630" y="1638"/>
                  <a:pt x="16630" y="1654"/>
                </a:cubicBezTo>
                <a:cubicBezTo>
                  <a:pt x="16630" y="1654"/>
                  <a:pt x="16630" y="1654"/>
                  <a:pt x="16630" y="1669"/>
                </a:cubicBezTo>
                <a:cubicBezTo>
                  <a:pt x="16639" y="1669"/>
                  <a:pt x="16639" y="1669"/>
                  <a:pt x="16648" y="1669"/>
                </a:cubicBezTo>
                <a:cubicBezTo>
                  <a:pt x="16648" y="1654"/>
                  <a:pt x="16648" y="1638"/>
                  <a:pt x="16639" y="1638"/>
                </a:cubicBezTo>
                <a:close/>
                <a:moveTo>
                  <a:pt x="16648" y="1669"/>
                </a:moveTo>
                <a:cubicBezTo>
                  <a:pt x="16648" y="1669"/>
                  <a:pt x="16648" y="1669"/>
                  <a:pt x="16648" y="1669"/>
                </a:cubicBezTo>
                <a:cubicBezTo>
                  <a:pt x="16648" y="1669"/>
                  <a:pt x="16648" y="1669"/>
                  <a:pt x="16648" y="1669"/>
                </a:cubicBezTo>
                <a:cubicBezTo>
                  <a:pt x="16648" y="1669"/>
                  <a:pt x="16648" y="1669"/>
                  <a:pt x="16648" y="1669"/>
                </a:cubicBezTo>
                <a:cubicBezTo>
                  <a:pt x="16648" y="1669"/>
                  <a:pt x="16648" y="1669"/>
                  <a:pt x="16648" y="1669"/>
                </a:cubicBezTo>
                <a:close/>
                <a:moveTo>
                  <a:pt x="4906" y="3705"/>
                </a:moveTo>
                <a:cubicBezTo>
                  <a:pt x="4906" y="3705"/>
                  <a:pt x="4906" y="3705"/>
                  <a:pt x="4906" y="3705"/>
                </a:cubicBezTo>
                <a:cubicBezTo>
                  <a:pt x="4906" y="3705"/>
                  <a:pt x="4906" y="3705"/>
                  <a:pt x="4906" y="3705"/>
                </a:cubicBezTo>
                <a:cubicBezTo>
                  <a:pt x="4906" y="3705"/>
                  <a:pt x="4906" y="3705"/>
                  <a:pt x="4906" y="3705"/>
                </a:cubicBezTo>
                <a:cubicBezTo>
                  <a:pt x="4906" y="3705"/>
                  <a:pt x="4906" y="3705"/>
                  <a:pt x="4906" y="3705"/>
                </a:cubicBezTo>
                <a:close/>
                <a:moveTo>
                  <a:pt x="4906" y="3736"/>
                </a:moveTo>
                <a:cubicBezTo>
                  <a:pt x="4906" y="3736"/>
                  <a:pt x="4906" y="3736"/>
                  <a:pt x="4906" y="3720"/>
                </a:cubicBezTo>
                <a:cubicBezTo>
                  <a:pt x="4906" y="3720"/>
                  <a:pt x="4906" y="3720"/>
                  <a:pt x="4906" y="3705"/>
                </a:cubicBezTo>
                <a:cubicBezTo>
                  <a:pt x="4906" y="3705"/>
                  <a:pt x="4897" y="3720"/>
                  <a:pt x="4897" y="3720"/>
                </a:cubicBezTo>
                <a:cubicBezTo>
                  <a:pt x="4897" y="3736"/>
                  <a:pt x="4897" y="3736"/>
                  <a:pt x="4906" y="3736"/>
                </a:cubicBezTo>
                <a:close/>
                <a:moveTo>
                  <a:pt x="9976" y="6720"/>
                </a:moveTo>
                <a:cubicBezTo>
                  <a:pt x="9967" y="6704"/>
                  <a:pt x="9967" y="6704"/>
                  <a:pt x="9967" y="6720"/>
                </a:cubicBezTo>
                <a:cubicBezTo>
                  <a:pt x="9967" y="6720"/>
                  <a:pt x="9967" y="6735"/>
                  <a:pt x="9967" y="6735"/>
                </a:cubicBezTo>
                <a:cubicBezTo>
                  <a:pt x="9967" y="6735"/>
                  <a:pt x="9967" y="6720"/>
                  <a:pt x="9976" y="6720"/>
                </a:cubicBezTo>
                <a:close/>
                <a:moveTo>
                  <a:pt x="6187" y="12516"/>
                </a:moveTo>
                <a:cubicBezTo>
                  <a:pt x="6187" y="12516"/>
                  <a:pt x="6187" y="12516"/>
                  <a:pt x="6187" y="12500"/>
                </a:cubicBezTo>
                <a:cubicBezTo>
                  <a:pt x="6187" y="12500"/>
                  <a:pt x="6187" y="12500"/>
                  <a:pt x="6187" y="12500"/>
                </a:cubicBezTo>
                <a:cubicBezTo>
                  <a:pt x="6187" y="12500"/>
                  <a:pt x="6178" y="12500"/>
                  <a:pt x="6178" y="12500"/>
                </a:cubicBezTo>
                <a:cubicBezTo>
                  <a:pt x="6178" y="12516"/>
                  <a:pt x="6178" y="12516"/>
                  <a:pt x="6187" y="12516"/>
                </a:cubicBezTo>
                <a:close/>
                <a:moveTo>
                  <a:pt x="11486" y="9812"/>
                </a:moveTo>
                <a:cubicBezTo>
                  <a:pt x="11486" y="9812"/>
                  <a:pt x="11486" y="9812"/>
                  <a:pt x="11486" y="9812"/>
                </a:cubicBezTo>
                <a:cubicBezTo>
                  <a:pt x="11486" y="9812"/>
                  <a:pt x="11486" y="9812"/>
                  <a:pt x="11486" y="9812"/>
                </a:cubicBezTo>
                <a:cubicBezTo>
                  <a:pt x="11486" y="9812"/>
                  <a:pt x="11486" y="9812"/>
                  <a:pt x="11486" y="9796"/>
                </a:cubicBezTo>
                <a:cubicBezTo>
                  <a:pt x="11486" y="9812"/>
                  <a:pt x="11486" y="9812"/>
                  <a:pt x="11486" y="9812"/>
                </a:cubicBezTo>
                <a:close/>
                <a:moveTo>
                  <a:pt x="11468" y="9812"/>
                </a:moveTo>
                <a:cubicBezTo>
                  <a:pt x="11468" y="9812"/>
                  <a:pt x="11477" y="9828"/>
                  <a:pt x="11477" y="9828"/>
                </a:cubicBezTo>
                <a:cubicBezTo>
                  <a:pt x="11477" y="9812"/>
                  <a:pt x="11477" y="9812"/>
                  <a:pt x="11486" y="9812"/>
                </a:cubicBezTo>
                <a:cubicBezTo>
                  <a:pt x="11477" y="9812"/>
                  <a:pt x="11468" y="9812"/>
                  <a:pt x="11468" y="9812"/>
                </a:cubicBezTo>
                <a:close/>
                <a:moveTo>
                  <a:pt x="18644" y="10465"/>
                </a:moveTo>
                <a:cubicBezTo>
                  <a:pt x="18644" y="10465"/>
                  <a:pt x="18644" y="10465"/>
                  <a:pt x="18644" y="10480"/>
                </a:cubicBezTo>
                <a:cubicBezTo>
                  <a:pt x="18644" y="10465"/>
                  <a:pt x="18653" y="10465"/>
                  <a:pt x="18653" y="10465"/>
                </a:cubicBezTo>
                <a:cubicBezTo>
                  <a:pt x="18644" y="10449"/>
                  <a:pt x="18644" y="10449"/>
                  <a:pt x="18644" y="10465"/>
                </a:cubicBezTo>
                <a:close/>
                <a:moveTo>
                  <a:pt x="7505" y="3954"/>
                </a:moveTo>
                <a:cubicBezTo>
                  <a:pt x="7505" y="3954"/>
                  <a:pt x="7505" y="3954"/>
                  <a:pt x="7505" y="3954"/>
                </a:cubicBezTo>
                <a:cubicBezTo>
                  <a:pt x="7505" y="3954"/>
                  <a:pt x="7505" y="3954"/>
                  <a:pt x="7505" y="3954"/>
                </a:cubicBezTo>
                <a:cubicBezTo>
                  <a:pt x="7505" y="3954"/>
                  <a:pt x="7505" y="3954"/>
                  <a:pt x="7505" y="3954"/>
                </a:cubicBezTo>
                <a:cubicBezTo>
                  <a:pt x="7505" y="3954"/>
                  <a:pt x="7505" y="3954"/>
                  <a:pt x="7505" y="3954"/>
                </a:cubicBezTo>
                <a:close/>
                <a:moveTo>
                  <a:pt x="7496" y="3923"/>
                </a:moveTo>
                <a:cubicBezTo>
                  <a:pt x="7487" y="3923"/>
                  <a:pt x="7487" y="3938"/>
                  <a:pt x="7478" y="3938"/>
                </a:cubicBezTo>
                <a:cubicBezTo>
                  <a:pt x="7487" y="3938"/>
                  <a:pt x="7487" y="3954"/>
                  <a:pt x="7496" y="3954"/>
                </a:cubicBezTo>
                <a:cubicBezTo>
                  <a:pt x="7496" y="3954"/>
                  <a:pt x="7505" y="3954"/>
                  <a:pt x="7505" y="3954"/>
                </a:cubicBezTo>
                <a:cubicBezTo>
                  <a:pt x="7505" y="3938"/>
                  <a:pt x="7505" y="3938"/>
                  <a:pt x="7505" y="3923"/>
                </a:cubicBezTo>
                <a:cubicBezTo>
                  <a:pt x="7505" y="3923"/>
                  <a:pt x="7496" y="3923"/>
                  <a:pt x="7496" y="3923"/>
                </a:cubicBezTo>
                <a:close/>
                <a:moveTo>
                  <a:pt x="6983" y="2120"/>
                </a:moveTo>
                <a:cubicBezTo>
                  <a:pt x="6983" y="2104"/>
                  <a:pt x="6974" y="2104"/>
                  <a:pt x="6974" y="2104"/>
                </a:cubicBezTo>
                <a:cubicBezTo>
                  <a:pt x="6974" y="2104"/>
                  <a:pt x="6965" y="2104"/>
                  <a:pt x="6965" y="2104"/>
                </a:cubicBezTo>
                <a:cubicBezTo>
                  <a:pt x="6965" y="2120"/>
                  <a:pt x="6974" y="2120"/>
                  <a:pt x="6974" y="2120"/>
                </a:cubicBezTo>
                <a:cubicBezTo>
                  <a:pt x="6983" y="2120"/>
                  <a:pt x="6983" y="2120"/>
                  <a:pt x="6983" y="2120"/>
                </a:cubicBezTo>
                <a:close/>
                <a:moveTo>
                  <a:pt x="11779" y="9905"/>
                </a:moveTo>
                <a:cubicBezTo>
                  <a:pt x="11779" y="9890"/>
                  <a:pt x="11779" y="9890"/>
                  <a:pt x="11779" y="9890"/>
                </a:cubicBezTo>
                <a:cubicBezTo>
                  <a:pt x="11770" y="9905"/>
                  <a:pt x="11770" y="9905"/>
                  <a:pt x="11770" y="9905"/>
                </a:cubicBezTo>
                <a:lnTo>
                  <a:pt x="11779" y="9905"/>
                </a:lnTo>
                <a:close/>
                <a:moveTo>
                  <a:pt x="5318" y="11568"/>
                </a:moveTo>
                <a:cubicBezTo>
                  <a:pt x="5318" y="11568"/>
                  <a:pt x="5318" y="11568"/>
                  <a:pt x="5318" y="11568"/>
                </a:cubicBezTo>
                <a:cubicBezTo>
                  <a:pt x="5318" y="11568"/>
                  <a:pt x="5318" y="11584"/>
                  <a:pt x="5318" y="11584"/>
                </a:cubicBezTo>
                <a:cubicBezTo>
                  <a:pt x="5318" y="11584"/>
                  <a:pt x="5318" y="11568"/>
                  <a:pt x="5318" y="11568"/>
                </a:cubicBezTo>
                <a:cubicBezTo>
                  <a:pt x="5318" y="11568"/>
                  <a:pt x="5318" y="11568"/>
                  <a:pt x="5318" y="11568"/>
                </a:cubicBezTo>
                <a:close/>
                <a:moveTo>
                  <a:pt x="10809" y="9097"/>
                </a:moveTo>
                <a:cubicBezTo>
                  <a:pt x="10809" y="9097"/>
                  <a:pt x="10809" y="9097"/>
                  <a:pt x="10809" y="9097"/>
                </a:cubicBezTo>
                <a:cubicBezTo>
                  <a:pt x="10809" y="9097"/>
                  <a:pt x="10809" y="9097"/>
                  <a:pt x="10809" y="9097"/>
                </a:cubicBezTo>
                <a:cubicBezTo>
                  <a:pt x="10809" y="9097"/>
                  <a:pt x="10809" y="9097"/>
                  <a:pt x="10809" y="9097"/>
                </a:cubicBezTo>
                <a:cubicBezTo>
                  <a:pt x="10809" y="9097"/>
                  <a:pt x="10809" y="9097"/>
                  <a:pt x="10809" y="9097"/>
                </a:cubicBezTo>
                <a:close/>
                <a:moveTo>
                  <a:pt x="10800" y="9113"/>
                </a:moveTo>
                <a:cubicBezTo>
                  <a:pt x="10800" y="9113"/>
                  <a:pt x="10809" y="9097"/>
                  <a:pt x="10809" y="9097"/>
                </a:cubicBezTo>
                <a:cubicBezTo>
                  <a:pt x="10800" y="9097"/>
                  <a:pt x="10800" y="9097"/>
                  <a:pt x="10800" y="9113"/>
                </a:cubicBezTo>
                <a:cubicBezTo>
                  <a:pt x="10800" y="9113"/>
                  <a:pt x="10800" y="9113"/>
                  <a:pt x="10800" y="9113"/>
                </a:cubicBezTo>
                <a:close/>
                <a:moveTo>
                  <a:pt x="11294" y="2260"/>
                </a:moveTo>
                <a:cubicBezTo>
                  <a:pt x="11294" y="2260"/>
                  <a:pt x="11294" y="2275"/>
                  <a:pt x="11303" y="2275"/>
                </a:cubicBezTo>
                <a:cubicBezTo>
                  <a:pt x="11303" y="2275"/>
                  <a:pt x="11303" y="2275"/>
                  <a:pt x="11303" y="2275"/>
                </a:cubicBezTo>
                <a:cubicBezTo>
                  <a:pt x="11313" y="2260"/>
                  <a:pt x="11303" y="2244"/>
                  <a:pt x="11303" y="2244"/>
                </a:cubicBezTo>
                <a:cubicBezTo>
                  <a:pt x="11294" y="2244"/>
                  <a:pt x="11294" y="2260"/>
                  <a:pt x="11294" y="2260"/>
                </a:cubicBezTo>
                <a:close/>
                <a:moveTo>
                  <a:pt x="13994" y="2384"/>
                </a:moveTo>
                <a:cubicBezTo>
                  <a:pt x="13994" y="2384"/>
                  <a:pt x="13994" y="2384"/>
                  <a:pt x="13985" y="2384"/>
                </a:cubicBezTo>
                <a:cubicBezTo>
                  <a:pt x="13985" y="2369"/>
                  <a:pt x="13985" y="2369"/>
                  <a:pt x="13985" y="2369"/>
                </a:cubicBezTo>
                <a:cubicBezTo>
                  <a:pt x="13976" y="2384"/>
                  <a:pt x="13976" y="2384"/>
                  <a:pt x="13985" y="2384"/>
                </a:cubicBezTo>
                <a:cubicBezTo>
                  <a:pt x="13985" y="2400"/>
                  <a:pt x="13985" y="2384"/>
                  <a:pt x="13994" y="2384"/>
                </a:cubicBezTo>
                <a:close/>
                <a:moveTo>
                  <a:pt x="13939" y="2415"/>
                </a:moveTo>
                <a:cubicBezTo>
                  <a:pt x="13939" y="2415"/>
                  <a:pt x="13939" y="2415"/>
                  <a:pt x="13939" y="2415"/>
                </a:cubicBezTo>
                <a:cubicBezTo>
                  <a:pt x="13939" y="2415"/>
                  <a:pt x="13948" y="2415"/>
                  <a:pt x="13948" y="2415"/>
                </a:cubicBezTo>
                <a:cubicBezTo>
                  <a:pt x="13939" y="2400"/>
                  <a:pt x="13939" y="2400"/>
                  <a:pt x="13939" y="2415"/>
                </a:cubicBezTo>
                <a:close/>
                <a:moveTo>
                  <a:pt x="19751" y="12702"/>
                </a:moveTo>
                <a:cubicBezTo>
                  <a:pt x="19742" y="12702"/>
                  <a:pt x="19742" y="12702"/>
                  <a:pt x="19742" y="12702"/>
                </a:cubicBezTo>
                <a:cubicBezTo>
                  <a:pt x="19742" y="12718"/>
                  <a:pt x="19742" y="12718"/>
                  <a:pt x="19742" y="12718"/>
                </a:cubicBezTo>
                <a:cubicBezTo>
                  <a:pt x="19751" y="12702"/>
                  <a:pt x="19751" y="12702"/>
                  <a:pt x="19751" y="12702"/>
                </a:cubicBezTo>
                <a:cubicBezTo>
                  <a:pt x="19751" y="12702"/>
                  <a:pt x="19751" y="12702"/>
                  <a:pt x="19751" y="12702"/>
                </a:cubicBezTo>
                <a:close/>
                <a:moveTo>
                  <a:pt x="9812" y="7217"/>
                </a:moveTo>
                <a:cubicBezTo>
                  <a:pt x="9821" y="7217"/>
                  <a:pt x="9821" y="7217"/>
                  <a:pt x="9821" y="7217"/>
                </a:cubicBezTo>
                <a:cubicBezTo>
                  <a:pt x="9821" y="7217"/>
                  <a:pt x="9821" y="7217"/>
                  <a:pt x="9821" y="7217"/>
                </a:cubicBezTo>
                <a:cubicBezTo>
                  <a:pt x="9821" y="7217"/>
                  <a:pt x="9821" y="7217"/>
                  <a:pt x="9821" y="7217"/>
                </a:cubicBezTo>
                <a:cubicBezTo>
                  <a:pt x="9821" y="7217"/>
                  <a:pt x="9812" y="7217"/>
                  <a:pt x="9812" y="7217"/>
                </a:cubicBezTo>
                <a:close/>
                <a:moveTo>
                  <a:pt x="9802" y="7232"/>
                </a:moveTo>
                <a:cubicBezTo>
                  <a:pt x="9802" y="7232"/>
                  <a:pt x="9802" y="7248"/>
                  <a:pt x="9812" y="7232"/>
                </a:cubicBezTo>
                <a:cubicBezTo>
                  <a:pt x="9812" y="7232"/>
                  <a:pt x="9812" y="7232"/>
                  <a:pt x="9812" y="7217"/>
                </a:cubicBezTo>
                <a:cubicBezTo>
                  <a:pt x="9812" y="7217"/>
                  <a:pt x="9812" y="7217"/>
                  <a:pt x="9802" y="7217"/>
                </a:cubicBezTo>
                <a:cubicBezTo>
                  <a:pt x="9802" y="7217"/>
                  <a:pt x="9802" y="7232"/>
                  <a:pt x="9802" y="7232"/>
                </a:cubicBezTo>
                <a:close/>
                <a:moveTo>
                  <a:pt x="6160" y="12904"/>
                </a:moveTo>
                <a:cubicBezTo>
                  <a:pt x="6169" y="12904"/>
                  <a:pt x="6169" y="12904"/>
                  <a:pt x="6169" y="12889"/>
                </a:cubicBezTo>
                <a:cubicBezTo>
                  <a:pt x="6169" y="12889"/>
                  <a:pt x="6160" y="12889"/>
                  <a:pt x="6160" y="12889"/>
                </a:cubicBezTo>
                <a:cubicBezTo>
                  <a:pt x="6160" y="12889"/>
                  <a:pt x="6160" y="12889"/>
                  <a:pt x="6160" y="12904"/>
                </a:cubicBezTo>
                <a:close/>
                <a:moveTo>
                  <a:pt x="247" y="5880"/>
                </a:moveTo>
                <a:cubicBezTo>
                  <a:pt x="247" y="5880"/>
                  <a:pt x="247" y="5880"/>
                  <a:pt x="247" y="5896"/>
                </a:cubicBezTo>
                <a:cubicBezTo>
                  <a:pt x="247" y="5880"/>
                  <a:pt x="256" y="5880"/>
                  <a:pt x="256" y="5880"/>
                </a:cubicBezTo>
                <a:cubicBezTo>
                  <a:pt x="256" y="5880"/>
                  <a:pt x="256" y="5865"/>
                  <a:pt x="247" y="5865"/>
                </a:cubicBezTo>
                <a:cubicBezTo>
                  <a:pt x="247" y="5865"/>
                  <a:pt x="247" y="5880"/>
                  <a:pt x="247" y="5880"/>
                </a:cubicBezTo>
                <a:close/>
                <a:moveTo>
                  <a:pt x="16301" y="13060"/>
                </a:moveTo>
                <a:cubicBezTo>
                  <a:pt x="16301" y="13060"/>
                  <a:pt x="16301" y="13060"/>
                  <a:pt x="16301" y="13060"/>
                </a:cubicBezTo>
                <a:cubicBezTo>
                  <a:pt x="16310" y="13060"/>
                  <a:pt x="16310" y="13060"/>
                  <a:pt x="16310" y="13060"/>
                </a:cubicBezTo>
                <a:cubicBezTo>
                  <a:pt x="16310" y="13060"/>
                  <a:pt x="16310" y="13044"/>
                  <a:pt x="16301" y="13044"/>
                </a:cubicBezTo>
                <a:cubicBezTo>
                  <a:pt x="16301" y="13044"/>
                  <a:pt x="16301" y="13060"/>
                  <a:pt x="16301" y="13060"/>
                </a:cubicBezTo>
                <a:close/>
                <a:moveTo>
                  <a:pt x="2224" y="5834"/>
                </a:moveTo>
                <a:cubicBezTo>
                  <a:pt x="2224" y="5834"/>
                  <a:pt x="2233" y="5818"/>
                  <a:pt x="2233" y="5818"/>
                </a:cubicBezTo>
                <a:cubicBezTo>
                  <a:pt x="2233" y="5818"/>
                  <a:pt x="2224" y="5803"/>
                  <a:pt x="2224" y="5803"/>
                </a:cubicBezTo>
                <a:cubicBezTo>
                  <a:pt x="2224" y="5803"/>
                  <a:pt x="2224" y="5818"/>
                  <a:pt x="2224" y="5818"/>
                </a:cubicBezTo>
                <a:cubicBezTo>
                  <a:pt x="2215" y="5834"/>
                  <a:pt x="2224" y="5834"/>
                  <a:pt x="2224" y="5834"/>
                </a:cubicBezTo>
                <a:close/>
                <a:moveTo>
                  <a:pt x="17930" y="13355"/>
                </a:moveTo>
                <a:cubicBezTo>
                  <a:pt x="17930" y="13371"/>
                  <a:pt x="17930" y="13371"/>
                  <a:pt x="17930" y="13371"/>
                </a:cubicBezTo>
                <a:cubicBezTo>
                  <a:pt x="17930" y="13355"/>
                  <a:pt x="17930" y="13355"/>
                  <a:pt x="17930" y="13355"/>
                </a:cubicBezTo>
                <a:close/>
                <a:moveTo>
                  <a:pt x="16401" y="13464"/>
                </a:moveTo>
                <a:cubicBezTo>
                  <a:pt x="16392" y="13464"/>
                  <a:pt x="16392" y="13479"/>
                  <a:pt x="16392" y="13479"/>
                </a:cubicBezTo>
                <a:cubicBezTo>
                  <a:pt x="16392" y="13479"/>
                  <a:pt x="16401" y="13495"/>
                  <a:pt x="16401" y="13495"/>
                </a:cubicBezTo>
                <a:cubicBezTo>
                  <a:pt x="16401" y="13479"/>
                  <a:pt x="16401" y="13479"/>
                  <a:pt x="16401" y="13464"/>
                </a:cubicBezTo>
                <a:cubicBezTo>
                  <a:pt x="16401" y="13464"/>
                  <a:pt x="16401" y="13464"/>
                  <a:pt x="16401" y="13464"/>
                </a:cubicBezTo>
                <a:close/>
                <a:moveTo>
                  <a:pt x="18204" y="13604"/>
                </a:moveTo>
                <a:cubicBezTo>
                  <a:pt x="18204" y="13604"/>
                  <a:pt x="18204" y="13604"/>
                  <a:pt x="18204" y="13604"/>
                </a:cubicBezTo>
                <a:cubicBezTo>
                  <a:pt x="18204" y="13604"/>
                  <a:pt x="18204" y="13604"/>
                  <a:pt x="18204" y="13604"/>
                </a:cubicBezTo>
                <a:cubicBezTo>
                  <a:pt x="18214" y="13604"/>
                  <a:pt x="18214" y="13604"/>
                  <a:pt x="18214" y="13604"/>
                </a:cubicBezTo>
                <a:cubicBezTo>
                  <a:pt x="18214" y="13604"/>
                  <a:pt x="18214" y="13604"/>
                  <a:pt x="18204" y="13604"/>
                </a:cubicBezTo>
                <a:close/>
                <a:moveTo>
                  <a:pt x="18140" y="13681"/>
                </a:moveTo>
                <a:cubicBezTo>
                  <a:pt x="18140" y="13697"/>
                  <a:pt x="18140" y="13697"/>
                  <a:pt x="18140" y="13697"/>
                </a:cubicBezTo>
                <a:cubicBezTo>
                  <a:pt x="18140" y="13697"/>
                  <a:pt x="18140" y="13681"/>
                  <a:pt x="18140" y="13681"/>
                </a:cubicBezTo>
                <a:cubicBezTo>
                  <a:pt x="18140" y="13681"/>
                  <a:pt x="18131" y="13681"/>
                  <a:pt x="18140" y="13681"/>
                </a:cubicBezTo>
                <a:close/>
                <a:moveTo>
                  <a:pt x="18589" y="13806"/>
                </a:moveTo>
                <a:cubicBezTo>
                  <a:pt x="18589" y="13806"/>
                  <a:pt x="18598" y="13806"/>
                  <a:pt x="18598" y="13806"/>
                </a:cubicBezTo>
                <a:cubicBezTo>
                  <a:pt x="18598" y="13806"/>
                  <a:pt x="18598" y="13806"/>
                  <a:pt x="18598" y="13806"/>
                </a:cubicBezTo>
                <a:cubicBezTo>
                  <a:pt x="18598" y="13790"/>
                  <a:pt x="18598" y="13790"/>
                  <a:pt x="18589" y="13806"/>
                </a:cubicBezTo>
                <a:close/>
                <a:moveTo>
                  <a:pt x="6919" y="14241"/>
                </a:moveTo>
                <a:cubicBezTo>
                  <a:pt x="6919" y="14241"/>
                  <a:pt x="6910" y="14241"/>
                  <a:pt x="6910" y="14241"/>
                </a:cubicBezTo>
                <a:cubicBezTo>
                  <a:pt x="6910" y="14241"/>
                  <a:pt x="6910" y="14241"/>
                  <a:pt x="6910" y="14241"/>
                </a:cubicBezTo>
                <a:cubicBezTo>
                  <a:pt x="6910" y="14241"/>
                  <a:pt x="6910" y="14241"/>
                  <a:pt x="6910" y="14241"/>
                </a:cubicBezTo>
                <a:cubicBezTo>
                  <a:pt x="6910" y="14241"/>
                  <a:pt x="6910" y="14241"/>
                  <a:pt x="6919" y="14241"/>
                </a:cubicBezTo>
                <a:close/>
                <a:moveTo>
                  <a:pt x="6947" y="14272"/>
                </a:moveTo>
                <a:cubicBezTo>
                  <a:pt x="6938" y="14241"/>
                  <a:pt x="6928" y="14241"/>
                  <a:pt x="6919" y="14241"/>
                </a:cubicBezTo>
                <a:cubicBezTo>
                  <a:pt x="6919" y="14272"/>
                  <a:pt x="6928" y="14272"/>
                  <a:pt x="6947" y="14272"/>
                </a:cubicBezTo>
                <a:close/>
                <a:moveTo>
                  <a:pt x="17134" y="14334"/>
                </a:moveTo>
                <a:cubicBezTo>
                  <a:pt x="17134" y="14334"/>
                  <a:pt x="17134" y="14350"/>
                  <a:pt x="17134" y="14350"/>
                </a:cubicBezTo>
                <a:cubicBezTo>
                  <a:pt x="17134" y="14350"/>
                  <a:pt x="17143" y="14350"/>
                  <a:pt x="17143" y="14350"/>
                </a:cubicBezTo>
                <a:cubicBezTo>
                  <a:pt x="17143" y="14350"/>
                  <a:pt x="17152" y="14350"/>
                  <a:pt x="17152" y="14334"/>
                </a:cubicBezTo>
                <a:cubicBezTo>
                  <a:pt x="17143" y="14334"/>
                  <a:pt x="17143" y="14318"/>
                  <a:pt x="17134" y="14334"/>
                </a:cubicBezTo>
                <a:close/>
                <a:moveTo>
                  <a:pt x="17124" y="14365"/>
                </a:moveTo>
                <a:cubicBezTo>
                  <a:pt x="17124" y="14350"/>
                  <a:pt x="17134" y="14350"/>
                  <a:pt x="17134" y="14350"/>
                </a:cubicBezTo>
                <a:cubicBezTo>
                  <a:pt x="17134" y="14350"/>
                  <a:pt x="17134" y="14350"/>
                  <a:pt x="17134" y="14350"/>
                </a:cubicBezTo>
                <a:cubicBezTo>
                  <a:pt x="17134" y="14350"/>
                  <a:pt x="17134" y="14350"/>
                  <a:pt x="17124" y="14350"/>
                </a:cubicBezTo>
                <a:cubicBezTo>
                  <a:pt x="17124" y="14350"/>
                  <a:pt x="17124" y="14350"/>
                  <a:pt x="17124" y="14365"/>
                </a:cubicBezTo>
                <a:close/>
                <a:moveTo>
                  <a:pt x="17124" y="14381"/>
                </a:moveTo>
                <a:cubicBezTo>
                  <a:pt x="17124" y="14365"/>
                  <a:pt x="17124" y="14365"/>
                  <a:pt x="17124" y="14365"/>
                </a:cubicBezTo>
                <a:cubicBezTo>
                  <a:pt x="17124" y="14365"/>
                  <a:pt x="17124" y="14365"/>
                  <a:pt x="17124" y="14365"/>
                </a:cubicBezTo>
                <a:cubicBezTo>
                  <a:pt x="17124" y="14365"/>
                  <a:pt x="17124" y="14381"/>
                  <a:pt x="17124" y="14381"/>
                </a:cubicBezTo>
                <a:close/>
                <a:moveTo>
                  <a:pt x="20154" y="14598"/>
                </a:moveTo>
                <a:cubicBezTo>
                  <a:pt x="20145" y="14614"/>
                  <a:pt x="20154" y="14614"/>
                  <a:pt x="20154" y="14614"/>
                </a:cubicBezTo>
                <a:cubicBezTo>
                  <a:pt x="20154" y="14614"/>
                  <a:pt x="20154" y="14598"/>
                  <a:pt x="20154" y="14598"/>
                </a:cubicBezTo>
                <a:cubicBezTo>
                  <a:pt x="20154" y="14598"/>
                  <a:pt x="20154" y="14598"/>
                  <a:pt x="20154" y="14598"/>
                </a:cubicBezTo>
                <a:cubicBezTo>
                  <a:pt x="20154" y="14598"/>
                  <a:pt x="20154" y="14598"/>
                  <a:pt x="20154" y="14598"/>
                </a:cubicBezTo>
                <a:close/>
                <a:moveTo>
                  <a:pt x="16841" y="14660"/>
                </a:moveTo>
                <a:cubicBezTo>
                  <a:pt x="16841" y="14660"/>
                  <a:pt x="16841" y="14660"/>
                  <a:pt x="16841" y="14660"/>
                </a:cubicBezTo>
                <a:cubicBezTo>
                  <a:pt x="16841" y="14660"/>
                  <a:pt x="16841" y="14676"/>
                  <a:pt x="16841" y="14676"/>
                </a:cubicBezTo>
                <a:cubicBezTo>
                  <a:pt x="16850" y="14676"/>
                  <a:pt x="16850" y="14660"/>
                  <a:pt x="16850" y="14660"/>
                </a:cubicBezTo>
                <a:cubicBezTo>
                  <a:pt x="16850" y="14660"/>
                  <a:pt x="16850" y="14660"/>
                  <a:pt x="16841" y="14660"/>
                </a:cubicBezTo>
                <a:close/>
                <a:moveTo>
                  <a:pt x="18259" y="14909"/>
                </a:moveTo>
                <a:cubicBezTo>
                  <a:pt x="18259" y="14925"/>
                  <a:pt x="18259" y="14925"/>
                  <a:pt x="18259" y="14925"/>
                </a:cubicBezTo>
                <a:cubicBezTo>
                  <a:pt x="18268" y="14925"/>
                  <a:pt x="18268" y="14925"/>
                  <a:pt x="18268" y="14925"/>
                </a:cubicBezTo>
                <a:cubicBezTo>
                  <a:pt x="18268" y="14909"/>
                  <a:pt x="18259" y="14909"/>
                  <a:pt x="18259" y="14909"/>
                </a:cubicBezTo>
                <a:cubicBezTo>
                  <a:pt x="18259" y="14909"/>
                  <a:pt x="18259" y="14909"/>
                  <a:pt x="18259" y="14909"/>
                </a:cubicBezTo>
                <a:close/>
                <a:moveTo>
                  <a:pt x="19989" y="14940"/>
                </a:moveTo>
                <a:cubicBezTo>
                  <a:pt x="19989" y="14956"/>
                  <a:pt x="19989" y="14956"/>
                  <a:pt x="19989" y="14956"/>
                </a:cubicBezTo>
                <a:cubicBezTo>
                  <a:pt x="19989" y="14956"/>
                  <a:pt x="19989" y="14956"/>
                  <a:pt x="19998" y="14956"/>
                </a:cubicBezTo>
                <a:cubicBezTo>
                  <a:pt x="19998" y="14956"/>
                  <a:pt x="19998" y="14956"/>
                  <a:pt x="19998" y="14956"/>
                </a:cubicBezTo>
                <a:cubicBezTo>
                  <a:pt x="19998" y="14940"/>
                  <a:pt x="19989" y="14940"/>
                  <a:pt x="19989" y="14940"/>
                </a:cubicBezTo>
                <a:close/>
                <a:moveTo>
                  <a:pt x="18168" y="15018"/>
                </a:moveTo>
                <a:cubicBezTo>
                  <a:pt x="18168" y="15018"/>
                  <a:pt x="18168" y="15018"/>
                  <a:pt x="18168" y="15018"/>
                </a:cubicBezTo>
                <a:cubicBezTo>
                  <a:pt x="18168" y="15018"/>
                  <a:pt x="18168" y="15002"/>
                  <a:pt x="18168" y="15002"/>
                </a:cubicBezTo>
                <a:cubicBezTo>
                  <a:pt x="18168" y="15002"/>
                  <a:pt x="18159" y="15002"/>
                  <a:pt x="18159" y="15002"/>
                </a:cubicBezTo>
                <a:cubicBezTo>
                  <a:pt x="18159" y="15018"/>
                  <a:pt x="18159" y="15018"/>
                  <a:pt x="18168" y="15018"/>
                </a:cubicBezTo>
                <a:close/>
                <a:moveTo>
                  <a:pt x="18360" y="15282"/>
                </a:moveTo>
                <a:cubicBezTo>
                  <a:pt x="18360" y="15297"/>
                  <a:pt x="18360" y="15297"/>
                  <a:pt x="18369" y="15297"/>
                </a:cubicBezTo>
                <a:cubicBezTo>
                  <a:pt x="18369" y="15297"/>
                  <a:pt x="18369" y="15297"/>
                  <a:pt x="18369" y="15297"/>
                </a:cubicBezTo>
                <a:cubicBezTo>
                  <a:pt x="18369" y="15297"/>
                  <a:pt x="18369" y="15282"/>
                  <a:pt x="18369" y="15282"/>
                </a:cubicBezTo>
                <a:cubicBezTo>
                  <a:pt x="18369" y="15282"/>
                  <a:pt x="18369" y="15282"/>
                  <a:pt x="18360" y="15282"/>
                </a:cubicBezTo>
                <a:close/>
                <a:moveTo>
                  <a:pt x="18323" y="15577"/>
                </a:moveTo>
                <a:cubicBezTo>
                  <a:pt x="18333" y="15562"/>
                  <a:pt x="18333" y="15562"/>
                  <a:pt x="18333" y="15546"/>
                </a:cubicBezTo>
                <a:cubicBezTo>
                  <a:pt x="18323" y="15546"/>
                  <a:pt x="18323" y="15546"/>
                  <a:pt x="18314" y="15546"/>
                </a:cubicBezTo>
                <a:cubicBezTo>
                  <a:pt x="18314" y="15562"/>
                  <a:pt x="18314" y="15562"/>
                  <a:pt x="18314" y="15562"/>
                </a:cubicBezTo>
                <a:cubicBezTo>
                  <a:pt x="18314" y="15577"/>
                  <a:pt x="18323" y="15577"/>
                  <a:pt x="18323" y="15577"/>
                </a:cubicBezTo>
                <a:close/>
                <a:moveTo>
                  <a:pt x="13143" y="15733"/>
                </a:moveTo>
                <a:cubicBezTo>
                  <a:pt x="13143" y="15733"/>
                  <a:pt x="13143" y="15733"/>
                  <a:pt x="13143" y="15733"/>
                </a:cubicBezTo>
                <a:cubicBezTo>
                  <a:pt x="13143" y="15733"/>
                  <a:pt x="13143" y="15733"/>
                  <a:pt x="13143" y="15748"/>
                </a:cubicBezTo>
                <a:cubicBezTo>
                  <a:pt x="13143" y="15748"/>
                  <a:pt x="13143" y="15748"/>
                  <a:pt x="13152" y="15748"/>
                </a:cubicBezTo>
                <a:cubicBezTo>
                  <a:pt x="13143" y="15733"/>
                  <a:pt x="13143" y="15733"/>
                  <a:pt x="13143" y="15733"/>
                </a:cubicBezTo>
                <a:close/>
                <a:moveTo>
                  <a:pt x="21280" y="16292"/>
                </a:moveTo>
                <a:cubicBezTo>
                  <a:pt x="21280" y="16292"/>
                  <a:pt x="21280" y="16292"/>
                  <a:pt x="21280" y="16292"/>
                </a:cubicBezTo>
                <a:cubicBezTo>
                  <a:pt x="21280" y="16276"/>
                  <a:pt x="21280" y="16276"/>
                  <a:pt x="21280" y="16276"/>
                </a:cubicBezTo>
                <a:cubicBezTo>
                  <a:pt x="21280" y="16276"/>
                  <a:pt x="21271" y="16276"/>
                  <a:pt x="21271" y="16276"/>
                </a:cubicBezTo>
                <a:cubicBezTo>
                  <a:pt x="21271" y="16292"/>
                  <a:pt x="21271" y="16292"/>
                  <a:pt x="21280" y="16292"/>
                </a:cubicBezTo>
                <a:close/>
                <a:moveTo>
                  <a:pt x="21280" y="16463"/>
                </a:moveTo>
                <a:cubicBezTo>
                  <a:pt x="21289" y="16463"/>
                  <a:pt x="21289" y="16463"/>
                  <a:pt x="21298" y="16463"/>
                </a:cubicBezTo>
                <a:cubicBezTo>
                  <a:pt x="21289" y="16463"/>
                  <a:pt x="21289" y="16447"/>
                  <a:pt x="21289" y="16447"/>
                </a:cubicBezTo>
                <a:cubicBezTo>
                  <a:pt x="21289" y="16447"/>
                  <a:pt x="21280" y="16447"/>
                  <a:pt x="21280" y="16463"/>
                </a:cubicBezTo>
                <a:cubicBezTo>
                  <a:pt x="21280" y="16463"/>
                  <a:pt x="21280" y="16463"/>
                  <a:pt x="21280" y="16463"/>
                </a:cubicBezTo>
                <a:close/>
                <a:moveTo>
                  <a:pt x="21325" y="16603"/>
                </a:moveTo>
                <a:cubicBezTo>
                  <a:pt x="21325" y="16603"/>
                  <a:pt x="21325" y="16603"/>
                  <a:pt x="21325" y="16603"/>
                </a:cubicBezTo>
                <a:cubicBezTo>
                  <a:pt x="21325" y="16618"/>
                  <a:pt x="21325" y="16618"/>
                  <a:pt x="21325" y="16618"/>
                </a:cubicBezTo>
                <a:lnTo>
                  <a:pt x="21325" y="16603"/>
                </a:lnTo>
                <a:close/>
                <a:moveTo>
                  <a:pt x="21225" y="16976"/>
                </a:moveTo>
                <a:cubicBezTo>
                  <a:pt x="21225" y="16976"/>
                  <a:pt x="21216" y="16991"/>
                  <a:pt x="21225" y="16991"/>
                </a:cubicBezTo>
                <a:cubicBezTo>
                  <a:pt x="21225" y="17007"/>
                  <a:pt x="21225" y="17007"/>
                  <a:pt x="21225" y="17007"/>
                </a:cubicBezTo>
                <a:cubicBezTo>
                  <a:pt x="21234" y="17007"/>
                  <a:pt x="21234" y="16991"/>
                  <a:pt x="21234" y="16991"/>
                </a:cubicBezTo>
                <a:cubicBezTo>
                  <a:pt x="21234" y="16976"/>
                  <a:pt x="21225" y="16976"/>
                  <a:pt x="21225" y="16976"/>
                </a:cubicBezTo>
                <a:close/>
                <a:moveTo>
                  <a:pt x="19568" y="19804"/>
                </a:moveTo>
                <a:cubicBezTo>
                  <a:pt x="19568" y="19804"/>
                  <a:pt x="19559" y="19804"/>
                  <a:pt x="19559" y="19804"/>
                </a:cubicBezTo>
                <a:cubicBezTo>
                  <a:pt x="19559" y="19819"/>
                  <a:pt x="19568" y="19819"/>
                  <a:pt x="19568" y="19819"/>
                </a:cubicBezTo>
                <a:cubicBezTo>
                  <a:pt x="19577" y="19819"/>
                  <a:pt x="19577" y="19819"/>
                  <a:pt x="19577" y="19819"/>
                </a:cubicBezTo>
                <a:cubicBezTo>
                  <a:pt x="19577" y="19804"/>
                  <a:pt x="19568" y="19804"/>
                  <a:pt x="19568" y="19804"/>
                </a:cubicBezTo>
                <a:close/>
                <a:moveTo>
                  <a:pt x="9903" y="7466"/>
                </a:moveTo>
                <a:cubicBezTo>
                  <a:pt x="9903" y="7466"/>
                  <a:pt x="9894" y="7466"/>
                  <a:pt x="9894" y="7466"/>
                </a:cubicBezTo>
                <a:cubicBezTo>
                  <a:pt x="9894" y="7481"/>
                  <a:pt x="9894" y="7481"/>
                  <a:pt x="9894" y="7481"/>
                </a:cubicBezTo>
                <a:cubicBezTo>
                  <a:pt x="9903" y="7481"/>
                  <a:pt x="9903" y="7481"/>
                  <a:pt x="9903" y="7481"/>
                </a:cubicBezTo>
                <a:cubicBezTo>
                  <a:pt x="9903" y="7481"/>
                  <a:pt x="9903" y="7466"/>
                  <a:pt x="9903" y="7466"/>
                </a:cubicBezTo>
                <a:close/>
                <a:moveTo>
                  <a:pt x="12978" y="4560"/>
                </a:moveTo>
                <a:cubicBezTo>
                  <a:pt x="12978" y="4560"/>
                  <a:pt x="12969" y="4560"/>
                  <a:pt x="12969" y="4560"/>
                </a:cubicBezTo>
                <a:cubicBezTo>
                  <a:pt x="12969" y="4560"/>
                  <a:pt x="12960" y="4575"/>
                  <a:pt x="12960" y="4575"/>
                </a:cubicBezTo>
                <a:cubicBezTo>
                  <a:pt x="12969" y="4575"/>
                  <a:pt x="12969" y="4575"/>
                  <a:pt x="12969" y="4575"/>
                </a:cubicBezTo>
                <a:cubicBezTo>
                  <a:pt x="12978" y="4575"/>
                  <a:pt x="12978" y="4560"/>
                  <a:pt x="12978" y="4560"/>
                </a:cubicBezTo>
                <a:close/>
                <a:moveTo>
                  <a:pt x="12960" y="4575"/>
                </a:moveTo>
                <a:cubicBezTo>
                  <a:pt x="12960" y="4575"/>
                  <a:pt x="12960" y="4575"/>
                  <a:pt x="12960" y="4575"/>
                </a:cubicBezTo>
                <a:cubicBezTo>
                  <a:pt x="12960" y="4575"/>
                  <a:pt x="12960" y="4575"/>
                  <a:pt x="12960" y="4575"/>
                </a:cubicBezTo>
                <a:cubicBezTo>
                  <a:pt x="12960" y="4575"/>
                  <a:pt x="12960" y="4575"/>
                  <a:pt x="12960" y="4575"/>
                </a:cubicBezTo>
                <a:cubicBezTo>
                  <a:pt x="12960" y="4575"/>
                  <a:pt x="12960" y="4575"/>
                  <a:pt x="12960" y="4575"/>
                </a:cubicBezTo>
                <a:close/>
                <a:moveTo>
                  <a:pt x="11148" y="4529"/>
                </a:moveTo>
                <a:cubicBezTo>
                  <a:pt x="11148" y="4529"/>
                  <a:pt x="11157" y="4529"/>
                  <a:pt x="11157" y="4529"/>
                </a:cubicBezTo>
                <a:cubicBezTo>
                  <a:pt x="11157" y="4529"/>
                  <a:pt x="11157" y="4529"/>
                  <a:pt x="11157" y="4529"/>
                </a:cubicBezTo>
                <a:cubicBezTo>
                  <a:pt x="11157" y="4513"/>
                  <a:pt x="11157" y="4513"/>
                  <a:pt x="11148" y="4529"/>
                </a:cubicBezTo>
                <a:close/>
                <a:moveTo>
                  <a:pt x="6416" y="21420"/>
                </a:moveTo>
                <a:cubicBezTo>
                  <a:pt x="6416" y="21420"/>
                  <a:pt x="6425" y="21420"/>
                  <a:pt x="6425" y="21420"/>
                </a:cubicBezTo>
                <a:cubicBezTo>
                  <a:pt x="6425" y="21420"/>
                  <a:pt x="6416" y="21420"/>
                  <a:pt x="6416" y="21420"/>
                </a:cubicBezTo>
                <a:cubicBezTo>
                  <a:pt x="6407" y="21420"/>
                  <a:pt x="6407" y="21420"/>
                  <a:pt x="6416" y="21420"/>
                </a:cubicBezTo>
                <a:close/>
                <a:moveTo>
                  <a:pt x="7386" y="3767"/>
                </a:moveTo>
                <a:cubicBezTo>
                  <a:pt x="7386" y="3783"/>
                  <a:pt x="7386" y="3783"/>
                  <a:pt x="7395" y="3783"/>
                </a:cubicBezTo>
                <a:cubicBezTo>
                  <a:pt x="7395" y="3783"/>
                  <a:pt x="7395" y="3767"/>
                  <a:pt x="7395" y="3767"/>
                </a:cubicBezTo>
                <a:cubicBezTo>
                  <a:pt x="7395" y="3767"/>
                  <a:pt x="7395" y="3767"/>
                  <a:pt x="7386" y="3767"/>
                </a:cubicBezTo>
                <a:close/>
                <a:moveTo>
                  <a:pt x="5922" y="4109"/>
                </a:moveTo>
                <a:cubicBezTo>
                  <a:pt x="5922" y="4109"/>
                  <a:pt x="5922" y="4109"/>
                  <a:pt x="5922" y="4109"/>
                </a:cubicBezTo>
                <a:cubicBezTo>
                  <a:pt x="5922" y="4109"/>
                  <a:pt x="5922" y="4109"/>
                  <a:pt x="5922" y="4125"/>
                </a:cubicBezTo>
                <a:cubicBezTo>
                  <a:pt x="5922" y="4125"/>
                  <a:pt x="5922" y="4125"/>
                  <a:pt x="5922" y="4125"/>
                </a:cubicBezTo>
                <a:lnTo>
                  <a:pt x="5922" y="4109"/>
                </a:lnTo>
                <a:close/>
                <a:moveTo>
                  <a:pt x="19413" y="4156"/>
                </a:moveTo>
                <a:cubicBezTo>
                  <a:pt x="19413" y="4156"/>
                  <a:pt x="19413" y="4156"/>
                  <a:pt x="19413" y="4171"/>
                </a:cubicBezTo>
                <a:cubicBezTo>
                  <a:pt x="19413" y="4171"/>
                  <a:pt x="19413" y="4171"/>
                  <a:pt x="19413" y="4171"/>
                </a:cubicBezTo>
                <a:cubicBezTo>
                  <a:pt x="19413" y="4171"/>
                  <a:pt x="19413" y="4156"/>
                  <a:pt x="19413" y="4156"/>
                </a:cubicBezTo>
                <a:close/>
                <a:moveTo>
                  <a:pt x="19413" y="4171"/>
                </a:moveTo>
                <a:cubicBezTo>
                  <a:pt x="19413" y="4171"/>
                  <a:pt x="19403" y="4171"/>
                  <a:pt x="19403" y="4171"/>
                </a:cubicBezTo>
                <a:cubicBezTo>
                  <a:pt x="19403" y="4171"/>
                  <a:pt x="19403" y="4171"/>
                  <a:pt x="19403" y="4171"/>
                </a:cubicBezTo>
                <a:cubicBezTo>
                  <a:pt x="19403" y="4171"/>
                  <a:pt x="19403" y="4171"/>
                  <a:pt x="19413" y="4171"/>
                </a:cubicBezTo>
                <a:cubicBezTo>
                  <a:pt x="19413" y="4171"/>
                  <a:pt x="19413" y="4171"/>
                  <a:pt x="19413" y="4171"/>
                </a:cubicBezTo>
                <a:close/>
                <a:moveTo>
                  <a:pt x="11313" y="4389"/>
                </a:moveTo>
                <a:cubicBezTo>
                  <a:pt x="11313" y="4389"/>
                  <a:pt x="11313" y="4389"/>
                  <a:pt x="11303" y="4389"/>
                </a:cubicBezTo>
                <a:cubicBezTo>
                  <a:pt x="11303" y="4389"/>
                  <a:pt x="11303" y="4389"/>
                  <a:pt x="11303" y="4389"/>
                </a:cubicBezTo>
                <a:cubicBezTo>
                  <a:pt x="11313" y="4389"/>
                  <a:pt x="11313" y="4389"/>
                  <a:pt x="11313" y="4389"/>
                </a:cubicBezTo>
                <a:cubicBezTo>
                  <a:pt x="11313" y="4389"/>
                  <a:pt x="11313" y="4389"/>
                  <a:pt x="11313" y="4389"/>
                </a:cubicBezTo>
                <a:close/>
                <a:moveTo>
                  <a:pt x="11313" y="4373"/>
                </a:moveTo>
                <a:cubicBezTo>
                  <a:pt x="11313" y="4373"/>
                  <a:pt x="11313" y="4389"/>
                  <a:pt x="11313" y="4389"/>
                </a:cubicBezTo>
                <a:cubicBezTo>
                  <a:pt x="11313" y="4389"/>
                  <a:pt x="11313" y="4373"/>
                  <a:pt x="11313" y="4373"/>
                </a:cubicBezTo>
                <a:close/>
                <a:moveTo>
                  <a:pt x="11770" y="9455"/>
                </a:moveTo>
                <a:cubicBezTo>
                  <a:pt x="11770" y="9455"/>
                  <a:pt x="11770" y="9455"/>
                  <a:pt x="11770" y="9455"/>
                </a:cubicBezTo>
                <a:cubicBezTo>
                  <a:pt x="11770" y="9455"/>
                  <a:pt x="11779" y="9455"/>
                  <a:pt x="11779" y="9455"/>
                </a:cubicBezTo>
                <a:cubicBezTo>
                  <a:pt x="11779" y="9455"/>
                  <a:pt x="11770" y="9455"/>
                  <a:pt x="11770" y="9455"/>
                </a:cubicBezTo>
                <a:close/>
                <a:moveTo>
                  <a:pt x="11075" y="10061"/>
                </a:moveTo>
                <a:cubicBezTo>
                  <a:pt x="11075" y="10061"/>
                  <a:pt x="11075" y="10061"/>
                  <a:pt x="11075" y="10061"/>
                </a:cubicBezTo>
                <a:cubicBezTo>
                  <a:pt x="11075" y="10061"/>
                  <a:pt x="11075" y="10061"/>
                  <a:pt x="11075" y="10061"/>
                </a:cubicBezTo>
                <a:close/>
                <a:moveTo>
                  <a:pt x="5373" y="11630"/>
                </a:moveTo>
                <a:cubicBezTo>
                  <a:pt x="5373" y="11630"/>
                  <a:pt x="5373" y="11630"/>
                  <a:pt x="5373" y="11630"/>
                </a:cubicBezTo>
                <a:cubicBezTo>
                  <a:pt x="5373" y="11615"/>
                  <a:pt x="5373" y="11615"/>
                  <a:pt x="5373" y="11630"/>
                </a:cubicBezTo>
                <a:close/>
                <a:moveTo>
                  <a:pt x="6068" y="12190"/>
                </a:moveTo>
                <a:cubicBezTo>
                  <a:pt x="6077" y="12190"/>
                  <a:pt x="6077" y="12190"/>
                  <a:pt x="6077" y="12190"/>
                </a:cubicBezTo>
                <a:cubicBezTo>
                  <a:pt x="6077" y="12190"/>
                  <a:pt x="6077" y="12190"/>
                  <a:pt x="6077" y="12190"/>
                </a:cubicBezTo>
                <a:lnTo>
                  <a:pt x="6068" y="12190"/>
                </a:lnTo>
                <a:close/>
                <a:moveTo>
                  <a:pt x="10269" y="9657"/>
                </a:moveTo>
                <a:cubicBezTo>
                  <a:pt x="10278" y="9657"/>
                  <a:pt x="10278" y="9657"/>
                  <a:pt x="10278" y="9657"/>
                </a:cubicBezTo>
                <a:cubicBezTo>
                  <a:pt x="10269" y="9657"/>
                  <a:pt x="10269" y="9657"/>
                  <a:pt x="10269" y="9657"/>
                </a:cubicBezTo>
                <a:close/>
                <a:moveTo>
                  <a:pt x="8722" y="426"/>
                </a:moveTo>
                <a:cubicBezTo>
                  <a:pt x="8722" y="426"/>
                  <a:pt x="8722" y="442"/>
                  <a:pt x="8722" y="442"/>
                </a:cubicBezTo>
                <a:cubicBezTo>
                  <a:pt x="8722" y="426"/>
                  <a:pt x="8722" y="426"/>
                  <a:pt x="8722" y="426"/>
                </a:cubicBezTo>
                <a:cubicBezTo>
                  <a:pt x="8722" y="426"/>
                  <a:pt x="8722" y="426"/>
                  <a:pt x="8722" y="426"/>
                </a:cubicBezTo>
                <a:close/>
                <a:moveTo>
                  <a:pt x="19010" y="7248"/>
                </a:moveTo>
                <a:cubicBezTo>
                  <a:pt x="19010" y="7248"/>
                  <a:pt x="19010" y="7248"/>
                  <a:pt x="19010" y="7248"/>
                </a:cubicBezTo>
                <a:cubicBezTo>
                  <a:pt x="19010" y="7248"/>
                  <a:pt x="19010" y="7248"/>
                  <a:pt x="19010" y="7248"/>
                </a:cubicBezTo>
                <a:cubicBezTo>
                  <a:pt x="19010" y="7248"/>
                  <a:pt x="19010" y="7248"/>
                  <a:pt x="19010" y="7248"/>
                </a:cubicBezTo>
                <a:cubicBezTo>
                  <a:pt x="19010" y="7248"/>
                  <a:pt x="19010" y="7248"/>
                  <a:pt x="19010" y="7248"/>
                </a:cubicBezTo>
                <a:close/>
                <a:moveTo>
                  <a:pt x="19019" y="7264"/>
                </a:moveTo>
                <a:cubicBezTo>
                  <a:pt x="19019" y="7264"/>
                  <a:pt x="19019" y="7248"/>
                  <a:pt x="19010" y="7248"/>
                </a:cubicBezTo>
                <a:cubicBezTo>
                  <a:pt x="19010" y="7264"/>
                  <a:pt x="19010" y="7264"/>
                  <a:pt x="19019" y="7264"/>
                </a:cubicBezTo>
                <a:close/>
                <a:moveTo>
                  <a:pt x="659" y="5772"/>
                </a:moveTo>
                <a:cubicBezTo>
                  <a:pt x="659" y="5772"/>
                  <a:pt x="659" y="5772"/>
                  <a:pt x="659" y="5772"/>
                </a:cubicBezTo>
                <a:cubicBezTo>
                  <a:pt x="659" y="5772"/>
                  <a:pt x="659" y="5772"/>
                  <a:pt x="659" y="5772"/>
                </a:cubicBezTo>
                <a:cubicBezTo>
                  <a:pt x="659" y="5772"/>
                  <a:pt x="659" y="5772"/>
                  <a:pt x="659" y="5772"/>
                </a:cubicBezTo>
                <a:close/>
                <a:moveTo>
                  <a:pt x="659" y="5787"/>
                </a:moveTo>
                <a:cubicBezTo>
                  <a:pt x="659" y="5787"/>
                  <a:pt x="659" y="5787"/>
                  <a:pt x="659" y="5772"/>
                </a:cubicBezTo>
                <a:cubicBezTo>
                  <a:pt x="650" y="5787"/>
                  <a:pt x="650" y="5787"/>
                  <a:pt x="659" y="5787"/>
                </a:cubicBezTo>
                <a:close/>
                <a:moveTo>
                  <a:pt x="19028" y="7279"/>
                </a:moveTo>
                <a:cubicBezTo>
                  <a:pt x="19028" y="7279"/>
                  <a:pt x="19028" y="7279"/>
                  <a:pt x="19028" y="7264"/>
                </a:cubicBezTo>
                <a:cubicBezTo>
                  <a:pt x="19019" y="7264"/>
                  <a:pt x="19019" y="7264"/>
                  <a:pt x="19019" y="7264"/>
                </a:cubicBezTo>
                <a:cubicBezTo>
                  <a:pt x="19019" y="7264"/>
                  <a:pt x="19019" y="7264"/>
                  <a:pt x="19019" y="7279"/>
                </a:cubicBezTo>
                <a:cubicBezTo>
                  <a:pt x="19019" y="7279"/>
                  <a:pt x="19028" y="7279"/>
                  <a:pt x="19028" y="7279"/>
                </a:cubicBezTo>
                <a:close/>
                <a:moveTo>
                  <a:pt x="19037" y="7295"/>
                </a:moveTo>
                <a:cubicBezTo>
                  <a:pt x="19037" y="7279"/>
                  <a:pt x="19028" y="7279"/>
                  <a:pt x="19028" y="7279"/>
                </a:cubicBezTo>
                <a:cubicBezTo>
                  <a:pt x="19028" y="7279"/>
                  <a:pt x="19028" y="7295"/>
                  <a:pt x="19037" y="7295"/>
                </a:cubicBezTo>
                <a:close/>
                <a:moveTo>
                  <a:pt x="18516" y="13899"/>
                </a:moveTo>
                <a:cubicBezTo>
                  <a:pt x="18516" y="13899"/>
                  <a:pt x="18516" y="13899"/>
                  <a:pt x="18516" y="13899"/>
                </a:cubicBezTo>
                <a:cubicBezTo>
                  <a:pt x="18516" y="13899"/>
                  <a:pt x="18516" y="13899"/>
                  <a:pt x="18516" y="13899"/>
                </a:cubicBezTo>
                <a:close/>
                <a:moveTo>
                  <a:pt x="16539" y="13992"/>
                </a:moveTo>
                <a:cubicBezTo>
                  <a:pt x="16548" y="13992"/>
                  <a:pt x="16548" y="13992"/>
                  <a:pt x="16548" y="13992"/>
                </a:cubicBezTo>
                <a:cubicBezTo>
                  <a:pt x="16548" y="13977"/>
                  <a:pt x="16548" y="13977"/>
                  <a:pt x="16548" y="13977"/>
                </a:cubicBezTo>
                <a:lnTo>
                  <a:pt x="16539" y="13992"/>
                </a:lnTo>
                <a:close/>
                <a:moveTo>
                  <a:pt x="18689" y="14381"/>
                </a:moveTo>
                <a:cubicBezTo>
                  <a:pt x="18689" y="14381"/>
                  <a:pt x="18689" y="14381"/>
                  <a:pt x="18689" y="14381"/>
                </a:cubicBezTo>
                <a:cubicBezTo>
                  <a:pt x="18689" y="14381"/>
                  <a:pt x="18689" y="14381"/>
                  <a:pt x="18680" y="14381"/>
                </a:cubicBezTo>
                <a:cubicBezTo>
                  <a:pt x="18689" y="14381"/>
                  <a:pt x="18689" y="14381"/>
                  <a:pt x="18689" y="14381"/>
                </a:cubicBezTo>
                <a:cubicBezTo>
                  <a:pt x="18689" y="14381"/>
                  <a:pt x="18689" y="14381"/>
                  <a:pt x="18689" y="14381"/>
                </a:cubicBezTo>
                <a:close/>
                <a:moveTo>
                  <a:pt x="18689" y="14381"/>
                </a:moveTo>
                <a:cubicBezTo>
                  <a:pt x="18689" y="14381"/>
                  <a:pt x="18689" y="14381"/>
                  <a:pt x="18689" y="14381"/>
                </a:cubicBezTo>
                <a:cubicBezTo>
                  <a:pt x="18689" y="14381"/>
                  <a:pt x="18689" y="14396"/>
                  <a:pt x="18689" y="14381"/>
                </a:cubicBezTo>
                <a:close/>
                <a:moveTo>
                  <a:pt x="915" y="5508"/>
                </a:moveTo>
                <a:cubicBezTo>
                  <a:pt x="915" y="5508"/>
                  <a:pt x="915" y="5508"/>
                  <a:pt x="915" y="5508"/>
                </a:cubicBezTo>
                <a:cubicBezTo>
                  <a:pt x="915" y="5508"/>
                  <a:pt x="915" y="5508"/>
                  <a:pt x="915" y="5508"/>
                </a:cubicBezTo>
                <a:cubicBezTo>
                  <a:pt x="915" y="5508"/>
                  <a:pt x="915" y="5508"/>
                  <a:pt x="915" y="5508"/>
                </a:cubicBezTo>
                <a:close/>
                <a:moveTo>
                  <a:pt x="7423" y="1141"/>
                </a:moveTo>
                <a:cubicBezTo>
                  <a:pt x="7423" y="1141"/>
                  <a:pt x="7423" y="1141"/>
                  <a:pt x="7432" y="1141"/>
                </a:cubicBezTo>
                <a:cubicBezTo>
                  <a:pt x="7432" y="1141"/>
                  <a:pt x="7432" y="1141"/>
                  <a:pt x="7432" y="1141"/>
                </a:cubicBezTo>
                <a:cubicBezTo>
                  <a:pt x="7432" y="1141"/>
                  <a:pt x="7432" y="1141"/>
                  <a:pt x="7432" y="1141"/>
                </a:cubicBezTo>
                <a:cubicBezTo>
                  <a:pt x="7432" y="1141"/>
                  <a:pt x="7423" y="1141"/>
                  <a:pt x="7423" y="1141"/>
                </a:cubicBezTo>
                <a:close/>
                <a:moveTo>
                  <a:pt x="20209" y="14614"/>
                </a:moveTo>
                <a:cubicBezTo>
                  <a:pt x="20209" y="14629"/>
                  <a:pt x="20209" y="14629"/>
                  <a:pt x="20209" y="14629"/>
                </a:cubicBezTo>
                <a:cubicBezTo>
                  <a:pt x="20209" y="14629"/>
                  <a:pt x="20209" y="14629"/>
                  <a:pt x="20209" y="14629"/>
                </a:cubicBezTo>
                <a:cubicBezTo>
                  <a:pt x="20209" y="14629"/>
                  <a:pt x="20209" y="14629"/>
                  <a:pt x="20209" y="14629"/>
                </a:cubicBezTo>
                <a:lnTo>
                  <a:pt x="20209" y="14614"/>
                </a:lnTo>
                <a:close/>
                <a:moveTo>
                  <a:pt x="18250" y="12687"/>
                </a:moveTo>
                <a:cubicBezTo>
                  <a:pt x="18250" y="12687"/>
                  <a:pt x="18250" y="12687"/>
                  <a:pt x="18250" y="12687"/>
                </a:cubicBezTo>
                <a:cubicBezTo>
                  <a:pt x="18250" y="12687"/>
                  <a:pt x="18250" y="12687"/>
                  <a:pt x="18250" y="12687"/>
                </a:cubicBezTo>
                <a:cubicBezTo>
                  <a:pt x="18250" y="12687"/>
                  <a:pt x="18250" y="12687"/>
                  <a:pt x="18250" y="12687"/>
                </a:cubicBezTo>
                <a:cubicBezTo>
                  <a:pt x="18250" y="12687"/>
                  <a:pt x="18250" y="12687"/>
                  <a:pt x="18250" y="12687"/>
                </a:cubicBezTo>
                <a:close/>
                <a:moveTo>
                  <a:pt x="18250" y="12702"/>
                </a:moveTo>
                <a:cubicBezTo>
                  <a:pt x="18250" y="12702"/>
                  <a:pt x="18250" y="12702"/>
                  <a:pt x="18250" y="12687"/>
                </a:cubicBezTo>
                <a:cubicBezTo>
                  <a:pt x="18250" y="12702"/>
                  <a:pt x="18241" y="12702"/>
                  <a:pt x="18241" y="12702"/>
                </a:cubicBezTo>
                <a:cubicBezTo>
                  <a:pt x="18241" y="12702"/>
                  <a:pt x="18250" y="12702"/>
                  <a:pt x="18250" y="12702"/>
                </a:cubicBezTo>
                <a:close/>
                <a:moveTo>
                  <a:pt x="19037" y="7310"/>
                </a:moveTo>
                <a:cubicBezTo>
                  <a:pt x="19037" y="7295"/>
                  <a:pt x="19037" y="7295"/>
                  <a:pt x="19037" y="7295"/>
                </a:cubicBezTo>
                <a:cubicBezTo>
                  <a:pt x="19037" y="7295"/>
                  <a:pt x="19037" y="7295"/>
                  <a:pt x="19037" y="7295"/>
                </a:cubicBezTo>
                <a:cubicBezTo>
                  <a:pt x="19037" y="7295"/>
                  <a:pt x="19037" y="7295"/>
                  <a:pt x="19037" y="7295"/>
                </a:cubicBezTo>
                <a:cubicBezTo>
                  <a:pt x="19037" y="7295"/>
                  <a:pt x="19037" y="7310"/>
                  <a:pt x="19037" y="7310"/>
                </a:cubicBezTo>
                <a:close/>
                <a:moveTo>
                  <a:pt x="20575" y="15080"/>
                </a:moveTo>
                <a:cubicBezTo>
                  <a:pt x="20575" y="15080"/>
                  <a:pt x="20575" y="15080"/>
                  <a:pt x="20575" y="15080"/>
                </a:cubicBezTo>
                <a:cubicBezTo>
                  <a:pt x="20575" y="15080"/>
                  <a:pt x="20575" y="15080"/>
                  <a:pt x="20575" y="15080"/>
                </a:cubicBezTo>
                <a:cubicBezTo>
                  <a:pt x="20566" y="15080"/>
                  <a:pt x="20575" y="15080"/>
                  <a:pt x="20575" y="15080"/>
                </a:cubicBezTo>
                <a:close/>
                <a:moveTo>
                  <a:pt x="12502" y="1327"/>
                </a:moveTo>
                <a:cubicBezTo>
                  <a:pt x="12502" y="1327"/>
                  <a:pt x="12502" y="1327"/>
                  <a:pt x="12502" y="1327"/>
                </a:cubicBezTo>
                <a:cubicBezTo>
                  <a:pt x="12502" y="1327"/>
                  <a:pt x="12502" y="1327"/>
                  <a:pt x="12502" y="1327"/>
                </a:cubicBezTo>
                <a:close/>
                <a:moveTo>
                  <a:pt x="20602" y="15220"/>
                </a:moveTo>
                <a:cubicBezTo>
                  <a:pt x="20612" y="15220"/>
                  <a:pt x="20612" y="15220"/>
                  <a:pt x="20612" y="15220"/>
                </a:cubicBezTo>
                <a:cubicBezTo>
                  <a:pt x="20612" y="15220"/>
                  <a:pt x="20612" y="15220"/>
                  <a:pt x="20612" y="15220"/>
                </a:cubicBezTo>
                <a:cubicBezTo>
                  <a:pt x="20612" y="15220"/>
                  <a:pt x="20612" y="15220"/>
                  <a:pt x="20612" y="15220"/>
                </a:cubicBezTo>
                <a:lnTo>
                  <a:pt x="20602" y="15220"/>
                </a:lnTo>
                <a:close/>
                <a:moveTo>
                  <a:pt x="18351" y="15531"/>
                </a:moveTo>
                <a:cubicBezTo>
                  <a:pt x="18351" y="15531"/>
                  <a:pt x="18351" y="15531"/>
                  <a:pt x="18351" y="15515"/>
                </a:cubicBezTo>
                <a:cubicBezTo>
                  <a:pt x="18351" y="15515"/>
                  <a:pt x="18351" y="15515"/>
                  <a:pt x="18351" y="15515"/>
                </a:cubicBezTo>
                <a:cubicBezTo>
                  <a:pt x="18342" y="15531"/>
                  <a:pt x="18342" y="15546"/>
                  <a:pt x="18333" y="15546"/>
                </a:cubicBezTo>
                <a:cubicBezTo>
                  <a:pt x="18333" y="15546"/>
                  <a:pt x="18333" y="15546"/>
                  <a:pt x="18333" y="15546"/>
                </a:cubicBezTo>
                <a:cubicBezTo>
                  <a:pt x="18333" y="15546"/>
                  <a:pt x="18333" y="15546"/>
                  <a:pt x="18333" y="15546"/>
                </a:cubicBezTo>
                <a:cubicBezTo>
                  <a:pt x="18342" y="15546"/>
                  <a:pt x="18342" y="15531"/>
                  <a:pt x="18351" y="15531"/>
                </a:cubicBezTo>
                <a:close/>
                <a:moveTo>
                  <a:pt x="13363" y="15795"/>
                </a:moveTo>
                <a:cubicBezTo>
                  <a:pt x="13363" y="15795"/>
                  <a:pt x="13363" y="15795"/>
                  <a:pt x="13363" y="15795"/>
                </a:cubicBezTo>
                <a:cubicBezTo>
                  <a:pt x="13363" y="15795"/>
                  <a:pt x="13363" y="15795"/>
                  <a:pt x="13363" y="15795"/>
                </a:cubicBezTo>
                <a:cubicBezTo>
                  <a:pt x="13363" y="15795"/>
                  <a:pt x="13363" y="15795"/>
                  <a:pt x="13363" y="15795"/>
                </a:cubicBezTo>
                <a:close/>
                <a:moveTo>
                  <a:pt x="5601" y="1763"/>
                </a:moveTo>
                <a:cubicBezTo>
                  <a:pt x="5592" y="1763"/>
                  <a:pt x="5592" y="1763"/>
                  <a:pt x="5592" y="1763"/>
                </a:cubicBezTo>
                <a:cubicBezTo>
                  <a:pt x="5601" y="1778"/>
                  <a:pt x="5601" y="1778"/>
                  <a:pt x="5601" y="1778"/>
                </a:cubicBezTo>
                <a:cubicBezTo>
                  <a:pt x="5601" y="1778"/>
                  <a:pt x="5601" y="1778"/>
                  <a:pt x="5601" y="1778"/>
                </a:cubicBezTo>
                <a:lnTo>
                  <a:pt x="5601" y="1763"/>
                </a:lnTo>
                <a:close/>
                <a:moveTo>
                  <a:pt x="11294" y="1794"/>
                </a:moveTo>
                <a:cubicBezTo>
                  <a:pt x="11294" y="1794"/>
                  <a:pt x="11294" y="1794"/>
                  <a:pt x="11294" y="1794"/>
                </a:cubicBezTo>
                <a:cubicBezTo>
                  <a:pt x="11294" y="1794"/>
                  <a:pt x="11294" y="1794"/>
                  <a:pt x="11294" y="1794"/>
                </a:cubicBezTo>
                <a:close/>
                <a:moveTo>
                  <a:pt x="11294" y="1794"/>
                </a:moveTo>
                <a:cubicBezTo>
                  <a:pt x="11294" y="1794"/>
                  <a:pt x="11294" y="1794"/>
                  <a:pt x="11294" y="1794"/>
                </a:cubicBezTo>
                <a:cubicBezTo>
                  <a:pt x="11294" y="1794"/>
                  <a:pt x="11294" y="1794"/>
                  <a:pt x="11294" y="1809"/>
                </a:cubicBezTo>
                <a:cubicBezTo>
                  <a:pt x="11294" y="1809"/>
                  <a:pt x="11294" y="1809"/>
                  <a:pt x="11294" y="1809"/>
                </a:cubicBezTo>
                <a:cubicBezTo>
                  <a:pt x="11294" y="1809"/>
                  <a:pt x="11294" y="1794"/>
                  <a:pt x="11294" y="1794"/>
                </a:cubicBezTo>
                <a:close/>
                <a:moveTo>
                  <a:pt x="14580" y="1856"/>
                </a:moveTo>
                <a:cubicBezTo>
                  <a:pt x="14580" y="1856"/>
                  <a:pt x="14580" y="1856"/>
                  <a:pt x="14580" y="1856"/>
                </a:cubicBezTo>
                <a:cubicBezTo>
                  <a:pt x="14580" y="1856"/>
                  <a:pt x="14580" y="1856"/>
                  <a:pt x="14580" y="1856"/>
                </a:cubicBezTo>
                <a:cubicBezTo>
                  <a:pt x="14580" y="1856"/>
                  <a:pt x="14580" y="1856"/>
                  <a:pt x="14580" y="1856"/>
                </a:cubicBezTo>
                <a:close/>
                <a:moveTo>
                  <a:pt x="1702" y="4917"/>
                </a:moveTo>
                <a:cubicBezTo>
                  <a:pt x="1702" y="4917"/>
                  <a:pt x="1702" y="4917"/>
                  <a:pt x="1702" y="4917"/>
                </a:cubicBezTo>
                <a:cubicBezTo>
                  <a:pt x="1702" y="4917"/>
                  <a:pt x="1702" y="4917"/>
                  <a:pt x="1702" y="4902"/>
                </a:cubicBezTo>
                <a:cubicBezTo>
                  <a:pt x="1702" y="4917"/>
                  <a:pt x="1702" y="4917"/>
                  <a:pt x="1702" y="4917"/>
                </a:cubicBezTo>
                <a:close/>
                <a:moveTo>
                  <a:pt x="1702" y="4917"/>
                </a:moveTo>
                <a:cubicBezTo>
                  <a:pt x="1702" y="4917"/>
                  <a:pt x="1702" y="4933"/>
                  <a:pt x="1702" y="4933"/>
                </a:cubicBezTo>
                <a:cubicBezTo>
                  <a:pt x="1702" y="4933"/>
                  <a:pt x="1702" y="4933"/>
                  <a:pt x="1702" y="4933"/>
                </a:cubicBezTo>
                <a:cubicBezTo>
                  <a:pt x="1693" y="4948"/>
                  <a:pt x="1684" y="4964"/>
                  <a:pt x="1684" y="4979"/>
                </a:cubicBezTo>
                <a:cubicBezTo>
                  <a:pt x="1675" y="4995"/>
                  <a:pt x="1675" y="5010"/>
                  <a:pt x="1684" y="5010"/>
                </a:cubicBezTo>
                <a:cubicBezTo>
                  <a:pt x="1684" y="5010"/>
                  <a:pt x="1693" y="5010"/>
                  <a:pt x="1693" y="5010"/>
                </a:cubicBezTo>
                <a:cubicBezTo>
                  <a:pt x="1712" y="4979"/>
                  <a:pt x="1730" y="4964"/>
                  <a:pt x="1739" y="4933"/>
                </a:cubicBezTo>
                <a:cubicBezTo>
                  <a:pt x="1739" y="4917"/>
                  <a:pt x="1739" y="4917"/>
                  <a:pt x="1730" y="4917"/>
                </a:cubicBezTo>
                <a:cubicBezTo>
                  <a:pt x="1730" y="4902"/>
                  <a:pt x="1721" y="4902"/>
                  <a:pt x="1721" y="4902"/>
                </a:cubicBezTo>
                <a:cubicBezTo>
                  <a:pt x="1712" y="4917"/>
                  <a:pt x="1712" y="4917"/>
                  <a:pt x="1702" y="4933"/>
                </a:cubicBezTo>
                <a:cubicBezTo>
                  <a:pt x="1702" y="4933"/>
                  <a:pt x="1702" y="4917"/>
                  <a:pt x="1702" y="4917"/>
                </a:cubicBezTo>
                <a:close/>
                <a:moveTo>
                  <a:pt x="16173" y="2073"/>
                </a:moveTo>
                <a:cubicBezTo>
                  <a:pt x="16173" y="2073"/>
                  <a:pt x="16182" y="2058"/>
                  <a:pt x="16182" y="2058"/>
                </a:cubicBezTo>
                <a:cubicBezTo>
                  <a:pt x="16182" y="2058"/>
                  <a:pt x="16173" y="2058"/>
                  <a:pt x="16173" y="2058"/>
                </a:cubicBezTo>
                <a:cubicBezTo>
                  <a:pt x="16173" y="2058"/>
                  <a:pt x="16173" y="2058"/>
                  <a:pt x="16173" y="2058"/>
                </a:cubicBezTo>
                <a:cubicBezTo>
                  <a:pt x="16173" y="2058"/>
                  <a:pt x="16173" y="2073"/>
                  <a:pt x="16173" y="2073"/>
                </a:cubicBezTo>
                <a:close/>
                <a:moveTo>
                  <a:pt x="2444" y="6984"/>
                </a:moveTo>
                <a:cubicBezTo>
                  <a:pt x="2453" y="6999"/>
                  <a:pt x="2453" y="6999"/>
                  <a:pt x="2453" y="6999"/>
                </a:cubicBezTo>
                <a:cubicBezTo>
                  <a:pt x="2453" y="6984"/>
                  <a:pt x="2453" y="6984"/>
                  <a:pt x="2444" y="6984"/>
                </a:cubicBezTo>
                <a:close/>
                <a:moveTo>
                  <a:pt x="6819" y="4824"/>
                </a:moveTo>
                <a:cubicBezTo>
                  <a:pt x="6819" y="4839"/>
                  <a:pt x="6819" y="4839"/>
                  <a:pt x="6819" y="4839"/>
                </a:cubicBezTo>
                <a:cubicBezTo>
                  <a:pt x="6828" y="4839"/>
                  <a:pt x="6828" y="4839"/>
                  <a:pt x="6819" y="4824"/>
                </a:cubicBezTo>
                <a:close/>
                <a:moveTo>
                  <a:pt x="15623" y="2337"/>
                </a:moveTo>
                <a:cubicBezTo>
                  <a:pt x="15623" y="2337"/>
                  <a:pt x="15623" y="2337"/>
                  <a:pt x="15623" y="2353"/>
                </a:cubicBezTo>
                <a:cubicBezTo>
                  <a:pt x="15623" y="2353"/>
                  <a:pt x="15623" y="2353"/>
                  <a:pt x="15623" y="2353"/>
                </a:cubicBezTo>
                <a:cubicBezTo>
                  <a:pt x="15623" y="2337"/>
                  <a:pt x="15623" y="2337"/>
                  <a:pt x="15623" y="2337"/>
                </a:cubicBezTo>
                <a:cubicBezTo>
                  <a:pt x="15623" y="2337"/>
                  <a:pt x="15623" y="2337"/>
                  <a:pt x="15623" y="2337"/>
                </a:cubicBezTo>
                <a:close/>
                <a:moveTo>
                  <a:pt x="15614" y="2337"/>
                </a:moveTo>
                <a:cubicBezTo>
                  <a:pt x="15614" y="2337"/>
                  <a:pt x="15623" y="2337"/>
                  <a:pt x="15623" y="2337"/>
                </a:cubicBezTo>
                <a:cubicBezTo>
                  <a:pt x="15623" y="2337"/>
                  <a:pt x="15614" y="2337"/>
                  <a:pt x="15614" y="2337"/>
                </a:cubicBezTo>
                <a:close/>
                <a:moveTo>
                  <a:pt x="6489" y="2384"/>
                </a:moveTo>
                <a:cubicBezTo>
                  <a:pt x="6480" y="2384"/>
                  <a:pt x="6480" y="2384"/>
                  <a:pt x="6480" y="2400"/>
                </a:cubicBezTo>
                <a:cubicBezTo>
                  <a:pt x="6489" y="2400"/>
                  <a:pt x="6489" y="2384"/>
                  <a:pt x="6489" y="2384"/>
                </a:cubicBezTo>
                <a:cubicBezTo>
                  <a:pt x="6489" y="2384"/>
                  <a:pt x="6489" y="2384"/>
                  <a:pt x="6489" y="2384"/>
                </a:cubicBezTo>
                <a:close/>
                <a:moveTo>
                  <a:pt x="5482" y="2446"/>
                </a:moveTo>
                <a:cubicBezTo>
                  <a:pt x="5482" y="2431"/>
                  <a:pt x="5482" y="2431"/>
                  <a:pt x="5482" y="2431"/>
                </a:cubicBezTo>
                <a:cubicBezTo>
                  <a:pt x="5473" y="2446"/>
                  <a:pt x="5473" y="2446"/>
                  <a:pt x="5473" y="2446"/>
                </a:cubicBezTo>
                <a:lnTo>
                  <a:pt x="5482" y="2446"/>
                </a:lnTo>
                <a:close/>
                <a:moveTo>
                  <a:pt x="14113" y="2897"/>
                </a:moveTo>
                <a:cubicBezTo>
                  <a:pt x="14104" y="2897"/>
                  <a:pt x="14104" y="2897"/>
                  <a:pt x="14104" y="2897"/>
                </a:cubicBezTo>
                <a:cubicBezTo>
                  <a:pt x="14104" y="2912"/>
                  <a:pt x="14104" y="2912"/>
                  <a:pt x="14104" y="2912"/>
                </a:cubicBezTo>
                <a:lnTo>
                  <a:pt x="14113" y="2897"/>
                </a:lnTo>
                <a:close/>
                <a:moveTo>
                  <a:pt x="5931" y="21373"/>
                </a:moveTo>
                <a:cubicBezTo>
                  <a:pt x="5931" y="21373"/>
                  <a:pt x="5940" y="21373"/>
                  <a:pt x="5940" y="21373"/>
                </a:cubicBezTo>
                <a:cubicBezTo>
                  <a:pt x="5940" y="21373"/>
                  <a:pt x="5940" y="21373"/>
                  <a:pt x="5940" y="21373"/>
                </a:cubicBezTo>
                <a:cubicBezTo>
                  <a:pt x="5940" y="21373"/>
                  <a:pt x="5940" y="21373"/>
                  <a:pt x="5931" y="21373"/>
                </a:cubicBezTo>
                <a:cubicBezTo>
                  <a:pt x="5931" y="21373"/>
                  <a:pt x="5931" y="21373"/>
                  <a:pt x="5931" y="21373"/>
                </a:cubicBezTo>
                <a:close/>
                <a:moveTo>
                  <a:pt x="5931" y="21373"/>
                </a:moveTo>
                <a:cubicBezTo>
                  <a:pt x="5931" y="21373"/>
                  <a:pt x="5922" y="21373"/>
                  <a:pt x="5922" y="21373"/>
                </a:cubicBezTo>
                <a:cubicBezTo>
                  <a:pt x="5931" y="21389"/>
                  <a:pt x="5931" y="21389"/>
                  <a:pt x="5931" y="21373"/>
                </a:cubicBezTo>
                <a:close/>
                <a:moveTo>
                  <a:pt x="11203" y="7015"/>
                </a:moveTo>
                <a:cubicBezTo>
                  <a:pt x="11203" y="7015"/>
                  <a:pt x="11203" y="7030"/>
                  <a:pt x="11212" y="7030"/>
                </a:cubicBezTo>
                <a:cubicBezTo>
                  <a:pt x="11212" y="7046"/>
                  <a:pt x="11221" y="7030"/>
                  <a:pt x="11230" y="7015"/>
                </a:cubicBezTo>
                <a:cubicBezTo>
                  <a:pt x="11248" y="6984"/>
                  <a:pt x="11248" y="6937"/>
                  <a:pt x="11239" y="6891"/>
                </a:cubicBezTo>
                <a:cubicBezTo>
                  <a:pt x="11230" y="6891"/>
                  <a:pt x="11221" y="6891"/>
                  <a:pt x="11212" y="6922"/>
                </a:cubicBezTo>
                <a:cubicBezTo>
                  <a:pt x="11194" y="6937"/>
                  <a:pt x="11194" y="6953"/>
                  <a:pt x="11194" y="6984"/>
                </a:cubicBezTo>
                <a:cubicBezTo>
                  <a:pt x="11194" y="6999"/>
                  <a:pt x="11194" y="6999"/>
                  <a:pt x="11203" y="7015"/>
                </a:cubicBezTo>
                <a:close/>
                <a:moveTo>
                  <a:pt x="11276" y="6487"/>
                </a:moveTo>
                <a:cubicBezTo>
                  <a:pt x="11276" y="6487"/>
                  <a:pt x="11285" y="6487"/>
                  <a:pt x="11285" y="6487"/>
                </a:cubicBezTo>
                <a:cubicBezTo>
                  <a:pt x="11294" y="6471"/>
                  <a:pt x="11294" y="6455"/>
                  <a:pt x="11285" y="6440"/>
                </a:cubicBezTo>
                <a:cubicBezTo>
                  <a:pt x="11285" y="6440"/>
                  <a:pt x="11276" y="6424"/>
                  <a:pt x="11276" y="6424"/>
                </a:cubicBezTo>
                <a:cubicBezTo>
                  <a:pt x="11267" y="6424"/>
                  <a:pt x="11267" y="6424"/>
                  <a:pt x="11267" y="6424"/>
                </a:cubicBezTo>
                <a:cubicBezTo>
                  <a:pt x="11258" y="6440"/>
                  <a:pt x="11258" y="6455"/>
                  <a:pt x="11258" y="6455"/>
                </a:cubicBezTo>
                <a:cubicBezTo>
                  <a:pt x="11267" y="6471"/>
                  <a:pt x="11267" y="6487"/>
                  <a:pt x="11276" y="6487"/>
                </a:cubicBezTo>
                <a:close/>
                <a:moveTo>
                  <a:pt x="11020" y="7341"/>
                </a:moveTo>
                <a:cubicBezTo>
                  <a:pt x="11029" y="7341"/>
                  <a:pt x="11029" y="7341"/>
                  <a:pt x="11029" y="7341"/>
                </a:cubicBezTo>
                <a:cubicBezTo>
                  <a:pt x="11029" y="7326"/>
                  <a:pt x="11029" y="7326"/>
                  <a:pt x="11020" y="7310"/>
                </a:cubicBezTo>
                <a:cubicBezTo>
                  <a:pt x="11020" y="7310"/>
                  <a:pt x="11011" y="7310"/>
                  <a:pt x="11011" y="7310"/>
                </a:cubicBezTo>
                <a:cubicBezTo>
                  <a:pt x="11011" y="7326"/>
                  <a:pt x="11011" y="7326"/>
                  <a:pt x="11011" y="7341"/>
                </a:cubicBezTo>
                <a:cubicBezTo>
                  <a:pt x="11011" y="7341"/>
                  <a:pt x="11020" y="7341"/>
                  <a:pt x="11020" y="7341"/>
                </a:cubicBezTo>
                <a:close/>
                <a:moveTo>
                  <a:pt x="11441" y="6720"/>
                </a:moveTo>
                <a:cubicBezTo>
                  <a:pt x="11450" y="6720"/>
                  <a:pt x="11450" y="6704"/>
                  <a:pt x="11459" y="6704"/>
                </a:cubicBezTo>
                <a:cubicBezTo>
                  <a:pt x="11459" y="6689"/>
                  <a:pt x="11459" y="6689"/>
                  <a:pt x="11459" y="6689"/>
                </a:cubicBezTo>
                <a:cubicBezTo>
                  <a:pt x="11459" y="6673"/>
                  <a:pt x="11450" y="6673"/>
                  <a:pt x="11441" y="6673"/>
                </a:cubicBezTo>
                <a:cubicBezTo>
                  <a:pt x="11441" y="6673"/>
                  <a:pt x="11432" y="6689"/>
                  <a:pt x="11432" y="6689"/>
                </a:cubicBezTo>
                <a:cubicBezTo>
                  <a:pt x="11432" y="6704"/>
                  <a:pt x="11441" y="6704"/>
                  <a:pt x="11441" y="6720"/>
                </a:cubicBezTo>
                <a:close/>
                <a:moveTo>
                  <a:pt x="11248" y="6891"/>
                </a:moveTo>
                <a:cubicBezTo>
                  <a:pt x="11239" y="6891"/>
                  <a:pt x="11239" y="6891"/>
                  <a:pt x="11239" y="6891"/>
                </a:cubicBezTo>
                <a:cubicBezTo>
                  <a:pt x="11239" y="6891"/>
                  <a:pt x="11239" y="6891"/>
                  <a:pt x="11239" y="6891"/>
                </a:cubicBezTo>
                <a:cubicBezTo>
                  <a:pt x="11239" y="6891"/>
                  <a:pt x="11239" y="6891"/>
                  <a:pt x="11239" y="6891"/>
                </a:cubicBezTo>
                <a:lnTo>
                  <a:pt x="11248" y="6891"/>
                </a:lnTo>
                <a:close/>
                <a:moveTo>
                  <a:pt x="11413" y="6844"/>
                </a:moveTo>
                <a:cubicBezTo>
                  <a:pt x="11422" y="6844"/>
                  <a:pt x="11422" y="6844"/>
                  <a:pt x="11422" y="6844"/>
                </a:cubicBezTo>
                <a:cubicBezTo>
                  <a:pt x="11422" y="6844"/>
                  <a:pt x="11422" y="6828"/>
                  <a:pt x="11422" y="6828"/>
                </a:cubicBezTo>
                <a:cubicBezTo>
                  <a:pt x="11422" y="6828"/>
                  <a:pt x="11422" y="6828"/>
                  <a:pt x="11422" y="6828"/>
                </a:cubicBezTo>
                <a:lnTo>
                  <a:pt x="11413" y="6844"/>
                </a:lnTo>
                <a:close/>
              </a:path>
            </a:pathLst>
          </a:custGeom>
          <a:solidFill>
            <a:schemeClr val="bg1">
              <a:lumMod val="75000"/>
            </a:schemeClr>
          </a:solidFill>
          <a:ln w="12700">
            <a:miter lim="400000"/>
          </a:ln>
        </p:spPr>
        <p:txBody>
          <a:bodyPr tIns="45719" bIns="45719"/>
          <a:lstStyle/>
          <a:p>
            <a:pPr>
              <a:defRPr sz="3200" b="0">
                <a:solidFill>
                  <a:srgbClr val="FFFFFF"/>
                </a:solidFill>
                <a:latin typeface="+mn-lt"/>
                <a:ea typeface="+mn-ea"/>
                <a:cs typeface="+mn-cs"/>
                <a:sym typeface="Helvetica Neue Medium"/>
              </a:defRPr>
            </a:pPr>
            <a:endParaRPr sz="1600" dirty="0">
              <a:latin typeface="微软雅黑" panose="020B0503020204020204" pitchFamily="34" charset="-122"/>
              <a:ea typeface="微软雅黑" panose="020B0503020204020204" pitchFamily="34" charset="-122"/>
              <a:cs typeface="Arial Black" panose="020B0A04020102020204" pitchFamily="34" charset="0"/>
              <a:sym typeface="微软雅黑" panose="020B0503020204020204" pitchFamily="34" charset="-122"/>
            </a:endParaRPr>
          </a:p>
        </p:txBody>
      </p:sp>
      <p:sp>
        <p:nvSpPr>
          <p:cNvPr id="7" name="Rectangle"/>
          <p:cNvSpPr/>
          <p:nvPr userDrawn="1"/>
        </p:nvSpPr>
        <p:spPr>
          <a:xfrm>
            <a:off x="4077404" y="4259313"/>
            <a:ext cx="4161790" cy="76200"/>
          </a:xfrm>
          <a:prstGeom prst="rect">
            <a:avLst/>
          </a:pr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sz="1600" dirty="0">
              <a:latin typeface="微软雅黑" panose="020B0503020204020204" pitchFamily="34" charset="-122"/>
              <a:ea typeface="微软雅黑" panose="020B0503020204020204" pitchFamily="34" charset="-122"/>
              <a:cs typeface="Arial Black" panose="020B0A04020102020204" pitchFamily="34" charset="0"/>
              <a:sym typeface="微软雅黑" panose="020B0503020204020204" pitchFamily="34" charset="-122"/>
            </a:endParaRPr>
          </a:p>
        </p:txBody>
      </p:sp>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636173" y="1743822"/>
            <a:ext cx="2621392" cy="713304"/>
          </a:xfrm>
          <a:prstGeom prst="rect">
            <a:avLst/>
          </a:prstGeom>
          <a:effectLst/>
        </p:spPr>
      </p:pic>
      <p:sp>
        <p:nvSpPr>
          <p:cNvPr id="14" name="Rectangle"/>
          <p:cNvSpPr/>
          <p:nvPr userDrawn="1"/>
        </p:nvSpPr>
        <p:spPr>
          <a:xfrm>
            <a:off x="-3810" y="-26670"/>
            <a:ext cx="12200255" cy="833120"/>
          </a:xfrm>
          <a:prstGeom prst="rect">
            <a:avLst/>
          </a:prstGeom>
          <a:solidFill>
            <a:schemeClr val="accent1"/>
          </a:solidFill>
          <a:ln w="12700">
            <a:miter lim="400000"/>
          </a:ln>
          <a:effectLst>
            <a:outerShdw blurRad="50800" dist="38100" dir="5400000" algn="t" rotWithShape="0">
              <a:prstClr val="black">
                <a:alpha val="40000"/>
              </a:prstClr>
            </a:outerShdw>
          </a:effectLst>
        </p:spPr>
        <p:txBody>
          <a:bodyPr lIns="0" tIns="0" rIns="0" bIns="0" anchor="ctr"/>
          <a:lstStyle/>
          <a:p>
            <a:pPr>
              <a:defRPr sz="3200" b="0">
                <a:solidFill>
                  <a:srgbClr val="FFFFFF"/>
                </a:solidFill>
                <a:latin typeface="+mn-lt"/>
                <a:ea typeface="+mn-ea"/>
                <a:cs typeface="+mn-cs"/>
                <a:sym typeface="Helvetica Neue Medium"/>
              </a:defRPr>
            </a:pPr>
            <a:endParaRPr sz="1600" dirty="0">
              <a:latin typeface="微软雅黑" panose="020B0503020204020204" pitchFamily="34" charset="-122"/>
              <a:ea typeface="微软雅黑" panose="020B0503020204020204" pitchFamily="34" charset="-122"/>
              <a:cs typeface="Arial Black" panose="020B0A04020102020204" pitchFamily="34" charset="0"/>
              <a:sym typeface="微软雅黑" panose="020B0503020204020204" pitchFamily="34" charset="-122"/>
            </a:endParaRPr>
          </a:p>
        </p:txBody>
      </p:sp>
      <p:sp>
        <p:nvSpPr>
          <p:cNvPr id="15" name="Rectangle"/>
          <p:cNvSpPr/>
          <p:nvPr userDrawn="1"/>
        </p:nvSpPr>
        <p:spPr>
          <a:xfrm>
            <a:off x="-17403" y="6001980"/>
            <a:ext cx="12200255" cy="858520"/>
          </a:xfrm>
          <a:prstGeom prst="rect">
            <a:avLst/>
          </a:prstGeom>
          <a:solidFill>
            <a:schemeClr val="accent1"/>
          </a:solidFill>
          <a:ln w="12700">
            <a:miter lim="400000"/>
          </a:ln>
          <a:effectLst>
            <a:outerShdw blurRad="50800" dist="38100" dir="16200000" rotWithShape="0">
              <a:prstClr val="black">
                <a:alpha val="40000"/>
              </a:prstClr>
            </a:outerShdw>
          </a:effectLst>
        </p:spPr>
        <p:txBody>
          <a:bodyPr lIns="0" tIns="0" rIns="0" bIns="0" anchor="ctr"/>
          <a:lstStyle/>
          <a:p>
            <a:pPr>
              <a:defRPr sz="3200" b="0">
                <a:solidFill>
                  <a:srgbClr val="FFFFFF"/>
                </a:solidFill>
                <a:latin typeface="+mn-lt"/>
                <a:ea typeface="+mn-ea"/>
                <a:cs typeface="+mn-cs"/>
                <a:sym typeface="Helvetica Neue Medium"/>
              </a:defRPr>
            </a:pPr>
            <a:endParaRPr sz="1600" dirty="0">
              <a:latin typeface="微软雅黑" panose="020B0503020204020204" pitchFamily="34" charset="-122"/>
              <a:ea typeface="微软雅黑" panose="020B0503020204020204" pitchFamily="34" charset="-122"/>
              <a:cs typeface="Arial Black" panose="020B0A04020102020204" pitchFamily="34" charset="0"/>
              <a:sym typeface="微软雅黑" panose="020B0503020204020204" pitchFamily="34" charset="-122"/>
            </a:endParaRPr>
          </a:p>
        </p:txBody>
      </p:sp>
      <p:sp>
        <p:nvSpPr>
          <p:cNvPr id="2" name="标题 1"/>
          <p:cNvSpPr>
            <a:spLocks noGrp="1"/>
          </p:cNvSpPr>
          <p:nvPr>
            <p:ph type="title"/>
          </p:nvPr>
        </p:nvSpPr>
        <p:spPr>
          <a:xfrm>
            <a:off x="1528011" y="2874900"/>
            <a:ext cx="8831178" cy="611516"/>
          </a:xfrm>
          <a:prstGeom prst="rect">
            <a:avLst/>
          </a:prstGeom>
        </p:spPr>
        <p:txBody>
          <a:bodyPr/>
          <a:lstStyle>
            <a:lvl1pPr algn="ctr">
              <a:defRPr sz="3600" b="1">
                <a:solidFill>
                  <a:schemeClr val="accent1"/>
                </a:solidFill>
              </a:defRPr>
            </a:lvl1pPr>
          </a:lstStyle>
          <a:p>
            <a:endParaRPr lang="zh-CN" altLang="en-US" dirty="0"/>
          </a:p>
        </p:txBody>
      </p:sp>
      <p:sp>
        <p:nvSpPr>
          <p:cNvPr id="22" name="文本占位符 21"/>
          <p:cNvSpPr>
            <a:spLocks noGrp="1"/>
          </p:cNvSpPr>
          <p:nvPr>
            <p:ph type="body" sz="quarter" idx="12" hasCustomPrompt="1"/>
          </p:nvPr>
        </p:nvSpPr>
        <p:spPr>
          <a:xfrm>
            <a:off x="4766838" y="3567912"/>
            <a:ext cx="2658324" cy="258763"/>
          </a:xfrm>
          <a:prstGeom prst="rect">
            <a:avLst/>
          </a:prstGeom>
        </p:spPr>
        <p:txBody>
          <a:bodyPr/>
          <a:lstStyle>
            <a:lvl1pPr marL="0" indent="0" algn="ctr">
              <a:buNone/>
              <a:defRPr sz="1600">
                <a:solidFill>
                  <a:schemeClr val="tx1"/>
                </a:solidFill>
              </a:defRPr>
            </a:lvl1pPr>
          </a:lstStyle>
          <a:p>
            <a:pPr lvl="0"/>
            <a:r>
              <a:rPr lang="zh-CN" altLang="en-US" dirty="0"/>
              <a:t>添加副标题</a:t>
            </a:r>
            <a:endParaRPr lang="zh-CN" altLang="en-US" dirty="0"/>
          </a:p>
        </p:txBody>
      </p:sp>
      <p:sp>
        <p:nvSpPr>
          <p:cNvPr id="26" name="文本占位符 25"/>
          <p:cNvSpPr>
            <a:spLocks noGrp="1"/>
          </p:cNvSpPr>
          <p:nvPr>
            <p:ph type="body" sz="quarter" idx="13" hasCustomPrompt="1"/>
          </p:nvPr>
        </p:nvSpPr>
        <p:spPr>
          <a:xfrm>
            <a:off x="6479049" y="4366173"/>
            <a:ext cx="1834577" cy="258496"/>
          </a:xfrm>
          <a:prstGeom prst="rect">
            <a:avLst/>
          </a:prstGeom>
        </p:spPr>
        <p:txBody>
          <a:bodyPr/>
          <a:lstStyle>
            <a:lvl1pPr marL="0" indent="0" algn="r">
              <a:buNone/>
              <a:defRPr sz="1400"/>
            </a:lvl1pPr>
            <a:lvl2pPr marL="457200" indent="0" algn="r">
              <a:buNone/>
              <a:defRPr sz="1600"/>
            </a:lvl2pPr>
          </a:lstStyle>
          <a:p>
            <a:pPr lvl="0"/>
            <a:r>
              <a:rPr lang="en-US" altLang="zh-CN" dirty="0" err="1"/>
              <a:t>yyyy</a:t>
            </a:r>
            <a:r>
              <a:rPr lang="en-US" altLang="zh-CN" dirty="0"/>
              <a:t>-mm-dd</a:t>
            </a:r>
            <a:endParaRPr lang="zh-CN" altLang="en-US" dirty="0"/>
          </a:p>
        </p:txBody>
      </p:sp>
      <p:sp>
        <p:nvSpPr>
          <p:cNvPr id="3" name="文本框 2"/>
          <p:cNvSpPr txBox="1"/>
          <p:nvPr userDrawn="1"/>
        </p:nvSpPr>
        <p:spPr>
          <a:xfrm>
            <a:off x="8280751" y="5673182"/>
            <a:ext cx="3753593" cy="307777"/>
          </a:xfrm>
          <a:prstGeom prst="rect">
            <a:avLst/>
          </a:prstGeom>
          <a:noFill/>
        </p:spPr>
        <p:txBody>
          <a:bodyPr wrap="square" rtlCol="0">
            <a:spAutoFit/>
          </a:bodyPr>
          <a:lstStyle/>
          <a:p>
            <a:r>
              <a:rPr lang="zh-CN" altLang="en-US" sz="1400" b="1" dirty="0">
                <a:solidFill>
                  <a:srgbClr val="C00000"/>
                </a:solidFill>
              </a:rPr>
              <a:t>投资咨询业务资格：证监许可</a:t>
            </a:r>
            <a:r>
              <a:rPr lang="en-US" altLang="zh-CN" sz="1400" b="1" dirty="0">
                <a:solidFill>
                  <a:srgbClr val="C00000"/>
                </a:solidFill>
              </a:rPr>
              <a:t>[2011]1771</a:t>
            </a:r>
            <a:r>
              <a:rPr lang="zh-CN" altLang="en-US" sz="1400" b="1" dirty="0">
                <a:solidFill>
                  <a:srgbClr val="C00000"/>
                </a:solidFill>
              </a:rPr>
              <a:t>号</a:t>
            </a:r>
            <a:endParaRPr lang="zh-CN" altLang="en-US" sz="1400" b="1" dirty="0">
              <a:solidFill>
                <a:srgbClr val="C00000"/>
              </a:solidFill>
            </a:endParaRPr>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目录">
    <p:spTree>
      <p:nvGrpSpPr>
        <p:cNvPr id="1" name=""/>
        <p:cNvGrpSpPr/>
        <p:nvPr/>
      </p:nvGrpSpPr>
      <p:grpSpPr>
        <a:xfrm>
          <a:off x="0" y="0"/>
          <a:ext cx="0" cy="0"/>
          <a:chOff x="0" y="0"/>
          <a:chExt cx="0" cy="0"/>
        </a:xfrm>
      </p:grpSpPr>
      <p:sp>
        <p:nvSpPr>
          <p:cNvPr id="19" name="文本占位符 18"/>
          <p:cNvSpPr>
            <a:spLocks noGrp="1"/>
          </p:cNvSpPr>
          <p:nvPr>
            <p:ph type="body" sz="quarter" idx="10" hasCustomPrompt="1"/>
          </p:nvPr>
        </p:nvSpPr>
        <p:spPr>
          <a:xfrm>
            <a:off x="4188360" y="1314737"/>
            <a:ext cx="7107289" cy="494727"/>
          </a:xfrm>
          <a:prstGeom prst="rect">
            <a:avLst/>
          </a:prstGeom>
        </p:spPr>
        <p:txBody>
          <a:bodyPr lIns="91440" tIns="46800" rIns="91440" bIns="45720"/>
          <a:lstStyle>
            <a:lvl1pPr marL="0" indent="0">
              <a:buNone/>
              <a:defRPr sz="2400"/>
            </a:lvl1pPr>
          </a:lstStyle>
          <a:p>
            <a:pPr lvl="0"/>
            <a:r>
              <a:rPr lang="zh-CN" altLang="en-US" dirty="0"/>
              <a:t>添加目录</a:t>
            </a:r>
            <a:endParaRPr lang="zh-CN" altLang="en-US" dirty="0"/>
          </a:p>
        </p:txBody>
      </p:sp>
      <p:sp>
        <p:nvSpPr>
          <p:cNvPr id="20" name="文本占位符 18"/>
          <p:cNvSpPr>
            <a:spLocks noGrp="1"/>
          </p:cNvSpPr>
          <p:nvPr>
            <p:ph type="body" sz="quarter" idx="11" hasCustomPrompt="1"/>
          </p:nvPr>
        </p:nvSpPr>
        <p:spPr>
          <a:xfrm>
            <a:off x="4188360" y="2558475"/>
            <a:ext cx="7107289" cy="494727"/>
          </a:xfrm>
          <a:prstGeom prst="rect">
            <a:avLst/>
          </a:prstGeom>
        </p:spPr>
        <p:txBody>
          <a:bodyPr lIns="91440" tIns="46800" rIns="91440" bIns="45720"/>
          <a:lstStyle>
            <a:lvl1pPr marL="0" indent="0">
              <a:buNone/>
              <a:defRPr sz="2400"/>
            </a:lvl1pPr>
          </a:lstStyle>
          <a:p>
            <a:pPr lvl="0"/>
            <a:r>
              <a:rPr lang="zh-CN" altLang="en-US" dirty="0"/>
              <a:t>添加目录</a:t>
            </a:r>
            <a:endParaRPr lang="zh-CN" altLang="en-US" dirty="0"/>
          </a:p>
        </p:txBody>
      </p:sp>
      <p:sp>
        <p:nvSpPr>
          <p:cNvPr id="21" name="文本占位符 18"/>
          <p:cNvSpPr>
            <a:spLocks noGrp="1"/>
          </p:cNvSpPr>
          <p:nvPr>
            <p:ph type="body" sz="quarter" idx="12" hasCustomPrompt="1"/>
          </p:nvPr>
        </p:nvSpPr>
        <p:spPr>
          <a:xfrm>
            <a:off x="4188360" y="3802214"/>
            <a:ext cx="7107289" cy="494727"/>
          </a:xfrm>
          <a:prstGeom prst="rect">
            <a:avLst/>
          </a:prstGeom>
        </p:spPr>
        <p:txBody>
          <a:bodyPr lIns="91440" tIns="46800" rIns="91440" bIns="45720"/>
          <a:lstStyle>
            <a:lvl1pPr marL="0" indent="0">
              <a:buNone/>
              <a:defRPr sz="2400"/>
            </a:lvl1pPr>
          </a:lstStyle>
          <a:p>
            <a:pPr lvl="0"/>
            <a:r>
              <a:rPr lang="zh-CN" altLang="en-US" dirty="0"/>
              <a:t>添加目录</a:t>
            </a:r>
            <a:endParaRPr lang="zh-CN" altLang="en-US" dirty="0"/>
          </a:p>
        </p:txBody>
      </p:sp>
      <p:sp>
        <p:nvSpPr>
          <p:cNvPr id="22" name="文本占位符 18"/>
          <p:cNvSpPr>
            <a:spLocks noGrp="1"/>
          </p:cNvSpPr>
          <p:nvPr>
            <p:ph type="body" sz="quarter" idx="13" hasCustomPrompt="1"/>
          </p:nvPr>
        </p:nvSpPr>
        <p:spPr>
          <a:xfrm>
            <a:off x="4188360" y="5045952"/>
            <a:ext cx="7107289" cy="494727"/>
          </a:xfrm>
          <a:prstGeom prst="rect">
            <a:avLst/>
          </a:prstGeom>
        </p:spPr>
        <p:txBody>
          <a:bodyPr lIns="91440" tIns="46800" rIns="91440" bIns="45720"/>
          <a:lstStyle>
            <a:lvl1pPr marL="0" indent="0">
              <a:buNone/>
              <a:defRPr sz="2400"/>
            </a:lvl1pPr>
          </a:lstStyle>
          <a:p>
            <a:pPr lvl="0"/>
            <a:r>
              <a:rPr lang="zh-CN" altLang="en-US" dirty="0"/>
              <a:t>删除请至“视图</a:t>
            </a:r>
            <a:r>
              <a:rPr lang="en-US" altLang="zh-CN" dirty="0"/>
              <a:t>-</a:t>
            </a:r>
            <a:r>
              <a:rPr lang="zh-CN" altLang="en-US" dirty="0"/>
              <a:t>幻灯片母版”</a:t>
            </a:r>
            <a:endParaRPr lang="zh-CN" alt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userDrawn="1">
  <p:cSld name="1张图">
    <p:bg>
      <p:bgPr>
        <a:solidFill>
          <a:schemeClr val="bg2"/>
        </a:solidFill>
        <a:effectLst/>
      </p:bgPr>
    </p:bg>
    <p:spTree>
      <p:nvGrpSpPr>
        <p:cNvPr id="1" name=""/>
        <p:cNvGrpSpPr/>
        <p:nvPr/>
      </p:nvGrpSpPr>
      <p:grpSpPr>
        <a:xfrm>
          <a:off x="0" y="0"/>
          <a:ext cx="0" cy="0"/>
          <a:chOff x="0" y="0"/>
          <a:chExt cx="0" cy="0"/>
        </a:xfrm>
      </p:grpSpPr>
      <p:sp>
        <p:nvSpPr>
          <p:cNvPr id="12" name="Rectangle"/>
          <p:cNvSpPr/>
          <p:nvPr userDrawn="1"/>
        </p:nvSpPr>
        <p:spPr>
          <a:xfrm>
            <a:off x="-4234" y="-4234"/>
            <a:ext cx="12200468" cy="666849"/>
          </a:xfrm>
          <a:prstGeom prst="rect">
            <a:avLst/>
          </a:prstGeom>
          <a:solidFill>
            <a:schemeClr val="accent1"/>
          </a:solidFill>
          <a:ln w="12700">
            <a:miter lim="400000"/>
          </a:ln>
          <a:effectLst>
            <a:outerShdw blurRad="50800" dist="38100" dir="5400000" algn="t" rotWithShape="0">
              <a:prstClr val="black">
                <a:alpha val="40000"/>
              </a:prstClr>
            </a:outerShdw>
          </a:effectLst>
        </p:spPr>
        <p:txBody>
          <a:bodyPr lIns="0" tIns="0" rIns="0" bIns="0" anchor="ctr"/>
          <a:lstStyle/>
          <a:p>
            <a:pPr>
              <a:defRPr sz="3200" b="0">
                <a:solidFill>
                  <a:srgbClr val="FFFFFF"/>
                </a:solidFill>
                <a:latin typeface="+mn-lt"/>
                <a:ea typeface="+mn-ea"/>
                <a:cs typeface="+mn-cs"/>
                <a:sym typeface="Helvetica Neue Medium"/>
              </a:defRPr>
            </a:pPr>
            <a:endParaRPr sz="1600" dirty="0">
              <a:latin typeface="微软雅黑" panose="020B0503020204020204" pitchFamily="34" charset="-122"/>
              <a:ea typeface="微软雅黑" panose="020B0503020204020204" pitchFamily="34" charset="-122"/>
              <a:cs typeface="Arial Black" panose="020B0A04020102020204" pitchFamily="34" charset="0"/>
              <a:sym typeface="微软雅黑" panose="020B0503020204020204" pitchFamily="34" charset="-122"/>
            </a:endParaRPr>
          </a:p>
        </p:txBody>
      </p:sp>
      <p:sp>
        <p:nvSpPr>
          <p:cNvPr id="6" name="标题 5"/>
          <p:cNvSpPr>
            <a:spLocks noGrp="1"/>
          </p:cNvSpPr>
          <p:nvPr>
            <p:ph type="title" hasCustomPrompt="1"/>
          </p:nvPr>
        </p:nvSpPr>
        <p:spPr>
          <a:xfrm>
            <a:off x="328071" y="107568"/>
            <a:ext cx="10391341" cy="458726"/>
          </a:xfrm>
          <a:prstGeom prst="rect">
            <a:avLst/>
          </a:prstGeom>
        </p:spPr>
        <p:txBody>
          <a:bodyPr/>
          <a:lstStyle>
            <a:lvl1pPr>
              <a:defRPr sz="2800" b="1">
                <a:solidFill>
                  <a:schemeClr val="bg1"/>
                </a:solidFill>
              </a:defRPr>
            </a:lvl1pPr>
          </a:lstStyle>
          <a:p>
            <a:r>
              <a:rPr lang="zh-CN" altLang="en-US" dirty="0"/>
              <a:t>添加本页观点</a:t>
            </a:r>
            <a:endParaRPr lang="zh-CN" altLang="en-US" dirty="0"/>
          </a:p>
        </p:txBody>
      </p:sp>
      <p:sp>
        <p:nvSpPr>
          <p:cNvPr id="16" name="文本占位符 4"/>
          <p:cNvSpPr>
            <a:spLocks noGrp="1"/>
          </p:cNvSpPr>
          <p:nvPr>
            <p:ph type="body" sz="quarter" idx="19"/>
          </p:nvPr>
        </p:nvSpPr>
        <p:spPr>
          <a:xfrm>
            <a:off x="2333717" y="4366277"/>
            <a:ext cx="7815886" cy="740105"/>
          </a:xfrm>
          <a:prstGeom prst="rect">
            <a:avLst/>
          </a:prstGeom>
        </p:spPr>
        <p:txBody>
          <a:bodyPr/>
          <a:lstStyle>
            <a:lvl1pPr marL="0" indent="0" algn="l">
              <a:lnSpc>
                <a:spcPts val="2000"/>
              </a:lnSpc>
              <a:buNone/>
              <a:defRPr sz="1400" b="0">
                <a:solidFill>
                  <a:schemeClr val="tx1"/>
                </a:solidFill>
              </a:defRPr>
            </a:lvl1pPr>
          </a:lstStyle>
          <a:p>
            <a:pPr lvl="0"/>
            <a:endParaRPr lang="zh-CN" altLang="en-US" dirty="0"/>
          </a:p>
        </p:txBody>
      </p:sp>
      <p:sp>
        <p:nvSpPr>
          <p:cNvPr id="24" name="Picture Placeholder 2"/>
          <p:cNvSpPr>
            <a:spLocks noGrp="1"/>
          </p:cNvSpPr>
          <p:nvPr>
            <p:ph type="pic" sz="quarter" idx="22"/>
          </p:nvPr>
        </p:nvSpPr>
        <p:spPr>
          <a:xfrm>
            <a:off x="2934774" y="1101388"/>
            <a:ext cx="6614897" cy="3071202"/>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29" name="文本占位符 4"/>
          <p:cNvSpPr>
            <a:spLocks noGrp="1"/>
          </p:cNvSpPr>
          <p:nvPr>
            <p:ph type="body" sz="quarter" idx="26" hasCustomPrompt="1"/>
          </p:nvPr>
        </p:nvSpPr>
        <p:spPr>
          <a:xfrm>
            <a:off x="2934775" y="855636"/>
            <a:ext cx="6614896" cy="219034"/>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pic>
        <p:nvPicPr>
          <p:cNvPr id="14" name="图片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30317" y="6137921"/>
            <a:ext cx="1295054" cy="352196"/>
          </a:xfrm>
          <a:prstGeom prst="rect">
            <a:avLst/>
          </a:prstGeom>
          <a:effectLst/>
        </p:spPr>
      </p:pic>
      <p:cxnSp>
        <p:nvCxnSpPr>
          <p:cNvPr id="15" name="直接连接符 14"/>
          <p:cNvCxnSpPr/>
          <p:nvPr userDrawn="1"/>
        </p:nvCxnSpPr>
        <p:spPr>
          <a:xfrm>
            <a:off x="10227059" y="6529534"/>
            <a:ext cx="1831591" cy="0"/>
          </a:xfrm>
          <a:prstGeom prst="line">
            <a:avLst/>
          </a:prstGeom>
        </p:spPr>
        <p:style>
          <a:lnRef idx="1">
            <a:schemeClr val="accent1"/>
          </a:lnRef>
          <a:fillRef idx="0">
            <a:schemeClr val="accent1"/>
          </a:fillRef>
          <a:effectRef idx="0">
            <a:schemeClr val="accent1"/>
          </a:effectRef>
          <a:fontRef idx="minor">
            <a:schemeClr val="tx1"/>
          </a:fontRef>
        </p:style>
      </p:cxnSp>
      <p:sp>
        <p:nvSpPr>
          <p:cNvPr id="18" name="文本占位符 4"/>
          <p:cNvSpPr>
            <a:spLocks noGrp="1"/>
          </p:cNvSpPr>
          <p:nvPr>
            <p:ph type="body" sz="quarter" idx="27" hasCustomPrompt="1"/>
          </p:nvPr>
        </p:nvSpPr>
        <p:spPr>
          <a:xfrm>
            <a:off x="10149603" y="6603242"/>
            <a:ext cx="2056482" cy="225385"/>
          </a:xfrm>
          <a:prstGeom prst="rect">
            <a:avLst/>
          </a:prstGeom>
        </p:spPr>
        <p:txBody>
          <a:bodyPr/>
          <a:lstStyle>
            <a:lvl1pPr marL="0" indent="0" algn="ctr">
              <a:buNone/>
              <a:defRPr sz="900" b="0">
                <a:solidFill>
                  <a:schemeClr val="tx1"/>
                </a:solidFill>
              </a:defRPr>
            </a:lvl1pPr>
          </a:lstStyle>
          <a:p>
            <a:pPr lvl="0"/>
            <a:r>
              <a:rPr lang="zh-CN" altLang="en-US" dirty="0"/>
              <a:t>添加数据来源</a:t>
            </a:r>
            <a:endParaRPr lang="zh-CN" altLang="en-US" dirty="0"/>
          </a:p>
        </p:txBody>
      </p:sp>
      <p:sp>
        <p:nvSpPr>
          <p:cNvPr id="11" name="文本占位符 4"/>
          <p:cNvSpPr>
            <a:spLocks noGrp="1"/>
          </p:cNvSpPr>
          <p:nvPr>
            <p:ph type="body" sz="quarter" idx="28"/>
          </p:nvPr>
        </p:nvSpPr>
        <p:spPr>
          <a:xfrm>
            <a:off x="2333717" y="5385091"/>
            <a:ext cx="7815886" cy="740105"/>
          </a:xfrm>
          <a:prstGeom prst="rect">
            <a:avLst/>
          </a:prstGeom>
        </p:spPr>
        <p:txBody>
          <a:bodyPr/>
          <a:lstStyle>
            <a:lvl1pPr marL="0" indent="0" algn="l">
              <a:lnSpc>
                <a:spcPts val="2000"/>
              </a:lnSpc>
              <a:buNone/>
              <a:defRPr sz="1400" b="0">
                <a:solidFill>
                  <a:schemeClr val="tx1"/>
                </a:solidFill>
              </a:defRPr>
            </a:lvl1pPr>
          </a:lstStyle>
          <a:p>
            <a:pPr lvl="0"/>
            <a:endParaRPr lang="zh-CN" altLang="en-US" dirty="0"/>
          </a:p>
        </p:txBody>
      </p:sp>
    </p:spTree>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userDrawn="1">
  <p:cSld name="2张图">
    <p:bg>
      <p:bgPr>
        <a:solidFill>
          <a:schemeClr val="bg2"/>
        </a:solidFill>
        <a:effectLst/>
      </p:bgPr>
    </p:bg>
    <p:spTree>
      <p:nvGrpSpPr>
        <p:cNvPr id="1" name=""/>
        <p:cNvGrpSpPr/>
        <p:nvPr/>
      </p:nvGrpSpPr>
      <p:grpSpPr>
        <a:xfrm>
          <a:off x="0" y="0"/>
          <a:ext cx="0" cy="0"/>
          <a:chOff x="0" y="0"/>
          <a:chExt cx="0" cy="0"/>
        </a:xfrm>
      </p:grpSpPr>
      <p:sp>
        <p:nvSpPr>
          <p:cNvPr id="12" name="Rectangle"/>
          <p:cNvSpPr/>
          <p:nvPr userDrawn="1"/>
        </p:nvSpPr>
        <p:spPr>
          <a:xfrm>
            <a:off x="-4234" y="-4234"/>
            <a:ext cx="12200468" cy="666849"/>
          </a:xfrm>
          <a:prstGeom prst="rect">
            <a:avLst/>
          </a:prstGeom>
          <a:solidFill>
            <a:schemeClr val="accent1"/>
          </a:solidFill>
          <a:ln w="12700">
            <a:miter lim="400000"/>
          </a:ln>
          <a:effectLst>
            <a:outerShdw blurRad="50800" dist="38100" dir="5400000" algn="t" rotWithShape="0">
              <a:prstClr val="black">
                <a:alpha val="40000"/>
              </a:prstClr>
            </a:outerShdw>
          </a:effectLst>
        </p:spPr>
        <p:txBody>
          <a:bodyPr lIns="0" tIns="0" rIns="0" bIns="0" anchor="ctr"/>
          <a:lstStyle/>
          <a:p>
            <a:pPr>
              <a:defRPr sz="3200" b="0">
                <a:solidFill>
                  <a:srgbClr val="FFFFFF"/>
                </a:solidFill>
                <a:latin typeface="+mn-lt"/>
                <a:ea typeface="+mn-ea"/>
                <a:cs typeface="+mn-cs"/>
                <a:sym typeface="Helvetica Neue Medium"/>
              </a:defRPr>
            </a:pPr>
            <a:endParaRPr sz="1600" dirty="0">
              <a:latin typeface="微软雅黑" panose="020B0503020204020204" pitchFamily="34" charset="-122"/>
              <a:ea typeface="微软雅黑" panose="020B0503020204020204" pitchFamily="34" charset="-122"/>
              <a:cs typeface="Arial Black" panose="020B0A04020102020204" pitchFamily="34" charset="0"/>
              <a:sym typeface="微软雅黑" panose="020B0503020204020204" pitchFamily="34" charset="-122"/>
            </a:endParaRPr>
          </a:p>
        </p:txBody>
      </p:sp>
      <p:pic>
        <p:nvPicPr>
          <p:cNvPr id="17" name="图片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30317" y="6137921"/>
            <a:ext cx="1295054" cy="352196"/>
          </a:xfrm>
          <a:prstGeom prst="rect">
            <a:avLst/>
          </a:prstGeom>
          <a:effectLst/>
        </p:spPr>
      </p:pic>
      <p:cxnSp>
        <p:nvCxnSpPr>
          <p:cNvPr id="22" name="直接连接符 21"/>
          <p:cNvCxnSpPr/>
          <p:nvPr userDrawn="1"/>
        </p:nvCxnSpPr>
        <p:spPr>
          <a:xfrm>
            <a:off x="10227059" y="6529534"/>
            <a:ext cx="1831591" cy="0"/>
          </a:xfrm>
          <a:prstGeom prst="line">
            <a:avLst/>
          </a:prstGeom>
        </p:spPr>
        <p:style>
          <a:lnRef idx="1">
            <a:schemeClr val="accent1"/>
          </a:lnRef>
          <a:fillRef idx="0">
            <a:schemeClr val="accent1"/>
          </a:fillRef>
          <a:effectRef idx="0">
            <a:schemeClr val="accent1"/>
          </a:effectRef>
          <a:fontRef idx="minor">
            <a:schemeClr val="tx1"/>
          </a:fontRef>
        </p:style>
      </p:cxnSp>
      <p:sp>
        <p:nvSpPr>
          <p:cNvPr id="28" name="标题 5"/>
          <p:cNvSpPr>
            <a:spLocks noGrp="1"/>
          </p:cNvSpPr>
          <p:nvPr>
            <p:ph type="title" hasCustomPrompt="1"/>
          </p:nvPr>
        </p:nvSpPr>
        <p:spPr>
          <a:xfrm>
            <a:off x="328071" y="107568"/>
            <a:ext cx="10391341" cy="458726"/>
          </a:xfrm>
          <a:prstGeom prst="rect">
            <a:avLst/>
          </a:prstGeom>
        </p:spPr>
        <p:txBody>
          <a:bodyPr/>
          <a:lstStyle>
            <a:lvl1pPr>
              <a:defRPr sz="2800" b="1">
                <a:solidFill>
                  <a:schemeClr val="bg1"/>
                </a:solidFill>
              </a:defRPr>
            </a:lvl1pPr>
          </a:lstStyle>
          <a:p>
            <a:r>
              <a:rPr lang="zh-CN" altLang="en-US" dirty="0"/>
              <a:t>添加本页观点</a:t>
            </a:r>
            <a:endParaRPr lang="zh-CN" altLang="en-US" dirty="0"/>
          </a:p>
        </p:txBody>
      </p:sp>
      <p:sp>
        <p:nvSpPr>
          <p:cNvPr id="30" name="文本占位符 4"/>
          <p:cNvSpPr>
            <a:spLocks noGrp="1"/>
          </p:cNvSpPr>
          <p:nvPr>
            <p:ph type="body" sz="quarter" idx="19"/>
          </p:nvPr>
        </p:nvSpPr>
        <p:spPr>
          <a:xfrm>
            <a:off x="6376965" y="1414213"/>
            <a:ext cx="5191085" cy="1106140"/>
          </a:xfrm>
          <a:prstGeom prst="rect">
            <a:avLst/>
          </a:prstGeom>
        </p:spPr>
        <p:txBody>
          <a:bodyPr/>
          <a:lstStyle>
            <a:lvl1pPr marL="0" indent="0" algn="l">
              <a:lnSpc>
                <a:spcPts val="2000"/>
              </a:lnSpc>
              <a:buNone/>
              <a:defRPr sz="1400" b="0">
                <a:solidFill>
                  <a:schemeClr val="tx1"/>
                </a:solidFill>
              </a:defRPr>
            </a:lvl1pPr>
          </a:lstStyle>
          <a:p>
            <a:pPr lvl="0"/>
            <a:endParaRPr lang="zh-CN" altLang="en-US" dirty="0"/>
          </a:p>
        </p:txBody>
      </p:sp>
      <p:sp>
        <p:nvSpPr>
          <p:cNvPr id="31" name="文本占位符 4"/>
          <p:cNvSpPr>
            <a:spLocks noGrp="1"/>
          </p:cNvSpPr>
          <p:nvPr>
            <p:ph type="body" sz="quarter" idx="37"/>
          </p:nvPr>
        </p:nvSpPr>
        <p:spPr>
          <a:xfrm>
            <a:off x="6376966" y="2975261"/>
            <a:ext cx="5191085" cy="1106140"/>
          </a:xfrm>
          <a:prstGeom prst="rect">
            <a:avLst/>
          </a:prstGeom>
        </p:spPr>
        <p:txBody>
          <a:bodyPr/>
          <a:lstStyle>
            <a:lvl1pPr marL="0" indent="0" algn="l">
              <a:lnSpc>
                <a:spcPts val="2000"/>
              </a:lnSpc>
              <a:buNone/>
              <a:defRPr sz="1400" b="0">
                <a:solidFill>
                  <a:schemeClr val="tx1"/>
                </a:solidFill>
              </a:defRPr>
            </a:lvl1pPr>
          </a:lstStyle>
          <a:p>
            <a:pPr lvl="0"/>
            <a:endParaRPr lang="zh-CN" altLang="en-US" dirty="0"/>
          </a:p>
        </p:txBody>
      </p:sp>
      <p:sp>
        <p:nvSpPr>
          <p:cNvPr id="32" name="文本占位符 4"/>
          <p:cNvSpPr>
            <a:spLocks noGrp="1"/>
          </p:cNvSpPr>
          <p:nvPr>
            <p:ph type="body" sz="quarter" idx="38"/>
          </p:nvPr>
        </p:nvSpPr>
        <p:spPr>
          <a:xfrm>
            <a:off x="6376965" y="4536309"/>
            <a:ext cx="5191085" cy="1106140"/>
          </a:xfrm>
          <a:prstGeom prst="rect">
            <a:avLst/>
          </a:prstGeom>
        </p:spPr>
        <p:txBody>
          <a:bodyPr/>
          <a:lstStyle>
            <a:lvl1pPr marL="0" indent="0" algn="l">
              <a:lnSpc>
                <a:spcPts val="2000"/>
              </a:lnSpc>
              <a:buNone/>
              <a:defRPr sz="1400" b="0">
                <a:solidFill>
                  <a:schemeClr val="tx1"/>
                </a:solidFill>
              </a:defRPr>
            </a:lvl1pPr>
          </a:lstStyle>
          <a:p>
            <a:pPr lvl="0"/>
            <a:endParaRPr lang="zh-CN" altLang="en-US" dirty="0"/>
          </a:p>
        </p:txBody>
      </p:sp>
      <p:sp>
        <p:nvSpPr>
          <p:cNvPr id="33" name="Picture Placeholder 2"/>
          <p:cNvSpPr>
            <a:spLocks noGrp="1"/>
          </p:cNvSpPr>
          <p:nvPr>
            <p:ph type="pic" sz="quarter" idx="22"/>
          </p:nvPr>
        </p:nvSpPr>
        <p:spPr>
          <a:xfrm>
            <a:off x="623888" y="1086572"/>
            <a:ext cx="5013318" cy="2327612"/>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34" name="文本占位符 4"/>
          <p:cNvSpPr>
            <a:spLocks noGrp="1"/>
          </p:cNvSpPr>
          <p:nvPr>
            <p:ph type="body" sz="quarter" idx="26" hasCustomPrompt="1"/>
          </p:nvPr>
        </p:nvSpPr>
        <p:spPr>
          <a:xfrm>
            <a:off x="623892" y="851153"/>
            <a:ext cx="5013313" cy="210261"/>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35" name="Picture Placeholder 2"/>
          <p:cNvSpPr>
            <a:spLocks noGrp="1"/>
          </p:cNvSpPr>
          <p:nvPr>
            <p:ph type="pic" sz="quarter" idx="39"/>
          </p:nvPr>
        </p:nvSpPr>
        <p:spPr>
          <a:xfrm>
            <a:off x="623888" y="3782702"/>
            <a:ext cx="5013318" cy="2327612"/>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36" name="文本占位符 4"/>
          <p:cNvSpPr>
            <a:spLocks noGrp="1"/>
          </p:cNvSpPr>
          <p:nvPr>
            <p:ph type="body" sz="quarter" idx="40" hasCustomPrompt="1"/>
          </p:nvPr>
        </p:nvSpPr>
        <p:spPr>
          <a:xfrm>
            <a:off x="623892" y="3521122"/>
            <a:ext cx="5013313" cy="236422"/>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37" name="文本占位符 4"/>
          <p:cNvSpPr>
            <a:spLocks noGrp="1"/>
          </p:cNvSpPr>
          <p:nvPr>
            <p:ph type="body" sz="quarter" idx="27" hasCustomPrompt="1"/>
          </p:nvPr>
        </p:nvSpPr>
        <p:spPr>
          <a:xfrm>
            <a:off x="10149603" y="6603242"/>
            <a:ext cx="2056482" cy="225385"/>
          </a:xfrm>
          <a:prstGeom prst="rect">
            <a:avLst/>
          </a:prstGeom>
        </p:spPr>
        <p:txBody>
          <a:bodyPr/>
          <a:lstStyle>
            <a:lvl1pPr marL="0" indent="0" algn="ctr">
              <a:buNone/>
              <a:defRPr sz="900" b="0">
                <a:solidFill>
                  <a:schemeClr val="tx1"/>
                </a:solidFill>
              </a:defRPr>
            </a:lvl1pPr>
          </a:lstStyle>
          <a:p>
            <a:pPr lvl="0"/>
            <a:r>
              <a:rPr lang="zh-CN" altLang="en-US" dirty="0"/>
              <a:t>添加数据来源</a:t>
            </a:r>
            <a:endParaRPr lang="zh-CN" altLang="en-US" dirty="0"/>
          </a:p>
        </p:txBody>
      </p:sp>
    </p:spTree>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3张图">
    <p:bg>
      <p:bgPr>
        <a:solidFill>
          <a:schemeClr val="bg2"/>
        </a:solidFill>
        <a:effectLst/>
      </p:bgPr>
    </p:bg>
    <p:spTree>
      <p:nvGrpSpPr>
        <p:cNvPr id="1" name=""/>
        <p:cNvGrpSpPr/>
        <p:nvPr/>
      </p:nvGrpSpPr>
      <p:grpSpPr>
        <a:xfrm>
          <a:off x="0" y="0"/>
          <a:ext cx="0" cy="0"/>
          <a:chOff x="0" y="0"/>
          <a:chExt cx="0" cy="0"/>
        </a:xfrm>
      </p:grpSpPr>
      <p:sp>
        <p:nvSpPr>
          <p:cNvPr id="12" name="Rectangle"/>
          <p:cNvSpPr/>
          <p:nvPr userDrawn="1"/>
        </p:nvSpPr>
        <p:spPr>
          <a:xfrm>
            <a:off x="-4234" y="-4234"/>
            <a:ext cx="12200468" cy="666849"/>
          </a:xfrm>
          <a:prstGeom prst="rect">
            <a:avLst/>
          </a:prstGeom>
          <a:solidFill>
            <a:schemeClr val="accent1"/>
          </a:solidFill>
          <a:ln w="12700">
            <a:miter lim="400000"/>
          </a:ln>
          <a:effectLst>
            <a:outerShdw blurRad="50800" dist="38100" dir="5400000" algn="t" rotWithShape="0">
              <a:prstClr val="black">
                <a:alpha val="40000"/>
              </a:prstClr>
            </a:outerShdw>
          </a:effectLst>
        </p:spPr>
        <p:txBody>
          <a:bodyPr lIns="0" tIns="0" rIns="0" bIns="0" anchor="ctr"/>
          <a:lstStyle/>
          <a:p>
            <a:pPr>
              <a:defRPr sz="3200" b="0">
                <a:solidFill>
                  <a:srgbClr val="FFFFFF"/>
                </a:solidFill>
                <a:latin typeface="+mn-lt"/>
                <a:ea typeface="+mn-ea"/>
                <a:cs typeface="+mn-cs"/>
                <a:sym typeface="Helvetica Neue Medium"/>
              </a:defRPr>
            </a:pPr>
            <a:endParaRPr sz="1600" dirty="0">
              <a:latin typeface="微软雅黑" panose="020B0503020204020204" pitchFamily="34" charset="-122"/>
              <a:ea typeface="微软雅黑" panose="020B0503020204020204" pitchFamily="34" charset="-122"/>
              <a:cs typeface="Arial Black" panose="020B0A04020102020204" pitchFamily="34" charset="0"/>
              <a:sym typeface="微软雅黑" panose="020B0503020204020204" pitchFamily="34" charset="-122"/>
            </a:endParaRPr>
          </a:p>
        </p:txBody>
      </p:sp>
      <p:sp>
        <p:nvSpPr>
          <p:cNvPr id="16" name="文本占位符 4"/>
          <p:cNvSpPr>
            <a:spLocks noGrp="1"/>
          </p:cNvSpPr>
          <p:nvPr>
            <p:ph type="body" sz="quarter" idx="19"/>
          </p:nvPr>
        </p:nvSpPr>
        <p:spPr>
          <a:xfrm>
            <a:off x="900750" y="843988"/>
            <a:ext cx="4726319" cy="678020"/>
          </a:xfrm>
          <a:prstGeom prst="rect">
            <a:avLst/>
          </a:prstGeom>
        </p:spPr>
        <p:txBody>
          <a:bodyPr/>
          <a:lstStyle>
            <a:lvl1pPr marL="0" indent="0" algn="l">
              <a:lnSpc>
                <a:spcPts val="2000"/>
              </a:lnSpc>
              <a:buNone/>
              <a:defRPr sz="1400" b="0">
                <a:solidFill>
                  <a:schemeClr val="tx1"/>
                </a:solidFill>
              </a:defRPr>
            </a:lvl1pPr>
          </a:lstStyle>
          <a:p>
            <a:pPr lvl="0"/>
            <a:endParaRPr lang="en-US" altLang="zh-CN" dirty="0"/>
          </a:p>
        </p:txBody>
      </p:sp>
      <p:sp>
        <p:nvSpPr>
          <p:cNvPr id="29" name="文本占位符 4"/>
          <p:cNvSpPr>
            <a:spLocks noGrp="1"/>
          </p:cNvSpPr>
          <p:nvPr>
            <p:ph type="body" sz="quarter" idx="26" hasCustomPrompt="1"/>
          </p:nvPr>
        </p:nvSpPr>
        <p:spPr>
          <a:xfrm>
            <a:off x="6479521" y="779867"/>
            <a:ext cx="5040000" cy="228972"/>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18" name="Picture Placeholder 2"/>
          <p:cNvSpPr>
            <a:spLocks noGrp="1"/>
          </p:cNvSpPr>
          <p:nvPr>
            <p:ph type="pic" sz="quarter" idx="34"/>
          </p:nvPr>
        </p:nvSpPr>
        <p:spPr>
          <a:xfrm>
            <a:off x="6479521" y="1013700"/>
            <a:ext cx="5040000" cy="2340000"/>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20" name="Picture Placeholder 2"/>
          <p:cNvSpPr>
            <a:spLocks noGrp="1"/>
          </p:cNvSpPr>
          <p:nvPr>
            <p:ph type="pic" sz="quarter" idx="36"/>
          </p:nvPr>
        </p:nvSpPr>
        <p:spPr>
          <a:xfrm>
            <a:off x="6479521" y="3771617"/>
            <a:ext cx="5040000" cy="2340000"/>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pic>
        <p:nvPicPr>
          <p:cNvPr id="21" name="图片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30317" y="6137921"/>
            <a:ext cx="1295054" cy="352196"/>
          </a:xfrm>
          <a:prstGeom prst="rect">
            <a:avLst/>
          </a:prstGeom>
          <a:effectLst/>
        </p:spPr>
      </p:pic>
      <p:cxnSp>
        <p:nvCxnSpPr>
          <p:cNvPr id="23" name="直接连接符 22"/>
          <p:cNvCxnSpPr/>
          <p:nvPr userDrawn="1"/>
        </p:nvCxnSpPr>
        <p:spPr>
          <a:xfrm>
            <a:off x="10227059" y="6529534"/>
            <a:ext cx="1831591" cy="0"/>
          </a:xfrm>
          <a:prstGeom prst="line">
            <a:avLst/>
          </a:prstGeom>
        </p:spPr>
        <p:style>
          <a:lnRef idx="1">
            <a:schemeClr val="accent1"/>
          </a:lnRef>
          <a:fillRef idx="0">
            <a:schemeClr val="accent1"/>
          </a:fillRef>
          <a:effectRef idx="0">
            <a:schemeClr val="accent1"/>
          </a:effectRef>
          <a:fontRef idx="minor">
            <a:schemeClr val="tx1"/>
          </a:fontRef>
        </p:style>
      </p:cxnSp>
      <p:sp>
        <p:nvSpPr>
          <p:cNvPr id="25" name="文本占位符 4"/>
          <p:cNvSpPr>
            <a:spLocks noGrp="1"/>
          </p:cNvSpPr>
          <p:nvPr>
            <p:ph type="body" sz="quarter" idx="38"/>
          </p:nvPr>
        </p:nvSpPr>
        <p:spPr>
          <a:xfrm>
            <a:off x="900750" y="1757344"/>
            <a:ext cx="4726319" cy="678020"/>
          </a:xfrm>
          <a:prstGeom prst="rect">
            <a:avLst/>
          </a:prstGeom>
        </p:spPr>
        <p:txBody>
          <a:bodyPr/>
          <a:lstStyle>
            <a:lvl1pPr marL="0" indent="0" algn="l">
              <a:lnSpc>
                <a:spcPts val="2000"/>
              </a:lnSpc>
              <a:buNone/>
              <a:defRPr sz="1400" b="0">
                <a:solidFill>
                  <a:schemeClr val="tx1"/>
                </a:solidFill>
              </a:defRPr>
            </a:lvl1pPr>
          </a:lstStyle>
          <a:p>
            <a:pPr lvl="0"/>
            <a:endParaRPr lang="en-US" altLang="zh-CN" dirty="0"/>
          </a:p>
        </p:txBody>
      </p:sp>
      <p:sp>
        <p:nvSpPr>
          <p:cNvPr id="26" name="文本占位符 4"/>
          <p:cNvSpPr>
            <a:spLocks noGrp="1"/>
          </p:cNvSpPr>
          <p:nvPr>
            <p:ph type="body" sz="quarter" idx="39"/>
          </p:nvPr>
        </p:nvSpPr>
        <p:spPr>
          <a:xfrm>
            <a:off x="900750" y="2692734"/>
            <a:ext cx="4726319" cy="678020"/>
          </a:xfrm>
          <a:prstGeom prst="rect">
            <a:avLst/>
          </a:prstGeom>
        </p:spPr>
        <p:txBody>
          <a:bodyPr/>
          <a:lstStyle>
            <a:lvl1pPr marL="0" indent="0" algn="l">
              <a:lnSpc>
                <a:spcPts val="2000"/>
              </a:lnSpc>
              <a:buNone/>
              <a:defRPr sz="1400" b="0">
                <a:solidFill>
                  <a:schemeClr val="tx1"/>
                </a:solidFill>
              </a:defRPr>
            </a:lvl1pPr>
          </a:lstStyle>
          <a:p>
            <a:pPr lvl="0"/>
            <a:endParaRPr lang="en-US" altLang="zh-CN" dirty="0"/>
          </a:p>
        </p:txBody>
      </p:sp>
      <p:sp>
        <p:nvSpPr>
          <p:cNvPr id="27" name="文本占位符 4"/>
          <p:cNvSpPr>
            <a:spLocks noGrp="1"/>
          </p:cNvSpPr>
          <p:nvPr>
            <p:ph type="body" sz="quarter" idx="40" hasCustomPrompt="1"/>
          </p:nvPr>
        </p:nvSpPr>
        <p:spPr>
          <a:xfrm>
            <a:off x="6480371" y="3519194"/>
            <a:ext cx="5040000" cy="228972"/>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28" name="Picture Placeholder 2"/>
          <p:cNvSpPr>
            <a:spLocks noGrp="1"/>
          </p:cNvSpPr>
          <p:nvPr>
            <p:ph type="pic" sz="quarter" idx="41"/>
          </p:nvPr>
        </p:nvSpPr>
        <p:spPr>
          <a:xfrm>
            <a:off x="587069" y="3775725"/>
            <a:ext cx="5040000" cy="2340000"/>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31" name="文本占位符 4"/>
          <p:cNvSpPr>
            <a:spLocks noGrp="1"/>
          </p:cNvSpPr>
          <p:nvPr>
            <p:ph type="body" sz="quarter" idx="42" hasCustomPrompt="1"/>
          </p:nvPr>
        </p:nvSpPr>
        <p:spPr>
          <a:xfrm>
            <a:off x="587919" y="3523302"/>
            <a:ext cx="5040000" cy="228972"/>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33" name="标题 5"/>
          <p:cNvSpPr>
            <a:spLocks noGrp="1"/>
          </p:cNvSpPr>
          <p:nvPr>
            <p:ph type="title" hasCustomPrompt="1"/>
          </p:nvPr>
        </p:nvSpPr>
        <p:spPr>
          <a:xfrm>
            <a:off x="328071" y="107568"/>
            <a:ext cx="10391341" cy="458726"/>
          </a:xfrm>
          <a:prstGeom prst="rect">
            <a:avLst/>
          </a:prstGeom>
        </p:spPr>
        <p:txBody>
          <a:bodyPr/>
          <a:lstStyle>
            <a:lvl1pPr>
              <a:defRPr sz="2800" b="1">
                <a:solidFill>
                  <a:schemeClr val="bg1"/>
                </a:solidFill>
              </a:defRPr>
            </a:lvl1pPr>
          </a:lstStyle>
          <a:p>
            <a:r>
              <a:rPr lang="zh-CN" altLang="en-US" dirty="0"/>
              <a:t>添加本页观点</a:t>
            </a:r>
            <a:endParaRPr lang="zh-CN" altLang="en-US" dirty="0"/>
          </a:p>
        </p:txBody>
      </p:sp>
      <p:sp>
        <p:nvSpPr>
          <p:cNvPr id="34" name="文本占位符 4"/>
          <p:cNvSpPr>
            <a:spLocks noGrp="1"/>
          </p:cNvSpPr>
          <p:nvPr>
            <p:ph type="body" sz="quarter" idx="27" hasCustomPrompt="1"/>
          </p:nvPr>
        </p:nvSpPr>
        <p:spPr>
          <a:xfrm>
            <a:off x="10149603" y="6603242"/>
            <a:ext cx="2056482" cy="225385"/>
          </a:xfrm>
          <a:prstGeom prst="rect">
            <a:avLst/>
          </a:prstGeom>
        </p:spPr>
        <p:txBody>
          <a:bodyPr/>
          <a:lstStyle>
            <a:lvl1pPr marL="0" indent="0" algn="ctr">
              <a:buNone/>
              <a:defRPr sz="900" b="0">
                <a:solidFill>
                  <a:schemeClr val="tx1"/>
                </a:solidFill>
              </a:defRPr>
            </a:lvl1pPr>
          </a:lstStyle>
          <a:p>
            <a:pPr lvl="0"/>
            <a:r>
              <a:rPr lang="zh-CN" altLang="en-US" dirty="0"/>
              <a:t>添加数据来源</a:t>
            </a:r>
            <a:endParaRPr lang="zh-CN" altLang="en-US" dirty="0"/>
          </a:p>
        </p:txBody>
      </p:sp>
    </p:spTree>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showMasterSp="0" userDrawn="1">
  <p:cSld name="4张图">
    <p:bg>
      <p:bgPr>
        <a:solidFill>
          <a:schemeClr val="bg2"/>
        </a:solidFill>
        <a:effectLst/>
      </p:bgPr>
    </p:bg>
    <p:spTree>
      <p:nvGrpSpPr>
        <p:cNvPr id="1" name=""/>
        <p:cNvGrpSpPr/>
        <p:nvPr/>
      </p:nvGrpSpPr>
      <p:grpSpPr>
        <a:xfrm>
          <a:off x="0" y="0"/>
          <a:ext cx="0" cy="0"/>
          <a:chOff x="0" y="0"/>
          <a:chExt cx="0" cy="0"/>
        </a:xfrm>
      </p:grpSpPr>
      <p:sp>
        <p:nvSpPr>
          <p:cNvPr id="12" name="Rectangle"/>
          <p:cNvSpPr/>
          <p:nvPr userDrawn="1"/>
        </p:nvSpPr>
        <p:spPr>
          <a:xfrm>
            <a:off x="-4234" y="-4234"/>
            <a:ext cx="12200468" cy="666849"/>
          </a:xfrm>
          <a:prstGeom prst="rect">
            <a:avLst/>
          </a:prstGeom>
          <a:solidFill>
            <a:schemeClr val="accent1"/>
          </a:solidFill>
          <a:ln w="12700">
            <a:miter lim="400000"/>
          </a:ln>
          <a:effectLst>
            <a:outerShdw blurRad="50800" dist="38100" dir="5400000" algn="t" rotWithShape="0">
              <a:prstClr val="black">
                <a:alpha val="40000"/>
              </a:prstClr>
            </a:outerShdw>
          </a:effectLst>
        </p:spPr>
        <p:txBody>
          <a:bodyPr lIns="0" tIns="0" rIns="0" bIns="0" anchor="ctr"/>
          <a:lstStyle/>
          <a:p>
            <a:pPr>
              <a:defRPr sz="3200" b="0">
                <a:solidFill>
                  <a:srgbClr val="FFFFFF"/>
                </a:solidFill>
                <a:latin typeface="+mn-lt"/>
                <a:ea typeface="+mn-ea"/>
                <a:cs typeface="+mn-cs"/>
                <a:sym typeface="Helvetica Neue Medium"/>
              </a:defRPr>
            </a:pPr>
            <a:endParaRPr sz="1600" dirty="0">
              <a:latin typeface="微软雅黑" panose="020B0503020204020204" pitchFamily="34" charset="-122"/>
              <a:ea typeface="微软雅黑" panose="020B0503020204020204" pitchFamily="34" charset="-122"/>
              <a:cs typeface="Arial Black" panose="020B0A04020102020204" pitchFamily="34" charset="0"/>
              <a:sym typeface="微软雅黑" panose="020B0503020204020204" pitchFamily="34" charset="-122"/>
            </a:endParaRPr>
          </a:p>
        </p:txBody>
      </p:sp>
      <p:pic>
        <p:nvPicPr>
          <p:cNvPr id="19" name="图片 1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30317" y="6137921"/>
            <a:ext cx="1295054" cy="352196"/>
          </a:xfrm>
          <a:prstGeom prst="rect">
            <a:avLst/>
          </a:prstGeom>
          <a:effectLst/>
        </p:spPr>
      </p:pic>
      <p:cxnSp>
        <p:nvCxnSpPr>
          <p:cNvPr id="21" name="直接连接符 20"/>
          <p:cNvCxnSpPr/>
          <p:nvPr userDrawn="1"/>
        </p:nvCxnSpPr>
        <p:spPr>
          <a:xfrm>
            <a:off x="10227059" y="6529534"/>
            <a:ext cx="1831591" cy="0"/>
          </a:xfrm>
          <a:prstGeom prst="line">
            <a:avLst/>
          </a:prstGeom>
        </p:spPr>
        <p:style>
          <a:lnRef idx="1">
            <a:schemeClr val="accent1"/>
          </a:lnRef>
          <a:fillRef idx="0">
            <a:schemeClr val="accent1"/>
          </a:fillRef>
          <a:effectRef idx="0">
            <a:schemeClr val="accent1"/>
          </a:effectRef>
          <a:fontRef idx="minor">
            <a:schemeClr val="tx1"/>
          </a:fontRef>
        </p:style>
      </p:cxnSp>
      <p:sp>
        <p:nvSpPr>
          <p:cNvPr id="24" name="文本占位符 4"/>
          <p:cNvSpPr>
            <a:spLocks noGrp="1"/>
          </p:cNvSpPr>
          <p:nvPr>
            <p:ph type="body" sz="quarter" idx="27" hasCustomPrompt="1"/>
          </p:nvPr>
        </p:nvSpPr>
        <p:spPr>
          <a:xfrm>
            <a:off x="10149603" y="6603242"/>
            <a:ext cx="2056482" cy="225385"/>
          </a:xfrm>
          <a:prstGeom prst="rect">
            <a:avLst/>
          </a:prstGeom>
        </p:spPr>
        <p:txBody>
          <a:bodyPr/>
          <a:lstStyle>
            <a:lvl1pPr marL="0" indent="0" algn="ctr">
              <a:buNone/>
              <a:defRPr sz="900" b="0">
                <a:solidFill>
                  <a:schemeClr val="tx1"/>
                </a:solidFill>
              </a:defRPr>
            </a:lvl1pPr>
          </a:lstStyle>
          <a:p>
            <a:pPr lvl="0"/>
            <a:r>
              <a:rPr lang="zh-CN" altLang="en-US" dirty="0"/>
              <a:t>添加数据来源</a:t>
            </a:r>
            <a:endParaRPr lang="zh-CN" altLang="en-US" dirty="0"/>
          </a:p>
        </p:txBody>
      </p:sp>
      <p:sp>
        <p:nvSpPr>
          <p:cNvPr id="25" name="标题 5"/>
          <p:cNvSpPr>
            <a:spLocks noGrp="1"/>
          </p:cNvSpPr>
          <p:nvPr>
            <p:ph type="title" hasCustomPrompt="1"/>
          </p:nvPr>
        </p:nvSpPr>
        <p:spPr>
          <a:xfrm>
            <a:off x="328071" y="107568"/>
            <a:ext cx="10391341" cy="458726"/>
          </a:xfrm>
          <a:prstGeom prst="rect">
            <a:avLst/>
          </a:prstGeom>
        </p:spPr>
        <p:txBody>
          <a:bodyPr/>
          <a:lstStyle>
            <a:lvl1pPr>
              <a:defRPr sz="2800" b="1">
                <a:solidFill>
                  <a:schemeClr val="bg1"/>
                </a:solidFill>
              </a:defRPr>
            </a:lvl1pPr>
          </a:lstStyle>
          <a:p>
            <a:r>
              <a:rPr lang="zh-CN" altLang="en-US" dirty="0"/>
              <a:t>添加本页观点</a:t>
            </a:r>
            <a:endParaRPr lang="zh-CN" altLang="en-US" dirty="0"/>
          </a:p>
        </p:txBody>
      </p:sp>
      <p:sp>
        <p:nvSpPr>
          <p:cNvPr id="26" name="Picture Placeholder 2"/>
          <p:cNvSpPr>
            <a:spLocks noGrp="1"/>
          </p:cNvSpPr>
          <p:nvPr>
            <p:ph type="pic" sz="quarter" idx="41"/>
          </p:nvPr>
        </p:nvSpPr>
        <p:spPr>
          <a:xfrm>
            <a:off x="3452392" y="1348474"/>
            <a:ext cx="4009006" cy="1861324"/>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28" name="文本占位符 4"/>
          <p:cNvSpPr>
            <a:spLocks noGrp="1"/>
          </p:cNvSpPr>
          <p:nvPr>
            <p:ph type="body" sz="quarter" idx="42" hasCustomPrompt="1"/>
          </p:nvPr>
        </p:nvSpPr>
        <p:spPr>
          <a:xfrm>
            <a:off x="3453242" y="1087280"/>
            <a:ext cx="4009007" cy="242865"/>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29" name="Picture Placeholder 2"/>
          <p:cNvSpPr>
            <a:spLocks noGrp="1"/>
          </p:cNvSpPr>
          <p:nvPr>
            <p:ph type="pic" sz="quarter" idx="43"/>
          </p:nvPr>
        </p:nvSpPr>
        <p:spPr>
          <a:xfrm>
            <a:off x="7553821" y="1348474"/>
            <a:ext cx="4009006" cy="1861324"/>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30" name="文本占位符 4"/>
          <p:cNvSpPr>
            <a:spLocks noGrp="1"/>
          </p:cNvSpPr>
          <p:nvPr>
            <p:ph type="body" sz="quarter" idx="44" hasCustomPrompt="1"/>
          </p:nvPr>
        </p:nvSpPr>
        <p:spPr>
          <a:xfrm>
            <a:off x="7554671" y="1087280"/>
            <a:ext cx="4009007" cy="242865"/>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31" name="文本占位符 4"/>
          <p:cNvSpPr>
            <a:spLocks noGrp="1"/>
          </p:cNvSpPr>
          <p:nvPr>
            <p:ph type="body" sz="quarter" idx="19"/>
          </p:nvPr>
        </p:nvSpPr>
        <p:spPr>
          <a:xfrm>
            <a:off x="641972" y="1583042"/>
            <a:ext cx="2551607" cy="1111639"/>
          </a:xfrm>
          <a:prstGeom prst="rect">
            <a:avLst/>
          </a:prstGeom>
        </p:spPr>
        <p:txBody>
          <a:bodyPr/>
          <a:lstStyle>
            <a:lvl1pPr marL="0" indent="0" algn="l">
              <a:lnSpc>
                <a:spcPts val="2000"/>
              </a:lnSpc>
              <a:buNone/>
              <a:defRPr sz="1400" b="0">
                <a:solidFill>
                  <a:schemeClr val="tx1"/>
                </a:solidFill>
              </a:defRPr>
            </a:lvl1pPr>
          </a:lstStyle>
          <a:p>
            <a:pPr lvl="0"/>
            <a:endParaRPr lang="en-US" altLang="zh-CN" dirty="0"/>
          </a:p>
        </p:txBody>
      </p:sp>
      <p:sp>
        <p:nvSpPr>
          <p:cNvPr id="32" name="文本占位符 4"/>
          <p:cNvSpPr>
            <a:spLocks noGrp="1"/>
          </p:cNvSpPr>
          <p:nvPr>
            <p:ph type="body" sz="quarter" idx="38"/>
          </p:nvPr>
        </p:nvSpPr>
        <p:spPr>
          <a:xfrm>
            <a:off x="641972" y="3094847"/>
            <a:ext cx="2551607" cy="1111639"/>
          </a:xfrm>
          <a:prstGeom prst="rect">
            <a:avLst/>
          </a:prstGeom>
        </p:spPr>
        <p:txBody>
          <a:bodyPr/>
          <a:lstStyle>
            <a:lvl1pPr marL="0" indent="0" algn="l">
              <a:lnSpc>
                <a:spcPts val="2000"/>
              </a:lnSpc>
              <a:buNone/>
              <a:defRPr sz="1400" b="0">
                <a:solidFill>
                  <a:schemeClr val="tx1"/>
                </a:solidFill>
              </a:defRPr>
            </a:lvl1pPr>
          </a:lstStyle>
          <a:p>
            <a:pPr lvl="0"/>
            <a:endParaRPr lang="en-US" altLang="zh-CN" dirty="0"/>
          </a:p>
        </p:txBody>
      </p:sp>
      <p:sp>
        <p:nvSpPr>
          <p:cNvPr id="33" name="文本占位符 4"/>
          <p:cNvSpPr>
            <a:spLocks noGrp="1"/>
          </p:cNvSpPr>
          <p:nvPr>
            <p:ph type="body" sz="quarter" idx="39"/>
          </p:nvPr>
        </p:nvSpPr>
        <p:spPr>
          <a:xfrm>
            <a:off x="641972" y="4595634"/>
            <a:ext cx="2551607" cy="1111639"/>
          </a:xfrm>
          <a:prstGeom prst="rect">
            <a:avLst/>
          </a:prstGeom>
        </p:spPr>
        <p:txBody>
          <a:bodyPr/>
          <a:lstStyle>
            <a:lvl1pPr marL="0" indent="0" algn="l">
              <a:lnSpc>
                <a:spcPts val="2000"/>
              </a:lnSpc>
              <a:buNone/>
              <a:defRPr sz="1400" b="0">
                <a:solidFill>
                  <a:schemeClr val="tx1"/>
                </a:solidFill>
              </a:defRPr>
            </a:lvl1pPr>
          </a:lstStyle>
          <a:p>
            <a:pPr lvl="0"/>
            <a:endParaRPr lang="en-US" altLang="zh-CN" dirty="0"/>
          </a:p>
        </p:txBody>
      </p:sp>
      <p:sp>
        <p:nvSpPr>
          <p:cNvPr id="34" name="Picture Placeholder 2"/>
          <p:cNvSpPr>
            <a:spLocks noGrp="1"/>
          </p:cNvSpPr>
          <p:nvPr>
            <p:ph type="pic" sz="quarter" idx="45"/>
          </p:nvPr>
        </p:nvSpPr>
        <p:spPr>
          <a:xfrm>
            <a:off x="3452392" y="4052641"/>
            <a:ext cx="4009006" cy="1861324"/>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35" name="文本占位符 4"/>
          <p:cNvSpPr>
            <a:spLocks noGrp="1"/>
          </p:cNvSpPr>
          <p:nvPr>
            <p:ph type="body" sz="quarter" idx="46" hasCustomPrompt="1"/>
          </p:nvPr>
        </p:nvSpPr>
        <p:spPr>
          <a:xfrm>
            <a:off x="3453242" y="3788816"/>
            <a:ext cx="4009007" cy="242865"/>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36" name="Picture Placeholder 2"/>
          <p:cNvSpPr>
            <a:spLocks noGrp="1"/>
          </p:cNvSpPr>
          <p:nvPr>
            <p:ph type="pic" sz="quarter" idx="47"/>
          </p:nvPr>
        </p:nvSpPr>
        <p:spPr>
          <a:xfrm>
            <a:off x="7553821" y="4052641"/>
            <a:ext cx="4009006" cy="1861324"/>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39" name="文本占位符 4"/>
          <p:cNvSpPr>
            <a:spLocks noGrp="1"/>
          </p:cNvSpPr>
          <p:nvPr>
            <p:ph type="body" sz="quarter" idx="48" hasCustomPrompt="1"/>
          </p:nvPr>
        </p:nvSpPr>
        <p:spPr>
          <a:xfrm>
            <a:off x="7554671" y="3788816"/>
            <a:ext cx="4009007" cy="242865"/>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Tree>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showMasterSp="0" userDrawn="1">
  <p:cSld name="5张图">
    <p:bg>
      <p:bgPr>
        <a:solidFill>
          <a:schemeClr val="bg2"/>
        </a:solidFill>
        <a:effectLst/>
      </p:bgPr>
    </p:bg>
    <p:spTree>
      <p:nvGrpSpPr>
        <p:cNvPr id="1" name=""/>
        <p:cNvGrpSpPr/>
        <p:nvPr/>
      </p:nvGrpSpPr>
      <p:grpSpPr>
        <a:xfrm>
          <a:off x="0" y="0"/>
          <a:ext cx="0" cy="0"/>
          <a:chOff x="0" y="0"/>
          <a:chExt cx="0" cy="0"/>
        </a:xfrm>
      </p:grpSpPr>
      <p:sp>
        <p:nvSpPr>
          <p:cNvPr id="12" name="Rectangle"/>
          <p:cNvSpPr/>
          <p:nvPr userDrawn="1"/>
        </p:nvSpPr>
        <p:spPr>
          <a:xfrm>
            <a:off x="-4234" y="-4234"/>
            <a:ext cx="12200468" cy="666849"/>
          </a:xfrm>
          <a:prstGeom prst="rect">
            <a:avLst/>
          </a:prstGeom>
          <a:solidFill>
            <a:schemeClr val="accent1"/>
          </a:solidFill>
          <a:ln w="12700">
            <a:miter lim="400000"/>
          </a:ln>
          <a:effectLst>
            <a:outerShdw blurRad="50800" dist="38100" dir="5400000" algn="t" rotWithShape="0">
              <a:prstClr val="black">
                <a:alpha val="40000"/>
              </a:prstClr>
            </a:outerShdw>
          </a:effectLst>
        </p:spPr>
        <p:txBody>
          <a:bodyPr lIns="0" tIns="0" rIns="0" bIns="0" anchor="ctr"/>
          <a:lstStyle/>
          <a:p>
            <a:pPr>
              <a:defRPr sz="3200" b="0">
                <a:solidFill>
                  <a:srgbClr val="FFFFFF"/>
                </a:solidFill>
                <a:latin typeface="+mn-lt"/>
                <a:ea typeface="+mn-ea"/>
                <a:cs typeface="+mn-cs"/>
                <a:sym typeface="Helvetica Neue Medium"/>
              </a:defRPr>
            </a:pPr>
            <a:endParaRPr sz="1600" dirty="0">
              <a:latin typeface="微软雅黑" panose="020B0503020204020204" pitchFamily="34" charset="-122"/>
              <a:ea typeface="微软雅黑" panose="020B0503020204020204" pitchFamily="34" charset="-122"/>
              <a:cs typeface="Arial Black" panose="020B0A04020102020204" pitchFamily="34" charset="0"/>
              <a:sym typeface="微软雅黑" panose="020B0503020204020204" pitchFamily="34" charset="-122"/>
            </a:endParaRPr>
          </a:p>
        </p:txBody>
      </p:sp>
      <p:pic>
        <p:nvPicPr>
          <p:cNvPr id="21" name="图片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30317" y="6137921"/>
            <a:ext cx="1295054" cy="352196"/>
          </a:xfrm>
          <a:prstGeom prst="rect">
            <a:avLst/>
          </a:prstGeom>
          <a:effectLst/>
        </p:spPr>
      </p:pic>
      <p:cxnSp>
        <p:nvCxnSpPr>
          <p:cNvPr id="24" name="直接连接符 23"/>
          <p:cNvCxnSpPr/>
          <p:nvPr userDrawn="1"/>
        </p:nvCxnSpPr>
        <p:spPr>
          <a:xfrm>
            <a:off x="10227059" y="6529534"/>
            <a:ext cx="1831591" cy="0"/>
          </a:xfrm>
          <a:prstGeom prst="line">
            <a:avLst/>
          </a:prstGeom>
        </p:spPr>
        <p:style>
          <a:lnRef idx="1">
            <a:schemeClr val="accent1"/>
          </a:lnRef>
          <a:fillRef idx="0">
            <a:schemeClr val="accent1"/>
          </a:fillRef>
          <a:effectRef idx="0">
            <a:schemeClr val="accent1"/>
          </a:effectRef>
          <a:fontRef idx="minor">
            <a:schemeClr val="tx1"/>
          </a:fontRef>
        </p:style>
      </p:cxnSp>
      <p:sp>
        <p:nvSpPr>
          <p:cNvPr id="26" name="文本占位符 4"/>
          <p:cNvSpPr>
            <a:spLocks noGrp="1"/>
          </p:cNvSpPr>
          <p:nvPr>
            <p:ph type="body" sz="quarter" idx="39" hasCustomPrompt="1"/>
          </p:nvPr>
        </p:nvSpPr>
        <p:spPr>
          <a:xfrm>
            <a:off x="10149603" y="6603242"/>
            <a:ext cx="2056482" cy="225385"/>
          </a:xfrm>
          <a:prstGeom prst="rect">
            <a:avLst/>
          </a:prstGeom>
        </p:spPr>
        <p:txBody>
          <a:bodyPr/>
          <a:lstStyle>
            <a:lvl1pPr marL="0" indent="0" algn="ctr">
              <a:buNone/>
              <a:defRPr sz="900" b="0">
                <a:solidFill>
                  <a:schemeClr val="tx1"/>
                </a:solidFill>
              </a:defRPr>
            </a:lvl1pPr>
          </a:lstStyle>
          <a:p>
            <a:pPr lvl="0"/>
            <a:r>
              <a:rPr lang="zh-CN" altLang="en-US" dirty="0"/>
              <a:t>添加数据来源</a:t>
            </a:r>
            <a:endParaRPr lang="zh-CN" altLang="en-US" dirty="0"/>
          </a:p>
        </p:txBody>
      </p:sp>
      <p:sp>
        <p:nvSpPr>
          <p:cNvPr id="36" name="标题 5"/>
          <p:cNvSpPr>
            <a:spLocks noGrp="1"/>
          </p:cNvSpPr>
          <p:nvPr>
            <p:ph type="title" hasCustomPrompt="1"/>
          </p:nvPr>
        </p:nvSpPr>
        <p:spPr>
          <a:xfrm>
            <a:off x="328071" y="107568"/>
            <a:ext cx="10391341" cy="458726"/>
          </a:xfrm>
          <a:prstGeom prst="rect">
            <a:avLst/>
          </a:prstGeom>
        </p:spPr>
        <p:txBody>
          <a:bodyPr/>
          <a:lstStyle>
            <a:lvl1pPr>
              <a:defRPr sz="2800" b="1">
                <a:solidFill>
                  <a:schemeClr val="bg1"/>
                </a:solidFill>
              </a:defRPr>
            </a:lvl1pPr>
          </a:lstStyle>
          <a:p>
            <a:r>
              <a:rPr lang="zh-CN" altLang="en-US" dirty="0"/>
              <a:t>添加本页观点</a:t>
            </a:r>
            <a:endParaRPr lang="zh-CN" altLang="en-US" dirty="0"/>
          </a:p>
        </p:txBody>
      </p:sp>
      <p:sp>
        <p:nvSpPr>
          <p:cNvPr id="37" name="Picture Placeholder 2"/>
          <p:cNvSpPr>
            <a:spLocks noGrp="1"/>
          </p:cNvSpPr>
          <p:nvPr>
            <p:ph type="pic" sz="quarter" idx="43"/>
          </p:nvPr>
        </p:nvSpPr>
        <p:spPr>
          <a:xfrm>
            <a:off x="8101672" y="1412648"/>
            <a:ext cx="3408490" cy="1582513"/>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38" name="文本占位符 4"/>
          <p:cNvSpPr>
            <a:spLocks noGrp="1"/>
          </p:cNvSpPr>
          <p:nvPr>
            <p:ph type="body" sz="quarter" idx="44" hasCustomPrompt="1"/>
          </p:nvPr>
        </p:nvSpPr>
        <p:spPr>
          <a:xfrm>
            <a:off x="8102523" y="1139469"/>
            <a:ext cx="3408492" cy="257495"/>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39" name="Picture Placeholder 2"/>
          <p:cNvSpPr>
            <a:spLocks noGrp="1"/>
          </p:cNvSpPr>
          <p:nvPr>
            <p:ph type="pic" sz="quarter" idx="45"/>
          </p:nvPr>
        </p:nvSpPr>
        <p:spPr>
          <a:xfrm>
            <a:off x="8111058" y="4039963"/>
            <a:ext cx="3408490" cy="1582513"/>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40" name="文本占位符 4"/>
          <p:cNvSpPr>
            <a:spLocks noGrp="1"/>
          </p:cNvSpPr>
          <p:nvPr>
            <p:ph type="body" sz="quarter" idx="46" hasCustomPrompt="1"/>
          </p:nvPr>
        </p:nvSpPr>
        <p:spPr>
          <a:xfrm>
            <a:off x="8111909" y="3766784"/>
            <a:ext cx="3408492" cy="257495"/>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41" name="Picture Placeholder 2"/>
          <p:cNvSpPr>
            <a:spLocks noGrp="1"/>
          </p:cNvSpPr>
          <p:nvPr>
            <p:ph type="pic" sz="quarter" idx="47"/>
          </p:nvPr>
        </p:nvSpPr>
        <p:spPr>
          <a:xfrm>
            <a:off x="4391755" y="1412648"/>
            <a:ext cx="3408490" cy="1582513"/>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42" name="文本占位符 4"/>
          <p:cNvSpPr>
            <a:spLocks noGrp="1"/>
          </p:cNvSpPr>
          <p:nvPr>
            <p:ph type="body" sz="quarter" idx="48" hasCustomPrompt="1"/>
          </p:nvPr>
        </p:nvSpPr>
        <p:spPr>
          <a:xfrm>
            <a:off x="4392606" y="1139469"/>
            <a:ext cx="3408492" cy="257495"/>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43" name="Picture Placeholder 2"/>
          <p:cNvSpPr>
            <a:spLocks noGrp="1"/>
          </p:cNvSpPr>
          <p:nvPr>
            <p:ph type="pic" sz="quarter" idx="49"/>
          </p:nvPr>
        </p:nvSpPr>
        <p:spPr>
          <a:xfrm>
            <a:off x="4401141" y="4039963"/>
            <a:ext cx="3408490" cy="1582513"/>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44" name="文本占位符 4"/>
          <p:cNvSpPr>
            <a:spLocks noGrp="1"/>
          </p:cNvSpPr>
          <p:nvPr>
            <p:ph type="body" sz="quarter" idx="50" hasCustomPrompt="1"/>
          </p:nvPr>
        </p:nvSpPr>
        <p:spPr>
          <a:xfrm>
            <a:off x="4401992" y="3766784"/>
            <a:ext cx="3408492" cy="257495"/>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45" name="Picture Placeholder 2"/>
          <p:cNvSpPr>
            <a:spLocks noGrp="1"/>
          </p:cNvSpPr>
          <p:nvPr>
            <p:ph type="pic" sz="quarter" idx="51"/>
          </p:nvPr>
        </p:nvSpPr>
        <p:spPr>
          <a:xfrm>
            <a:off x="690371" y="4039963"/>
            <a:ext cx="3408490" cy="1582513"/>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46" name="文本占位符 4"/>
          <p:cNvSpPr>
            <a:spLocks noGrp="1"/>
          </p:cNvSpPr>
          <p:nvPr>
            <p:ph type="body" sz="quarter" idx="52" hasCustomPrompt="1"/>
          </p:nvPr>
        </p:nvSpPr>
        <p:spPr>
          <a:xfrm>
            <a:off x="691222" y="3766784"/>
            <a:ext cx="3408492" cy="257495"/>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47" name="文本占位符 4"/>
          <p:cNvSpPr>
            <a:spLocks noGrp="1"/>
          </p:cNvSpPr>
          <p:nvPr>
            <p:ph type="body" sz="quarter" idx="19"/>
          </p:nvPr>
        </p:nvSpPr>
        <p:spPr>
          <a:xfrm>
            <a:off x="900750" y="1160225"/>
            <a:ext cx="3192990" cy="678020"/>
          </a:xfrm>
          <a:prstGeom prst="rect">
            <a:avLst/>
          </a:prstGeom>
        </p:spPr>
        <p:txBody>
          <a:bodyPr/>
          <a:lstStyle>
            <a:lvl1pPr marL="0" indent="0" algn="l">
              <a:lnSpc>
                <a:spcPts val="2000"/>
              </a:lnSpc>
              <a:buNone/>
              <a:defRPr sz="1400" b="0">
                <a:solidFill>
                  <a:schemeClr val="tx1"/>
                </a:solidFill>
              </a:defRPr>
            </a:lvl1pPr>
          </a:lstStyle>
          <a:p>
            <a:pPr lvl="0"/>
            <a:endParaRPr lang="en-US" altLang="zh-CN" dirty="0"/>
          </a:p>
        </p:txBody>
      </p:sp>
      <p:sp>
        <p:nvSpPr>
          <p:cNvPr id="48" name="文本占位符 4"/>
          <p:cNvSpPr>
            <a:spLocks noGrp="1"/>
          </p:cNvSpPr>
          <p:nvPr>
            <p:ph type="body" sz="quarter" idx="38"/>
          </p:nvPr>
        </p:nvSpPr>
        <p:spPr>
          <a:xfrm>
            <a:off x="900750" y="1968633"/>
            <a:ext cx="3192990" cy="678020"/>
          </a:xfrm>
          <a:prstGeom prst="rect">
            <a:avLst/>
          </a:prstGeom>
        </p:spPr>
        <p:txBody>
          <a:bodyPr/>
          <a:lstStyle>
            <a:lvl1pPr marL="0" indent="0" algn="l">
              <a:lnSpc>
                <a:spcPts val="2000"/>
              </a:lnSpc>
              <a:buNone/>
              <a:defRPr sz="1400" b="0">
                <a:solidFill>
                  <a:schemeClr val="tx1"/>
                </a:solidFill>
              </a:defRPr>
            </a:lvl1pPr>
          </a:lstStyle>
          <a:p>
            <a:pPr lvl="0"/>
            <a:endParaRPr lang="en-US" altLang="zh-CN" dirty="0"/>
          </a:p>
        </p:txBody>
      </p:sp>
      <p:sp>
        <p:nvSpPr>
          <p:cNvPr id="49" name="文本占位符 4"/>
          <p:cNvSpPr>
            <a:spLocks noGrp="1"/>
          </p:cNvSpPr>
          <p:nvPr>
            <p:ph type="body" sz="quarter" idx="53"/>
          </p:nvPr>
        </p:nvSpPr>
        <p:spPr>
          <a:xfrm>
            <a:off x="900750" y="2777042"/>
            <a:ext cx="3192990" cy="678020"/>
          </a:xfrm>
          <a:prstGeom prst="rect">
            <a:avLst/>
          </a:prstGeom>
        </p:spPr>
        <p:txBody>
          <a:bodyPr/>
          <a:lstStyle>
            <a:lvl1pPr marL="0" indent="0" algn="l">
              <a:lnSpc>
                <a:spcPts val="2000"/>
              </a:lnSpc>
              <a:buNone/>
              <a:defRPr sz="1400" b="0">
                <a:solidFill>
                  <a:schemeClr val="tx1"/>
                </a:solidFill>
              </a:defRPr>
            </a:lvl1pPr>
          </a:lstStyle>
          <a:p>
            <a:pPr lvl="0"/>
            <a:endParaRPr lang="en-US" altLang="zh-CN" dirty="0"/>
          </a:p>
        </p:txBody>
      </p:sp>
    </p:spTree>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showMasterSp="0" userDrawn="1">
  <p:cSld name="6张图无文字">
    <p:bg>
      <p:bgPr>
        <a:solidFill>
          <a:schemeClr val="bg2"/>
        </a:solidFill>
        <a:effectLst/>
      </p:bgPr>
    </p:bg>
    <p:spTree>
      <p:nvGrpSpPr>
        <p:cNvPr id="1" name=""/>
        <p:cNvGrpSpPr/>
        <p:nvPr/>
      </p:nvGrpSpPr>
      <p:grpSpPr>
        <a:xfrm>
          <a:off x="0" y="0"/>
          <a:ext cx="0" cy="0"/>
          <a:chOff x="0" y="0"/>
          <a:chExt cx="0" cy="0"/>
        </a:xfrm>
      </p:grpSpPr>
      <p:sp>
        <p:nvSpPr>
          <p:cNvPr id="12" name="Rectangle"/>
          <p:cNvSpPr/>
          <p:nvPr userDrawn="1"/>
        </p:nvSpPr>
        <p:spPr>
          <a:xfrm>
            <a:off x="-4234" y="-4234"/>
            <a:ext cx="12200468" cy="666849"/>
          </a:xfrm>
          <a:prstGeom prst="rect">
            <a:avLst/>
          </a:prstGeom>
          <a:solidFill>
            <a:schemeClr val="accent1"/>
          </a:solidFill>
          <a:ln w="12700">
            <a:miter lim="400000"/>
          </a:ln>
          <a:effectLst>
            <a:outerShdw blurRad="50800" dist="38100" dir="5400000" algn="t" rotWithShape="0">
              <a:prstClr val="black">
                <a:alpha val="40000"/>
              </a:prstClr>
            </a:outerShdw>
          </a:effectLst>
        </p:spPr>
        <p:txBody>
          <a:bodyPr lIns="0" tIns="0" rIns="0" bIns="0" anchor="ctr"/>
          <a:lstStyle/>
          <a:p>
            <a:pPr>
              <a:defRPr sz="3200" b="0">
                <a:solidFill>
                  <a:srgbClr val="FFFFFF"/>
                </a:solidFill>
                <a:latin typeface="+mn-lt"/>
                <a:ea typeface="+mn-ea"/>
                <a:cs typeface="+mn-cs"/>
                <a:sym typeface="Helvetica Neue Medium"/>
              </a:defRPr>
            </a:pPr>
            <a:endParaRPr sz="1600" dirty="0">
              <a:latin typeface="微软雅黑" panose="020B0503020204020204" pitchFamily="34" charset="-122"/>
              <a:ea typeface="微软雅黑" panose="020B0503020204020204" pitchFamily="34" charset="-122"/>
              <a:cs typeface="Arial Black" panose="020B0A04020102020204" pitchFamily="34" charset="0"/>
              <a:sym typeface="微软雅黑" panose="020B0503020204020204" pitchFamily="34" charset="-122"/>
            </a:endParaRPr>
          </a:p>
        </p:txBody>
      </p:sp>
      <p:pic>
        <p:nvPicPr>
          <p:cNvPr id="18" name="图片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30317" y="6137921"/>
            <a:ext cx="1295054" cy="352196"/>
          </a:xfrm>
          <a:prstGeom prst="rect">
            <a:avLst/>
          </a:prstGeom>
          <a:effectLst/>
        </p:spPr>
      </p:pic>
      <p:cxnSp>
        <p:nvCxnSpPr>
          <p:cNvPr id="23" name="直接连接符 22"/>
          <p:cNvCxnSpPr/>
          <p:nvPr userDrawn="1"/>
        </p:nvCxnSpPr>
        <p:spPr>
          <a:xfrm>
            <a:off x="10227059" y="6529534"/>
            <a:ext cx="1831591" cy="0"/>
          </a:xfrm>
          <a:prstGeom prst="line">
            <a:avLst/>
          </a:prstGeom>
        </p:spPr>
        <p:style>
          <a:lnRef idx="1">
            <a:schemeClr val="accent1"/>
          </a:lnRef>
          <a:fillRef idx="0">
            <a:schemeClr val="accent1"/>
          </a:fillRef>
          <a:effectRef idx="0">
            <a:schemeClr val="accent1"/>
          </a:effectRef>
          <a:fontRef idx="minor">
            <a:schemeClr val="tx1"/>
          </a:fontRef>
        </p:style>
      </p:cxnSp>
      <p:sp>
        <p:nvSpPr>
          <p:cNvPr id="26" name="文本占位符 4"/>
          <p:cNvSpPr>
            <a:spLocks noGrp="1"/>
          </p:cNvSpPr>
          <p:nvPr>
            <p:ph type="body" sz="quarter" idx="39" hasCustomPrompt="1"/>
          </p:nvPr>
        </p:nvSpPr>
        <p:spPr>
          <a:xfrm>
            <a:off x="10149603" y="6603242"/>
            <a:ext cx="2056482" cy="225385"/>
          </a:xfrm>
          <a:prstGeom prst="rect">
            <a:avLst/>
          </a:prstGeom>
        </p:spPr>
        <p:txBody>
          <a:bodyPr/>
          <a:lstStyle>
            <a:lvl1pPr marL="0" indent="0" algn="ctr">
              <a:buNone/>
              <a:defRPr sz="900" b="0">
                <a:solidFill>
                  <a:schemeClr val="tx1"/>
                </a:solidFill>
              </a:defRPr>
            </a:lvl1pPr>
          </a:lstStyle>
          <a:p>
            <a:pPr lvl="0"/>
            <a:r>
              <a:rPr lang="zh-CN" altLang="en-US" dirty="0"/>
              <a:t>添加数据来源</a:t>
            </a:r>
            <a:endParaRPr lang="zh-CN" altLang="en-US" dirty="0"/>
          </a:p>
        </p:txBody>
      </p:sp>
      <p:sp>
        <p:nvSpPr>
          <p:cNvPr id="27" name="标题 5"/>
          <p:cNvSpPr>
            <a:spLocks noGrp="1"/>
          </p:cNvSpPr>
          <p:nvPr>
            <p:ph type="title" hasCustomPrompt="1"/>
          </p:nvPr>
        </p:nvSpPr>
        <p:spPr>
          <a:xfrm>
            <a:off x="328071" y="107568"/>
            <a:ext cx="10391341" cy="458726"/>
          </a:xfrm>
          <a:prstGeom prst="rect">
            <a:avLst/>
          </a:prstGeom>
        </p:spPr>
        <p:txBody>
          <a:bodyPr/>
          <a:lstStyle>
            <a:lvl1pPr>
              <a:defRPr sz="2800" b="1">
                <a:solidFill>
                  <a:schemeClr val="bg1"/>
                </a:solidFill>
              </a:defRPr>
            </a:lvl1pPr>
          </a:lstStyle>
          <a:p>
            <a:r>
              <a:rPr lang="zh-CN" altLang="en-US" dirty="0"/>
              <a:t>添加本页观点</a:t>
            </a:r>
            <a:endParaRPr lang="zh-CN" altLang="en-US" dirty="0"/>
          </a:p>
        </p:txBody>
      </p:sp>
      <p:sp>
        <p:nvSpPr>
          <p:cNvPr id="28" name="Picture Placeholder 2"/>
          <p:cNvSpPr>
            <a:spLocks noGrp="1"/>
          </p:cNvSpPr>
          <p:nvPr>
            <p:ph type="pic" sz="quarter" idx="43"/>
          </p:nvPr>
        </p:nvSpPr>
        <p:spPr>
          <a:xfrm>
            <a:off x="8101672" y="1368580"/>
            <a:ext cx="3408490" cy="1582513"/>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29" name="文本占位符 4"/>
          <p:cNvSpPr>
            <a:spLocks noGrp="1"/>
          </p:cNvSpPr>
          <p:nvPr>
            <p:ph type="body" sz="quarter" idx="44" hasCustomPrompt="1"/>
          </p:nvPr>
        </p:nvSpPr>
        <p:spPr>
          <a:xfrm>
            <a:off x="8102523" y="1109049"/>
            <a:ext cx="3408492" cy="243847"/>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30" name="Picture Placeholder 2"/>
          <p:cNvSpPr>
            <a:spLocks noGrp="1"/>
          </p:cNvSpPr>
          <p:nvPr>
            <p:ph type="pic" sz="quarter" idx="45"/>
          </p:nvPr>
        </p:nvSpPr>
        <p:spPr>
          <a:xfrm>
            <a:off x="8111058" y="3575604"/>
            <a:ext cx="3408490" cy="1582513"/>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31" name="文本占位符 4"/>
          <p:cNvSpPr>
            <a:spLocks noGrp="1"/>
          </p:cNvSpPr>
          <p:nvPr>
            <p:ph type="body" sz="quarter" idx="46" hasCustomPrompt="1"/>
          </p:nvPr>
        </p:nvSpPr>
        <p:spPr>
          <a:xfrm>
            <a:off x="8111909" y="3316073"/>
            <a:ext cx="3408492" cy="243847"/>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32" name="Picture Placeholder 2"/>
          <p:cNvSpPr>
            <a:spLocks noGrp="1"/>
          </p:cNvSpPr>
          <p:nvPr>
            <p:ph type="pic" sz="quarter" idx="47"/>
          </p:nvPr>
        </p:nvSpPr>
        <p:spPr>
          <a:xfrm>
            <a:off x="4391755" y="1368580"/>
            <a:ext cx="3408490" cy="1582513"/>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33" name="文本占位符 4"/>
          <p:cNvSpPr>
            <a:spLocks noGrp="1"/>
          </p:cNvSpPr>
          <p:nvPr>
            <p:ph type="body" sz="quarter" idx="48" hasCustomPrompt="1"/>
          </p:nvPr>
        </p:nvSpPr>
        <p:spPr>
          <a:xfrm>
            <a:off x="4392606" y="1109049"/>
            <a:ext cx="3408492" cy="243847"/>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35" name="Picture Placeholder 2"/>
          <p:cNvSpPr>
            <a:spLocks noGrp="1"/>
          </p:cNvSpPr>
          <p:nvPr>
            <p:ph type="pic" sz="quarter" idx="49"/>
          </p:nvPr>
        </p:nvSpPr>
        <p:spPr>
          <a:xfrm>
            <a:off x="4401141" y="3575604"/>
            <a:ext cx="3408490" cy="1582513"/>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36" name="文本占位符 4"/>
          <p:cNvSpPr>
            <a:spLocks noGrp="1"/>
          </p:cNvSpPr>
          <p:nvPr>
            <p:ph type="body" sz="quarter" idx="50" hasCustomPrompt="1"/>
          </p:nvPr>
        </p:nvSpPr>
        <p:spPr>
          <a:xfrm>
            <a:off x="4401992" y="3316073"/>
            <a:ext cx="3408492" cy="243847"/>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37" name="Picture Placeholder 2"/>
          <p:cNvSpPr>
            <a:spLocks noGrp="1"/>
          </p:cNvSpPr>
          <p:nvPr>
            <p:ph type="pic" sz="quarter" idx="51"/>
          </p:nvPr>
        </p:nvSpPr>
        <p:spPr>
          <a:xfrm>
            <a:off x="690371" y="3575604"/>
            <a:ext cx="3408490" cy="1582513"/>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38" name="文本占位符 4"/>
          <p:cNvSpPr>
            <a:spLocks noGrp="1"/>
          </p:cNvSpPr>
          <p:nvPr>
            <p:ph type="body" sz="quarter" idx="52" hasCustomPrompt="1"/>
          </p:nvPr>
        </p:nvSpPr>
        <p:spPr>
          <a:xfrm>
            <a:off x="691222" y="3316073"/>
            <a:ext cx="3408492" cy="243847"/>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42" name="Picture Placeholder 2"/>
          <p:cNvSpPr>
            <a:spLocks noGrp="1"/>
          </p:cNvSpPr>
          <p:nvPr>
            <p:ph type="pic" sz="quarter" idx="53"/>
          </p:nvPr>
        </p:nvSpPr>
        <p:spPr>
          <a:xfrm>
            <a:off x="664832" y="1368580"/>
            <a:ext cx="3408490" cy="1582513"/>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43" name="文本占位符 4"/>
          <p:cNvSpPr>
            <a:spLocks noGrp="1"/>
          </p:cNvSpPr>
          <p:nvPr>
            <p:ph type="body" sz="quarter" idx="54" hasCustomPrompt="1"/>
          </p:nvPr>
        </p:nvSpPr>
        <p:spPr>
          <a:xfrm>
            <a:off x="665683" y="1109049"/>
            <a:ext cx="3408492" cy="243847"/>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19" name="文本占位符 4"/>
          <p:cNvSpPr>
            <a:spLocks noGrp="1"/>
          </p:cNvSpPr>
          <p:nvPr>
            <p:ph type="body" sz="quarter" idx="55"/>
          </p:nvPr>
        </p:nvSpPr>
        <p:spPr>
          <a:xfrm>
            <a:off x="690370" y="5344465"/>
            <a:ext cx="10829177" cy="678020"/>
          </a:xfrm>
          <a:prstGeom prst="rect">
            <a:avLst/>
          </a:prstGeom>
        </p:spPr>
        <p:txBody>
          <a:bodyPr/>
          <a:lstStyle>
            <a:lvl1pPr marL="0" indent="0" algn="l">
              <a:lnSpc>
                <a:spcPts val="2000"/>
              </a:lnSpc>
              <a:buNone/>
              <a:defRPr sz="1400" b="0">
                <a:solidFill>
                  <a:schemeClr val="tx1"/>
                </a:solidFill>
              </a:defRPr>
            </a:lvl1pPr>
          </a:lstStyle>
          <a:p>
            <a:pPr lvl="0"/>
            <a:endParaRPr lang="en-US" altLang="zh-CN" dirty="0"/>
          </a:p>
        </p:txBody>
      </p:sp>
    </p:spTree>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showMasterSp="0" userDrawn="1">
  <p:cSld name="8张图无文字">
    <p:bg>
      <p:bgPr>
        <a:solidFill>
          <a:schemeClr val="bg2"/>
        </a:solidFill>
        <a:effectLst/>
      </p:bgPr>
    </p:bg>
    <p:spTree>
      <p:nvGrpSpPr>
        <p:cNvPr id="1" name=""/>
        <p:cNvGrpSpPr/>
        <p:nvPr/>
      </p:nvGrpSpPr>
      <p:grpSpPr>
        <a:xfrm>
          <a:off x="0" y="0"/>
          <a:ext cx="0" cy="0"/>
          <a:chOff x="0" y="0"/>
          <a:chExt cx="0" cy="0"/>
        </a:xfrm>
      </p:grpSpPr>
      <p:sp>
        <p:nvSpPr>
          <p:cNvPr id="12" name="Rectangle"/>
          <p:cNvSpPr/>
          <p:nvPr userDrawn="1"/>
        </p:nvSpPr>
        <p:spPr>
          <a:xfrm>
            <a:off x="-4234" y="-4234"/>
            <a:ext cx="12200468" cy="666849"/>
          </a:xfrm>
          <a:prstGeom prst="rect">
            <a:avLst/>
          </a:prstGeom>
          <a:solidFill>
            <a:schemeClr val="accent1"/>
          </a:solidFill>
          <a:ln w="12700">
            <a:miter lim="400000"/>
          </a:ln>
          <a:effectLst>
            <a:outerShdw blurRad="50800" dist="38100" dir="5400000" algn="t" rotWithShape="0">
              <a:prstClr val="black">
                <a:alpha val="40000"/>
              </a:prstClr>
            </a:outerShdw>
          </a:effectLst>
        </p:spPr>
        <p:txBody>
          <a:bodyPr lIns="0" tIns="0" rIns="0" bIns="0" anchor="ctr"/>
          <a:lstStyle/>
          <a:p>
            <a:pPr>
              <a:defRPr sz="3200" b="0">
                <a:solidFill>
                  <a:srgbClr val="FFFFFF"/>
                </a:solidFill>
                <a:latin typeface="+mn-lt"/>
                <a:ea typeface="+mn-ea"/>
                <a:cs typeface="+mn-cs"/>
                <a:sym typeface="Helvetica Neue Medium"/>
              </a:defRPr>
            </a:pPr>
            <a:endParaRPr sz="1600" dirty="0">
              <a:latin typeface="微软雅黑" panose="020B0503020204020204" pitchFamily="34" charset="-122"/>
              <a:ea typeface="微软雅黑" panose="020B0503020204020204" pitchFamily="34" charset="-122"/>
              <a:cs typeface="Arial Black" panose="020B0A04020102020204" pitchFamily="34" charset="0"/>
              <a:sym typeface="微软雅黑" panose="020B0503020204020204" pitchFamily="34" charset="-122"/>
            </a:endParaRPr>
          </a:p>
        </p:txBody>
      </p:sp>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30317" y="6137921"/>
            <a:ext cx="1295054" cy="352196"/>
          </a:xfrm>
          <a:prstGeom prst="rect">
            <a:avLst/>
          </a:prstGeom>
          <a:effectLst/>
        </p:spPr>
      </p:pic>
      <p:cxnSp>
        <p:nvCxnSpPr>
          <p:cNvPr id="23" name="直接连接符 22"/>
          <p:cNvCxnSpPr/>
          <p:nvPr userDrawn="1"/>
        </p:nvCxnSpPr>
        <p:spPr>
          <a:xfrm>
            <a:off x="10227059" y="6529534"/>
            <a:ext cx="1831591" cy="0"/>
          </a:xfrm>
          <a:prstGeom prst="line">
            <a:avLst/>
          </a:prstGeom>
        </p:spPr>
        <p:style>
          <a:lnRef idx="1">
            <a:schemeClr val="accent1"/>
          </a:lnRef>
          <a:fillRef idx="0">
            <a:schemeClr val="accent1"/>
          </a:fillRef>
          <a:effectRef idx="0">
            <a:schemeClr val="accent1"/>
          </a:effectRef>
          <a:fontRef idx="minor">
            <a:schemeClr val="tx1"/>
          </a:fontRef>
        </p:style>
      </p:cxnSp>
      <p:sp>
        <p:nvSpPr>
          <p:cNvPr id="25" name="Picture Placeholder 2"/>
          <p:cNvSpPr>
            <a:spLocks noGrp="1"/>
          </p:cNvSpPr>
          <p:nvPr>
            <p:ph type="pic" sz="quarter" idx="43"/>
          </p:nvPr>
        </p:nvSpPr>
        <p:spPr>
          <a:xfrm>
            <a:off x="9044742" y="1439615"/>
            <a:ext cx="2772676" cy="1287314"/>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26" name="文本占位符 4"/>
          <p:cNvSpPr>
            <a:spLocks noGrp="1"/>
          </p:cNvSpPr>
          <p:nvPr>
            <p:ph type="body" sz="quarter" idx="44" hasCustomPrompt="1"/>
          </p:nvPr>
        </p:nvSpPr>
        <p:spPr>
          <a:xfrm>
            <a:off x="9045593" y="1200840"/>
            <a:ext cx="2772686" cy="222886"/>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27" name="Picture Placeholder 2"/>
          <p:cNvSpPr>
            <a:spLocks noGrp="1"/>
          </p:cNvSpPr>
          <p:nvPr>
            <p:ph type="pic" sz="quarter" idx="45"/>
          </p:nvPr>
        </p:nvSpPr>
        <p:spPr>
          <a:xfrm>
            <a:off x="9092012" y="3471373"/>
            <a:ext cx="2772676" cy="1287314"/>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28" name="文本占位符 4"/>
          <p:cNvSpPr>
            <a:spLocks noGrp="1"/>
          </p:cNvSpPr>
          <p:nvPr>
            <p:ph type="body" sz="quarter" idx="46" hasCustomPrompt="1"/>
          </p:nvPr>
        </p:nvSpPr>
        <p:spPr>
          <a:xfrm>
            <a:off x="9092863" y="3232598"/>
            <a:ext cx="2772686" cy="222886"/>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35" name="Picture Placeholder 2"/>
          <p:cNvSpPr>
            <a:spLocks noGrp="1"/>
          </p:cNvSpPr>
          <p:nvPr>
            <p:ph type="pic" sz="quarter" idx="47"/>
          </p:nvPr>
        </p:nvSpPr>
        <p:spPr>
          <a:xfrm>
            <a:off x="6123245" y="1441856"/>
            <a:ext cx="2772676" cy="1287314"/>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36" name="文本占位符 4"/>
          <p:cNvSpPr>
            <a:spLocks noGrp="1"/>
          </p:cNvSpPr>
          <p:nvPr>
            <p:ph type="body" sz="quarter" idx="48" hasCustomPrompt="1"/>
          </p:nvPr>
        </p:nvSpPr>
        <p:spPr>
          <a:xfrm>
            <a:off x="6124096" y="1203081"/>
            <a:ext cx="2772686" cy="222886"/>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37" name="Picture Placeholder 2"/>
          <p:cNvSpPr>
            <a:spLocks noGrp="1"/>
          </p:cNvSpPr>
          <p:nvPr>
            <p:ph type="pic" sz="quarter" idx="49"/>
          </p:nvPr>
        </p:nvSpPr>
        <p:spPr>
          <a:xfrm>
            <a:off x="6170515" y="3473614"/>
            <a:ext cx="2772676" cy="1287314"/>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38" name="文本占位符 4"/>
          <p:cNvSpPr>
            <a:spLocks noGrp="1"/>
          </p:cNvSpPr>
          <p:nvPr>
            <p:ph type="body" sz="quarter" idx="50" hasCustomPrompt="1"/>
          </p:nvPr>
        </p:nvSpPr>
        <p:spPr>
          <a:xfrm>
            <a:off x="6171366" y="3232208"/>
            <a:ext cx="2772686" cy="222886"/>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39" name="Picture Placeholder 2"/>
          <p:cNvSpPr>
            <a:spLocks noGrp="1"/>
          </p:cNvSpPr>
          <p:nvPr>
            <p:ph type="pic" sz="quarter" idx="51"/>
          </p:nvPr>
        </p:nvSpPr>
        <p:spPr>
          <a:xfrm>
            <a:off x="3228183" y="1442998"/>
            <a:ext cx="2772676" cy="1287314"/>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40" name="文本占位符 4"/>
          <p:cNvSpPr>
            <a:spLocks noGrp="1"/>
          </p:cNvSpPr>
          <p:nvPr>
            <p:ph type="body" sz="quarter" idx="52" hasCustomPrompt="1"/>
          </p:nvPr>
        </p:nvSpPr>
        <p:spPr>
          <a:xfrm>
            <a:off x="3229034" y="1204223"/>
            <a:ext cx="2772686" cy="222886"/>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41" name="Picture Placeholder 2"/>
          <p:cNvSpPr>
            <a:spLocks noGrp="1"/>
          </p:cNvSpPr>
          <p:nvPr>
            <p:ph type="pic" sz="quarter" idx="53"/>
          </p:nvPr>
        </p:nvSpPr>
        <p:spPr>
          <a:xfrm>
            <a:off x="3248157" y="3474756"/>
            <a:ext cx="2772676" cy="1287314"/>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42" name="文本占位符 4"/>
          <p:cNvSpPr>
            <a:spLocks noGrp="1"/>
          </p:cNvSpPr>
          <p:nvPr>
            <p:ph type="body" sz="quarter" idx="54" hasCustomPrompt="1"/>
          </p:nvPr>
        </p:nvSpPr>
        <p:spPr>
          <a:xfrm>
            <a:off x="3249008" y="3233350"/>
            <a:ext cx="2772686" cy="222886"/>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43" name="Picture Placeholder 2"/>
          <p:cNvSpPr>
            <a:spLocks noGrp="1"/>
          </p:cNvSpPr>
          <p:nvPr>
            <p:ph type="pic" sz="quarter" idx="55"/>
          </p:nvPr>
        </p:nvSpPr>
        <p:spPr>
          <a:xfrm>
            <a:off x="326650" y="1442998"/>
            <a:ext cx="2772676" cy="1287314"/>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44" name="文本占位符 4"/>
          <p:cNvSpPr>
            <a:spLocks noGrp="1"/>
          </p:cNvSpPr>
          <p:nvPr>
            <p:ph type="body" sz="quarter" idx="56" hasCustomPrompt="1"/>
          </p:nvPr>
        </p:nvSpPr>
        <p:spPr>
          <a:xfrm>
            <a:off x="327501" y="1204223"/>
            <a:ext cx="2772686" cy="222886"/>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45" name="Picture Placeholder 2"/>
          <p:cNvSpPr>
            <a:spLocks noGrp="1"/>
          </p:cNvSpPr>
          <p:nvPr>
            <p:ph type="pic" sz="quarter" idx="57"/>
          </p:nvPr>
        </p:nvSpPr>
        <p:spPr>
          <a:xfrm>
            <a:off x="325789" y="3473614"/>
            <a:ext cx="2772676" cy="1287314"/>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46" name="文本占位符 4"/>
          <p:cNvSpPr>
            <a:spLocks noGrp="1"/>
          </p:cNvSpPr>
          <p:nvPr>
            <p:ph type="body" sz="quarter" idx="58" hasCustomPrompt="1"/>
          </p:nvPr>
        </p:nvSpPr>
        <p:spPr>
          <a:xfrm>
            <a:off x="326640" y="3232208"/>
            <a:ext cx="2772686" cy="222886"/>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47" name="文本占位符 4"/>
          <p:cNvSpPr>
            <a:spLocks noGrp="1"/>
          </p:cNvSpPr>
          <p:nvPr>
            <p:ph type="body" sz="quarter" idx="39" hasCustomPrompt="1"/>
          </p:nvPr>
        </p:nvSpPr>
        <p:spPr>
          <a:xfrm>
            <a:off x="10149603" y="6603242"/>
            <a:ext cx="2056482" cy="225385"/>
          </a:xfrm>
          <a:prstGeom prst="rect">
            <a:avLst/>
          </a:prstGeom>
        </p:spPr>
        <p:txBody>
          <a:bodyPr/>
          <a:lstStyle>
            <a:lvl1pPr marL="0" indent="0" algn="ctr">
              <a:buNone/>
              <a:defRPr sz="900" b="0">
                <a:solidFill>
                  <a:schemeClr val="tx1"/>
                </a:solidFill>
              </a:defRPr>
            </a:lvl1pPr>
          </a:lstStyle>
          <a:p>
            <a:pPr lvl="0"/>
            <a:r>
              <a:rPr lang="zh-CN" altLang="en-US" dirty="0"/>
              <a:t>添加数据来源</a:t>
            </a:r>
            <a:endParaRPr lang="zh-CN" altLang="en-US" dirty="0"/>
          </a:p>
        </p:txBody>
      </p:sp>
      <p:sp>
        <p:nvSpPr>
          <p:cNvPr id="48" name="标题 5"/>
          <p:cNvSpPr>
            <a:spLocks noGrp="1"/>
          </p:cNvSpPr>
          <p:nvPr>
            <p:ph type="title" hasCustomPrompt="1"/>
          </p:nvPr>
        </p:nvSpPr>
        <p:spPr>
          <a:xfrm>
            <a:off x="328071" y="107568"/>
            <a:ext cx="10391341" cy="458726"/>
          </a:xfrm>
          <a:prstGeom prst="rect">
            <a:avLst/>
          </a:prstGeom>
        </p:spPr>
        <p:txBody>
          <a:bodyPr/>
          <a:lstStyle>
            <a:lvl1pPr>
              <a:defRPr sz="2800" b="1">
                <a:solidFill>
                  <a:schemeClr val="bg1"/>
                </a:solidFill>
              </a:defRPr>
            </a:lvl1pPr>
          </a:lstStyle>
          <a:p>
            <a:r>
              <a:rPr lang="zh-CN" altLang="en-US" dirty="0"/>
              <a:t>添加本页观点</a:t>
            </a:r>
            <a:endParaRPr lang="zh-CN" altLang="en-US" dirty="0"/>
          </a:p>
        </p:txBody>
      </p:sp>
      <p:sp>
        <p:nvSpPr>
          <p:cNvPr id="24" name="文本占位符 4"/>
          <p:cNvSpPr>
            <a:spLocks noGrp="1"/>
          </p:cNvSpPr>
          <p:nvPr>
            <p:ph type="body" sz="quarter" idx="59"/>
          </p:nvPr>
        </p:nvSpPr>
        <p:spPr>
          <a:xfrm>
            <a:off x="348667" y="5084038"/>
            <a:ext cx="11516021" cy="678020"/>
          </a:xfrm>
          <a:prstGeom prst="rect">
            <a:avLst/>
          </a:prstGeom>
        </p:spPr>
        <p:txBody>
          <a:bodyPr/>
          <a:lstStyle>
            <a:lvl1pPr marL="0" indent="0" algn="l">
              <a:lnSpc>
                <a:spcPts val="2000"/>
              </a:lnSpc>
              <a:buNone/>
              <a:defRPr sz="1400" b="0">
                <a:solidFill>
                  <a:schemeClr val="tx1"/>
                </a:solidFill>
              </a:defRPr>
            </a:lvl1pPr>
          </a:lstStyle>
          <a:p>
            <a:pPr lvl="0"/>
            <a:endParaRPr lang="en-US" altLang="zh-CN" dirty="0"/>
          </a:p>
        </p:txBody>
      </p:sp>
    </p:spTree>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结论_4">
    <p:bg>
      <p:bgPr>
        <a:solidFill>
          <a:schemeClr val="bg2"/>
        </a:solidFill>
        <a:effectLst/>
      </p:bgPr>
    </p:bg>
    <p:spTree>
      <p:nvGrpSpPr>
        <p:cNvPr id="1" name=""/>
        <p:cNvGrpSpPr/>
        <p:nvPr/>
      </p:nvGrpSpPr>
      <p:grpSpPr>
        <a:xfrm>
          <a:off x="0" y="0"/>
          <a:ext cx="0" cy="0"/>
          <a:chOff x="0" y="0"/>
          <a:chExt cx="0" cy="0"/>
        </a:xfrm>
      </p:grpSpPr>
      <p:sp>
        <p:nvSpPr>
          <p:cNvPr id="17" name="矩形 16"/>
          <p:cNvSpPr/>
          <p:nvPr userDrawn="1"/>
        </p:nvSpPr>
        <p:spPr>
          <a:xfrm>
            <a:off x="1738489" y="1215479"/>
            <a:ext cx="2291645" cy="118742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25" name="直接连接符 24"/>
          <p:cNvCxnSpPr/>
          <p:nvPr userDrawn="1"/>
        </p:nvCxnSpPr>
        <p:spPr>
          <a:xfrm>
            <a:off x="4030133" y="2402907"/>
            <a:ext cx="6624469"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33" name="矩形 32"/>
          <p:cNvSpPr/>
          <p:nvPr userDrawn="1"/>
        </p:nvSpPr>
        <p:spPr>
          <a:xfrm>
            <a:off x="1738489" y="2402907"/>
            <a:ext cx="2291645" cy="118742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矩形 33"/>
          <p:cNvSpPr/>
          <p:nvPr userDrawn="1"/>
        </p:nvSpPr>
        <p:spPr>
          <a:xfrm>
            <a:off x="1738488" y="3590335"/>
            <a:ext cx="2291645" cy="118742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矩形 34"/>
          <p:cNvSpPr/>
          <p:nvPr userDrawn="1"/>
        </p:nvSpPr>
        <p:spPr>
          <a:xfrm>
            <a:off x="1738488" y="4763563"/>
            <a:ext cx="2291645" cy="118742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41" name="直接连接符 40"/>
          <p:cNvCxnSpPr/>
          <p:nvPr userDrawn="1"/>
        </p:nvCxnSpPr>
        <p:spPr>
          <a:xfrm>
            <a:off x="4030133" y="3590335"/>
            <a:ext cx="6624469"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userDrawn="1"/>
        </p:nvCxnSpPr>
        <p:spPr>
          <a:xfrm>
            <a:off x="4030133" y="4763563"/>
            <a:ext cx="6624469"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userDrawn="1"/>
        </p:nvCxnSpPr>
        <p:spPr>
          <a:xfrm>
            <a:off x="4030133" y="5940022"/>
            <a:ext cx="6624469"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标题 5"/>
          <p:cNvSpPr>
            <a:spLocks noGrp="1"/>
          </p:cNvSpPr>
          <p:nvPr>
            <p:ph type="title" hasCustomPrompt="1"/>
          </p:nvPr>
        </p:nvSpPr>
        <p:spPr>
          <a:xfrm>
            <a:off x="328071" y="107568"/>
            <a:ext cx="10391341" cy="458726"/>
          </a:xfrm>
          <a:prstGeom prst="rect">
            <a:avLst/>
          </a:prstGeom>
        </p:spPr>
        <p:txBody>
          <a:bodyPr/>
          <a:lstStyle>
            <a:lvl1pPr>
              <a:defRPr sz="2800" b="1">
                <a:solidFill>
                  <a:schemeClr val="bg1"/>
                </a:solidFill>
              </a:defRPr>
            </a:lvl1pPr>
          </a:lstStyle>
          <a:p>
            <a:r>
              <a:rPr lang="zh-CN" altLang="en-US" dirty="0"/>
              <a:t>添加本页观点</a:t>
            </a:r>
            <a:endParaRPr lang="zh-CN" altLang="en-US" dirty="0"/>
          </a:p>
        </p:txBody>
      </p:sp>
      <p:sp>
        <p:nvSpPr>
          <p:cNvPr id="26" name="文本占位符 4"/>
          <p:cNvSpPr>
            <a:spLocks noGrp="1"/>
          </p:cNvSpPr>
          <p:nvPr>
            <p:ph type="body" sz="quarter" idx="19"/>
          </p:nvPr>
        </p:nvSpPr>
        <p:spPr>
          <a:xfrm>
            <a:off x="4176788" y="1241722"/>
            <a:ext cx="6477814" cy="982859"/>
          </a:xfrm>
          <a:prstGeom prst="rect">
            <a:avLst/>
          </a:prstGeom>
        </p:spPr>
        <p:txBody>
          <a:bodyPr/>
          <a:lstStyle>
            <a:lvl1pPr marL="0" indent="0" algn="l">
              <a:lnSpc>
                <a:spcPts val="2000"/>
              </a:lnSpc>
              <a:buNone/>
              <a:defRPr sz="1400" b="0">
                <a:solidFill>
                  <a:schemeClr val="tx1"/>
                </a:solidFill>
              </a:defRPr>
            </a:lvl1pPr>
          </a:lstStyle>
          <a:p>
            <a:pPr lvl="0"/>
            <a:endParaRPr lang="en-US" altLang="zh-CN" dirty="0"/>
          </a:p>
        </p:txBody>
      </p:sp>
      <p:sp>
        <p:nvSpPr>
          <p:cNvPr id="27" name="文本占位符 4"/>
          <p:cNvSpPr>
            <a:spLocks noGrp="1"/>
          </p:cNvSpPr>
          <p:nvPr>
            <p:ph type="body" sz="quarter" idx="35"/>
          </p:nvPr>
        </p:nvSpPr>
        <p:spPr>
          <a:xfrm>
            <a:off x="4205466" y="2518402"/>
            <a:ext cx="6477814" cy="982859"/>
          </a:xfrm>
          <a:prstGeom prst="rect">
            <a:avLst/>
          </a:prstGeom>
        </p:spPr>
        <p:txBody>
          <a:bodyPr/>
          <a:lstStyle>
            <a:lvl1pPr marL="0" indent="0" algn="l">
              <a:lnSpc>
                <a:spcPts val="2000"/>
              </a:lnSpc>
              <a:buNone/>
              <a:defRPr sz="1400" b="0">
                <a:solidFill>
                  <a:schemeClr val="tx1"/>
                </a:solidFill>
              </a:defRPr>
            </a:lvl1pPr>
          </a:lstStyle>
          <a:p>
            <a:pPr lvl="0"/>
            <a:endParaRPr lang="en-US" altLang="zh-CN" dirty="0"/>
          </a:p>
        </p:txBody>
      </p:sp>
      <p:sp>
        <p:nvSpPr>
          <p:cNvPr id="28" name="文本占位符 4"/>
          <p:cNvSpPr>
            <a:spLocks noGrp="1"/>
          </p:cNvSpPr>
          <p:nvPr>
            <p:ph type="body" sz="quarter" idx="36"/>
          </p:nvPr>
        </p:nvSpPr>
        <p:spPr>
          <a:xfrm>
            <a:off x="4176788" y="3659721"/>
            <a:ext cx="6477814" cy="982859"/>
          </a:xfrm>
          <a:prstGeom prst="rect">
            <a:avLst/>
          </a:prstGeom>
        </p:spPr>
        <p:txBody>
          <a:bodyPr/>
          <a:lstStyle>
            <a:lvl1pPr marL="0" indent="0" algn="l">
              <a:lnSpc>
                <a:spcPts val="2000"/>
              </a:lnSpc>
              <a:buNone/>
              <a:defRPr sz="1400" b="0">
                <a:solidFill>
                  <a:schemeClr val="tx1"/>
                </a:solidFill>
              </a:defRPr>
            </a:lvl1pPr>
          </a:lstStyle>
          <a:p>
            <a:pPr lvl="0"/>
            <a:endParaRPr lang="en-US" altLang="zh-CN" dirty="0"/>
          </a:p>
        </p:txBody>
      </p:sp>
      <p:sp>
        <p:nvSpPr>
          <p:cNvPr id="49" name="文本占位符 4"/>
          <p:cNvSpPr>
            <a:spLocks noGrp="1"/>
          </p:cNvSpPr>
          <p:nvPr>
            <p:ph type="body" sz="quarter" idx="30" hasCustomPrompt="1"/>
          </p:nvPr>
        </p:nvSpPr>
        <p:spPr>
          <a:xfrm>
            <a:off x="2174412" y="1569188"/>
            <a:ext cx="1419796" cy="369066"/>
          </a:xfrm>
          <a:prstGeom prst="rect">
            <a:avLst/>
          </a:prstGeom>
        </p:spPr>
        <p:txBody>
          <a:bodyPr/>
          <a:lstStyle>
            <a:lvl1pPr marL="0" indent="0" algn="ctr">
              <a:buNone/>
              <a:defRPr sz="2200" b="1">
                <a:solidFill>
                  <a:schemeClr val="bg1"/>
                </a:solidFill>
              </a:defRPr>
            </a:lvl1pPr>
          </a:lstStyle>
          <a:p>
            <a:pPr lvl="0"/>
            <a:r>
              <a:rPr lang="zh-CN" altLang="en-US" dirty="0"/>
              <a:t>添加内容</a:t>
            </a:r>
            <a:endParaRPr lang="zh-CN" altLang="en-US" dirty="0"/>
          </a:p>
        </p:txBody>
      </p:sp>
      <p:sp>
        <p:nvSpPr>
          <p:cNvPr id="51" name="文本占位符 4"/>
          <p:cNvSpPr>
            <a:spLocks noGrp="1"/>
          </p:cNvSpPr>
          <p:nvPr>
            <p:ph type="body" sz="quarter" idx="37" hasCustomPrompt="1"/>
          </p:nvPr>
        </p:nvSpPr>
        <p:spPr>
          <a:xfrm>
            <a:off x="2174412" y="2768653"/>
            <a:ext cx="1419796" cy="369066"/>
          </a:xfrm>
          <a:prstGeom prst="rect">
            <a:avLst/>
          </a:prstGeom>
        </p:spPr>
        <p:txBody>
          <a:bodyPr/>
          <a:lstStyle>
            <a:lvl1pPr marL="0" indent="0" algn="ctr">
              <a:buNone/>
              <a:defRPr sz="2200" b="1">
                <a:solidFill>
                  <a:schemeClr val="bg1"/>
                </a:solidFill>
              </a:defRPr>
            </a:lvl1pPr>
          </a:lstStyle>
          <a:p>
            <a:pPr lvl="0"/>
            <a:r>
              <a:rPr lang="zh-CN" altLang="en-US" dirty="0"/>
              <a:t>添加内容</a:t>
            </a:r>
            <a:endParaRPr lang="zh-CN" altLang="en-US" dirty="0"/>
          </a:p>
        </p:txBody>
      </p:sp>
      <p:sp>
        <p:nvSpPr>
          <p:cNvPr id="53" name="文本占位符 4"/>
          <p:cNvSpPr>
            <a:spLocks noGrp="1"/>
          </p:cNvSpPr>
          <p:nvPr>
            <p:ph type="body" sz="quarter" idx="38" hasCustomPrompt="1"/>
          </p:nvPr>
        </p:nvSpPr>
        <p:spPr>
          <a:xfrm>
            <a:off x="2174412" y="3968117"/>
            <a:ext cx="1419796" cy="369066"/>
          </a:xfrm>
          <a:prstGeom prst="rect">
            <a:avLst/>
          </a:prstGeom>
        </p:spPr>
        <p:txBody>
          <a:bodyPr/>
          <a:lstStyle>
            <a:lvl1pPr marL="0" indent="0" algn="ctr">
              <a:buNone/>
              <a:defRPr sz="2200" b="1">
                <a:solidFill>
                  <a:schemeClr val="bg1"/>
                </a:solidFill>
              </a:defRPr>
            </a:lvl1pPr>
          </a:lstStyle>
          <a:p>
            <a:pPr lvl="0"/>
            <a:r>
              <a:rPr lang="zh-CN" altLang="en-US" dirty="0"/>
              <a:t>添加内容</a:t>
            </a:r>
            <a:endParaRPr lang="zh-CN" altLang="en-US" dirty="0"/>
          </a:p>
        </p:txBody>
      </p:sp>
      <p:sp>
        <p:nvSpPr>
          <p:cNvPr id="54" name="文本占位符 4"/>
          <p:cNvSpPr>
            <a:spLocks noGrp="1"/>
          </p:cNvSpPr>
          <p:nvPr>
            <p:ph type="body" sz="quarter" idx="39" hasCustomPrompt="1"/>
          </p:nvPr>
        </p:nvSpPr>
        <p:spPr>
          <a:xfrm>
            <a:off x="2174412" y="5167581"/>
            <a:ext cx="1419796" cy="369066"/>
          </a:xfrm>
          <a:prstGeom prst="rect">
            <a:avLst/>
          </a:prstGeom>
        </p:spPr>
        <p:txBody>
          <a:bodyPr/>
          <a:lstStyle>
            <a:lvl1pPr marL="0" indent="0" algn="ctr">
              <a:buNone/>
              <a:defRPr sz="2200" b="1">
                <a:solidFill>
                  <a:schemeClr val="bg1"/>
                </a:solidFill>
              </a:defRPr>
            </a:lvl1pPr>
          </a:lstStyle>
          <a:p>
            <a:pPr lvl="0"/>
            <a:r>
              <a:rPr lang="zh-CN" altLang="en-US" dirty="0"/>
              <a:t>添加内容</a:t>
            </a:r>
            <a:endParaRPr lang="zh-CN" altLang="en-US" dirty="0"/>
          </a:p>
        </p:txBody>
      </p:sp>
      <p:sp>
        <p:nvSpPr>
          <p:cNvPr id="32" name="文本占位符 4"/>
          <p:cNvSpPr>
            <a:spLocks noGrp="1"/>
          </p:cNvSpPr>
          <p:nvPr>
            <p:ph type="body" sz="quarter" idx="40"/>
          </p:nvPr>
        </p:nvSpPr>
        <p:spPr>
          <a:xfrm>
            <a:off x="4176788" y="4893814"/>
            <a:ext cx="6477814" cy="982859"/>
          </a:xfrm>
          <a:prstGeom prst="rect">
            <a:avLst/>
          </a:prstGeom>
        </p:spPr>
        <p:txBody>
          <a:bodyPr/>
          <a:lstStyle>
            <a:lvl1pPr marL="0" indent="0" algn="l">
              <a:lnSpc>
                <a:spcPts val="2000"/>
              </a:lnSpc>
              <a:buNone/>
              <a:defRPr sz="1400" b="0">
                <a:solidFill>
                  <a:schemeClr val="tx1"/>
                </a:solidFill>
              </a:defRPr>
            </a:lvl1pPr>
          </a:lstStyle>
          <a:p>
            <a:pPr lvl="0"/>
            <a:endParaRPr lang="en-US" altLang="zh-CN" dirty="0"/>
          </a:p>
        </p:txBody>
      </p:sp>
    </p:spTree>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结论_6">
    <p:bg>
      <p:bgPr>
        <a:solidFill>
          <a:schemeClr val="bg2"/>
        </a:solidFill>
        <a:effectLst/>
      </p:bgPr>
    </p:bg>
    <p:spTree>
      <p:nvGrpSpPr>
        <p:cNvPr id="1" name=""/>
        <p:cNvGrpSpPr/>
        <p:nvPr/>
      </p:nvGrpSpPr>
      <p:grpSpPr>
        <a:xfrm>
          <a:off x="0" y="0"/>
          <a:ext cx="0" cy="0"/>
          <a:chOff x="0" y="0"/>
          <a:chExt cx="0" cy="0"/>
        </a:xfrm>
      </p:grpSpPr>
      <p:sp>
        <p:nvSpPr>
          <p:cNvPr id="17" name="矩形 16"/>
          <p:cNvSpPr/>
          <p:nvPr userDrawn="1"/>
        </p:nvSpPr>
        <p:spPr>
          <a:xfrm>
            <a:off x="1716456" y="1290563"/>
            <a:ext cx="1841992" cy="78409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矩形 39"/>
          <p:cNvSpPr/>
          <p:nvPr userDrawn="1"/>
        </p:nvSpPr>
        <p:spPr>
          <a:xfrm>
            <a:off x="1716456" y="2063637"/>
            <a:ext cx="1841992" cy="78409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矩形 46"/>
          <p:cNvSpPr/>
          <p:nvPr userDrawn="1"/>
        </p:nvSpPr>
        <p:spPr>
          <a:xfrm>
            <a:off x="1716456" y="2853255"/>
            <a:ext cx="1841992" cy="78409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矩形 48"/>
          <p:cNvSpPr/>
          <p:nvPr userDrawn="1"/>
        </p:nvSpPr>
        <p:spPr>
          <a:xfrm>
            <a:off x="1716456" y="3631254"/>
            <a:ext cx="1841992" cy="78409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 name="矩形 50"/>
          <p:cNvSpPr/>
          <p:nvPr userDrawn="1"/>
        </p:nvSpPr>
        <p:spPr>
          <a:xfrm>
            <a:off x="1716456" y="4412551"/>
            <a:ext cx="1841992" cy="78409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3" name="矩形 52"/>
          <p:cNvSpPr/>
          <p:nvPr userDrawn="1"/>
        </p:nvSpPr>
        <p:spPr>
          <a:xfrm>
            <a:off x="1716456" y="5197657"/>
            <a:ext cx="1841992" cy="7840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5" name="文本占位符 4"/>
          <p:cNvSpPr>
            <a:spLocks noGrp="1"/>
          </p:cNvSpPr>
          <p:nvPr>
            <p:ph type="body" sz="quarter" idx="30" hasCustomPrompt="1"/>
          </p:nvPr>
        </p:nvSpPr>
        <p:spPr>
          <a:xfrm>
            <a:off x="1904694" y="1469567"/>
            <a:ext cx="1419796" cy="369066"/>
          </a:xfrm>
          <a:prstGeom prst="rect">
            <a:avLst/>
          </a:prstGeom>
        </p:spPr>
        <p:txBody>
          <a:bodyPr/>
          <a:lstStyle>
            <a:lvl1pPr marL="0" indent="0" algn="ctr">
              <a:buNone/>
              <a:defRPr sz="2200" b="1">
                <a:solidFill>
                  <a:schemeClr val="bg1"/>
                </a:solidFill>
              </a:defRPr>
            </a:lvl1pPr>
          </a:lstStyle>
          <a:p>
            <a:pPr lvl="0"/>
            <a:r>
              <a:rPr lang="zh-CN" altLang="en-US" dirty="0"/>
              <a:t>添加内容</a:t>
            </a:r>
            <a:endParaRPr lang="zh-CN" altLang="en-US" dirty="0"/>
          </a:p>
        </p:txBody>
      </p:sp>
      <p:sp>
        <p:nvSpPr>
          <p:cNvPr id="58" name="文本占位符 4"/>
          <p:cNvSpPr>
            <a:spLocks noGrp="1"/>
          </p:cNvSpPr>
          <p:nvPr>
            <p:ph type="body" sz="quarter" idx="33" hasCustomPrompt="1"/>
          </p:nvPr>
        </p:nvSpPr>
        <p:spPr>
          <a:xfrm>
            <a:off x="1904694" y="3822388"/>
            <a:ext cx="1419796" cy="369066"/>
          </a:xfrm>
          <a:prstGeom prst="rect">
            <a:avLst/>
          </a:prstGeom>
        </p:spPr>
        <p:txBody>
          <a:bodyPr/>
          <a:lstStyle>
            <a:lvl1pPr marL="0" indent="0" algn="ctr">
              <a:buNone/>
              <a:defRPr sz="2200" b="1">
                <a:solidFill>
                  <a:schemeClr val="bg1"/>
                </a:solidFill>
              </a:defRPr>
            </a:lvl1pPr>
          </a:lstStyle>
          <a:p>
            <a:pPr lvl="0"/>
            <a:r>
              <a:rPr lang="zh-CN" altLang="en-US" dirty="0"/>
              <a:t>添加内容</a:t>
            </a:r>
            <a:endParaRPr lang="zh-CN" altLang="en-US" dirty="0"/>
          </a:p>
        </p:txBody>
      </p:sp>
      <p:sp>
        <p:nvSpPr>
          <p:cNvPr id="59" name="文本占位符 4"/>
          <p:cNvSpPr>
            <a:spLocks noGrp="1"/>
          </p:cNvSpPr>
          <p:nvPr>
            <p:ph type="body" sz="quarter" idx="34" hasCustomPrompt="1"/>
          </p:nvPr>
        </p:nvSpPr>
        <p:spPr>
          <a:xfrm>
            <a:off x="1937344" y="4620065"/>
            <a:ext cx="1419796" cy="369066"/>
          </a:xfrm>
          <a:prstGeom prst="rect">
            <a:avLst/>
          </a:prstGeom>
        </p:spPr>
        <p:txBody>
          <a:bodyPr/>
          <a:lstStyle>
            <a:lvl1pPr marL="0" indent="0" algn="ctr">
              <a:buNone/>
              <a:defRPr sz="2200" b="1">
                <a:solidFill>
                  <a:schemeClr val="bg1"/>
                </a:solidFill>
              </a:defRPr>
            </a:lvl1pPr>
          </a:lstStyle>
          <a:p>
            <a:pPr lvl="0"/>
            <a:r>
              <a:rPr lang="zh-CN" altLang="en-US" dirty="0"/>
              <a:t>添加内容</a:t>
            </a:r>
            <a:endParaRPr lang="zh-CN" altLang="en-US" dirty="0"/>
          </a:p>
        </p:txBody>
      </p:sp>
      <p:sp>
        <p:nvSpPr>
          <p:cNvPr id="60" name="文本占位符 4"/>
          <p:cNvSpPr>
            <a:spLocks noGrp="1"/>
          </p:cNvSpPr>
          <p:nvPr>
            <p:ph type="body" sz="quarter" idx="35" hasCustomPrompt="1"/>
          </p:nvPr>
        </p:nvSpPr>
        <p:spPr>
          <a:xfrm>
            <a:off x="1937344" y="5401362"/>
            <a:ext cx="1419796" cy="369066"/>
          </a:xfrm>
          <a:prstGeom prst="rect">
            <a:avLst/>
          </a:prstGeom>
        </p:spPr>
        <p:txBody>
          <a:bodyPr/>
          <a:lstStyle>
            <a:lvl1pPr marL="0" indent="0" algn="ctr">
              <a:buNone/>
              <a:defRPr sz="2200" b="1">
                <a:solidFill>
                  <a:schemeClr val="bg1"/>
                </a:solidFill>
              </a:defRPr>
            </a:lvl1pPr>
          </a:lstStyle>
          <a:p>
            <a:pPr lvl="0"/>
            <a:r>
              <a:rPr lang="zh-CN" altLang="en-US" dirty="0"/>
              <a:t>添加内容</a:t>
            </a:r>
            <a:endParaRPr lang="zh-CN" altLang="en-US" dirty="0"/>
          </a:p>
        </p:txBody>
      </p:sp>
      <p:sp>
        <p:nvSpPr>
          <p:cNvPr id="61" name="文本占位符 4"/>
          <p:cNvSpPr>
            <a:spLocks noGrp="1"/>
          </p:cNvSpPr>
          <p:nvPr>
            <p:ph type="body" sz="quarter" idx="36" hasCustomPrompt="1"/>
          </p:nvPr>
        </p:nvSpPr>
        <p:spPr>
          <a:xfrm>
            <a:off x="1927554" y="3037392"/>
            <a:ext cx="1419796" cy="369066"/>
          </a:xfrm>
          <a:prstGeom prst="rect">
            <a:avLst/>
          </a:prstGeom>
        </p:spPr>
        <p:txBody>
          <a:bodyPr/>
          <a:lstStyle>
            <a:lvl1pPr marL="0" indent="0" algn="ctr">
              <a:buNone/>
              <a:defRPr sz="2200" b="1">
                <a:solidFill>
                  <a:schemeClr val="bg1"/>
                </a:solidFill>
              </a:defRPr>
            </a:lvl1pPr>
          </a:lstStyle>
          <a:p>
            <a:pPr lvl="0"/>
            <a:r>
              <a:rPr lang="zh-CN" altLang="en-US" dirty="0"/>
              <a:t>添加内容</a:t>
            </a:r>
            <a:endParaRPr lang="zh-CN" altLang="en-US" dirty="0"/>
          </a:p>
        </p:txBody>
      </p:sp>
      <p:sp>
        <p:nvSpPr>
          <p:cNvPr id="62" name="文本占位符 4"/>
          <p:cNvSpPr>
            <a:spLocks noGrp="1"/>
          </p:cNvSpPr>
          <p:nvPr>
            <p:ph type="body" sz="quarter" idx="37" hasCustomPrompt="1"/>
          </p:nvPr>
        </p:nvSpPr>
        <p:spPr>
          <a:xfrm>
            <a:off x="1937344" y="2276521"/>
            <a:ext cx="1419796" cy="369066"/>
          </a:xfrm>
          <a:prstGeom prst="rect">
            <a:avLst/>
          </a:prstGeom>
        </p:spPr>
        <p:txBody>
          <a:bodyPr/>
          <a:lstStyle>
            <a:lvl1pPr marL="0" indent="0" algn="ctr">
              <a:buNone/>
              <a:defRPr sz="2200" b="1">
                <a:solidFill>
                  <a:schemeClr val="bg1"/>
                </a:solidFill>
              </a:defRPr>
            </a:lvl1pPr>
          </a:lstStyle>
          <a:p>
            <a:pPr lvl="0"/>
            <a:r>
              <a:rPr lang="zh-CN" altLang="en-US" dirty="0"/>
              <a:t>添加内容</a:t>
            </a:r>
            <a:endParaRPr lang="zh-CN" altLang="en-US" dirty="0"/>
          </a:p>
        </p:txBody>
      </p:sp>
      <p:cxnSp>
        <p:nvCxnSpPr>
          <p:cNvPr id="63" name="直接连接符 62"/>
          <p:cNvCxnSpPr/>
          <p:nvPr userDrawn="1"/>
        </p:nvCxnSpPr>
        <p:spPr>
          <a:xfrm>
            <a:off x="3558448" y="2074657"/>
            <a:ext cx="7185752"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userDrawn="1"/>
        </p:nvCxnSpPr>
        <p:spPr>
          <a:xfrm>
            <a:off x="3558448" y="2859763"/>
            <a:ext cx="7185752"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userDrawn="1"/>
        </p:nvCxnSpPr>
        <p:spPr>
          <a:xfrm>
            <a:off x="3558448" y="3631254"/>
            <a:ext cx="7185752"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userDrawn="1"/>
        </p:nvCxnSpPr>
        <p:spPr>
          <a:xfrm>
            <a:off x="3558448" y="4412551"/>
            <a:ext cx="7185752"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userDrawn="1"/>
        </p:nvCxnSpPr>
        <p:spPr>
          <a:xfrm>
            <a:off x="3558448" y="5196645"/>
            <a:ext cx="7185752"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userDrawn="1"/>
        </p:nvCxnSpPr>
        <p:spPr>
          <a:xfrm>
            <a:off x="3558448" y="5970734"/>
            <a:ext cx="7185752"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7" name="文本占位符 4"/>
          <p:cNvSpPr>
            <a:spLocks noGrp="1"/>
          </p:cNvSpPr>
          <p:nvPr>
            <p:ph type="body" sz="quarter" idx="19"/>
          </p:nvPr>
        </p:nvSpPr>
        <p:spPr>
          <a:xfrm>
            <a:off x="3746686" y="1321424"/>
            <a:ext cx="6997514" cy="641886"/>
          </a:xfrm>
          <a:prstGeom prst="rect">
            <a:avLst/>
          </a:prstGeom>
        </p:spPr>
        <p:txBody>
          <a:bodyPr/>
          <a:lstStyle>
            <a:lvl1pPr marL="0" indent="0" algn="l">
              <a:lnSpc>
                <a:spcPts val="2000"/>
              </a:lnSpc>
              <a:buNone/>
              <a:defRPr sz="1400" b="0">
                <a:solidFill>
                  <a:schemeClr val="tx1"/>
                </a:solidFill>
              </a:defRPr>
            </a:lvl1pPr>
          </a:lstStyle>
          <a:p>
            <a:pPr lvl="0"/>
            <a:endParaRPr lang="en-US" altLang="zh-CN" dirty="0"/>
          </a:p>
        </p:txBody>
      </p:sp>
      <p:sp>
        <p:nvSpPr>
          <p:cNvPr id="28" name="文本占位符 4"/>
          <p:cNvSpPr>
            <a:spLocks noGrp="1"/>
          </p:cNvSpPr>
          <p:nvPr>
            <p:ph type="body" sz="quarter" idx="38"/>
          </p:nvPr>
        </p:nvSpPr>
        <p:spPr>
          <a:xfrm>
            <a:off x="3746686" y="2113032"/>
            <a:ext cx="6997514" cy="641886"/>
          </a:xfrm>
          <a:prstGeom prst="rect">
            <a:avLst/>
          </a:prstGeom>
        </p:spPr>
        <p:txBody>
          <a:bodyPr/>
          <a:lstStyle>
            <a:lvl1pPr marL="0" indent="0" algn="l">
              <a:lnSpc>
                <a:spcPts val="2000"/>
              </a:lnSpc>
              <a:buNone/>
              <a:defRPr sz="1400" b="0">
                <a:solidFill>
                  <a:schemeClr val="tx1"/>
                </a:solidFill>
              </a:defRPr>
            </a:lvl1pPr>
          </a:lstStyle>
          <a:p>
            <a:pPr lvl="0"/>
            <a:endParaRPr lang="en-US" altLang="zh-CN" dirty="0"/>
          </a:p>
        </p:txBody>
      </p:sp>
      <p:sp>
        <p:nvSpPr>
          <p:cNvPr id="29" name="文本占位符 4"/>
          <p:cNvSpPr>
            <a:spLocks noGrp="1"/>
          </p:cNvSpPr>
          <p:nvPr>
            <p:ph type="body" sz="quarter" idx="39"/>
          </p:nvPr>
        </p:nvSpPr>
        <p:spPr>
          <a:xfrm>
            <a:off x="3746686" y="2904639"/>
            <a:ext cx="6997514" cy="641886"/>
          </a:xfrm>
          <a:prstGeom prst="rect">
            <a:avLst/>
          </a:prstGeom>
        </p:spPr>
        <p:txBody>
          <a:bodyPr/>
          <a:lstStyle>
            <a:lvl1pPr marL="0" indent="0" algn="l">
              <a:lnSpc>
                <a:spcPts val="2000"/>
              </a:lnSpc>
              <a:buNone/>
              <a:defRPr sz="1400" b="0">
                <a:solidFill>
                  <a:schemeClr val="tx1"/>
                </a:solidFill>
              </a:defRPr>
            </a:lvl1pPr>
          </a:lstStyle>
          <a:p>
            <a:pPr lvl="0"/>
            <a:endParaRPr lang="en-US" altLang="zh-CN" dirty="0"/>
          </a:p>
        </p:txBody>
      </p:sp>
      <p:sp>
        <p:nvSpPr>
          <p:cNvPr id="30" name="文本占位符 4"/>
          <p:cNvSpPr>
            <a:spLocks noGrp="1"/>
          </p:cNvSpPr>
          <p:nvPr>
            <p:ph type="body" sz="quarter" idx="40"/>
          </p:nvPr>
        </p:nvSpPr>
        <p:spPr>
          <a:xfrm>
            <a:off x="3746686" y="3696247"/>
            <a:ext cx="6997514" cy="641886"/>
          </a:xfrm>
          <a:prstGeom prst="rect">
            <a:avLst/>
          </a:prstGeom>
        </p:spPr>
        <p:txBody>
          <a:bodyPr/>
          <a:lstStyle>
            <a:lvl1pPr marL="0" indent="0" algn="l">
              <a:lnSpc>
                <a:spcPts val="2000"/>
              </a:lnSpc>
              <a:buNone/>
              <a:defRPr sz="1400" b="0">
                <a:solidFill>
                  <a:schemeClr val="tx1"/>
                </a:solidFill>
              </a:defRPr>
            </a:lvl1pPr>
          </a:lstStyle>
          <a:p>
            <a:pPr lvl="0"/>
            <a:endParaRPr lang="en-US" altLang="zh-CN" dirty="0"/>
          </a:p>
        </p:txBody>
      </p:sp>
      <p:sp>
        <p:nvSpPr>
          <p:cNvPr id="31" name="文本占位符 4"/>
          <p:cNvSpPr>
            <a:spLocks noGrp="1"/>
          </p:cNvSpPr>
          <p:nvPr>
            <p:ph type="body" sz="quarter" idx="41"/>
          </p:nvPr>
        </p:nvSpPr>
        <p:spPr>
          <a:xfrm>
            <a:off x="3746686" y="4487855"/>
            <a:ext cx="6997514" cy="641886"/>
          </a:xfrm>
          <a:prstGeom prst="rect">
            <a:avLst/>
          </a:prstGeom>
        </p:spPr>
        <p:txBody>
          <a:bodyPr/>
          <a:lstStyle>
            <a:lvl1pPr marL="0" indent="0" algn="l">
              <a:lnSpc>
                <a:spcPts val="2000"/>
              </a:lnSpc>
              <a:buNone/>
              <a:defRPr sz="1400" b="0">
                <a:solidFill>
                  <a:schemeClr val="tx1"/>
                </a:solidFill>
              </a:defRPr>
            </a:lvl1pPr>
          </a:lstStyle>
          <a:p>
            <a:pPr lvl="0"/>
            <a:endParaRPr lang="en-US" altLang="zh-CN" dirty="0"/>
          </a:p>
        </p:txBody>
      </p:sp>
      <p:sp>
        <p:nvSpPr>
          <p:cNvPr id="32" name="文本占位符 4"/>
          <p:cNvSpPr>
            <a:spLocks noGrp="1"/>
          </p:cNvSpPr>
          <p:nvPr>
            <p:ph type="body" sz="quarter" idx="42"/>
          </p:nvPr>
        </p:nvSpPr>
        <p:spPr>
          <a:xfrm>
            <a:off x="3746686" y="5279463"/>
            <a:ext cx="6997514" cy="641886"/>
          </a:xfrm>
          <a:prstGeom prst="rect">
            <a:avLst/>
          </a:prstGeom>
        </p:spPr>
        <p:txBody>
          <a:bodyPr/>
          <a:lstStyle>
            <a:lvl1pPr marL="0" indent="0" algn="l">
              <a:lnSpc>
                <a:spcPts val="2000"/>
              </a:lnSpc>
              <a:buNone/>
              <a:defRPr sz="1400" b="0">
                <a:solidFill>
                  <a:schemeClr val="tx1"/>
                </a:solidFill>
              </a:defRPr>
            </a:lvl1pPr>
          </a:lstStyle>
          <a:p>
            <a:pPr lvl="0"/>
            <a:endParaRPr lang="en-US" altLang="zh-CN" dirty="0"/>
          </a:p>
        </p:txBody>
      </p:sp>
      <p:sp>
        <p:nvSpPr>
          <p:cNvPr id="33" name="标题 5"/>
          <p:cNvSpPr>
            <a:spLocks noGrp="1"/>
          </p:cNvSpPr>
          <p:nvPr>
            <p:ph type="title" hasCustomPrompt="1"/>
          </p:nvPr>
        </p:nvSpPr>
        <p:spPr>
          <a:xfrm>
            <a:off x="328071" y="107568"/>
            <a:ext cx="10391341" cy="458726"/>
          </a:xfrm>
          <a:prstGeom prst="rect">
            <a:avLst/>
          </a:prstGeom>
        </p:spPr>
        <p:txBody>
          <a:bodyPr/>
          <a:lstStyle>
            <a:lvl1pPr>
              <a:defRPr sz="2800" b="1">
                <a:solidFill>
                  <a:schemeClr val="bg1"/>
                </a:solidFill>
              </a:defRPr>
            </a:lvl1pPr>
          </a:lstStyle>
          <a:p>
            <a:r>
              <a:rPr lang="zh-CN" altLang="en-US" dirty="0"/>
              <a:t>添加本页观点</a:t>
            </a:r>
            <a:endParaRPr lang="zh-CN" altLang="en-US" dirty="0"/>
          </a:p>
        </p:txBody>
      </p:sp>
    </p:spTree>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结论_8">
    <p:bg>
      <p:bgPr>
        <a:solidFill>
          <a:schemeClr val="bg2"/>
        </a:solidFill>
        <a:effectLst/>
      </p:bgPr>
    </p:bg>
    <p:spTree>
      <p:nvGrpSpPr>
        <p:cNvPr id="1" name=""/>
        <p:cNvGrpSpPr/>
        <p:nvPr/>
      </p:nvGrpSpPr>
      <p:grpSpPr>
        <a:xfrm>
          <a:off x="0" y="0"/>
          <a:ext cx="0" cy="0"/>
          <a:chOff x="0" y="0"/>
          <a:chExt cx="0" cy="0"/>
        </a:xfrm>
      </p:grpSpPr>
      <p:sp>
        <p:nvSpPr>
          <p:cNvPr id="47" name="矩形 46"/>
          <p:cNvSpPr/>
          <p:nvPr userDrawn="1"/>
        </p:nvSpPr>
        <p:spPr>
          <a:xfrm>
            <a:off x="1593894" y="1156932"/>
            <a:ext cx="1843617" cy="62779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63" name="直接连接符 62"/>
          <p:cNvCxnSpPr/>
          <p:nvPr userDrawn="1"/>
        </p:nvCxnSpPr>
        <p:spPr>
          <a:xfrm>
            <a:off x="3423542" y="1771030"/>
            <a:ext cx="7185752"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33" name="标题 5"/>
          <p:cNvSpPr>
            <a:spLocks noGrp="1"/>
          </p:cNvSpPr>
          <p:nvPr>
            <p:ph type="title" hasCustomPrompt="1"/>
          </p:nvPr>
        </p:nvSpPr>
        <p:spPr>
          <a:xfrm>
            <a:off x="339412" y="101081"/>
            <a:ext cx="10391341" cy="458726"/>
          </a:xfrm>
          <a:prstGeom prst="rect">
            <a:avLst/>
          </a:prstGeom>
        </p:spPr>
        <p:txBody>
          <a:bodyPr/>
          <a:lstStyle>
            <a:lvl1pPr>
              <a:defRPr sz="2800" b="1">
                <a:solidFill>
                  <a:schemeClr val="bg1"/>
                </a:solidFill>
              </a:defRPr>
            </a:lvl1pPr>
          </a:lstStyle>
          <a:p>
            <a:r>
              <a:rPr lang="zh-CN" altLang="en-US" dirty="0"/>
              <a:t>添加本页观点</a:t>
            </a:r>
            <a:endParaRPr lang="zh-CN" altLang="en-US" dirty="0"/>
          </a:p>
        </p:txBody>
      </p:sp>
      <p:sp>
        <p:nvSpPr>
          <p:cNvPr id="76" name="文本占位符 4"/>
          <p:cNvSpPr>
            <a:spLocks noGrp="1"/>
          </p:cNvSpPr>
          <p:nvPr>
            <p:ph type="body" sz="quarter" idx="51"/>
          </p:nvPr>
        </p:nvSpPr>
        <p:spPr>
          <a:xfrm>
            <a:off x="3572158" y="1156932"/>
            <a:ext cx="6997514" cy="595156"/>
          </a:xfrm>
          <a:prstGeom prst="rect">
            <a:avLst/>
          </a:prstGeom>
        </p:spPr>
        <p:txBody>
          <a:bodyPr/>
          <a:lstStyle>
            <a:lvl1pPr marL="0" indent="0" algn="l">
              <a:lnSpc>
                <a:spcPts val="1700"/>
              </a:lnSpc>
              <a:buNone/>
              <a:defRPr sz="1400" b="0">
                <a:solidFill>
                  <a:schemeClr val="tx1"/>
                </a:solidFill>
              </a:defRPr>
            </a:lvl1pPr>
          </a:lstStyle>
          <a:p>
            <a:pPr lvl="0"/>
            <a:endParaRPr lang="en-US" altLang="zh-CN" dirty="0"/>
          </a:p>
        </p:txBody>
      </p:sp>
      <p:sp>
        <p:nvSpPr>
          <p:cNvPr id="37" name="矩形 36"/>
          <p:cNvSpPr/>
          <p:nvPr userDrawn="1"/>
        </p:nvSpPr>
        <p:spPr>
          <a:xfrm>
            <a:off x="1593894" y="1782660"/>
            <a:ext cx="1843617" cy="6277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39" name="直接连接符 38"/>
          <p:cNvCxnSpPr/>
          <p:nvPr userDrawn="1"/>
        </p:nvCxnSpPr>
        <p:spPr>
          <a:xfrm>
            <a:off x="3423542" y="2396758"/>
            <a:ext cx="7185752"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40" name="文本占位符 4"/>
          <p:cNvSpPr>
            <a:spLocks noGrp="1"/>
          </p:cNvSpPr>
          <p:nvPr>
            <p:ph type="body" sz="quarter" idx="53"/>
          </p:nvPr>
        </p:nvSpPr>
        <p:spPr>
          <a:xfrm>
            <a:off x="3572158" y="1782660"/>
            <a:ext cx="6997514" cy="595156"/>
          </a:xfrm>
          <a:prstGeom prst="rect">
            <a:avLst/>
          </a:prstGeom>
        </p:spPr>
        <p:txBody>
          <a:bodyPr/>
          <a:lstStyle>
            <a:lvl1pPr marL="0" indent="0" algn="l">
              <a:lnSpc>
                <a:spcPts val="1700"/>
              </a:lnSpc>
              <a:buNone/>
              <a:defRPr sz="1400" b="0">
                <a:solidFill>
                  <a:schemeClr val="tx1"/>
                </a:solidFill>
              </a:defRPr>
            </a:lvl1pPr>
          </a:lstStyle>
          <a:p>
            <a:pPr lvl="0"/>
            <a:endParaRPr lang="en-US" altLang="zh-CN" dirty="0"/>
          </a:p>
        </p:txBody>
      </p:sp>
      <p:sp>
        <p:nvSpPr>
          <p:cNvPr id="41" name="矩形 40"/>
          <p:cNvSpPr/>
          <p:nvPr userDrawn="1"/>
        </p:nvSpPr>
        <p:spPr>
          <a:xfrm>
            <a:off x="1593894" y="2398452"/>
            <a:ext cx="1843617" cy="62779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51" name="直接连接符 50"/>
          <p:cNvCxnSpPr/>
          <p:nvPr userDrawn="1"/>
        </p:nvCxnSpPr>
        <p:spPr>
          <a:xfrm>
            <a:off x="3423542" y="3033092"/>
            <a:ext cx="7185752"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53" name="文本占位符 4"/>
          <p:cNvSpPr>
            <a:spLocks noGrp="1"/>
          </p:cNvSpPr>
          <p:nvPr>
            <p:ph type="body" sz="quarter" idx="55"/>
          </p:nvPr>
        </p:nvSpPr>
        <p:spPr>
          <a:xfrm>
            <a:off x="3572158" y="2398452"/>
            <a:ext cx="6997514" cy="595156"/>
          </a:xfrm>
          <a:prstGeom prst="rect">
            <a:avLst/>
          </a:prstGeom>
        </p:spPr>
        <p:txBody>
          <a:bodyPr/>
          <a:lstStyle>
            <a:lvl1pPr marL="0" indent="0" algn="l">
              <a:lnSpc>
                <a:spcPts val="1700"/>
              </a:lnSpc>
              <a:buNone/>
              <a:defRPr sz="1400" b="0">
                <a:solidFill>
                  <a:schemeClr val="tx1"/>
                </a:solidFill>
              </a:defRPr>
            </a:lvl1pPr>
          </a:lstStyle>
          <a:p>
            <a:pPr lvl="0"/>
            <a:endParaRPr lang="en-US" altLang="zh-CN" dirty="0"/>
          </a:p>
        </p:txBody>
      </p:sp>
      <p:sp>
        <p:nvSpPr>
          <p:cNvPr id="55" name="矩形 54"/>
          <p:cNvSpPr/>
          <p:nvPr userDrawn="1"/>
        </p:nvSpPr>
        <p:spPr>
          <a:xfrm>
            <a:off x="1593894" y="3026966"/>
            <a:ext cx="1843617" cy="6277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60" name="直接连接符 59"/>
          <p:cNvCxnSpPr/>
          <p:nvPr userDrawn="1"/>
        </p:nvCxnSpPr>
        <p:spPr>
          <a:xfrm>
            <a:off x="3439445" y="3653703"/>
            <a:ext cx="7185752"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61" name="文本占位符 4"/>
          <p:cNvSpPr>
            <a:spLocks noGrp="1"/>
          </p:cNvSpPr>
          <p:nvPr>
            <p:ph type="body" sz="quarter" idx="57"/>
          </p:nvPr>
        </p:nvSpPr>
        <p:spPr>
          <a:xfrm>
            <a:off x="3572158" y="3026966"/>
            <a:ext cx="6997514" cy="595156"/>
          </a:xfrm>
          <a:prstGeom prst="rect">
            <a:avLst/>
          </a:prstGeom>
        </p:spPr>
        <p:txBody>
          <a:bodyPr/>
          <a:lstStyle>
            <a:lvl1pPr marL="0" indent="0" algn="l">
              <a:lnSpc>
                <a:spcPts val="1700"/>
              </a:lnSpc>
              <a:buNone/>
              <a:defRPr sz="1400" b="0">
                <a:solidFill>
                  <a:schemeClr val="tx1"/>
                </a:solidFill>
              </a:defRPr>
            </a:lvl1pPr>
          </a:lstStyle>
          <a:p>
            <a:pPr lvl="0"/>
            <a:endParaRPr lang="en-US" altLang="zh-CN" dirty="0"/>
          </a:p>
        </p:txBody>
      </p:sp>
      <p:sp>
        <p:nvSpPr>
          <p:cNvPr id="62" name="矩形 61"/>
          <p:cNvSpPr/>
          <p:nvPr userDrawn="1"/>
        </p:nvSpPr>
        <p:spPr>
          <a:xfrm>
            <a:off x="1592268" y="3653703"/>
            <a:ext cx="1843617" cy="62779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77" name="直接连接符 76"/>
          <p:cNvCxnSpPr/>
          <p:nvPr userDrawn="1"/>
        </p:nvCxnSpPr>
        <p:spPr>
          <a:xfrm>
            <a:off x="3421917" y="4267801"/>
            <a:ext cx="7185752"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78" name="文本占位符 4"/>
          <p:cNvSpPr>
            <a:spLocks noGrp="1"/>
          </p:cNvSpPr>
          <p:nvPr>
            <p:ph type="body" sz="quarter" idx="59"/>
          </p:nvPr>
        </p:nvSpPr>
        <p:spPr>
          <a:xfrm>
            <a:off x="3570533" y="3653703"/>
            <a:ext cx="6997514" cy="595156"/>
          </a:xfrm>
          <a:prstGeom prst="rect">
            <a:avLst/>
          </a:prstGeom>
        </p:spPr>
        <p:txBody>
          <a:bodyPr/>
          <a:lstStyle>
            <a:lvl1pPr marL="0" indent="0" algn="l">
              <a:lnSpc>
                <a:spcPts val="1700"/>
              </a:lnSpc>
              <a:buNone/>
              <a:defRPr sz="1400" b="0">
                <a:solidFill>
                  <a:schemeClr val="tx1"/>
                </a:solidFill>
              </a:defRPr>
            </a:lvl1pPr>
          </a:lstStyle>
          <a:p>
            <a:pPr lvl="0"/>
            <a:endParaRPr lang="en-US" altLang="zh-CN" dirty="0"/>
          </a:p>
        </p:txBody>
      </p:sp>
      <p:sp>
        <p:nvSpPr>
          <p:cNvPr id="79" name="矩形 78"/>
          <p:cNvSpPr/>
          <p:nvPr userDrawn="1"/>
        </p:nvSpPr>
        <p:spPr>
          <a:xfrm>
            <a:off x="1592270" y="4270632"/>
            <a:ext cx="1843617" cy="6277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81" name="直接连接符 80"/>
          <p:cNvCxnSpPr/>
          <p:nvPr userDrawn="1"/>
        </p:nvCxnSpPr>
        <p:spPr>
          <a:xfrm>
            <a:off x="3421917" y="4884730"/>
            <a:ext cx="7185752"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2" name="文本占位符 4"/>
          <p:cNvSpPr>
            <a:spLocks noGrp="1"/>
          </p:cNvSpPr>
          <p:nvPr>
            <p:ph type="body" sz="quarter" idx="61"/>
          </p:nvPr>
        </p:nvSpPr>
        <p:spPr>
          <a:xfrm>
            <a:off x="3570533" y="4270632"/>
            <a:ext cx="6997514" cy="595156"/>
          </a:xfrm>
          <a:prstGeom prst="rect">
            <a:avLst/>
          </a:prstGeom>
        </p:spPr>
        <p:txBody>
          <a:bodyPr/>
          <a:lstStyle>
            <a:lvl1pPr marL="0" indent="0" algn="l">
              <a:lnSpc>
                <a:spcPts val="1700"/>
              </a:lnSpc>
              <a:buNone/>
              <a:defRPr sz="1400" b="0">
                <a:solidFill>
                  <a:schemeClr val="tx1"/>
                </a:solidFill>
              </a:defRPr>
            </a:lvl1pPr>
          </a:lstStyle>
          <a:p>
            <a:pPr lvl="0"/>
            <a:endParaRPr lang="en-US" altLang="zh-CN" dirty="0"/>
          </a:p>
        </p:txBody>
      </p:sp>
      <p:sp>
        <p:nvSpPr>
          <p:cNvPr id="83" name="矩形 82"/>
          <p:cNvSpPr/>
          <p:nvPr userDrawn="1"/>
        </p:nvSpPr>
        <p:spPr>
          <a:xfrm>
            <a:off x="1592270" y="4875595"/>
            <a:ext cx="1843617" cy="62779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85" name="直接连接符 84"/>
          <p:cNvCxnSpPr/>
          <p:nvPr userDrawn="1"/>
        </p:nvCxnSpPr>
        <p:spPr>
          <a:xfrm>
            <a:off x="3421917" y="5499218"/>
            <a:ext cx="7185752"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6" name="文本占位符 4"/>
          <p:cNvSpPr>
            <a:spLocks noGrp="1"/>
          </p:cNvSpPr>
          <p:nvPr>
            <p:ph type="body" sz="quarter" idx="63"/>
          </p:nvPr>
        </p:nvSpPr>
        <p:spPr>
          <a:xfrm>
            <a:off x="3570533" y="4875595"/>
            <a:ext cx="6997514" cy="595156"/>
          </a:xfrm>
          <a:prstGeom prst="rect">
            <a:avLst/>
          </a:prstGeom>
        </p:spPr>
        <p:txBody>
          <a:bodyPr/>
          <a:lstStyle>
            <a:lvl1pPr marL="0" indent="0" algn="l">
              <a:lnSpc>
                <a:spcPts val="1700"/>
              </a:lnSpc>
              <a:buNone/>
              <a:defRPr sz="1400" b="0">
                <a:solidFill>
                  <a:schemeClr val="tx1"/>
                </a:solidFill>
              </a:defRPr>
            </a:lvl1pPr>
          </a:lstStyle>
          <a:p>
            <a:pPr lvl="0"/>
            <a:endParaRPr lang="en-US" altLang="zh-CN" dirty="0"/>
          </a:p>
        </p:txBody>
      </p:sp>
      <p:sp>
        <p:nvSpPr>
          <p:cNvPr id="87" name="矩形 86"/>
          <p:cNvSpPr/>
          <p:nvPr userDrawn="1"/>
        </p:nvSpPr>
        <p:spPr>
          <a:xfrm>
            <a:off x="1592268" y="5495784"/>
            <a:ext cx="1843617" cy="6277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89" name="直接连接符 88"/>
          <p:cNvCxnSpPr/>
          <p:nvPr userDrawn="1"/>
        </p:nvCxnSpPr>
        <p:spPr>
          <a:xfrm>
            <a:off x="3421917" y="6114896"/>
            <a:ext cx="7185752"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90" name="文本占位符 4"/>
          <p:cNvSpPr>
            <a:spLocks noGrp="1"/>
          </p:cNvSpPr>
          <p:nvPr>
            <p:ph type="body" sz="quarter" idx="65"/>
          </p:nvPr>
        </p:nvSpPr>
        <p:spPr>
          <a:xfrm>
            <a:off x="3570533" y="5507816"/>
            <a:ext cx="6997514" cy="595156"/>
          </a:xfrm>
          <a:prstGeom prst="rect">
            <a:avLst/>
          </a:prstGeom>
        </p:spPr>
        <p:txBody>
          <a:bodyPr/>
          <a:lstStyle>
            <a:lvl1pPr marL="0" indent="0" algn="l">
              <a:lnSpc>
                <a:spcPts val="1700"/>
              </a:lnSpc>
              <a:buNone/>
              <a:defRPr sz="1400" b="0">
                <a:solidFill>
                  <a:schemeClr val="tx1"/>
                </a:solidFill>
              </a:defRPr>
            </a:lvl1pPr>
          </a:lstStyle>
          <a:p>
            <a:pPr lvl="0"/>
            <a:endParaRPr lang="en-US" altLang="zh-CN" dirty="0"/>
          </a:p>
        </p:txBody>
      </p:sp>
      <p:sp>
        <p:nvSpPr>
          <p:cNvPr id="91" name="文本占位符 5"/>
          <p:cNvSpPr txBox="1"/>
          <p:nvPr userDrawn="1"/>
        </p:nvSpPr>
        <p:spPr>
          <a:xfrm>
            <a:off x="2076709" y="1280179"/>
            <a:ext cx="950458" cy="41867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a:buNone/>
            </a:pPr>
            <a:r>
              <a:rPr lang="zh-CN" altLang="en-US" sz="2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供应</a:t>
            </a:r>
            <a:endParaRPr lang="en-US" altLang="zh-CN" sz="2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2" name="文本占位符 5"/>
          <p:cNvSpPr txBox="1"/>
          <p:nvPr userDrawn="1"/>
        </p:nvSpPr>
        <p:spPr>
          <a:xfrm>
            <a:off x="2076709" y="1884166"/>
            <a:ext cx="950458" cy="41867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a:buNone/>
            </a:pPr>
            <a:r>
              <a:rPr lang="zh-CN" altLang="en-US" sz="2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需求</a:t>
            </a:r>
            <a:endParaRPr lang="en-US" altLang="zh-CN" sz="2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3" name="文本占位符 5"/>
          <p:cNvSpPr txBox="1"/>
          <p:nvPr userDrawn="1"/>
        </p:nvSpPr>
        <p:spPr>
          <a:xfrm>
            <a:off x="2076709" y="2512209"/>
            <a:ext cx="950458" cy="41867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a:buNone/>
            </a:pPr>
            <a:r>
              <a:rPr lang="zh-CN" altLang="en-US" sz="2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库存</a:t>
            </a:r>
            <a:endParaRPr lang="en-US" altLang="zh-CN" sz="2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4" name="文本占位符 5"/>
          <p:cNvSpPr txBox="1"/>
          <p:nvPr userDrawn="1"/>
        </p:nvSpPr>
        <p:spPr>
          <a:xfrm>
            <a:off x="2076709" y="3152281"/>
            <a:ext cx="950458" cy="41867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a:buNone/>
            </a:pPr>
            <a:r>
              <a:rPr lang="zh-CN" altLang="en-US" sz="2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利润</a:t>
            </a:r>
            <a:endParaRPr lang="en-US" altLang="zh-CN" sz="2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5" name="文本占位符 5"/>
          <p:cNvSpPr txBox="1"/>
          <p:nvPr userDrawn="1"/>
        </p:nvSpPr>
        <p:spPr>
          <a:xfrm>
            <a:off x="2076709" y="3780325"/>
            <a:ext cx="950458" cy="41867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a:buNone/>
            </a:pPr>
            <a:r>
              <a:rPr lang="zh-CN" altLang="en-US" sz="2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价差</a:t>
            </a:r>
            <a:endParaRPr lang="en-US" altLang="zh-CN" sz="2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6" name="文本占位符 5"/>
          <p:cNvSpPr txBox="1"/>
          <p:nvPr userDrawn="1"/>
        </p:nvSpPr>
        <p:spPr>
          <a:xfrm>
            <a:off x="2076709" y="4372279"/>
            <a:ext cx="950458" cy="41867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a:buNone/>
            </a:pPr>
            <a:r>
              <a:rPr lang="zh-CN" altLang="en-US" sz="2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结论</a:t>
            </a:r>
            <a:endParaRPr lang="en-US" altLang="zh-CN" sz="2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7" name="文本占位符 5"/>
          <p:cNvSpPr txBox="1"/>
          <p:nvPr userDrawn="1"/>
        </p:nvSpPr>
        <p:spPr>
          <a:xfrm>
            <a:off x="2076709" y="5625969"/>
            <a:ext cx="950458" cy="41867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a:buNone/>
            </a:pPr>
            <a:r>
              <a:rPr lang="zh-CN" altLang="en-US" sz="2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风险</a:t>
            </a:r>
            <a:endParaRPr lang="en-US" altLang="zh-CN" sz="2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8" name="文本占位符 5"/>
          <p:cNvSpPr txBox="1"/>
          <p:nvPr userDrawn="1"/>
        </p:nvSpPr>
        <p:spPr>
          <a:xfrm>
            <a:off x="2076709" y="5001240"/>
            <a:ext cx="950458" cy="41867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a:buNone/>
            </a:pPr>
            <a:r>
              <a:rPr lang="zh-CN" altLang="en-US" sz="2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操作</a:t>
            </a:r>
            <a:endParaRPr lang="en-US" altLang="zh-CN" sz="2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免责声明">
    <p:spTree>
      <p:nvGrpSpPr>
        <p:cNvPr id="1" name=""/>
        <p:cNvGrpSpPr/>
        <p:nvPr/>
      </p:nvGrpSpPr>
      <p:grpSpPr>
        <a:xfrm>
          <a:off x="0" y="0"/>
          <a:ext cx="0" cy="0"/>
          <a:chOff x="0" y="0"/>
          <a:chExt cx="0" cy="0"/>
        </a:xfrm>
      </p:grpSpPr>
      <p:sp>
        <p:nvSpPr>
          <p:cNvPr id="3" name="文本框 1"/>
          <p:cNvSpPr txBox="1"/>
          <p:nvPr userDrawn="1"/>
        </p:nvSpPr>
        <p:spPr>
          <a:xfrm>
            <a:off x="962025" y="1140473"/>
            <a:ext cx="10267950" cy="5045677"/>
          </a:xfrm>
          <a:prstGeom prst="rect">
            <a:avLst/>
          </a:prstGeom>
          <a:noFill/>
          <a:ln w="9525">
            <a:noFill/>
          </a:ln>
        </p:spPr>
        <p:txBody>
          <a:bodyPr wrap="square" anchor="t">
            <a:spAutoFit/>
          </a:bodyPr>
          <a:lstStyle/>
          <a:p>
            <a:pPr indent="252095" algn="just">
              <a:lnSpc>
                <a:spcPct val="150000"/>
              </a:lnSpc>
            </a:pPr>
            <a:r>
              <a:rPr lang="zh-CN" altLang="en-US" sz="1200" b="1"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风险提示</a:t>
            </a:r>
            <a:endParaRPr lang="en-US" altLang="zh-CN" sz="1200" b="1"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a:p>
            <a:pPr indent="252095" algn="just">
              <a:lnSpc>
                <a:spcPct val="150000"/>
              </a:lnSpc>
            </a:pP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本报告中的信息均源自于公开资料，我司对这些信息的准确性和完整性不作任何保证，在任何情况下本报告亦不构成对所述期货品种的买卖建议。市场有风险，投资需谨慎。</a:t>
            </a:r>
            <a:endParaRPr lang="zh-CN" altLang="en-US" sz="1200" dirty="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a:p>
            <a:pPr indent="252095" algn="just">
              <a:lnSpc>
                <a:spcPct val="150000"/>
              </a:lnSpc>
            </a:pPr>
            <a:endParaRPr lang="en-US" altLang="zh-CN" sz="1200" dirty="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a:p>
            <a:pPr indent="252095" algn="just">
              <a:lnSpc>
                <a:spcPct val="150000"/>
              </a:lnSpc>
            </a:pPr>
            <a:r>
              <a:rPr lang="zh-CN" altLang="en-US" sz="1200" b="1"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免责声明</a:t>
            </a:r>
            <a:endParaRPr lang="zh-CN" altLang="en-US" sz="1200" b="1"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a:p>
            <a:pPr marL="0" indent="252095" algn="just">
              <a:lnSpc>
                <a:spcPct val="150000"/>
              </a:lnSpc>
            </a:pP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本报告内容仅供符合</a:t>
            </a:r>
            <a:r>
              <a:rPr lang="en-US" altLang="zh-CN" sz="1200" dirty="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证券期货投资者适当性管理办法</a:t>
            </a:r>
            <a:r>
              <a:rPr lang="en-US" altLang="zh-CN" sz="1200" dirty="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规定可参与期货交易的投资者参考。</a:t>
            </a:r>
            <a:endParaRPr lang="en-US" altLang="zh-CN" sz="1200" dirty="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a:p>
            <a:pPr marL="0" indent="252095" algn="just">
              <a:lnSpc>
                <a:spcPct val="150000"/>
              </a:lnSpc>
            </a:pPr>
            <a:endParaRPr lang="zh-CN" altLang="en-US" sz="1200" dirty="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a:p>
            <a:pPr marL="0" indent="252095" algn="just">
              <a:lnSpc>
                <a:spcPct val="150000"/>
              </a:lnSpc>
            </a:pP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本报告内容所涉及信息或数据主要来源第三方信息提供商或者其他公开信息，东海期货不对该类信息或者数据的准确性及完整性做任何保证。本报告仅反映研究员个人出具本报告当时的分析和判断，并不代表东海期货有限责任公司，或任何其附属公司的立场，公司可能发表其他与本报告所载资料不一致及有不同结论的报告。本报告可能因时间等因素的变化而变化从而导致与事实不完全一致，敬请关注公司就同一主题所出具的相关后续研究报告及评论文章。</a:t>
            </a:r>
            <a:endParaRPr lang="en-US" altLang="zh-CN" sz="1200" dirty="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a:p>
            <a:pPr marL="0" indent="252095" algn="just">
              <a:lnSpc>
                <a:spcPct val="150000"/>
              </a:lnSpc>
            </a:pPr>
            <a:endParaRPr lang="zh-CN" altLang="en-US" sz="1200" dirty="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a:p>
            <a:pPr marL="0" indent="252095" algn="just">
              <a:lnSpc>
                <a:spcPct val="150000"/>
              </a:lnSpc>
            </a:pP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在任何情况下，本报告中的信息或所表述的意见并不构成对任何人的投资建议，也未考虑到个别客户特殊的投资目标、财务状况或需求。客户应考虑本报告中的任何意见或建议是否符合其特定状况，若有必要应征求专家意见。本报告所载的资料、工具、意见及推测只提供给客户作参考之用，并非作为或被视为出售或购买投资标的的邀请或向人作出邀请。在任何情况下，本公司不对任何人因使用本报告中的任何内容所导致的任何损失负任何作用，投资者需自行承担风险。</a:t>
            </a:r>
            <a:endParaRPr lang="en-US" altLang="zh-CN" sz="1200" dirty="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a:p>
            <a:pPr marL="0" indent="252095" algn="just">
              <a:lnSpc>
                <a:spcPct val="150000"/>
              </a:lnSpc>
            </a:pPr>
            <a:endParaRPr lang="zh-CN" altLang="en-US" sz="1200" dirty="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a:p>
            <a:pPr marL="0" indent="252095" algn="just">
              <a:lnSpc>
                <a:spcPct val="150000"/>
              </a:lnSpc>
            </a:pP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本报告版权归“东海期货有限责任公司”所有，未经本公司书面授权，任何人不得对本报告进行任何形式的翻版、复制、刊登、发表或者引用。</a:t>
            </a:r>
            <a:endParaRPr lang="en-US" altLang="zh-CN" sz="1200" dirty="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5" name="文本框 4"/>
          <p:cNvSpPr txBox="1"/>
          <p:nvPr userDrawn="1"/>
        </p:nvSpPr>
        <p:spPr>
          <a:xfrm>
            <a:off x="277495" y="64144"/>
            <a:ext cx="4557976" cy="523220"/>
          </a:xfrm>
          <a:prstGeom prst="rect">
            <a:avLst/>
          </a:prstGeom>
          <a:noFill/>
        </p:spPr>
        <p:txBody>
          <a:bodyPr wrap="square" rtlCol="0">
            <a:spAutoFit/>
          </a:bodyPr>
          <a:lstStyle/>
          <a:p>
            <a:pPr algn="l"/>
            <a:r>
              <a:rPr lang="zh-CN" altLang="en-US" sz="2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风险提示与免责声明</a:t>
            </a:r>
            <a:endParaRPr lang="zh-CN" altLang="en-US" sz="2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showMasterSp="0" userDrawn="1">
  <p:cSld name="封底">
    <p:spTree>
      <p:nvGrpSpPr>
        <p:cNvPr id="1" name=""/>
        <p:cNvGrpSpPr/>
        <p:nvPr/>
      </p:nvGrpSpPr>
      <p:grpSpPr>
        <a:xfrm>
          <a:off x="0" y="0"/>
          <a:ext cx="0" cy="0"/>
          <a:chOff x="0" y="0"/>
          <a:chExt cx="0" cy="0"/>
        </a:xfrm>
      </p:grpSpPr>
      <p:sp>
        <p:nvSpPr>
          <p:cNvPr id="26" name="Rectangle"/>
          <p:cNvSpPr/>
          <p:nvPr userDrawn="1"/>
        </p:nvSpPr>
        <p:spPr>
          <a:xfrm>
            <a:off x="-4234" y="-15664"/>
            <a:ext cx="12200468" cy="4258377"/>
          </a:xfrm>
          <a:prstGeom prst="rect">
            <a:avLst/>
          </a:prstGeom>
          <a:solidFill>
            <a:schemeClr val="accent1"/>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sz="1600" dirty="0">
              <a:latin typeface="微软雅黑" panose="020B0503020204020204" pitchFamily="34" charset="-122"/>
              <a:ea typeface="微软雅黑" panose="020B0503020204020204" pitchFamily="34" charset="-122"/>
              <a:cs typeface="Arial Black" panose="020B0A04020102020204" pitchFamily="34" charset="0"/>
              <a:sym typeface="微软雅黑" panose="020B0503020204020204" pitchFamily="34" charset="-122"/>
            </a:endParaRPr>
          </a:p>
        </p:txBody>
      </p:sp>
      <p:sp>
        <p:nvSpPr>
          <p:cNvPr id="35" name="Runoratsunkatu 5, Espoo, Finland, 02600"/>
          <p:cNvSpPr txBox="1"/>
          <p:nvPr/>
        </p:nvSpPr>
        <p:spPr>
          <a:xfrm>
            <a:off x="2551308" y="5622696"/>
            <a:ext cx="3178584" cy="235770"/>
          </a:xfrm>
          <a:prstGeom prst="rect">
            <a:avLst/>
          </a:prstGeom>
          <a:noFill/>
          <a:ln w="12700" cap="flat">
            <a:noFill/>
            <a:miter lim="400000"/>
          </a:ln>
          <a:effectLst/>
        </p:spPr>
        <p:txBody>
          <a:bodyPr wrap="square" lIns="25400" tIns="25400" rIns="25400" bIns="25400" numCol="1" anchor="t">
            <a:spAutoFit/>
          </a:bodyPr>
          <a:lstStyle>
            <a:lvl1pPr algn="l" defTabSz="457200">
              <a:lnSpc>
                <a:spcPct val="120000"/>
              </a:lnSpc>
              <a:defRPr sz="2200" b="0">
                <a:solidFill>
                  <a:srgbClr val="7F8189"/>
                </a:solidFill>
                <a:latin typeface="Arial" panose="020B0604020202020204"/>
                <a:ea typeface="Arial" panose="020B0604020202020204"/>
                <a:cs typeface="Arial" panose="020B0604020202020204"/>
                <a:sym typeface="Arial" panose="020B0604020202020204"/>
              </a:defRPr>
            </a:lvl1pPr>
          </a:lstStyle>
          <a:p>
            <a:r>
              <a:rPr lang="zh-CN" altLang="en-US" sz="11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微信公众号：东海期货研究（</a:t>
            </a:r>
            <a:r>
              <a:rPr lang="en-US" altLang="zh-CN" sz="1100" dirty="0" err="1">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dhqhyj</a:t>
            </a:r>
            <a:r>
              <a:rPr lang="zh-CN" altLang="en-US" sz="11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a:t>
            </a:r>
            <a:endParaRPr sz="11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Graphic 34"/>
          <p:cNvSpPr/>
          <p:nvPr/>
        </p:nvSpPr>
        <p:spPr>
          <a:xfrm>
            <a:off x="2189461" y="6009517"/>
            <a:ext cx="236393" cy="236429"/>
          </a:xfrm>
          <a:custGeom>
            <a:avLst/>
            <a:gdLst/>
            <a:ahLst/>
            <a:cxnLst>
              <a:cxn ang="0">
                <a:pos x="wd2" y="hd2"/>
              </a:cxn>
              <a:cxn ang="5400000">
                <a:pos x="wd2" y="hd2"/>
              </a:cxn>
              <a:cxn ang="10800000">
                <a:pos x="wd2" y="hd2"/>
              </a:cxn>
              <a:cxn ang="16200000">
                <a:pos x="wd2" y="hd2"/>
              </a:cxn>
            </a:cxnLst>
            <a:rect l="0" t="0" r="r" b="b"/>
            <a:pathLst>
              <a:path w="21540" h="21584" extrusionOk="0">
                <a:moveTo>
                  <a:pt x="3843" y="21584"/>
                </a:moveTo>
                <a:cubicBezTo>
                  <a:pt x="3657" y="21584"/>
                  <a:pt x="3474" y="21533"/>
                  <a:pt x="3316" y="21435"/>
                </a:cubicBezTo>
                <a:lnTo>
                  <a:pt x="994" y="20011"/>
                </a:lnTo>
                <a:cubicBezTo>
                  <a:pt x="862" y="19930"/>
                  <a:pt x="751" y="19820"/>
                  <a:pt x="668" y="19689"/>
                </a:cubicBezTo>
                <a:cubicBezTo>
                  <a:pt x="586" y="19558"/>
                  <a:pt x="534" y="19410"/>
                  <a:pt x="518" y="19256"/>
                </a:cubicBezTo>
                <a:lnTo>
                  <a:pt x="6" y="14481"/>
                </a:lnTo>
                <a:cubicBezTo>
                  <a:pt x="-16" y="14271"/>
                  <a:pt x="29" y="14065"/>
                  <a:pt x="126" y="13888"/>
                </a:cubicBezTo>
                <a:cubicBezTo>
                  <a:pt x="223" y="13711"/>
                  <a:pt x="373" y="13563"/>
                  <a:pt x="563" y="13469"/>
                </a:cubicBezTo>
                <a:lnTo>
                  <a:pt x="5655" y="10945"/>
                </a:lnTo>
                <a:cubicBezTo>
                  <a:pt x="5835" y="10857"/>
                  <a:pt x="6032" y="10825"/>
                  <a:pt x="6222" y="10848"/>
                </a:cubicBezTo>
                <a:cubicBezTo>
                  <a:pt x="6413" y="10871"/>
                  <a:pt x="6600" y="10951"/>
                  <a:pt x="6751" y="11077"/>
                </a:cubicBezTo>
                <a:lnTo>
                  <a:pt x="8506" y="12549"/>
                </a:lnTo>
                <a:cubicBezTo>
                  <a:pt x="8931" y="12322"/>
                  <a:pt x="9339" y="12066"/>
                  <a:pt x="9727" y="11781"/>
                </a:cubicBezTo>
                <a:cubicBezTo>
                  <a:pt x="10116" y="11497"/>
                  <a:pt x="10484" y="11186"/>
                  <a:pt x="10828" y="10850"/>
                </a:cubicBezTo>
                <a:cubicBezTo>
                  <a:pt x="11164" y="10504"/>
                  <a:pt x="11475" y="10135"/>
                  <a:pt x="11759" y="9746"/>
                </a:cubicBezTo>
                <a:cubicBezTo>
                  <a:pt x="12043" y="9357"/>
                  <a:pt x="12299" y="8948"/>
                  <a:pt x="12526" y="8522"/>
                </a:cubicBezTo>
                <a:lnTo>
                  <a:pt x="11056" y="6763"/>
                </a:lnTo>
                <a:cubicBezTo>
                  <a:pt x="10930" y="6613"/>
                  <a:pt x="10850" y="6425"/>
                  <a:pt x="10828" y="6234"/>
                </a:cubicBezTo>
                <a:cubicBezTo>
                  <a:pt x="10805" y="6043"/>
                  <a:pt x="10837" y="5845"/>
                  <a:pt x="10925" y="5665"/>
                </a:cubicBezTo>
                <a:lnTo>
                  <a:pt x="13441" y="563"/>
                </a:lnTo>
                <a:cubicBezTo>
                  <a:pt x="13535" y="374"/>
                  <a:pt x="13683" y="224"/>
                  <a:pt x="13859" y="126"/>
                </a:cubicBezTo>
                <a:cubicBezTo>
                  <a:pt x="14036" y="29"/>
                  <a:pt x="14241" y="-16"/>
                  <a:pt x="14451" y="5"/>
                </a:cubicBezTo>
                <a:lnTo>
                  <a:pt x="19217" y="518"/>
                </a:lnTo>
                <a:cubicBezTo>
                  <a:pt x="19371" y="534"/>
                  <a:pt x="19519" y="586"/>
                  <a:pt x="19649" y="669"/>
                </a:cubicBezTo>
                <a:cubicBezTo>
                  <a:pt x="19780" y="752"/>
                  <a:pt x="19890" y="863"/>
                  <a:pt x="19971" y="995"/>
                </a:cubicBezTo>
                <a:lnTo>
                  <a:pt x="21392" y="3321"/>
                </a:lnTo>
                <a:cubicBezTo>
                  <a:pt x="21551" y="3581"/>
                  <a:pt x="21584" y="3899"/>
                  <a:pt x="21483" y="4187"/>
                </a:cubicBezTo>
                <a:cubicBezTo>
                  <a:pt x="20335" y="7443"/>
                  <a:pt x="17563" y="11635"/>
                  <a:pt x="14587" y="14617"/>
                </a:cubicBezTo>
                <a:cubicBezTo>
                  <a:pt x="11610" y="17599"/>
                  <a:pt x="7430" y="20376"/>
                  <a:pt x="4179" y="21526"/>
                </a:cubicBezTo>
                <a:cubicBezTo>
                  <a:pt x="4071" y="21564"/>
                  <a:pt x="3957" y="21584"/>
                  <a:pt x="3843" y="21584"/>
                </a:cubicBezTo>
                <a:close/>
              </a:path>
            </a:pathLst>
          </a:custGeom>
          <a:solidFill>
            <a:schemeClr val="bg1">
              <a:lumMod val="50000"/>
            </a:schemeClr>
          </a:solidFill>
          <a:ln w="12700" cap="flat">
            <a:noFill/>
            <a:miter lim="400000"/>
          </a:ln>
          <a:effectLst/>
        </p:spPr>
        <p:txBody>
          <a:bodyPr wrap="square" lIns="22860" tIns="22860" rIns="22860" bIns="22860" numCol="1" anchor="ctr">
            <a:noAutofit/>
          </a:bodyPr>
          <a:lstStyle/>
          <a:p>
            <a:pPr>
              <a:defRPr sz="3200" b="0">
                <a:solidFill>
                  <a:srgbClr val="FFFFFF"/>
                </a:solidFill>
                <a:latin typeface="+mn-lt"/>
                <a:ea typeface="+mn-ea"/>
                <a:cs typeface="+mn-cs"/>
                <a:sym typeface="Helvetica Neue Medium"/>
              </a:defRPr>
            </a:pPr>
            <a:endParaRPr sz="1600" dirty="0">
              <a:latin typeface="微软雅黑" panose="020B0503020204020204" pitchFamily="34" charset="-122"/>
              <a:ea typeface="微软雅黑" panose="020B0503020204020204" pitchFamily="34" charset="-122"/>
              <a:cs typeface="Arial Black" panose="020B0A04020102020204" pitchFamily="34" charset="0"/>
              <a:sym typeface="微软雅黑" panose="020B0503020204020204" pitchFamily="34" charset="-122"/>
            </a:endParaRPr>
          </a:p>
        </p:txBody>
      </p:sp>
      <p:sp>
        <p:nvSpPr>
          <p:cNvPr id="39" name="+1234567890"/>
          <p:cNvSpPr txBox="1"/>
          <p:nvPr/>
        </p:nvSpPr>
        <p:spPr>
          <a:xfrm>
            <a:off x="2563767" y="5991763"/>
            <a:ext cx="1181465" cy="235770"/>
          </a:xfrm>
          <a:prstGeom prst="rect">
            <a:avLst/>
          </a:prstGeom>
          <a:noFill/>
          <a:ln w="12700" cap="flat">
            <a:noFill/>
            <a:miter lim="400000"/>
          </a:ln>
          <a:effectLst/>
        </p:spPr>
        <p:txBody>
          <a:bodyPr wrap="square" lIns="25400" tIns="25400" rIns="25400" bIns="25400" numCol="1" anchor="t">
            <a:spAutoFit/>
          </a:bodyPr>
          <a:lstStyle>
            <a:lvl1pPr algn="l" defTabSz="457200">
              <a:lnSpc>
                <a:spcPct val="120000"/>
              </a:lnSpc>
              <a:defRPr sz="2200" b="0">
                <a:solidFill>
                  <a:srgbClr val="7F8189"/>
                </a:solidFill>
                <a:latin typeface="Arial" panose="020B0604020202020204"/>
                <a:ea typeface="Arial" panose="020B0604020202020204"/>
                <a:cs typeface="Arial" panose="020B0604020202020204"/>
                <a:sym typeface="Arial" panose="020B0604020202020204"/>
              </a:defRPr>
            </a:lvl1pPr>
          </a:lstStyle>
          <a:p>
            <a:r>
              <a:rPr lang="en-US" altLang="zh-CN" sz="11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021-68757181</a:t>
            </a:r>
            <a:endParaRPr sz="11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40" name="Group"/>
          <p:cNvGrpSpPr/>
          <p:nvPr userDrawn="1"/>
        </p:nvGrpSpPr>
        <p:grpSpPr>
          <a:xfrm>
            <a:off x="8820754" y="3146669"/>
            <a:ext cx="250426" cy="330200"/>
            <a:chOff x="0" y="0"/>
            <a:chExt cx="500850" cy="660399"/>
          </a:xfrm>
        </p:grpSpPr>
        <p:sp>
          <p:nvSpPr>
            <p:cNvPr id="41" name="Graphic 2"/>
            <p:cNvSpPr/>
            <p:nvPr/>
          </p:nvSpPr>
          <p:spPr>
            <a:xfrm>
              <a:off x="-1" y="-1"/>
              <a:ext cx="500852" cy="660401"/>
            </a:xfrm>
            <a:custGeom>
              <a:avLst/>
              <a:gdLst/>
              <a:ahLst/>
              <a:cxnLst>
                <a:cxn ang="0">
                  <a:pos x="wd2" y="hd2"/>
                </a:cxn>
                <a:cxn ang="5400000">
                  <a:pos x="wd2" y="hd2"/>
                </a:cxn>
                <a:cxn ang="10800000">
                  <a:pos x="wd2" y="hd2"/>
                </a:cxn>
                <a:cxn ang="16200000">
                  <a:pos x="wd2" y="hd2"/>
                </a:cxn>
              </a:cxnLst>
              <a:rect l="0" t="0" r="r" b="b"/>
              <a:pathLst>
                <a:path w="19668" h="20547" extrusionOk="0">
                  <a:moveTo>
                    <a:pt x="9834" y="20547"/>
                  </a:moveTo>
                  <a:cubicBezTo>
                    <a:pt x="9440" y="20547"/>
                    <a:pt x="9071" y="20396"/>
                    <a:pt x="8843" y="20141"/>
                  </a:cubicBezTo>
                  <a:lnTo>
                    <a:pt x="1811" y="12297"/>
                  </a:lnTo>
                  <a:cubicBezTo>
                    <a:pt x="-1329" y="8786"/>
                    <a:pt x="-283" y="3923"/>
                    <a:pt x="4148" y="1435"/>
                  </a:cubicBezTo>
                  <a:cubicBezTo>
                    <a:pt x="8579" y="-1053"/>
                    <a:pt x="14717" y="-224"/>
                    <a:pt x="17857" y="3287"/>
                  </a:cubicBezTo>
                  <a:cubicBezTo>
                    <a:pt x="20271" y="5986"/>
                    <a:pt x="20271" y="9598"/>
                    <a:pt x="17857" y="12297"/>
                  </a:cubicBezTo>
                  <a:lnTo>
                    <a:pt x="10825" y="20141"/>
                  </a:lnTo>
                  <a:cubicBezTo>
                    <a:pt x="10597" y="20396"/>
                    <a:pt x="10228" y="20547"/>
                    <a:pt x="9834" y="20547"/>
                  </a:cubicBezTo>
                  <a:close/>
                </a:path>
              </a:pathLst>
            </a:custGeom>
            <a:solidFill>
              <a:schemeClr val="tx1"/>
            </a:solidFill>
            <a:ln w="12700" cap="flat">
              <a:noFill/>
              <a:miter lim="400000"/>
            </a:ln>
            <a:effectLst/>
          </p:spPr>
          <p:txBody>
            <a:bodyPr wrap="square" lIns="22860" tIns="22860" rIns="22860" bIns="22860" numCol="1" anchor="ctr">
              <a:noAutofit/>
            </a:bodyPr>
            <a:lstStyle/>
            <a:p>
              <a:pPr>
                <a:defRPr sz="3200" b="0">
                  <a:solidFill>
                    <a:srgbClr val="FFFFFF"/>
                  </a:solidFill>
                  <a:latin typeface="+mn-lt"/>
                  <a:ea typeface="+mn-ea"/>
                  <a:cs typeface="+mn-cs"/>
                  <a:sym typeface="Helvetica Neue Medium"/>
                </a:defRPr>
              </a:pPr>
              <a:endParaRPr sz="1600" dirty="0">
                <a:latin typeface="微软雅黑" panose="020B0503020204020204" pitchFamily="34" charset="-122"/>
                <a:ea typeface="微软雅黑" panose="020B0503020204020204" pitchFamily="34" charset="-122"/>
                <a:cs typeface="Arial Black" panose="020B0A04020102020204" pitchFamily="34" charset="0"/>
                <a:sym typeface="微软雅黑" panose="020B0503020204020204" pitchFamily="34" charset="-122"/>
              </a:endParaRPr>
            </a:p>
          </p:txBody>
        </p:sp>
        <p:sp>
          <p:nvSpPr>
            <p:cNvPr id="42" name="Graphic 84"/>
            <p:cNvSpPr/>
            <p:nvPr/>
          </p:nvSpPr>
          <p:spPr>
            <a:xfrm>
              <a:off x="140352" y="147451"/>
              <a:ext cx="220149" cy="220149"/>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176"/>
                    <a:pt x="20484" y="13292"/>
                    <a:pt x="19108" y="13292"/>
                  </a:cubicBezTo>
                  <a:lnTo>
                    <a:pt x="13292" y="13292"/>
                  </a:lnTo>
                  <a:lnTo>
                    <a:pt x="13292" y="19108"/>
                  </a:lnTo>
                  <a:cubicBezTo>
                    <a:pt x="13292" y="20484"/>
                    <a:pt x="12177" y="21600"/>
                    <a:pt x="10800" y="21600"/>
                  </a:cubicBezTo>
                  <a:cubicBezTo>
                    <a:pt x="9424" y="21600"/>
                    <a:pt x="8308" y="20484"/>
                    <a:pt x="8308" y="19108"/>
                  </a:cubicBezTo>
                  <a:lnTo>
                    <a:pt x="8308" y="13292"/>
                  </a:lnTo>
                  <a:lnTo>
                    <a:pt x="2492" y="13292"/>
                  </a:lnTo>
                  <a:cubicBezTo>
                    <a:pt x="1116" y="13292"/>
                    <a:pt x="0" y="12176"/>
                    <a:pt x="0" y="10800"/>
                  </a:cubicBezTo>
                  <a:cubicBezTo>
                    <a:pt x="0" y="9423"/>
                    <a:pt x="1116" y="8308"/>
                    <a:pt x="2492" y="8308"/>
                  </a:cubicBezTo>
                  <a:lnTo>
                    <a:pt x="8308" y="8308"/>
                  </a:lnTo>
                  <a:lnTo>
                    <a:pt x="8308" y="2492"/>
                  </a:lnTo>
                  <a:cubicBezTo>
                    <a:pt x="8308" y="1116"/>
                    <a:pt x="9424" y="0"/>
                    <a:pt x="10800" y="0"/>
                  </a:cubicBezTo>
                  <a:cubicBezTo>
                    <a:pt x="12176" y="0"/>
                    <a:pt x="13292" y="1116"/>
                    <a:pt x="13292" y="2492"/>
                  </a:cubicBezTo>
                  <a:lnTo>
                    <a:pt x="13292" y="8308"/>
                  </a:lnTo>
                  <a:lnTo>
                    <a:pt x="19108" y="8308"/>
                  </a:lnTo>
                  <a:cubicBezTo>
                    <a:pt x="20484" y="8308"/>
                    <a:pt x="21600" y="9424"/>
                    <a:pt x="21600" y="10800"/>
                  </a:cubicBezTo>
                  <a:close/>
                </a:path>
              </a:pathLst>
            </a:custGeom>
            <a:solidFill>
              <a:schemeClr val="bg2"/>
            </a:solidFill>
            <a:ln w="12700" cap="flat">
              <a:noFill/>
              <a:miter lim="400000"/>
            </a:ln>
            <a:effectLst/>
          </p:spPr>
          <p:txBody>
            <a:bodyPr wrap="square" lIns="22860" tIns="22860" rIns="22860" bIns="22860" numCol="1" anchor="ctr">
              <a:noAutofit/>
            </a:bodyPr>
            <a:lstStyle/>
            <a:p>
              <a:pPr>
                <a:defRPr sz="3200" b="0">
                  <a:solidFill>
                    <a:srgbClr val="FFFFFF"/>
                  </a:solidFill>
                  <a:latin typeface="+mn-lt"/>
                  <a:ea typeface="+mn-ea"/>
                  <a:cs typeface="+mn-cs"/>
                  <a:sym typeface="Helvetica Neue Medium"/>
                </a:defRPr>
              </a:pPr>
              <a:endParaRPr sz="1600" dirty="0">
                <a:latin typeface="微软雅黑" panose="020B0503020204020204" pitchFamily="34" charset="-122"/>
                <a:ea typeface="微软雅黑" panose="020B0503020204020204" pitchFamily="34" charset="-122"/>
                <a:cs typeface="Arial Black" panose="020B0A04020102020204" pitchFamily="34" charset="0"/>
                <a:sym typeface="微软雅黑" panose="020B0503020204020204" pitchFamily="34" charset="-122"/>
              </a:endParaRPr>
            </a:p>
          </p:txBody>
        </p:sp>
      </p:grpSp>
      <p:grpSp>
        <p:nvGrpSpPr>
          <p:cNvPr id="43" name="组合 42"/>
          <p:cNvGrpSpPr/>
          <p:nvPr userDrawn="1"/>
        </p:nvGrpSpPr>
        <p:grpSpPr>
          <a:xfrm flipH="1">
            <a:off x="3908333" y="2373753"/>
            <a:ext cx="661603" cy="814842"/>
            <a:chOff x="6992938" y="3074988"/>
            <a:chExt cx="863600" cy="1063625"/>
          </a:xfrm>
        </p:grpSpPr>
        <p:sp>
          <p:nvSpPr>
            <p:cNvPr id="44" name="Freeform 12"/>
            <p:cNvSpPr/>
            <p:nvPr/>
          </p:nvSpPr>
          <p:spPr bwMode="auto">
            <a:xfrm>
              <a:off x="6992938" y="3074988"/>
              <a:ext cx="863600" cy="1063625"/>
            </a:xfrm>
            <a:custGeom>
              <a:avLst/>
              <a:gdLst>
                <a:gd name="T0" fmla="*/ 544 w 544"/>
                <a:gd name="T1" fmla="*/ 335 h 670"/>
                <a:gd name="T2" fmla="*/ 0 w 544"/>
                <a:gd name="T3" fmla="*/ 670 h 670"/>
                <a:gd name="T4" fmla="*/ 0 w 544"/>
                <a:gd name="T5" fmla="*/ 0 h 670"/>
                <a:gd name="T6" fmla="*/ 544 w 544"/>
                <a:gd name="T7" fmla="*/ 335 h 670"/>
              </a:gdLst>
              <a:ahLst/>
              <a:cxnLst>
                <a:cxn ang="0">
                  <a:pos x="T0" y="T1"/>
                </a:cxn>
                <a:cxn ang="0">
                  <a:pos x="T2" y="T3"/>
                </a:cxn>
                <a:cxn ang="0">
                  <a:pos x="T4" y="T5"/>
                </a:cxn>
                <a:cxn ang="0">
                  <a:pos x="T6" y="T7"/>
                </a:cxn>
              </a:cxnLst>
              <a:rect l="0" t="0" r="r" b="b"/>
              <a:pathLst>
                <a:path w="544" h="670">
                  <a:moveTo>
                    <a:pt x="544" y="335"/>
                  </a:moveTo>
                  <a:lnTo>
                    <a:pt x="0" y="670"/>
                  </a:lnTo>
                  <a:lnTo>
                    <a:pt x="0" y="0"/>
                  </a:lnTo>
                  <a:lnTo>
                    <a:pt x="544" y="335"/>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Freeform 13"/>
            <p:cNvSpPr/>
            <p:nvPr/>
          </p:nvSpPr>
          <p:spPr bwMode="auto">
            <a:xfrm>
              <a:off x="6992938" y="3506788"/>
              <a:ext cx="511175" cy="631825"/>
            </a:xfrm>
            <a:custGeom>
              <a:avLst/>
              <a:gdLst>
                <a:gd name="T0" fmla="*/ 322 w 322"/>
                <a:gd name="T1" fmla="*/ 199 h 398"/>
                <a:gd name="T2" fmla="*/ 0 w 322"/>
                <a:gd name="T3" fmla="*/ 398 h 398"/>
                <a:gd name="T4" fmla="*/ 0 w 322"/>
                <a:gd name="T5" fmla="*/ 0 h 398"/>
                <a:gd name="T6" fmla="*/ 322 w 322"/>
                <a:gd name="T7" fmla="*/ 199 h 398"/>
              </a:gdLst>
              <a:ahLst/>
              <a:cxnLst>
                <a:cxn ang="0">
                  <a:pos x="T0" y="T1"/>
                </a:cxn>
                <a:cxn ang="0">
                  <a:pos x="T2" y="T3"/>
                </a:cxn>
                <a:cxn ang="0">
                  <a:pos x="T4" y="T5"/>
                </a:cxn>
                <a:cxn ang="0">
                  <a:pos x="T6" y="T7"/>
                </a:cxn>
              </a:cxnLst>
              <a:rect l="0" t="0" r="r" b="b"/>
              <a:pathLst>
                <a:path w="322" h="398">
                  <a:moveTo>
                    <a:pt x="322" y="199"/>
                  </a:moveTo>
                  <a:lnTo>
                    <a:pt x="0" y="398"/>
                  </a:lnTo>
                  <a:lnTo>
                    <a:pt x="0" y="0"/>
                  </a:lnTo>
                  <a:lnTo>
                    <a:pt x="322" y="199"/>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6" name="文本框 45"/>
          <p:cNvSpPr txBox="1"/>
          <p:nvPr userDrawn="1"/>
        </p:nvSpPr>
        <p:spPr>
          <a:xfrm>
            <a:off x="896620" y="944880"/>
            <a:ext cx="2905760" cy="706755"/>
          </a:xfrm>
          <a:prstGeom prst="rect">
            <a:avLst/>
          </a:prstGeom>
          <a:noFill/>
          <a:ln>
            <a:noFill/>
          </a:ln>
        </p:spPr>
        <p:txBody>
          <a:bodyPr wrap="square" rtlCol="0">
            <a:spAutoFit/>
          </a:bodyPr>
          <a:lstStyle/>
          <a:p>
            <a:r>
              <a:rPr lang="zh-CN" altLang="en-US" sz="4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感谢聆听</a:t>
            </a:r>
            <a:endParaRPr lang="zh-CN" altLang="en-US" sz="4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文本框 46"/>
          <p:cNvSpPr txBox="1"/>
          <p:nvPr userDrawn="1"/>
        </p:nvSpPr>
        <p:spPr>
          <a:xfrm>
            <a:off x="896783" y="2275432"/>
            <a:ext cx="4701288" cy="1201483"/>
          </a:xfrm>
          <a:prstGeom prst="rect">
            <a:avLst/>
          </a:prstGeom>
          <a:noFill/>
        </p:spPr>
        <p:txBody>
          <a:bodyPr wrap="square" rtlCol="0">
            <a:spAutoFit/>
          </a:bodyPr>
          <a:lstStyle/>
          <a:p>
            <a:pPr>
              <a:lnSpc>
                <a:spcPct val="180000"/>
              </a:lnSpc>
            </a:pPr>
            <a:r>
              <a:rPr lang="zh-CN" altLang="en-US" sz="1400" dirty="0">
                <a:solidFill>
                  <a:schemeClr val="bg1"/>
                </a:solidFill>
                <a:latin typeface="微软雅黑" panose="020B0503020204020204" pitchFamily="34" charset="-122"/>
                <a:ea typeface="微软雅黑" panose="020B0503020204020204" pitchFamily="34" charset="-122"/>
                <a:cs typeface="楷体" panose="02010609060101010101" charset="-122"/>
                <a:sym typeface="微软雅黑" panose="020B0503020204020204" pitchFamily="34" charset="-122"/>
              </a:rPr>
              <a:t>公司地址：上海浦东新区东方路</a:t>
            </a:r>
            <a:r>
              <a:rPr lang="en-US" altLang="zh-CN" sz="1400" dirty="0">
                <a:solidFill>
                  <a:schemeClr val="bg1"/>
                </a:solidFill>
                <a:latin typeface="微软雅黑" panose="020B0503020204020204" pitchFamily="34" charset="-122"/>
                <a:ea typeface="微软雅黑" panose="020B0503020204020204" pitchFamily="34" charset="-122"/>
                <a:cs typeface="楷体" panose="02010609060101010101" charset="-122"/>
                <a:sym typeface="微软雅黑" panose="020B0503020204020204" pitchFamily="34" charset="-122"/>
              </a:rPr>
              <a:t>1928</a:t>
            </a:r>
            <a:r>
              <a:rPr lang="zh-CN" altLang="en-US" sz="1400" dirty="0">
                <a:solidFill>
                  <a:schemeClr val="bg1"/>
                </a:solidFill>
                <a:latin typeface="微软雅黑" panose="020B0503020204020204" pitchFamily="34" charset="-122"/>
                <a:ea typeface="微软雅黑" panose="020B0503020204020204" pitchFamily="34" charset="-122"/>
                <a:cs typeface="楷体" panose="02010609060101010101" charset="-122"/>
                <a:sym typeface="微软雅黑" panose="020B0503020204020204" pitchFamily="34" charset="-122"/>
              </a:rPr>
              <a:t>号东海证券大厦</a:t>
            </a:r>
            <a:r>
              <a:rPr lang="en-US" altLang="zh-CN" sz="1400" dirty="0">
                <a:solidFill>
                  <a:schemeClr val="bg1"/>
                </a:solidFill>
                <a:latin typeface="微软雅黑" panose="020B0503020204020204" pitchFamily="34" charset="-122"/>
                <a:ea typeface="微软雅黑" panose="020B0503020204020204" pitchFamily="34" charset="-122"/>
                <a:cs typeface="楷体" panose="02010609060101010101" charset="-122"/>
                <a:sym typeface="微软雅黑" panose="020B0503020204020204" pitchFamily="34" charset="-122"/>
              </a:rPr>
              <a:t>8</a:t>
            </a:r>
            <a:r>
              <a:rPr lang="zh-CN" altLang="en-US" sz="1400" dirty="0">
                <a:solidFill>
                  <a:schemeClr val="bg1"/>
                </a:solidFill>
                <a:latin typeface="微软雅黑" panose="020B0503020204020204" pitchFamily="34" charset="-122"/>
                <a:ea typeface="微软雅黑" panose="020B0503020204020204" pitchFamily="34" charset="-122"/>
                <a:cs typeface="楷体" panose="02010609060101010101" charset="-122"/>
                <a:sym typeface="微软雅黑" panose="020B0503020204020204" pitchFamily="34" charset="-122"/>
              </a:rPr>
              <a:t>楼</a:t>
            </a:r>
            <a:endParaRPr lang="en-US" altLang="zh-CN" sz="1400" dirty="0">
              <a:solidFill>
                <a:schemeClr val="bg1"/>
              </a:solidFill>
              <a:latin typeface="微软雅黑" panose="020B0503020204020204" pitchFamily="34" charset="-122"/>
              <a:ea typeface="微软雅黑" panose="020B0503020204020204" pitchFamily="34" charset="-122"/>
              <a:cs typeface="楷体" panose="02010609060101010101" charset="-122"/>
              <a:sym typeface="微软雅黑" panose="020B0503020204020204" pitchFamily="34" charset="-122"/>
            </a:endParaRPr>
          </a:p>
          <a:p>
            <a:pPr>
              <a:lnSpc>
                <a:spcPct val="180000"/>
              </a:lnSpc>
            </a:pPr>
            <a:r>
              <a:rPr lang="zh-CN" altLang="en-US" sz="1400" dirty="0">
                <a:solidFill>
                  <a:schemeClr val="bg1"/>
                </a:solidFill>
                <a:latin typeface="微软雅黑" panose="020B0503020204020204" pitchFamily="34" charset="-122"/>
                <a:ea typeface="微软雅黑" panose="020B0503020204020204" pitchFamily="34" charset="-122"/>
                <a:cs typeface="楷体" panose="02010609060101010101" charset="-122"/>
                <a:sym typeface="微软雅黑" panose="020B0503020204020204" pitchFamily="34" charset="-122"/>
              </a:rPr>
              <a:t>邮政编码：</a:t>
            </a:r>
            <a:r>
              <a:rPr lang="en-US" altLang="zh-CN" sz="1400" dirty="0">
                <a:solidFill>
                  <a:schemeClr val="bg1"/>
                </a:solidFill>
                <a:latin typeface="微软雅黑" panose="020B0503020204020204" pitchFamily="34" charset="-122"/>
                <a:ea typeface="微软雅黑" panose="020B0503020204020204" pitchFamily="34" charset="-122"/>
                <a:cs typeface="楷体" panose="02010609060101010101" charset="-122"/>
                <a:sym typeface="微软雅黑" panose="020B0503020204020204" pitchFamily="34" charset="-122"/>
              </a:rPr>
              <a:t>200125</a:t>
            </a:r>
            <a:endParaRPr lang="en-US" altLang="zh-CN" sz="1400" dirty="0">
              <a:solidFill>
                <a:schemeClr val="bg1"/>
              </a:solidFill>
              <a:latin typeface="微软雅黑" panose="020B0503020204020204" pitchFamily="34" charset="-122"/>
              <a:ea typeface="微软雅黑" panose="020B0503020204020204" pitchFamily="34" charset="-122"/>
              <a:cs typeface="楷体" panose="02010609060101010101" charset="-122"/>
              <a:sym typeface="微软雅黑" panose="020B0503020204020204" pitchFamily="34" charset="-122"/>
            </a:endParaRPr>
          </a:p>
          <a:p>
            <a:pPr>
              <a:lnSpc>
                <a:spcPct val="180000"/>
              </a:lnSpc>
            </a:pPr>
            <a:r>
              <a:rPr lang="zh-CN" altLang="en-US" sz="1400" dirty="0">
                <a:solidFill>
                  <a:schemeClr val="bg1"/>
                </a:solidFill>
                <a:latin typeface="微软雅黑" panose="020B0503020204020204" pitchFamily="34" charset="-122"/>
                <a:ea typeface="微软雅黑" panose="020B0503020204020204" pitchFamily="34" charset="-122"/>
                <a:cs typeface="楷体" panose="02010609060101010101" charset="-122"/>
                <a:sym typeface="微软雅黑" panose="020B0503020204020204" pitchFamily="34" charset="-122"/>
              </a:rPr>
              <a:t>公司网址：</a:t>
            </a:r>
            <a:r>
              <a:rPr lang="en-US" altLang="zh-CN" sz="1400" dirty="0">
                <a:solidFill>
                  <a:schemeClr val="bg1"/>
                </a:solidFill>
                <a:latin typeface="微软雅黑" panose="020B0503020204020204" pitchFamily="34" charset="-122"/>
                <a:ea typeface="微软雅黑" panose="020B0503020204020204" pitchFamily="34" charset="-122"/>
                <a:cs typeface="楷体" panose="02010609060101010101" charset="-122"/>
                <a:sym typeface="微软雅黑" panose="020B0503020204020204" pitchFamily="34" charset="-122"/>
              </a:rPr>
              <a:t>www.qh168.com.cn</a:t>
            </a:r>
            <a:endParaRPr lang="en-US" altLang="zh-CN" sz="1400" dirty="0">
              <a:solidFill>
                <a:schemeClr val="bg1"/>
              </a:solidFill>
              <a:latin typeface="微软雅黑" panose="020B0503020204020204" pitchFamily="34" charset="-122"/>
              <a:ea typeface="微软雅黑" panose="020B0503020204020204" pitchFamily="34" charset="-122"/>
              <a:cs typeface="楷体" panose="02010609060101010101" charset="-122"/>
              <a:sym typeface="微软雅黑" panose="020B0503020204020204" pitchFamily="34" charset="-122"/>
            </a:endParaRPr>
          </a:p>
        </p:txBody>
      </p:sp>
      <p:pic>
        <p:nvPicPr>
          <p:cNvPr id="48" name="图片 47" descr="QR 代码&#10;&#10;描述已自动生成"/>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96620" y="5148172"/>
            <a:ext cx="1184818" cy="1184818"/>
          </a:xfrm>
          <a:prstGeom prst="rect">
            <a:avLst/>
          </a:prstGeom>
        </p:spPr>
      </p:pic>
      <p:pic>
        <p:nvPicPr>
          <p:cNvPr id="49" name="图片占位符 1"/>
          <p:cNvPicPr>
            <a:picLocks noChangeAspect="1"/>
          </p:cNvPicPr>
          <p:nvPr userDrawn="1"/>
        </p:nvPicPr>
        <p:blipFill>
          <a:blip r:embed="rId3" cstate="print"/>
          <a:stretch>
            <a:fillRect/>
          </a:stretch>
        </p:blipFill>
        <p:spPr>
          <a:xfrm>
            <a:off x="7512685" y="1373505"/>
            <a:ext cx="3064510" cy="4404360"/>
          </a:xfrm>
          <a:prstGeom prst="roundRect">
            <a:avLst/>
          </a:prstGeom>
          <a:ln>
            <a:solidFill>
              <a:srgbClr val="000000">
                <a:alpha val="0"/>
              </a:srgbClr>
            </a:solidFill>
          </a:ln>
        </p:spPr>
      </p:pic>
      <p:pic>
        <p:nvPicPr>
          <p:cNvPr id="51" name="图片 50"/>
          <p:cNvPicPr>
            <a:picLocks noChangeAspect="1"/>
          </p:cNvPicPr>
          <p:nvPr userDrawn="1"/>
        </p:nvPicPr>
        <p:blipFill>
          <a:blip r:embed="rId4"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2124633" y="5163751"/>
            <a:ext cx="383480" cy="383480"/>
          </a:xfrm>
          <a:prstGeom prst="rect">
            <a:avLst/>
          </a:prstGeom>
        </p:spPr>
      </p:pic>
      <p:pic>
        <p:nvPicPr>
          <p:cNvPr id="53" name="图片 52"/>
          <p:cNvPicPr>
            <a:picLocks noChangeAspect="1"/>
          </p:cNvPicPr>
          <p:nvPr userDrawn="1"/>
        </p:nvPicPr>
        <p:blipFill>
          <a:blip r:embed="rId5"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2173840" y="5619804"/>
            <a:ext cx="285066" cy="285066"/>
          </a:xfrm>
          <a:prstGeom prst="rect">
            <a:avLst/>
          </a:prstGeom>
        </p:spPr>
      </p:pic>
      <p:sp>
        <p:nvSpPr>
          <p:cNvPr id="54" name="Runoratsunkatu 5, Espoo, Finland, 02600"/>
          <p:cNvSpPr txBox="1"/>
          <p:nvPr userDrawn="1"/>
        </p:nvSpPr>
        <p:spPr>
          <a:xfrm>
            <a:off x="2551308" y="5252658"/>
            <a:ext cx="3178584" cy="235770"/>
          </a:xfrm>
          <a:prstGeom prst="rect">
            <a:avLst/>
          </a:prstGeom>
          <a:noFill/>
          <a:ln w="12700" cap="flat">
            <a:noFill/>
            <a:miter lim="400000"/>
          </a:ln>
          <a:effectLst/>
        </p:spPr>
        <p:txBody>
          <a:bodyPr wrap="square" lIns="25400" tIns="25400" rIns="25400" bIns="25400" numCol="1" anchor="t">
            <a:spAutoFit/>
          </a:bodyPr>
          <a:lstStyle>
            <a:lvl1pPr algn="l" defTabSz="457200">
              <a:lnSpc>
                <a:spcPct val="120000"/>
              </a:lnSpc>
              <a:defRPr sz="2200" b="0">
                <a:solidFill>
                  <a:srgbClr val="7F8189"/>
                </a:solidFill>
                <a:latin typeface="Arial" panose="020B0604020202020204"/>
                <a:ea typeface="Arial" panose="020B0604020202020204"/>
                <a:cs typeface="Arial" panose="020B0604020202020204"/>
                <a:sym typeface="Arial" panose="020B0604020202020204"/>
              </a:defRPr>
            </a:lvl1pPr>
          </a:lstStyle>
          <a:p>
            <a:r>
              <a:rPr lang="zh-CN" altLang="en-US" sz="11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微博：东海期货</a:t>
            </a:r>
            <a:r>
              <a:rPr lang="en-US" altLang="zh-CN" sz="11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1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创新发现价值</a:t>
            </a:r>
            <a:endParaRPr sz="11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56" name="图片 55"/>
          <p:cNvPicPr>
            <a:picLocks noChangeAspect="1"/>
          </p:cNvPicPr>
          <p:nvPr userDrawn="1"/>
        </p:nvPicPr>
        <p:blipFill>
          <a:blip r:embed="rId6"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3966350" y="5959459"/>
            <a:ext cx="288829" cy="288829"/>
          </a:xfrm>
          <a:prstGeom prst="rect">
            <a:avLst/>
          </a:prstGeom>
        </p:spPr>
      </p:pic>
      <p:sp>
        <p:nvSpPr>
          <p:cNvPr id="57" name="+1234567890"/>
          <p:cNvSpPr txBox="1"/>
          <p:nvPr userDrawn="1"/>
        </p:nvSpPr>
        <p:spPr>
          <a:xfrm>
            <a:off x="4416606" y="6044657"/>
            <a:ext cx="1679394" cy="237244"/>
          </a:xfrm>
          <a:prstGeom prst="rect">
            <a:avLst/>
          </a:prstGeom>
          <a:noFill/>
          <a:ln w="12700" cap="flat">
            <a:noFill/>
            <a:miter lim="400000"/>
          </a:ln>
          <a:effectLst/>
        </p:spPr>
        <p:txBody>
          <a:bodyPr wrap="square" lIns="25400" tIns="25400" rIns="25400" bIns="25400" numCol="1" anchor="t">
            <a:spAutoFit/>
          </a:bodyPr>
          <a:lstStyle>
            <a:lvl1pPr algn="l" defTabSz="457200">
              <a:lnSpc>
                <a:spcPct val="120000"/>
              </a:lnSpc>
              <a:defRPr sz="2200" b="0">
                <a:solidFill>
                  <a:srgbClr val="7F8189"/>
                </a:solidFill>
                <a:latin typeface="Arial" panose="020B0604020202020204"/>
                <a:ea typeface="Arial" panose="020B0604020202020204"/>
                <a:cs typeface="Arial" panose="020B0604020202020204"/>
                <a:sym typeface="Arial" panose="020B0604020202020204"/>
              </a:defRPr>
            </a:lvl1pPr>
          </a:lstStyle>
          <a:p>
            <a:r>
              <a:rPr lang="en-US" altLang="zh-CN" sz="11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Jialj@qh168.com.cn</a:t>
            </a:r>
            <a:endParaRPr sz="11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21" name="图片 20"/>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909782" y="4501213"/>
            <a:ext cx="2152908" cy="585493"/>
          </a:xfrm>
          <a:prstGeom prst="rect">
            <a:avLst/>
          </a:prstGeom>
          <a:effectLst/>
        </p:spPr>
      </p:pic>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9" Type="http://schemas.openxmlformats.org/officeDocument/2006/relationships/theme" Target="../theme/theme1.xml"/><Relationship Id="rId18" Type="http://schemas.openxmlformats.org/officeDocument/2006/relationships/image" Target="../media/image1.png"/><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6.xml"/><Relationship Id="rId8" Type="http://schemas.openxmlformats.org/officeDocument/2006/relationships/slideLayout" Target="../slideLayouts/slideLayout25.xml"/><Relationship Id="rId7" Type="http://schemas.openxmlformats.org/officeDocument/2006/relationships/slideLayout" Target="../slideLayouts/slideLayout24.xml"/><Relationship Id="rId6" Type="http://schemas.openxmlformats.org/officeDocument/2006/relationships/slideLayout" Target="../slideLayouts/slideLayout23.xml"/><Relationship Id="rId5" Type="http://schemas.openxmlformats.org/officeDocument/2006/relationships/slideLayout" Target="../slideLayouts/slideLayout22.xml"/><Relationship Id="rId4" Type="http://schemas.openxmlformats.org/officeDocument/2006/relationships/slideLayout" Target="../slideLayouts/slideLayout21.xml"/><Relationship Id="rId3" Type="http://schemas.openxmlformats.org/officeDocument/2006/relationships/slideLayout" Target="../slideLayouts/slideLayout20.xml"/><Relationship Id="rId2" Type="http://schemas.openxmlformats.org/officeDocument/2006/relationships/slideLayout" Target="../slideLayouts/slideLayout19.xml"/><Relationship Id="rId16" Type="http://schemas.openxmlformats.org/officeDocument/2006/relationships/theme" Target="../theme/theme2.xml"/><Relationship Id="rId15" Type="http://schemas.openxmlformats.org/officeDocument/2006/relationships/image" Target="../media/image1.png"/><Relationship Id="rId14" Type="http://schemas.openxmlformats.org/officeDocument/2006/relationships/slideLayout" Target="../slideLayouts/slideLayout31.xml"/><Relationship Id="rId13" Type="http://schemas.openxmlformats.org/officeDocument/2006/relationships/slideLayout" Target="../slideLayouts/slideLayout30.xml"/><Relationship Id="rId12" Type="http://schemas.openxmlformats.org/officeDocument/2006/relationships/slideLayout" Target="../slideLayouts/slideLayout29.xml"/><Relationship Id="rId11" Type="http://schemas.openxmlformats.org/officeDocument/2006/relationships/slideLayout" Target="../slideLayouts/slideLayout28.xml"/><Relationship Id="rId10" Type="http://schemas.openxmlformats.org/officeDocument/2006/relationships/slideLayout" Target="../slideLayouts/slideLayout27.xml"/><Relationship Id="rId1"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10988040" y="6489347"/>
            <a:ext cx="1120775" cy="304800"/>
          </a:xfrm>
          <a:prstGeom prst="rect">
            <a:avLst/>
          </a:prstGeom>
          <a:effectLst/>
        </p:spPr>
      </p:pic>
      <p:sp>
        <p:nvSpPr>
          <p:cNvPr id="10" name="Rectangle"/>
          <p:cNvSpPr/>
          <p:nvPr userDrawn="1"/>
        </p:nvSpPr>
        <p:spPr>
          <a:xfrm>
            <a:off x="-4234" y="-4234"/>
            <a:ext cx="12200468" cy="666849"/>
          </a:xfrm>
          <a:prstGeom prst="rect">
            <a:avLst/>
          </a:prstGeom>
          <a:solidFill>
            <a:schemeClr val="accent1"/>
          </a:solidFill>
          <a:ln w="12700">
            <a:miter lim="400000"/>
          </a:ln>
          <a:effectLst>
            <a:outerShdw blurRad="50800" dist="38100" dir="5400000" algn="t" rotWithShape="0">
              <a:prstClr val="black">
                <a:alpha val="40000"/>
              </a:prstClr>
            </a:outerShdw>
          </a:effectLst>
        </p:spPr>
        <p:txBody>
          <a:bodyPr lIns="0" tIns="0" rIns="0" bIns="0" anchor="ctr"/>
          <a:lstStyle/>
          <a:p>
            <a:pPr>
              <a:defRPr sz="3200" b="0">
                <a:solidFill>
                  <a:srgbClr val="FFFFFF"/>
                </a:solidFill>
                <a:latin typeface="+mn-lt"/>
                <a:ea typeface="+mn-ea"/>
                <a:cs typeface="+mn-cs"/>
                <a:sym typeface="Helvetica Neue Medium"/>
              </a:defRPr>
            </a:pPr>
            <a:endParaRPr sz="1600" dirty="0">
              <a:latin typeface="微软雅黑" panose="020B0503020204020204" pitchFamily="34" charset="-122"/>
              <a:ea typeface="微软雅黑" panose="020B0503020204020204" pitchFamily="34" charset="-122"/>
              <a:cs typeface="Arial Black" panose="020B0A04020102020204" pitchFamily="34" charset="0"/>
              <a:sym typeface="微软雅黑" panose="020B0503020204020204" pitchFamily="34" charset="-122"/>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0988040" y="6489347"/>
            <a:ext cx="1120775" cy="304800"/>
          </a:xfrm>
          <a:prstGeom prst="rect">
            <a:avLst/>
          </a:prstGeom>
          <a:effectLst/>
        </p:spPr>
      </p:pic>
      <p:sp>
        <p:nvSpPr>
          <p:cNvPr id="10" name="Rectangle"/>
          <p:cNvSpPr/>
          <p:nvPr userDrawn="1"/>
        </p:nvSpPr>
        <p:spPr>
          <a:xfrm>
            <a:off x="-4234" y="-4234"/>
            <a:ext cx="12200468" cy="666849"/>
          </a:xfrm>
          <a:prstGeom prst="rect">
            <a:avLst/>
          </a:prstGeom>
          <a:solidFill>
            <a:schemeClr val="accent1"/>
          </a:solidFill>
          <a:ln w="12700">
            <a:miter lim="400000"/>
          </a:ln>
          <a:effectLst>
            <a:outerShdw blurRad="50800" dist="38100" dir="5400000" algn="t" rotWithShape="0">
              <a:prstClr val="black">
                <a:alpha val="40000"/>
              </a:prstClr>
            </a:outerShdw>
          </a:effectLst>
        </p:spPr>
        <p:txBody>
          <a:bodyPr lIns="0" tIns="0" rIns="0" bIns="0" anchor="ctr"/>
          <a:lstStyle/>
          <a:p>
            <a:pPr>
              <a:defRPr sz="3200" b="0">
                <a:solidFill>
                  <a:srgbClr val="FFFFFF"/>
                </a:solidFill>
                <a:latin typeface="+mn-lt"/>
                <a:ea typeface="+mn-ea"/>
                <a:cs typeface="+mn-cs"/>
                <a:sym typeface="Helvetica Neue Medium"/>
              </a:defRPr>
            </a:pPr>
            <a:endParaRPr sz="1600" dirty="0">
              <a:latin typeface="微软雅黑" panose="020B0503020204020204" pitchFamily="34" charset="-122"/>
              <a:ea typeface="微软雅黑" panose="020B0503020204020204" pitchFamily="34" charset="-122"/>
              <a:cs typeface="Arial Black" panose="020B0A04020102020204" pitchFamily="34" charset="0"/>
              <a:sym typeface="微软雅黑" panose="020B0503020204020204" pitchFamily="34" charset="-122"/>
            </a:endParaRPr>
          </a:p>
        </p:txBody>
      </p:sp>
    </p:spTree>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22.xml"/><Relationship Id="rId2" Type="http://schemas.openxmlformats.org/officeDocument/2006/relationships/image" Target="../media/image9.png"/><Relationship Id="rId1" Type="http://schemas.openxmlformats.org/officeDocument/2006/relationships/chart" Target="../charts/chart1.xml"/></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22.xml"/><Relationship Id="rId2" Type="http://schemas.openxmlformats.org/officeDocument/2006/relationships/image" Target="../media/image11.png"/><Relationship Id="rId1" Type="http://schemas.openxmlformats.org/officeDocument/2006/relationships/image" Target="../media/image10.jpe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22.xml"/><Relationship Id="rId2" Type="http://schemas.openxmlformats.org/officeDocument/2006/relationships/image" Target="../media/image13.png"/><Relationship Id="rId1" Type="http://schemas.openxmlformats.org/officeDocument/2006/relationships/image" Target="../media/image12.jpe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22.xml"/><Relationship Id="rId2" Type="http://schemas.openxmlformats.org/officeDocument/2006/relationships/image" Target="../media/image15.jpeg"/><Relationship Id="rId1" Type="http://schemas.openxmlformats.org/officeDocument/2006/relationships/image" Target="../media/image14.jpeg"/></Relationships>
</file>

<file path=ppt/slides/_rels/slide6.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slideLayout" Target="../slideLayouts/slideLayout23.xml"/><Relationship Id="rId4" Type="http://schemas.openxmlformats.org/officeDocument/2006/relationships/chart" Target="../charts/chart5.xml"/><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chart" Target="../charts/char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22.xml"/><Relationship Id="rId3" Type="http://schemas.openxmlformats.org/officeDocument/2006/relationships/image" Target="../media/image16.png"/><Relationship Id="rId2" Type="http://schemas.openxmlformats.org/officeDocument/2006/relationships/chart" Target="../charts/chart7.xml"/><Relationship Id="rId1" Type="http://schemas.openxmlformats.org/officeDocument/2006/relationships/chart" Target="../charts/chart6.xml"/></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22.xml"/><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chart" Target="../charts/chart8.xml"/></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22.xml"/><Relationship Id="rId3" Type="http://schemas.openxmlformats.org/officeDocument/2006/relationships/chart" Target="../charts/chart13.xml"/><Relationship Id="rId2" Type="http://schemas.openxmlformats.org/officeDocument/2006/relationships/chart" Target="../charts/chart12.xml"/><Relationship Id="rId1" Type="http://schemas.openxmlformats.org/officeDocument/2006/relationships/chart" Target="../charts/chart11.xml"/></Relationships>
</file>

<file path=ppt/slides/_rels/slide11.xml.rels><?xml version="1.0" encoding="UTF-8" standalone="yes"?>
<Relationships xmlns="http://schemas.openxmlformats.org/package/2006/relationships"><Relationship Id="rId5" Type="http://schemas.openxmlformats.org/officeDocument/2006/relationships/slideLayout" Target="../slideLayouts/slideLayout22.xml"/><Relationship Id="rId4" Type="http://schemas.openxmlformats.org/officeDocument/2006/relationships/chart" Target="../charts/chart17.xml"/><Relationship Id="rId3" Type="http://schemas.openxmlformats.org/officeDocument/2006/relationships/chart" Target="../charts/chart16.xml"/><Relationship Id="rId2" Type="http://schemas.openxmlformats.org/officeDocument/2006/relationships/chart" Target="../charts/chart15.xml"/><Relationship Id="rId1" Type="http://schemas.openxmlformats.org/officeDocument/2006/relationships/chart" Target="../charts/chart14.xml"/></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23.xml"/><Relationship Id="rId2" Type="http://schemas.openxmlformats.org/officeDocument/2006/relationships/chart" Target="../charts/chart19.xml"/><Relationship Id="rId1" Type="http://schemas.openxmlformats.org/officeDocument/2006/relationships/chart" Target="../charts/chart18.xml"/></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23.xml"/><Relationship Id="rId2" Type="http://schemas.openxmlformats.org/officeDocument/2006/relationships/chart" Target="../charts/chart21.xml"/><Relationship Id="rId1" Type="http://schemas.openxmlformats.org/officeDocument/2006/relationships/chart" Target="../charts/chart2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527810" y="2874645"/>
            <a:ext cx="9046210" cy="611505"/>
          </a:xfrm>
        </p:spPr>
        <p:txBody>
          <a:bodyPr/>
          <a:lstStyle/>
          <a:p>
            <a:r>
              <a:rPr lang="zh-CN" altLang="en-US" dirty="0"/>
              <a:t>低库存叙事持续，关注下游承接抵触</a:t>
            </a:r>
            <a:endParaRPr lang="zh-CN" altLang="en-US" dirty="0"/>
          </a:p>
        </p:txBody>
      </p:sp>
      <p:sp>
        <p:nvSpPr>
          <p:cNvPr id="3" name="文本占位符 2"/>
          <p:cNvSpPr>
            <a:spLocks noGrp="1"/>
          </p:cNvSpPr>
          <p:nvPr>
            <p:ph type="body" sz="quarter" idx="12"/>
          </p:nvPr>
        </p:nvSpPr>
        <p:spPr/>
        <p:txBody>
          <a:bodyPr/>
          <a:lstStyle/>
          <a:p>
            <a:r>
              <a:rPr lang="zh-CN" altLang="en-US" dirty="0">
                <a:sym typeface="+mn-ea"/>
              </a:rPr>
              <a:t>原油聚酯</a:t>
            </a:r>
            <a:r>
              <a:rPr lang="en-US" altLang="zh-CN" dirty="0">
                <a:sym typeface="+mn-ea"/>
              </a:rPr>
              <a:t>9</a:t>
            </a:r>
            <a:r>
              <a:rPr lang="zh-CN" altLang="en-US" dirty="0">
                <a:sym typeface="+mn-ea"/>
              </a:rPr>
              <a:t>月策略报告</a:t>
            </a:r>
            <a:endParaRPr lang="zh-CN" altLang="en-US" dirty="0"/>
          </a:p>
        </p:txBody>
      </p:sp>
      <p:sp>
        <p:nvSpPr>
          <p:cNvPr id="4" name="文本占位符 5"/>
          <p:cNvSpPr txBox="1"/>
          <p:nvPr/>
        </p:nvSpPr>
        <p:spPr>
          <a:xfrm>
            <a:off x="4077404" y="4378494"/>
            <a:ext cx="2341886" cy="25768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a:buNone/>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东海期货研究所能化策略组</a:t>
            </a:r>
            <a:endParaRPr lang="en-US" altLang="zh-CN" sz="14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文本占位符 5"/>
          <p:cNvSpPr>
            <a:spLocks noGrp="1"/>
          </p:cNvSpPr>
          <p:nvPr>
            <p:ph type="body" sz="quarter" idx="13"/>
          </p:nvPr>
        </p:nvSpPr>
        <p:spPr/>
        <p:txBody>
          <a:bodyPr/>
          <a:lstStyle/>
          <a:p>
            <a:r>
              <a:rPr lang="en-US" altLang="zh-CN" dirty="0"/>
              <a:t>2026-9-4</a:t>
            </a:r>
            <a:endParaRPr lang="zh-CN" altLang="en-US" dirty="0"/>
          </a:p>
        </p:txBody>
      </p:sp>
      <p:sp>
        <p:nvSpPr>
          <p:cNvPr id="7" name="文本框 3"/>
          <p:cNvSpPr txBox="1"/>
          <p:nvPr/>
        </p:nvSpPr>
        <p:spPr>
          <a:xfrm>
            <a:off x="2649292" y="6222365"/>
            <a:ext cx="914400" cy="418465"/>
          </a:xfrm>
          <a:prstGeom prst="rect">
            <a:avLst/>
          </a:prstGeom>
          <a:noFill/>
        </p:spPr>
        <p:txBody>
          <a:bodyPr wrap="square" rtlCol="0">
            <a:noAutofit/>
          </a:bodyPr>
          <a:lstStyle/>
          <a:p>
            <a:r>
              <a:rPr lang="zh-CN" altLang="en-US" sz="1400" b="1" dirty="0">
                <a:solidFill>
                  <a:schemeClr val="bg1"/>
                </a:solidFill>
              </a:rPr>
              <a:t>分析师：</a:t>
            </a:r>
            <a:endParaRPr lang="zh-CN" altLang="en-US" sz="1400" b="1" dirty="0">
              <a:solidFill>
                <a:schemeClr val="bg1"/>
              </a:solidFill>
            </a:endParaRPr>
          </a:p>
        </p:txBody>
      </p:sp>
      <p:sp>
        <p:nvSpPr>
          <p:cNvPr id="8" name="文本框 4"/>
          <p:cNvSpPr txBox="1"/>
          <p:nvPr/>
        </p:nvSpPr>
        <p:spPr>
          <a:xfrm>
            <a:off x="3563692" y="6026024"/>
            <a:ext cx="1684655" cy="797560"/>
          </a:xfrm>
          <a:prstGeom prst="rect">
            <a:avLst/>
          </a:prstGeom>
          <a:noFill/>
        </p:spPr>
        <p:txBody>
          <a:bodyPr wrap="square" rtlCol="0">
            <a:noAutofit/>
          </a:bodyPr>
          <a:lstStyle/>
          <a:p>
            <a:pPr marL="0" algn="l" defTabSz="914400" rtl="0" eaLnBrk="1" fontAlgn="ctr" latinLnBrk="0" hangingPunct="1">
              <a:lnSpc>
                <a:spcPct val="125000"/>
              </a:lnSpc>
            </a:pPr>
            <a:r>
              <a:rPr lang="zh-CN" altLang="en-US" sz="800" b="1" dirty="0">
                <a:solidFill>
                  <a:schemeClr val="bg1"/>
                </a:solidFill>
              </a:rPr>
              <a:t>王亦路</a:t>
            </a:r>
            <a:endParaRPr lang="zh-CN" altLang="en-US" sz="800" b="1" dirty="0">
              <a:solidFill>
                <a:schemeClr val="bg1"/>
              </a:solidFill>
            </a:endParaRPr>
          </a:p>
          <a:p>
            <a:pPr fontAlgn="ctr">
              <a:lnSpc>
                <a:spcPct val="125000"/>
              </a:lnSpc>
            </a:pPr>
            <a:r>
              <a:rPr lang="zh-CN" altLang="en-US" sz="800" dirty="0">
                <a:solidFill>
                  <a:schemeClr val="bg1"/>
                </a:solidFill>
              </a:rPr>
              <a:t>从业资格证号：</a:t>
            </a:r>
            <a:r>
              <a:rPr lang="en-US" altLang="zh-CN" sz="800" dirty="0">
                <a:solidFill>
                  <a:schemeClr val="bg1"/>
                </a:solidFill>
                <a:latin typeface="楷体" panose="02010609060101010101" charset="-122"/>
                <a:sym typeface="+mn-ea"/>
              </a:rPr>
              <a:t>F03089928</a:t>
            </a:r>
            <a:endParaRPr lang="en-US" altLang="zh-CN" sz="800" dirty="0">
              <a:solidFill>
                <a:schemeClr val="bg1"/>
              </a:solidFill>
              <a:latin typeface="楷体" panose="02010609060101010101" charset="-122"/>
              <a:sym typeface="+mn-ea"/>
            </a:endParaRPr>
          </a:p>
          <a:p>
            <a:pPr fontAlgn="ctr">
              <a:lnSpc>
                <a:spcPct val="125000"/>
              </a:lnSpc>
            </a:pPr>
            <a:r>
              <a:rPr lang="zh-CN" altLang="en-US" sz="800" dirty="0">
                <a:solidFill>
                  <a:schemeClr val="bg1"/>
                </a:solidFill>
              </a:rPr>
              <a:t>投资咨询证号：</a:t>
            </a:r>
            <a:r>
              <a:rPr lang="en-US" altLang="zh-CN" sz="800" dirty="0">
                <a:solidFill>
                  <a:schemeClr val="bg1"/>
                </a:solidFill>
              </a:rPr>
              <a:t>Z0019740</a:t>
            </a:r>
            <a:endParaRPr lang="en-US" altLang="zh-CN" sz="800" dirty="0">
              <a:solidFill>
                <a:schemeClr val="bg1"/>
              </a:solidFill>
            </a:endParaRPr>
          </a:p>
          <a:p>
            <a:pPr fontAlgn="ctr">
              <a:lnSpc>
                <a:spcPct val="125000"/>
              </a:lnSpc>
            </a:pPr>
            <a:r>
              <a:rPr lang="zh-CN" altLang="en-US" sz="800" dirty="0">
                <a:solidFill>
                  <a:schemeClr val="bg1"/>
                </a:solidFill>
              </a:rPr>
              <a:t>电话：</a:t>
            </a:r>
            <a:r>
              <a:rPr lang="en-US" altLang="zh-CN" sz="800" dirty="0">
                <a:solidFill>
                  <a:schemeClr val="bg1"/>
                </a:solidFill>
              </a:rPr>
              <a:t>021-68757092</a:t>
            </a:r>
            <a:endParaRPr lang="en-US" altLang="zh-CN" sz="800" dirty="0">
              <a:solidFill>
                <a:schemeClr val="bg1"/>
              </a:solidFill>
            </a:endParaRPr>
          </a:p>
          <a:p>
            <a:pPr fontAlgn="ctr">
              <a:lnSpc>
                <a:spcPct val="125000"/>
              </a:lnSpc>
            </a:pPr>
            <a:r>
              <a:rPr lang="zh-CN" altLang="en-US" sz="800" dirty="0">
                <a:solidFill>
                  <a:schemeClr val="bg1"/>
                </a:solidFill>
              </a:rPr>
              <a:t>邮箱：</a:t>
            </a:r>
            <a:r>
              <a:rPr lang="en-US" altLang="zh-CN" sz="800" dirty="0">
                <a:solidFill>
                  <a:schemeClr val="bg1"/>
                </a:solidFill>
              </a:rPr>
              <a:t>Wangyil@qh168.com</a:t>
            </a:r>
            <a:endParaRPr lang="en-US" altLang="zh-CN" sz="800" dirty="0">
              <a:solidFill>
                <a:schemeClr val="bg1"/>
              </a:solidFill>
            </a:endParaRPr>
          </a:p>
        </p:txBody>
      </p:sp>
      <p:sp>
        <p:nvSpPr>
          <p:cNvPr id="9" name="文本框 3"/>
          <p:cNvSpPr txBox="1"/>
          <p:nvPr/>
        </p:nvSpPr>
        <p:spPr>
          <a:xfrm>
            <a:off x="6300897" y="6215571"/>
            <a:ext cx="914400" cy="418465"/>
          </a:xfrm>
          <a:prstGeom prst="rect">
            <a:avLst/>
          </a:prstGeom>
          <a:noFill/>
        </p:spPr>
        <p:txBody>
          <a:bodyPr wrap="square" rtlCol="0">
            <a:noAutofit/>
          </a:bodyPr>
          <a:lstStyle/>
          <a:p>
            <a:r>
              <a:rPr lang="zh-CN" altLang="en-US" sz="1400" b="1" dirty="0">
                <a:solidFill>
                  <a:schemeClr val="bg1"/>
                </a:solidFill>
              </a:rPr>
              <a:t>分析师：</a:t>
            </a:r>
            <a:endParaRPr lang="zh-CN" altLang="en-US" sz="1400" b="1" dirty="0">
              <a:solidFill>
                <a:schemeClr val="bg1"/>
              </a:solidFill>
            </a:endParaRPr>
          </a:p>
        </p:txBody>
      </p:sp>
      <p:sp>
        <p:nvSpPr>
          <p:cNvPr id="10" name="文本框 4"/>
          <p:cNvSpPr txBox="1"/>
          <p:nvPr/>
        </p:nvSpPr>
        <p:spPr>
          <a:xfrm>
            <a:off x="7237782" y="6026024"/>
            <a:ext cx="1684655" cy="797560"/>
          </a:xfrm>
          <a:prstGeom prst="rect">
            <a:avLst/>
          </a:prstGeom>
          <a:noFill/>
        </p:spPr>
        <p:txBody>
          <a:bodyPr wrap="square" rtlCol="0">
            <a:noAutofit/>
          </a:bodyPr>
          <a:lstStyle/>
          <a:p>
            <a:pPr marL="0" algn="l" defTabSz="914400" rtl="0" eaLnBrk="1" fontAlgn="ctr" latinLnBrk="0" hangingPunct="1">
              <a:lnSpc>
                <a:spcPct val="125000"/>
              </a:lnSpc>
            </a:pPr>
            <a:r>
              <a:rPr lang="zh-CN" altLang="en-US" sz="800" b="1" dirty="0">
                <a:solidFill>
                  <a:schemeClr val="bg1"/>
                </a:solidFill>
              </a:rPr>
              <a:t>冯冰</a:t>
            </a:r>
            <a:endParaRPr lang="zh-CN" altLang="en-US" sz="800" b="1" dirty="0">
              <a:solidFill>
                <a:schemeClr val="bg1"/>
              </a:solidFill>
            </a:endParaRPr>
          </a:p>
          <a:p>
            <a:pPr marL="0" algn="l" defTabSz="914400" rtl="0" eaLnBrk="1" fontAlgn="ctr" latinLnBrk="0" hangingPunct="1">
              <a:lnSpc>
                <a:spcPct val="125000"/>
              </a:lnSpc>
            </a:pPr>
            <a:r>
              <a:rPr lang="zh-CN" altLang="en-US" sz="800" dirty="0">
                <a:solidFill>
                  <a:schemeClr val="bg1"/>
                </a:solidFill>
              </a:rPr>
              <a:t>从业资格证号：</a:t>
            </a:r>
            <a:r>
              <a:rPr lang="en-US" altLang="zh-CN" sz="800" dirty="0">
                <a:solidFill>
                  <a:schemeClr val="bg1"/>
                </a:solidFill>
              </a:rPr>
              <a:t>F3077183</a:t>
            </a:r>
            <a:endParaRPr lang="en-US" altLang="zh-CN" sz="800" dirty="0">
              <a:solidFill>
                <a:schemeClr val="bg1"/>
              </a:solidFill>
            </a:endParaRPr>
          </a:p>
          <a:p>
            <a:pPr marL="0" algn="l" defTabSz="914400" rtl="0" eaLnBrk="1" fontAlgn="ctr" latinLnBrk="0" hangingPunct="1">
              <a:lnSpc>
                <a:spcPct val="125000"/>
              </a:lnSpc>
            </a:pPr>
            <a:r>
              <a:rPr lang="zh-CN" altLang="en-US" sz="800" dirty="0">
                <a:solidFill>
                  <a:schemeClr val="bg1"/>
                </a:solidFill>
              </a:rPr>
              <a:t>投资咨询证号：</a:t>
            </a:r>
            <a:r>
              <a:rPr lang="en-US" altLang="zh-CN" sz="800" dirty="0">
                <a:solidFill>
                  <a:schemeClr val="bg1"/>
                </a:solidFill>
              </a:rPr>
              <a:t>Z0016121</a:t>
            </a:r>
            <a:endParaRPr lang="en-US" altLang="zh-CN" sz="800" dirty="0">
              <a:solidFill>
                <a:schemeClr val="bg1"/>
              </a:solidFill>
            </a:endParaRPr>
          </a:p>
          <a:p>
            <a:pPr marL="0" algn="l" defTabSz="914400" rtl="0" eaLnBrk="1" fontAlgn="ctr" latinLnBrk="0" hangingPunct="1">
              <a:lnSpc>
                <a:spcPct val="125000"/>
              </a:lnSpc>
              <a:buClrTx/>
              <a:buSzTx/>
              <a:buFontTx/>
            </a:pPr>
            <a:r>
              <a:rPr lang="zh-CN" altLang="en-US" sz="800" dirty="0">
                <a:solidFill>
                  <a:schemeClr val="bg1"/>
                </a:solidFill>
              </a:rPr>
              <a:t>电话：</a:t>
            </a:r>
            <a:r>
              <a:rPr lang="en-US" altLang="zh-CN" sz="800" dirty="0">
                <a:solidFill>
                  <a:schemeClr val="bg1"/>
                </a:solidFill>
              </a:rPr>
              <a:t>021-68757092</a:t>
            </a:r>
            <a:endParaRPr lang="en-US" altLang="zh-CN" sz="800" dirty="0">
              <a:solidFill>
                <a:schemeClr val="bg1"/>
              </a:solidFill>
            </a:endParaRPr>
          </a:p>
          <a:p>
            <a:pPr marL="0" algn="l" defTabSz="914400" rtl="0" eaLnBrk="1" fontAlgn="ctr" latinLnBrk="0" hangingPunct="1">
              <a:lnSpc>
                <a:spcPct val="125000"/>
              </a:lnSpc>
              <a:buClrTx/>
              <a:buSzTx/>
              <a:buFontTx/>
            </a:pPr>
            <a:r>
              <a:rPr lang="zh-CN" altLang="en-US" sz="800" dirty="0">
                <a:solidFill>
                  <a:schemeClr val="bg1"/>
                </a:solidFill>
              </a:rPr>
              <a:t>邮箱：</a:t>
            </a:r>
            <a:r>
              <a:rPr lang="en-US" altLang="zh-CN" sz="800" dirty="0">
                <a:solidFill>
                  <a:schemeClr val="bg1"/>
                </a:solidFill>
              </a:rPr>
              <a:t>fengb@qh168.com</a:t>
            </a:r>
            <a:endParaRPr lang="en-US" altLang="zh-CN" sz="800" dirty="0">
              <a:solidFill>
                <a:schemeClr val="bg1"/>
              </a:solidFill>
            </a:endParaRP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
          <p:cNvSpPr>
            <a:spLocks noGrp="1"/>
          </p:cNvSpPr>
          <p:nvPr>
            <p:ph type="body" sz="quarter" idx="26"/>
          </p:nvPr>
        </p:nvSpPr>
        <p:spPr/>
        <p:txBody>
          <a:bodyPr/>
          <a:lstStyle/>
          <a:p>
            <a:r>
              <a:rPr lang="en-US" dirty="0"/>
              <a:t>Dubai-Oman</a:t>
            </a:r>
            <a:endParaRPr lang="en-US" dirty="0"/>
          </a:p>
        </p:txBody>
      </p:sp>
      <p:sp>
        <p:nvSpPr>
          <p:cNvPr id="11" name="标题 10"/>
          <p:cNvSpPr>
            <a:spLocks noGrp="1"/>
          </p:cNvSpPr>
          <p:nvPr>
            <p:ph type="title"/>
          </p:nvPr>
        </p:nvSpPr>
        <p:spPr/>
        <p:txBody>
          <a:bodyPr/>
          <a:lstStyle/>
          <a:p>
            <a:r>
              <a:rPr lang="zh-CN" altLang="en-US" dirty="0"/>
              <a:t>中东窗口买盘增加</a:t>
            </a:r>
            <a:r>
              <a:rPr lang="zh-CN" altLang="en-US" dirty="0"/>
              <a:t>明显</a:t>
            </a:r>
            <a:endParaRPr lang="zh-CN" altLang="en-US" dirty="0"/>
          </a:p>
        </p:txBody>
      </p:sp>
      <p:sp>
        <p:nvSpPr>
          <p:cNvPr id="12" name="文本占位符 11"/>
          <p:cNvSpPr>
            <a:spLocks noGrp="1"/>
          </p:cNvSpPr>
          <p:nvPr>
            <p:ph type="body" sz="quarter" idx="27"/>
          </p:nvPr>
        </p:nvSpPr>
        <p:spPr/>
        <p:txBody>
          <a:bodyPr/>
          <a:lstStyle/>
          <a:p>
            <a:r>
              <a:rPr lang="zh-CN" altLang="en-US" dirty="0"/>
              <a:t>数据来源： 钢联</a:t>
            </a:r>
            <a:r>
              <a:rPr lang="en-US" altLang="zh-CN" dirty="0"/>
              <a:t>，</a:t>
            </a:r>
            <a:r>
              <a:rPr lang="zh-CN" altLang="en-US" dirty="0"/>
              <a:t>东海期货研究所</a:t>
            </a:r>
            <a:endParaRPr lang="zh-CN" altLang="en-US" dirty="0"/>
          </a:p>
          <a:p>
            <a:endParaRPr lang="zh-CN" altLang="en-US" dirty="0"/>
          </a:p>
        </p:txBody>
      </p:sp>
      <p:sp>
        <p:nvSpPr>
          <p:cNvPr id="22" name="文本占位符 1"/>
          <p:cNvSpPr>
            <a:spLocks noGrp="1"/>
          </p:cNvSpPr>
          <p:nvPr>
            <p:ph type="body" sz="quarter" idx="19"/>
          </p:nvPr>
        </p:nvSpPr>
        <p:spPr>
          <a:xfrm>
            <a:off x="722630" y="1374140"/>
            <a:ext cx="3345815" cy="4263390"/>
          </a:xfrm>
        </p:spPr>
        <p:txBody>
          <a:bodyPr/>
          <a:lstStyle/>
          <a:p>
            <a:r>
              <a:rPr dirty="0"/>
              <a:t>油价在8月末期继续上行，盘面出现明显的明显的结构和绝对价同期走强。从结构来看，此轮由基本面边际转好带动，整体转强明显，目前近月更加强势，也说明从买家来看，仍然愿意为近期可以离港的原油支付溢价，整体也契合交易窗口的买单价格上抬。</a:t>
            </a:r>
            <a:endParaRPr dirty="0"/>
          </a:p>
        </p:txBody>
      </p:sp>
      <p:sp>
        <p:nvSpPr>
          <p:cNvPr id="23" name="i$liḋe-Oval 17"/>
          <p:cNvSpPr/>
          <p:nvPr/>
        </p:nvSpPr>
        <p:spPr>
          <a:xfrm>
            <a:off x="408707" y="1425191"/>
            <a:ext cx="288000" cy="288000"/>
          </a:xfrm>
          <a:prstGeom prst="ellipse">
            <a:avLst/>
          </a:prstGeom>
          <a:solidFill>
            <a:schemeClr val="accent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none" anchor="ctr">
            <a:normAutofit fontScale="65000" lnSpcReduction="20000"/>
          </a:bodyPr>
          <a:lstStyle/>
          <a:p>
            <a:pPr algn="ctr" defTabSz="685800"/>
            <a:endParaRPr lang="en-US" altLang="zh-CN" sz="1050" dirty="0">
              <a:solidFill>
                <a:prstClr val="white"/>
              </a:solidFill>
              <a:latin typeface="+mj-lt"/>
              <a:ea typeface="微软雅黑" panose="020B0503020204020204" pitchFamily="34" charset="-122"/>
            </a:endParaRPr>
          </a:p>
        </p:txBody>
      </p:sp>
      <p:sp>
        <p:nvSpPr>
          <p:cNvPr id="2" name="文本占位符 1"/>
          <p:cNvSpPr>
            <a:spLocks noGrp="1"/>
          </p:cNvSpPr>
          <p:nvPr>
            <p:ph type="body" sz="quarter" idx="40"/>
          </p:nvPr>
        </p:nvSpPr>
        <p:spPr/>
        <p:txBody>
          <a:bodyPr/>
          <a:lstStyle/>
          <a:p>
            <a:r>
              <a:rPr lang="en-US" dirty="0"/>
              <a:t>Oman</a:t>
            </a:r>
            <a:r>
              <a:rPr dirty="0"/>
              <a:t> 3月差</a:t>
            </a:r>
            <a:endParaRPr dirty="0"/>
          </a:p>
        </p:txBody>
      </p:sp>
      <p:pic>
        <p:nvPicPr>
          <p:cNvPr id="5" name="图片 1"/>
          <p:cNvPicPr>
            <a:picLocks noChangeAspect="1"/>
          </p:cNvPicPr>
          <p:nvPr>
            <p:ph type="pic" sz="quarter" idx="34"/>
          </p:nvPr>
        </p:nvPicPr>
        <p:blipFill>
          <a:blip r:embed="rId2"/>
          <a:stretch>
            <a:fillRect/>
          </a:stretch>
        </p:blipFill>
        <p:spPr>
          <a:xfrm>
            <a:off x="7070090" y="1013460"/>
            <a:ext cx="3857625" cy="2339975"/>
          </a:xfrm>
          <a:prstGeom prst="rect">
            <a:avLst/>
          </a:prstGeom>
          <a:noFill/>
          <a:ln>
            <a:noFill/>
          </a:ln>
        </p:spPr>
      </p:pic>
      <p:graphicFrame>
        <p:nvGraphicFramePr>
          <p:cNvPr id="7" name="图表 1"/>
          <p:cNvGraphicFramePr/>
          <p:nvPr>
            <p:ph type="pic" sz="quarter" idx="36"/>
          </p:nvPr>
        </p:nvGraphicFramePr>
        <p:xfrm>
          <a:off x="6479521" y="3771617"/>
          <a:ext cx="5040000" cy="2340000"/>
        </p:xfrm>
        <a:graphic>
          <a:graphicData uri="http://schemas.openxmlformats.org/drawingml/2006/chart">
            <c:chart xmlns:c="http://schemas.openxmlformats.org/drawingml/2006/chart" xmlns:r="http://schemas.openxmlformats.org/officeDocument/2006/relationships" r:id="rId1"/>
          </a:graphicData>
        </a:graphic>
      </p:graphicFrame>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
          <p:cNvSpPr>
            <a:spLocks noGrp="1"/>
          </p:cNvSpPr>
          <p:nvPr>
            <p:ph type="body" sz="quarter" idx="26"/>
          </p:nvPr>
        </p:nvSpPr>
        <p:spPr/>
        <p:txBody>
          <a:bodyPr/>
          <a:lstStyle/>
          <a:p>
            <a:r>
              <a:rPr lang="zh-CN" altLang="en-US" dirty="0"/>
              <a:t> 霍尔木兹海峡通过船舶量</a:t>
            </a:r>
            <a:endParaRPr lang="zh-CN" altLang="en-US" dirty="0"/>
          </a:p>
        </p:txBody>
      </p:sp>
      <p:sp>
        <p:nvSpPr>
          <p:cNvPr id="11" name="标题 10"/>
          <p:cNvSpPr>
            <a:spLocks noGrp="1"/>
          </p:cNvSpPr>
          <p:nvPr>
            <p:ph type="title"/>
          </p:nvPr>
        </p:nvSpPr>
        <p:spPr/>
        <p:txBody>
          <a:bodyPr/>
          <a:lstStyle/>
          <a:p>
            <a:r>
              <a:rPr lang="zh-CN" altLang="en-US" dirty="0"/>
              <a:t>海峡运输风险仍然</a:t>
            </a:r>
            <a:r>
              <a:rPr lang="zh-CN" altLang="en-US" dirty="0"/>
              <a:t>存在</a:t>
            </a:r>
            <a:endParaRPr lang="zh-CN" altLang="en-US" dirty="0"/>
          </a:p>
        </p:txBody>
      </p:sp>
      <p:sp>
        <p:nvSpPr>
          <p:cNvPr id="12" name="文本占位符 11"/>
          <p:cNvSpPr>
            <a:spLocks noGrp="1"/>
          </p:cNvSpPr>
          <p:nvPr>
            <p:ph type="body" sz="quarter" idx="27"/>
          </p:nvPr>
        </p:nvSpPr>
        <p:spPr/>
        <p:txBody>
          <a:bodyPr/>
          <a:lstStyle/>
          <a:p>
            <a:r>
              <a:rPr lang="zh-CN" altLang="en-US" dirty="0">
                <a:sym typeface="+mn-ea"/>
              </a:rPr>
              <a:t>数据来源： 钢联</a:t>
            </a:r>
            <a:r>
              <a:rPr lang="en-US" altLang="zh-CN" dirty="0">
                <a:sym typeface="+mn-ea"/>
              </a:rPr>
              <a:t>，</a:t>
            </a:r>
            <a:r>
              <a:rPr lang="zh-CN" altLang="en-US" dirty="0">
                <a:sym typeface="+mn-ea"/>
              </a:rPr>
              <a:t>东海期货研究所</a:t>
            </a:r>
            <a:endParaRPr lang="zh-CN" altLang="en-US" dirty="0"/>
          </a:p>
          <a:p>
            <a:endParaRPr lang="zh-CN" altLang="en-US" dirty="0"/>
          </a:p>
        </p:txBody>
      </p:sp>
      <p:sp>
        <p:nvSpPr>
          <p:cNvPr id="22" name="文本占位符 1"/>
          <p:cNvSpPr>
            <a:spLocks noGrp="1"/>
          </p:cNvSpPr>
          <p:nvPr>
            <p:ph type="body" sz="quarter" idx="19"/>
          </p:nvPr>
        </p:nvSpPr>
        <p:spPr>
          <a:xfrm>
            <a:off x="836295" y="1866265"/>
            <a:ext cx="5643880" cy="2374265"/>
          </a:xfrm>
        </p:spPr>
        <p:txBody>
          <a:bodyPr/>
          <a:lstStyle/>
          <a:p>
            <a:r>
              <a:rPr dirty="0"/>
              <a:t>海峡运量上，在美伊冲突再次爆发之前，整体运量有明显提高，伊朗对海峡内出运的STS量明显呈默许态度，阿联酋Adnoc发布了6月以来的第9次标单，总量合计打到了约2亿桶。此外伊拉克，科威特等也在增加暗船出口，并且增加转运出口量。沙特的东西管道转运出口量仍然较大，前期受到胡塞袭扰后，目前红海出口也有所下降，整体出口降至300万桶/天水平。但总体海湾出口近期仍然呈微幅回升，沙特官价保持和上月持平一定程度也和近期的供需均走高契合。</a:t>
            </a:r>
            <a:endParaRPr dirty="0"/>
          </a:p>
        </p:txBody>
      </p:sp>
      <p:sp>
        <p:nvSpPr>
          <p:cNvPr id="23" name="i$liḋe-Oval 17"/>
          <p:cNvSpPr/>
          <p:nvPr/>
        </p:nvSpPr>
        <p:spPr>
          <a:xfrm>
            <a:off x="522372" y="1917316"/>
            <a:ext cx="288000" cy="288000"/>
          </a:xfrm>
          <a:prstGeom prst="ellipse">
            <a:avLst/>
          </a:prstGeom>
          <a:solidFill>
            <a:schemeClr val="accent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none" anchor="ctr">
            <a:normAutofit fontScale="65000" lnSpcReduction="20000"/>
          </a:bodyPr>
          <a:lstStyle/>
          <a:p>
            <a:pPr algn="ctr" defTabSz="685800"/>
            <a:endParaRPr lang="en-US" altLang="zh-CN" sz="1050" dirty="0">
              <a:solidFill>
                <a:prstClr val="white"/>
              </a:solidFill>
              <a:latin typeface="+mj-lt"/>
              <a:ea typeface="微软雅黑" panose="020B0503020204020204" pitchFamily="34" charset="-122"/>
            </a:endParaRPr>
          </a:p>
        </p:txBody>
      </p:sp>
      <p:sp>
        <p:nvSpPr>
          <p:cNvPr id="2" name="文本占位符 1"/>
          <p:cNvSpPr>
            <a:spLocks noGrp="1"/>
          </p:cNvSpPr>
          <p:nvPr>
            <p:ph type="body" sz="quarter" idx="40"/>
          </p:nvPr>
        </p:nvSpPr>
        <p:spPr/>
        <p:txBody>
          <a:bodyPr/>
          <a:lstStyle/>
          <a:p>
            <a:r>
              <a:rPr lang="zh-CN" altLang="en-US" dirty="0"/>
              <a:t>沙特海运出口</a:t>
            </a:r>
            <a:r>
              <a:rPr lang="zh-CN" altLang="en-US" dirty="0"/>
              <a:t>情况</a:t>
            </a:r>
            <a:endParaRPr lang="zh-CN" altLang="en-US" dirty="0"/>
          </a:p>
        </p:txBody>
      </p:sp>
      <p:pic>
        <p:nvPicPr>
          <p:cNvPr id="905230798" name="图片 13"/>
          <p:cNvPicPr>
            <a:picLocks noChangeAspect="1" noChangeArrowheads="1"/>
          </p:cNvPicPr>
          <p:nvPr>
            <p:ph type="pic" sz="quarter" idx="34"/>
          </p:nvPr>
        </p:nvPicPr>
        <p:blipFill>
          <a:blip r:embed="rId1" cstate="print">
            <a:extLst>
              <a:ext uri="{28A0092B-C50C-407E-A947-70E740481C1C}">
                <a14:useLocalDpi xmlns:a14="http://schemas.microsoft.com/office/drawing/2010/main" val="0"/>
              </a:ext>
            </a:extLst>
          </a:blip>
          <a:srcRect/>
          <a:stretch>
            <a:fillRect/>
          </a:stretch>
        </p:blipFill>
        <p:spPr>
          <a:xfrm>
            <a:off x="6494145" y="1013460"/>
            <a:ext cx="5009515" cy="2339975"/>
          </a:xfrm>
          <a:prstGeom prst="rect">
            <a:avLst/>
          </a:prstGeom>
          <a:noFill/>
          <a:ln>
            <a:noFill/>
          </a:ln>
        </p:spPr>
      </p:pic>
      <p:pic>
        <p:nvPicPr>
          <p:cNvPr id="474166092" name="图片 14"/>
          <p:cNvPicPr>
            <a:picLocks noChangeAspect="1" noChangeArrowheads="1"/>
          </p:cNvPicPr>
          <p:nvPr>
            <p:ph type="pic" sz="quarter" idx="36"/>
          </p:nvPr>
        </p:nvPicPr>
        <p:blipFill>
          <a:blip r:embed="rId2">
            <a:extLst>
              <a:ext uri="{28A0092B-C50C-407E-A947-70E740481C1C}">
                <a14:useLocalDpi xmlns:a14="http://schemas.microsoft.com/office/drawing/2010/main" val="0"/>
              </a:ext>
            </a:extLst>
          </a:blip>
          <a:srcRect/>
          <a:stretch>
            <a:fillRect/>
          </a:stretch>
        </p:blipFill>
        <p:spPr>
          <a:xfrm>
            <a:off x="7147560" y="3771900"/>
            <a:ext cx="3703320" cy="2339975"/>
          </a:xfrm>
          <a:prstGeom prst="rect">
            <a:avLst/>
          </a:prstGeom>
          <a:noFill/>
          <a:ln>
            <a:noFill/>
          </a:ln>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
          <p:cNvSpPr>
            <a:spLocks noGrp="1"/>
          </p:cNvSpPr>
          <p:nvPr>
            <p:ph type="body" sz="quarter" idx="26"/>
          </p:nvPr>
        </p:nvSpPr>
        <p:spPr/>
        <p:txBody>
          <a:bodyPr/>
          <a:lstStyle/>
          <a:p>
            <a:r>
              <a:rPr lang="en-US" altLang="zh-CN" dirty="0"/>
              <a:t>OPEC+</a:t>
            </a:r>
            <a:r>
              <a:rPr lang="zh-CN" dirty="0"/>
              <a:t>出口量</a:t>
            </a:r>
            <a:endParaRPr lang="zh-CN" dirty="0"/>
          </a:p>
        </p:txBody>
      </p:sp>
      <p:sp>
        <p:nvSpPr>
          <p:cNvPr id="11" name="标题 10"/>
          <p:cNvSpPr>
            <a:spLocks noGrp="1"/>
          </p:cNvSpPr>
          <p:nvPr>
            <p:ph type="title"/>
          </p:nvPr>
        </p:nvSpPr>
        <p:spPr/>
        <p:txBody>
          <a:bodyPr/>
          <a:lstStyle/>
          <a:p>
            <a:r>
              <a:rPr lang="zh-CN" altLang="en-US" dirty="0"/>
              <a:t>中东暗船通行增加，供应整体</a:t>
            </a:r>
            <a:r>
              <a:rPr lang="zh-CN" altLang="en-US" dirty="0"/>
              <a:t>回升</a:t>
            </a:r>
            <a:endParaRPr lang="zh-CN" altLang="en-US" dirty="0"/>
          </a:p>
        </p:txBody>
      </p:sp>
      <p:sp>
        <p:nvSpPr>
          <p:cNvPr id="12" name="文本占位符 11"/>
          <p:cNvSpPr>
            <a:spLocks noGrp="1"/>
          </p:cNvSpPr>
          <p:nvPr>
            <p:ph type="body" sz="quarter" idx="27"/>
          </p:nvPr>
        </p:nvSpPr>
        <p:spPr/>
        <p:txBody>
          <a:bodyPr/>
          <a:lstStyle/>
          <a:p>
            <a:r>
              <a:rPr lang="zh-CN" altLang="en-US" dirty="0">
                <a:sym typeface="+mn-ea"/>
              </a:rPr>
              <a:t>数据来源： 钢联</a:t>
            </a:r>
            <a:r>
              <a:rPr lang="en-US" altLang="zh-CN" dirty="0">
                <a:sym typeface="+mn-ea"/>
              </a:rPr>
              <a:t>，</a:t>
            </a:r>
            <a:r>
              <a:rPr lang="zh-CN" altLang="en-US" dirty="0">
                <a:sym typeface="+mn-ea"/>
              </a:rPr>
              <a:t>东海期货研究所</a:t>
            </a:r>
            <a:endParaRPr lang="zh-CN" altLang="en-US" dirty="0"/>
          </a:p>
          <a:p>
            <a:endParaRPr lang="zh-CN" altLang="en-US" dirty="0"/>
          </a:p>
        </p:txBody>
      </p:sp>
      <p:sp>
        <p:nvSpPr>
          <p:cNvPr id="22" name="文本占位符 1"/>
          <p:cNvSpPr>
            <a:spLocks noGrp="1"/>
          </p:cNvSpPr>
          <p:nvPr>
            <p:ph type="body" sz="quarter" idx="19"/>
          </p:nvPr>
        </p:nvSpPr>
        <p:spPr>
          <a:xfrm>
            <a:off x="836295" y="1866265"/>
            <a:ext cx="5643880" cy="2374265"/>
          </a:xfrm>
        </p:spPr>
        <p:txBody>
          <a:bodyPr/>
          <a:lstStyle/>
          <a:p>
            <a:r>
              <a:rPr dirty="0"/>
              <a:t>另外伊朗7-8月的出口也受到了明显的限制，整体出口从高峰的150万桶/天降至目前50万桶/天左右，伊朗国内通胀也不断高企，导致前期国内保守派的总统也一度发出了希望结束战争状态的发言，11月中期选举之前，双方都有阶段性不将事件长期升级的需求，近期美国汽油价格平均已经涨至4美金/加仑以上，美政府面临的压力也在持续增加，近期美政府持续扩大对伊经济制裁也透露出其选前压力。</a:t>
            </a:r>
            <a:endParaRPr dirty="0"/>
          </a:p>
        </p:txBody>
      </p:sp>
      <p:sp>
        <p:nvSpPr>
          <p:cNvPr id="23" name="i$liḋe-Oval 17"/>
          <p:cNvSpPr/>
          <p:nvPr/>
        </p:nvSpPr>
        <p:spPr>
          <a:xfrm>
            <a:off x="522372" y="1917316"/>
            <a:ext cx="288000" cy="288000"/>
          </a:xfrm>
          <a:prstGeom prst="ellipse">
            <a:avLst/>
          </a:prstGeom>
          <a:solidFill>
            <a:schemeClr val="accent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none" anchor="ctr">
            <a:normAutofit fontScale="85000" lnSpcReduction="20000"/>
          </a:bodyPr>
          <a:lstStyle/>
          <a:p>
            <a:pPr algn="ctr" defTabSz="685800"/>
            <a:endParaRPr lang="en-US" altLang="zh-CN" sz="1050" dirty="0">
              <a:solidFill>
                <a:prstClr val="white"/>
              </a:solidFill>
              <a:latin typeface="+mj-lt"/>
              <a:ea typeface="微软雅黑" panose="020B0503020204020204" pitchFamily="34" charset="-122"/>
            </a:endParaRPr>
          </a:p>
        </p:txBody>
      </p:sp>
      <p:sp>
        <p:nvSpPr>
          <p:cNvPr id="2" name="文本占位符 1"/>
          <p:cNvSpPr>
            <a:spLocks noGrp="1"/>
          </p:cNvSpPr>
          <p:nvPr>
            <p:ph type="body" sz="quarter" idx="40"/>
          </p:nvPr>
        </p:nvSpPr>
        <p:spPr/>
        <p:txBody>
          <a:bodyPr/>
          <a:lstStyle/>
          <a:p>
            <a:r>
              <a:rPr dirty="0"/>
              <a:t> </a:t>
            </a:r>
            <a:r>
              <a:rPr lang="zh-CN" dirty="0"/>
              <a:t>伊朗对</a:t>
            </a:r>
            <a:r>
              <a:rPr lang="zh-CN" altLang="en-US" dirty="0"/>
              <a:t>亚太出口</a:t>
            </a:r>
            <a:r>
              <a:rPr lang="zh-CN" altLang="en-US" dirty="0"/>
              <a:t>情况</a:t>
            </a:r>
            <a:endParaRPr lang="zh-CN" altLang="en-US" dirty="0"/>
          </a:p>
        </p:txBody>
      </p:sp>
      <p:pic>
        <p:nvPicPr>
          <p:cNvPr id="1827586736" name="图片 15"/>
          <p:cNvPicPr>
            <a:picLocks noChangeAspect="1" noChangeArrowheads="1"/>
          </p:cNvPicPr>
          <p:nvPr>
            <p:ph type="pic" sz="quarter" idx="34"/>
          </p:nvPr>
        </p:nvPicPr>
        <p:blipFill>
          <a:blip r:embed="rId1" cstate="print">
            <a:extLst>
              <a:ext uri="{28A0092B-C50C-407E-A947-70E740481C1C}">
                <a14:useLocalDpi xmlns:a14="http://schemas.microsoft.com/office/drawing/2010/main" val="0"/>
              </a:ext>
            </a:extLst>
          </a:blip>
          <a:srcRect/>
          <a:stretch>
            <a:fillRect/>
          </a:stretch>
        </p:blipFill>
        <p:spPr>
          <a:xfrm>
            <a:off x="6699250" y="1223010"/>
            <a:ext cx="4820285" cy="1920240"/>
          </a:xfrm>
          <a:prstGeom prst="rect">
            <a:avLst/>
          </a:prstGeom>
          <a:noFill/>
          <a:ln>
            <a:noFill/>
          </a:ln>
        </p:spPr>
      </p:pic>
      <p:pic>
        <p:nvPicPr>
          <p:cNvPr id="574740465" name="图片 1"/>
          <p:cNvPicPr>
            <a:picLocks noChangeAspect="1"/>
          </p:cNvPicPr>
          <p:nvPr>
            <p:ph type="pic" sz="quarter" idx="36"/>
          </p:nvPr>
        </p:nvPicPr>
        <p:blipFill>
          <a:blip r:embed="rId2"/>
          <a:stretch>
            <a:fillRect/>
          </a:stretch>
        </p:blipFill>
        <p:spPr>
          <a:xfrm>
            <a:off x="6699885" y="3771900"/>
            <a:ext cx="4598670" cy="2339975"/>
          </a:xfrm>
          <a:prstGeom prst="rect">
            <a:avLst/>
          </a:prstGeom>
        </p:spPr>
      </p:pic>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标题 10"/>
          <p:cNvSpPr>
            <a:spLocks noGrp="1"/>
          </p:cNvSpPr>
          <p:nvPr>
            <p:ph type="title"/>
          </p:nvPr>
        </p:nvSpPr>
        <p:spPr/>
        <p:txBody>
          <a:bodyPr/>
          <a:lstStyle/>
          <a:p>
            <a:r>
              <a:rPr lang="zh-CN" altLang="en-US" dirty="0"/>
              <a:t>整体库存维持去化，但幅度有所</a:t>
            </a:r>
            <a:r>
              <a:rPr lang="zh-CN" altLang="en-US" dirty="0"/>
              <a:t>放缓</a:t>
            </a:r>
            <a:endParaRPr lang="zh-CN" altLang="en-US" dirty="0"/>
          </a:p>
        </p:txBody>
      </p:sp>
      <p:sp>
        <p:nvSpPr>
          <p:cNvPr id="12" name="文本占位符 11"/>
          <p:cNvSpPr>
            <a:spLocks noGrp="1"/>
          </p:cNvSpPr>
          <p:nvPr>
            <p:ph type="body" sz="quarter" idx="27"/>
          </p:nvPr>
        </p:nvSpPr>
        <p:spPr/>
        <p:txBody>
          <a:bodyPr/>
          <a:lstStyle/>
          <a:p>
            <a:r>
              <a:rPr lang="zh-CN" altLang="en-US" dirty="0">
                <a:sym typeface="+mn-ea"/>
              </a:rPr>
              <a:t>数据来源： 钢联</a:t>
            </a:r>
            <a:r>
              <a:rPr lang="en-US" altLang="zh-CN" dirty="0">
                <a:sym typeface="+mn-ea"/>
              </a:rPr>
              <a:t>，</a:t>
            </a:r>
            <a:r>
              <a:rPr lang="zh-CN" altLang="en-US" dirty="0">
                <a:sym typeface="+mn-ea"/>
              </a:rPr>
              <a:t>东海期货研究所</a:t>
            </a:r>
            <a:endParaRPr lang="zh-CN" altLang="en-US" dirty="0"/>
          </a:p>
          <a:p>
            <a:endParaRPr lang="zh-CN" altLang="en-US" dirty="0"/>
          </a:p>
        </p:txBody>
      </p:sp>
      <p:sp>
        <p:nvSpPr>
          <p:cNvPr id="22" name="文本占位符 1"/>
          <p:cNvSpPr>
            <a:spLocks noGrp="1"/>
          </p:cNvSpPr>
          <p:nvPr>
            <p:ph type="body" sz="quarter" idx="19"/>
          </p:nvPr>
        </p:nvSpPr>
        <p:spPr>
          <a:xfrm>
            <a:off x="764540" y="1208405"/>
            <a:ext cx="2707640" cy="5199380"/>
          </a:xfrm>
        </p:spPr>
        <p:txBody>
          <a:bodyPr/>
          <a:lstStyle/>
          <a:p>
            <a:r>
              <a:rPr lang="zh-CN" altLang="en-US" dirty="0"/>
              <a:t>前期海外岸罐和浮仓数量已经大幅去化，但到目前已经出现了去化幅度放缓迹象，包括阿联酋，伊拉克，伊朗等前期囤积的库存近期已经能有相比上半年更通畅的出口通道，最关键仍然是近期海峡有限开放后，亚太需求仍未有真正恢复。</a:t>
            </a:r>
            <a:endParaRPr lang="zh-CN" altLang="en-US" dirty="0"/>
          </a:p>
        </p:txBody>
      </p:sp>
      <p:sp>
        <p:nvSpPr>
          <p:cNvPr id="23" name="i$liḋe-Oval 17"/>
          <p:cNvSpPr/>
          <p:nvPr/>
        </p:nvSpPr>
        <p:spPr>
          <a:xfrm>
            <a:off x="450981" y="1259701"/>
            <a:ext cx="288000" cy="288000"/>
          </a:xfrm>
          <a:prstGeom prst="ellipse">
            <a:avLst/>
          </a:prstGeom>
          <a:solidFill>
            <a:schemeClr val="accent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none" anchor="ctr">
            <a:normAutofit fontScale="57500"/>
          </a:bodyPr>
          <a:lstStyle/>
          <a:p>
            <a:pPr algn="ctr" defTabSz="685800"/>
            <a:endParaRPr lang="en-US" altLang="zh-CN" sz="1050" dirty="0">
              <a:solidFill>
                <a:prstClr val="white"/>
              </a:solidFill>
              <a:latin typeface="+mj-lt"/>
              <a:ea typeface="微软雅黑" panose="020B0503020204020204" pitchFamily="34" charset="-122"/>
            </a:endParaRPr>
          </a:p>
        </p:txBody>
      </p:sp>
      <p:sp>
        <p:nvSpPr>
          <p:cNvPr id="15" name="文本占位符 2"/>
          <p:cNvSpPr>
            <a:spLocks noGrp="1"/>
          </p:cNvSpPr>
          <p:nvPr>
            <p:ph type="body" sz="quarter" idx="26"/>
          </p:nvPr>
        </p:nvSpPr>
        <p:spPr>
          <a:xfrm>
            <a:off x="6091555" y="729615"/>
            <a:ext cx="4485005" cy="229235"/>
          </a:xfrm>
        </p:spPr>
        <p:txBody>
          <a:bodyPr/>
          <a:lstStyle/>
          <a:p>
            <a:r>
              <a:rPr lang="zh-CN" dirty="0"/>
              <a:t>中东原油浮仓</a:t>
            </a:r>
            <a:r>
              <a:rPr lang="zh-CN" dirty="0"/>
              <a:t>情况</a:t>
            </a:r>
            <a:endParaRPr lang="zh-CN" dirty="0"/>
          </a:p>
        </p:txBody>
      </p:sp>
      <p:sp>
        <p:nvSpPr>
          <p:cNvPr id="2" name="文本占位符 2"/>
          <p:cNvSpPr>
            <a:spLocks noGrp="1"/>
          </p:cNvSpPr>
          <p:nvPr/>
        </p:nvSpPr>
        <p:spPr>
          <a:xfrm>
            <a:off x="6234430" y="3666490"/>
            <a:ext cx="4485005" cy="229235"/>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1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dirty="0"/>
              <a:t>全球在岸原油</a:t>
            </a:r>
            <a:r>
              <a:rPr lang="zh-CN" dirty="0"/>
              <a:t>库存情况</a:t>
            </a:r>
            <a:endParaRPr lang="zh-CN" dirty="0"/>
          </a:p>
        </p:txBody>
      </p:sp>
      <p:pic>
        <p:nvPicPr>
          <p:cNvPr id="1491189469" name="图片 16"/>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a:xfrm>
            <a:off x="5822950" y="1031875"/>
            <a:ext cx="5340985" cy="2633980"/>
          </a:xfrm>
          <a:prstGeom prst="rect">
            <a:avLst/>
          </a:prstGeom>
          <a:noFill/>
          <a:ln>
            <a:noFill/>
          </a:ln>
        </p:spPr>
      </p:pic>
      <p:pic>
        <p:nvPicPr>
          <p:cNvPr id="1136228918" name="图片 1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a:xfrm>
            <a:off x="5822950" y="4020820"/>
            <a:ext cx="5341620" cy="2247265"/>
          </a:xfrm>
          <a:prstGeom prst="rect">
            <a:avLst/>
          </a:prstGeom>
          <a:noFill/>
          <a:ln>
            <a:noFill/>
          </a:ln>
        </p:spPr>
      </p:pic>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smtClean="0"/>
              <a:t>成品油利润继续保持</a:t>
            </a:r>
            <a:r>
              <a:rPr lang="zh-CN" altLang="en-US" dirty="0" smtClean="0"/>
              <a:t>强势</a:t>
            </a:r>
            <a:endParaRPr lang="zh-CN" altLang="en-US" dirty="0" smtClean="0"/>
          </a:p>
        </p:txBody>
      </p:sp>
      <p:sp>
        <p:nvSpPr>
          <p:cNvPr id="5" name="文本占位符 4"/>
          <p:cNvSpPr>
            <a:spLocks noGrp="1"/>
          </p:cNvSpPr>
          <p:nvPr>
            <p:ph type="body" sz="quarter" idx="42"/>
          </p:nvPr>
        </p:nvSpPr>
        <p:spPr/>
        <p:txBody>
          <a:bodyPr/>
          <a:lstStyle/>
          <a:p>
            <a:r>
              <a:rPr lang="zh-CN" altLang="en-US" dirty="0" smtClean="0"/>
              <a:t>美国汽油裂解</a:t>
            </a:r>
            <a:endParaRPr lang="en-US" altLang="zh-CN" dirty="0" smtClean="0"/>
          </a:p>
        </p:txBody>
      </p:sp>
      <p:sp>
        <p:nvSpPr>
          <p:cNvPr id="7" name="文本占位符 6"/>
          <p:cNvSpPr>
            <a:spLocks noGrp="1"/>
          </p:cNvSpPr>
          <p:nvPr>
            <p:ph type="body" sz="quarter" idx="44"/>
          </p:nvPr>
        </p:nvSpPr>
        <p:spPr/>
        <p:txBody>
          <a:bodyPr/>
          <a:lstStyle/>
          <a:p>
            <a:r>
              <a:rPr lang="zh-CN" altLang="en-US" dirty="0" smtClean="0"/>
              <a:t>美国柴油裂解</a:t>
            </a:r>
            <a:endParaRPr lang="en-US" altLang="zh-CN" dirty="0"/>
          </a:p>
        </p:txBody>
      </p:sp>
      <p:sp>
        <p:nvSpPr>
          <p:cNvPr id="8" name="文本占位符 7"/>
          <p:cNvSpPr>
            <a:spLocks noGrp="1"/>
          </p:cNvSpPr>
          <p:nvPr>
            <p:ph type="body" sz="quarter" idx="19"/>
          </p:nvPr>
        </p:nvSpPr>
        <p:spPr>
          <a:xfrm>
            <a:off x="539987" y="1602207"/>
            <a:ext cx="2821595" cy="4682479"/>
          </a:xfrm>
        </p:spPr>
        <p:txBody>
          <a:bodyPr/>
          <a:lstStyle/>
          <a:p>
            <a:r>
              <a:rPr dirty="0" smtClean="0"/>
              <a:t>目前虽然原油价格在中高位水平，但海外炼厂炼能缺失明显，中东炼能目前仅恢复3月来受影响的一半，约150万桶/天，俄罗斯炼能因近期无人机袭扰等也不断下线，导致出现超过400万桶/天的大型炼能缺失，这导致欧洲板块出现了原油和成品油极其割裂的情况，原油采购极度弱势，但成品裂解和利润仍然在极高位置。</a:t>
            </a:r>
            <a:endParaRPr dirty="0" smtClean="0"/>
          </a:p>
          <a:p>
            <a:r>
              <a:rPr dirty="0" smtClean="0"/>
              <a:t>柴油裂解在近期受到中重质馏分的供应影响，裂解大幅走强，近期继续升至年高位。海外需求上，美国目前湾区汽油价格在3.9美金/加仑左右，裂解也在高位，目前已经有部分需求负反馈出现。</a:t>
            </a:r>
            <a:endParaRPr dirty="0" smtClean="0"/>
          </a:p>
        </p:txBody>
      </p:sp>
      <p:sp>
        <p:nvSpPr>
          <p:cNvPr id="12" name="文本占位符 11"/>
          <p:cNvSpPr>
            <a:spLocks noGrp="1"/>
          </p:cNvSpPr>
          <p:nvPr>
            <p:ph type="body" sz="quarter" idx="46"/>
          </p:nvPr>
        </p:nvSpPr>
        <p:spPr/>
        <p:txBody>
          <a:bodyPr/>
          <a:lstStyle/>
          <a:p>
            <a:r>
              <a:rPr lang="zh-CN" altLang="en-US" dirty="0" smtClean="0"/>
              <a:t>欧洲</a:t>
            </a:r>
            <a:r>
              <a:rPr lang="zh-CN" altLang="en-US" dirty="0"/>
              <a:t>汽油</a:t>
            </a:r>
            <a:r>
              <a:rPr lang="zh-CN" altLang="en-US" dirty="0" smtClean="0"/>
              <a:t>裂解</a:t>
            </a:r>
            <a:endParaRPr lang="zh-CN" altLang="en-US" dirty="0"/>
          </a:p>
        </p:txBody>
      </p:sp>
      <p:sp>
        <p:nvSpPr>
          <p:cNvPr id="14" name="文本占位符 13"/>
          <p:cNvSpPr>
            <a:spLocks noGrp="1"/>
          </p:cNvSpPr>
          <p:nvPr>
            <p:ph type="body" sz="quarter" idx="48"/>
          </p:nvPr>
        </p:nvSpPr>
        <p:spPr/>
        <p:txBody>
          <a:bodyPr/>
          <a:lstStyle/>
          <a:p>
            <a:r>
              <a:rPr lang="zh-CN" altLang="en-US" dirty="0" smtClean="0"/>
              <a:t>欧洲柴油裂解</a:t>
            </a:r>
            <a:endParaRPr lang="zh-CN" altLang="en-US" dirty="0"/>
          </a:p>
        </p:txBody>
      </p:sp>
      <p:sp>
        <p:nvSpPr>
          <p:cNvPr id="15" name="i$liḋe-Oval 17"/>
          <p:cNvSpPr/>
          <p:nvPr/>
        </p:nvSpPr>
        <p:spPr>
          <a:xfrm>
            <a:off x="172864" y="1602207"/>
            <a:ext cx="317692" cy="288000"/>
          </a:xfrm>
          <a:prstGeom prst="ellipse">
            <a:avLst/>
          </a:prstGeom>
          <a:solidFill>
            <a:schemeClr val="accent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none" anchor="ctr">
            <a:normAutofit fontScale="85000" lnSpcReduction="20000"/>
          </a:bodyPr>
          <a:lstStyle/>
          <a:p>
            <a:pPr algn="ctr" defTabSz="685800"/>
            <a:endParaRPr lang="en-US" altLang="zh-CN" sz="1050" dirty="0">
              <a:solidFill>
                <a:prstClr val="white"/>
              </a:solidFill>
              <a:latin typeface="+mj-lt"/>
              <a:ea typeface="微软雅黑" panose="020B0503020204020204" pitchFamily="34" charset="-122"/>
            </a:endParaRPr>
          </a:p>
        </p:txBody>
      </p:sp>
      <p:sp>
        <p:nvSpPr>
          <p:cNvPr id="16" name="文本占位符 11"/>
          <p:cNvSpPr>
            <a:spLocks noGrp="1"/>
          </p:cNvSpPr>
          <p:nvPr>
            <p:ph type="body" sz="quarter" idx="27"/>
          </p:nvPr>
        </p:nvSpPr>
        <p:spPr>
          <a:xfrm>
            <a:off x="9608695" y="6565692"/>
            <a:ext cx="2597390" cy="262935"/>
          </a:xfrm>
        </p:spPr>
        <p:txBody>
          <a:bodyPr/>
          <a:lstStyle/>
          <a:p>
            <a:r>
              <a:rPr lang="zh-CN" altLang="en-US" dirty="0">
                <a:sym typeface="+mn-ea"/>
              </a:rPr>
              <a:t>数据来源： 钢联</a:t>
            </a:r>
            <a:r>
              <a:rPr lang="en-US" altLang="zh-CN" dirty="0">
                <a:sym typeface="+mn-ea"/>
              </a:rPr>
              <a:t>，</a:t>
            </a:r>
            <a:r>
              <a:rPr lang="zh-CN" altLang="en-US" dirty="0">
                <a:sym typeface="+mn-ea"/>
              </a:rPr>
              <a:t>东海期货研究所</a:t>
            </a:r>
            <a:endParaRPr lang="zh-CN" altLang="en-US" dirty="0"/>
          </a:p>
          <a:p>
            <a:endParaRPr lang="zh-CN" altLang="en-US" dirty="0"/>
          </a:p>
        </p:txBody>
      </p:sp>
      <p:graphicFrame>
        <p:nvGraphicFramePr>
          <p:cNvPr id="6" name="图片占位符 5"/>
          <p:cNvGraphicFramePr/>
          <p:nvPr>
            <p:ph type="pic" sz="quarter" idx="43"/>
          </p:nvPr>
        </p:nvGraphicFramePr>
        <p:xfrm>
          <a:off x="7553821" y="1348474"/>
          <a:ext cx="4009006" cy="1861324"/>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9" name="图片占位符 8"/>
          <p:cNvGraphicFramePr/>
          <p:nvPr>
            <p:ph type="pic" sz="quarter" idx="41"/>
          </p:nvPr>
        </p:nvGraphicFramePr>
        <p:xfrm>
          <a:off x="3452392" y="1348474"/>
          <a:ext cx="4009006" cy="186132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3" name="图片占位符 12"/>
          <p:cNvGraphicFramePr/>
          <p:nvPr>
            <p:ph type="pic" sz="quarter" idx="47"/>
          </p:nvPr>
        </p:nvGraphicFramePr>
        <p:xfrm>
          <a:off x="7553821" y="4052641"/>
          <a:ext cx="4009006" cy="186132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9" name="图片占位符 18"/>
          <p:cNvGraphicFramePr/>
          <p:nvPr>
            <p:ph type="pic" sz="quarter" idx="45"/>
          </p:nvPr>
        </p:nvGraphicFramePr>
        <p:xfrm>
          <a:off x="3452392" y="4052641"/>
          <a:ext cx="4009006" cy="1861324"/>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ransition spd="med"/>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t>原油：结论及投资建议</a:t>
            </a:r>
            <a:endParaRPr lang="zh-CN" altLang="en-US" dirty="0"/>
          </a:p>
        </p:txBody>
      </p:sp>
      <p:sp>
        <p:nvSpPr>
          <p:cNvPr id="4" name="文本占位符 3"/>
          <p:cNvSpPr>
            <a:spLocks noGrp="1"/>
          </p:cNvSpPr>
          <p:nvPr>
            <p:ph type="body" sz="quarter" idx="51"/>
          </p:nvPr>
        </p:nvSpPr>
        <p:spPr/>
        <p:txBody>
          <a:bodyPr/>
          <a:lstStyle/>
          <a:p>
            <a:r>
              <a:rPr lang="en-US" altLang="zh-CN" dirty="0"/>
              <a:t>OPEC+</a:t>
            </a:r>
            <a:r>
              <a:rPr lang="zh-CN" altLang="en-US" dirty="0"/>
              <a:t>预计继续增产，但海峡运输风险得不到解决之前，油价将继续保持偏强震荡，目前海峡运输在</a:t>
            </a:r>
            <a:r>
              <a:rPr lang="en-US" altLang="zh-CN" dirty="0"/>
              <a:t>650</a:t>
            </a:r>
            <a:r>
              <a:rPr lang="zh-CN" altLang="en-US" dirty="0"/>
              <a:t>万桶</a:t>
            </a:r>
            <a:r>
              <a:rPr lang="en-US" altLang="zh-CN" dirty="0"/>
              <a:t>/</a:t>
            </a:r>
            <a:r>
              <a:rPr lang="zh-CN" altLang="en-US" dirty="0"/>
              <a:t>天左右，</a:t>
            </a:r>
            <a:r>
              <a:rPr lang="en-US" altLang="zh-CN" dirty="0"/>
              <a:t>STS</a:t>
            </a:r>
            <a:r>
              <a:rPr lang="zh-CN" altLang="en-US" dirty="0"/>
              <a:t>和其余</a:t>
            </a:r>
            <a:r>
              <a:rPr lang="zh-CN" altLang="en-US" dirty="0"/>
              <a:t>航道转运量也有明显</a:t>
            </a:r>
            <a:r>
              <a:rPr lang="zh-CN" altLang="en-US" dirty="0"/>
              <a:t>增加。</a:t>
            </a:r>
            <a:endParaRPr lang="zh-CN" altLang="en-US" dirty="0"/>
          </a:p>
        </p:txBody>
      </p:sp>
      <p:sp>
        <p:nvSpPr>
          <p:cNvPr id="6" name="文本占位符 5"/>
          <p:cNvSpPr>
            <a:spLocks noGrp="1"/>
          </p:cNvSpPr>
          <p:nvPr>
            <p:ph type="body" sz="quarter" idx="53"/>
          </p:nvPr>
        </p:nvSpPr>
        <p:spPr/>
        <p:txBody>
          <a:bodyPr/>
          <a:lstStyle/>
          <a:p>
            <a:r>
              <a:rPr lang="zh-CN" altLang="en-US" dirty="0"/>
              <a:t>短期需求负反馈</a:t>
            </a:r>
            <a:r>
              <a:rPr lang="zh-CN" altLang="en-US" dirty="0"/>
              <a:t>明显，成品油库存去化明显，但后期高价若继续，可能会损害长期</a:t>
            </a:r>
            <a:r>
              <a:rPr lang="zh-CN" altLang="en-US" dirty="0"/>
              <a:t>需求。</a:t>
            </a:r>
            <a:endParaRPr lang="zh-CN" altLang="en-US" dirty="0"/>
          </a:p>
        </p:txBody>
      </p:sp>
      <p:sp>
        <p:nvSpPr>
          <p:cNvPr id="8" name="文本占位符 7"/>
          <p:cNvSpPr>
            <a:spLocks noGrp="1"/>
          </p:cNvSpPr>
          <p:nvPr>
            <p:ph type="body" sz="quarter" idx="55"/>
          </p:nvPr>
        </p:nvSpPr>
        <p:spPr/>
        <p:txBody>
          <a:bodyPr/>
          <a:lstStyle/>
          <a:p>
            <a:r>
              <a:rPr lang="zh-CN" altLang="en-US" dirty="0"/>
              <a:t>原油库存开始</a:t>
            </a:r>
            <a:r>
              <a:rPr lang="zh-CN" altLang="en-US" dirty="0"/>
              <a:t>去化，制裁浮仓库存减量</a:t>
            </a:r>
            <a:r>
              <a:rPr lang="zh-CN" altLang="en-US" dirty="0"/>
              <a:t>明显。 </a:t>
            </a:r>
            <a:endParaRPr lang="zh-CN" altLang="en-US" dirty="0"/>
          </a:p>
        </p:txBody>
      </p:sp>
      <p:sp>
        <p:nvSpPr>
          <p:cNvPr id="10" name="文本占位符 9"/>
          <p:cNvSpPr>
            <a:spLocks noGrp="1"/>
          </p:cNvSpPr>
          <p:nvPr>
            <p:ph type="body" sz="quarter" idx="57"/>
          </p:nvPr>
        </p:nvSpPr>
        <p:spPr/>
        <p:txBody>
          <a:bodyPr/>
          <a:lstStyle/>
          <a:p>
            <a:r>
              <a:rPr lang="zh-CN" altLang="en-US" dirty="0"/>
              <a:t>亚太炼厂利润抬升，美国和</a:t>
            </a:r>
            <a:r>
              <a:rPr lang="zh-CN" altLang="en-US" dirty="0"/>
              <a:t>欧洲利润</a:t>
            </a:r>
            <a:r>
              <a:rPr lang="zh-CN" altLang="en-US" dirty="0"/>
              <a:t>高位。</a:t>
            </a:r>
            <a:endParaRPr lang="zh-CN" altLang="en-US" dirty="0"/>
          </a:p>
        </p:txBody>
      </p:sp>
      <p:sp>
        <p:nvSpPr>
          <p:cNvPr id="12" name="文本占位符 11"/>
          <p:cNvSpPr>
            <a:spLocks noGrp="1"/>
          </p:cNvSpPr>
          <p:nvPr>
            <p:ph type="body" sz="quarter" idx="59"/>
          </p:nvPr>
        </p:nvSpPr>
        <p:spPr/>
        <p:txBody>
          <a:bodyPr/>
          <a:lstStyle/>
          <a:p>
            <a:r>
              <a:rPr lang="zh-CN" altLang="en-US" dirty="0"/>
              <a:t>现货市场上中东成交增加，厂家高位接货意愿低迷，但结构</a:t>
            </a:r>
            <a:r>
              <a:rPr lang="zh-CN" altLang="en-US" dirty="0"/>
              <a:t>持续企稳。</a:t>
            </a:r>
            <a:endParaRPr lang="zh-CN" altLang="en-US" dirty="0"/>
          </a:p>
        </p:txBody>
      </p:sp>
      <p:sp>
        <p:nvSpPr>
          <p:cNvPr id="14" name="文本占位符 13"/>
          <p:cNvSpPr>
            <a:spLocks noGrp="1"/>
          </p:cNvSpPr>
          <p:nvPr>
            <p:ph type="body" sz="quarter" idx="61"/>
          </p:nvPr>
        </p:nvSpPr>
        <p:spPr>
          <a:xfrm>
            <a:off x="3570533" y="4248858"/>
            <a:ext cx="6997514" cy="548458"/>
          </a:xfrm>
        </p:spPr>
        <p:txBody>
          <a:bodyPr/>
          <a:lstStyle/>
          <a:p>
            <a:r>
              <a:rPr lang="zh-CN" altLang="en-US" dirty="0"/>
              <a:t>海峡</a:t>
            </a:r>
            <a:r>
              <a:rPr lang="zh-CN" altLang="en-US" dirty="0"/>
              <a:t>彻底通航前，短期市场有计价疲态，但地缘影响</a:t>
            </a:r>
            <a:r>
              <a:rPr lang="zh-CN" altLang="en-US" dirty="0"/>
              <a:t>仍将继续支撑</a:t>
            </a:r>
            <a:r>
              <a:rPr lang="zh-CN" altLang="en-US" dirty="0"/>
              <a:t>油价中枢，波动大幅</a:t>
            </a:r>
            <a:r>
              <a:rPr lang="zh-CN" altLang="en-US" dirty="0"/>
              <a:t>升高。</a:t>
            </a:r>
            <a:endParaRPr lang="zh-CN" altLang="en-US" dirty="0"/>
          </a:p>
        </p:txBody>
      </p:sp>
      <p:sp>
        <p:nvSpPr>
          <p:cNvPr id="16" name="文本占位符 15"/>
          <p:cNvSpPr>
            <a:spLocks noGrp="1"/>
          </p:cNvSpPr>
          <p:nvPr>
            <p:ph type="body" sz="quarter" idx="63"/>
          </p:nvPr>
        </p:nvSpPr>
        <p:spPr/>
        <p:txBody>
          <a:bodyPr/>
          <a:lstStyle/>
          <a:p>
            <a:r>
              <a:rPr lang="zh-CN" altLang="en-US" dirty="0"/>
              <a:t>绝对价反弹至上沿价位对下方适当进行看跌期权买入</a:t>
            </a:r>
            <a:r>
              <a:rPr lang="zh-CN" altLang="en-US" dirty="0"/>
              <a:t>操作。</a:t>
            </a:r>
            <a:endParaRPr lang="zh-CN" altLang="en-US" dirty="0"/>
          </a:p>
        </p:txBody>
      </p:sp>
      <p:sp>
        <p:nvSpPr>
          <p:cNvPr id="18" name="文本占位符 17"/>
          <p:cNvSpPr>
            <a:spLocks noGrp="1"/>
          </p:cNvSpPr>
          <p:nvPr>
            <p:ph type="body" sz="quarter" idx="65"/>
          </p:nvPr>
        </p:nvSpPr>
        <p:spPr>
          <a:xfrm>
            <a:off x="3570532" y="5507816"/>
            <a:ext cx="7859468" cy="595156"/>
          </a:xfrm>
        </p:spPr>
        <p:txBody>
          <a:bodyPr/>
          <a:lstStyle/>
          <a:p>
            <a:r>
              <a:rPr lang="zh-CN" altLang="en-US" dirty="0"/>
              <a:t>地缘情况继续干扰生产运输，制裁及关税情况影响落定，</a:t>
            </a:r>
            <a:r>
              <a:rPr lang="en-US" altLang="zh-CN" dirty="0"/>
              <a:t>OPEC+</a:t>
            </a:r>
            <a:r>
              <a:rPr lang="zh-CN" altLang="en-US" dirty="0"/>
              <a:t>复产继续加速</a:t>
            </a:r>
            <a:r>
              <a:rPr lang="zh-CN" altLang="zh-CN" dirty="0"/>
              <a:t>，</a:t>
            </a:r>
            <a:r>
              <a:rPr lang="zh-CN" altLang="en-US" dirty="0"/>
              <a:t>预期外供应出现回升，</a:t>
            </a:r>
            <a:r>
              <a:rPr lang="zh-CN" altLang="zh-CN" dirty="0"/>
              <a:t>俄乌冲突出现解决迹象，</a:t>
            </a:r>
            <a:r>
              <a:rPr lang="zh-CN" altLang="en-US" dirty="0"/>
              <a:t>海外降息预期再度变化，</a:t>
            </a:r>
            <a:r>
              <a:rPr lang="zh-CN" altLang="zh-CN" dirty="0"/>
              <a:t>等等</a:t>
            </a:r>
            <a:r>
              <a:rPr lang="zh-CN" altLang="en-US" dirty="0"/>
              <a:t>。</a:t>
            </a:r>
            <a:endParaRPr lang="zh-CN" altLang="en-US" dirty="0"/>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
          <p:cNvSpPr>
            <a:spLocks noGrp="1"/>
          </p:cNvSpPr>
          <p:nvPr>
            <p:ph type="body" sz="quarter" idx="26"/>
          </p:nvPr>
        </p:nvSpPr>
        <p:spPr/>
        <p:txBody>
          <a:bodyPr/>
          <a:lstStyle/>
          <a:p>
            <a:r>
              <a:rPr dirty="0"/>
              <a:t>PX-石脑油价差</a:t>
            </a:r>
            <a:endParaRPr dirty="0"/>
          </a:p>
        </p:txBody>
      </p:sp>
      <p:sp>
        <p:nvSpPr>
          <p:cNvPr id="11" name="标题 10"/>
          <p:cNvSpPr>
            <a:spLocks noGrp="1"/>
          </p:cNvSpPr>
          <p:nvPr>
            <p:ph type="title"/>
          </p:nvPr>
        </p:nvSpPr>
        <p:spPr/>
        <p:txBody>
          <a:bodyPr/>
          <a:lstStyle/>
          <a:p>
            <a:r>
              <a:rPr lang="zh-CN" altLang="en-US" dirty="0"/>
              <a:t>油</a:t>
            </a:r>
            <a:r>
              <a:rPr lang="zh-CN" altLang="en-US" dirty="0" smtClean="0"/>
              <a:t>价高位震荡支撑化工上行</a:t>
            </a:r>
            <a:endParaRPr lang="zh-CN" altLang="en-US" dirty="0"/>
          </a:p>
        </p:txBody>
      </p:sp>
      <p:sp>
        <p:nvSpPr>
          <p:cNvPr id="12" name="文本占位符 11"/>
          <p:cNvSpPr>
            <a:spLocks noGrp="1"/>
          </p:cNvSpPr>
          <p:nvPr>
            <p:ph type="body" sz="quarter" idx="27"/>
          </p:nvPr>
        </p:nvSpPr>
        <p:spPr>
          <a:xfrm>
            <a:off x="9672320" y="6603365"/>
            <a:ext cx="2534285" cy="225425"/>
          </a:xfrm>
        </p:spPr>
        <p:txBody>
          <a:bodyPr/>
          <a:lstStyle/>
          <a:p>
            <a:r>
              <a:rPr lang="zh-CN" altLang="en-US" dirty="0">
                <a:sym typeface="+mn-ea"/>
              </a:rPr>
              <a:t>数据来源：</a:t>
            </a:r>
            <a:r>
              <a:rPr lang="en-US" altLang="zh-CN" dirty="0">
                <a:sym typeface="+mn-ea"/>
              </a:rPr>
              <a:t>iFind,</a:t>
            </a:r>
            <a:r>
              <a:rPr lang="zh-CN" altLang="en-US" dirty="0">
                <a:sym typeface="+mn-ea"/>
              </a:rPr>
              <a:t>，钢联，东海期货研究所</a:t>
            </a:r>
            <a:endParaRPr lang="zh-CN" altLang="en-US" dirty="0"/>
          </a:p>
        </p:txBody>
      </p:sp>
      <p:sp>
        <p:nvSpPr>
          <p:cNvPr id="22" name="文本占位符 1"/>
          <p:cNvSpPr>
            <a:spLocks noGrp="1"/>
          </p:cNvSpPr>
          <p:nvPr>
            <p:ph type="body" sz="quarter" idx="19"/>
          </p:nvPr>
        </p:nvSpPr>
        <p:spPr>
          <a:xfrm>
            <a:off x="836295" y="1076960"/>
            <a:ext cx="5643880" cy="2374265"/>
          </a:xfrm>
        </p:spPr>
        <p:txBody>
          <a:bodyPr/>
          <a:lstStyle/>
          <a:p>
            <a:r>
              <a:rPr lang="zh-CN" altLang="en-US" dirty="0" smtClean="0"/>
              <a:t>海峡运量再度关停，油价带动能化品种持续走高。</a:t>
            </a:r>
            <a:r>
              <a:rPr lang="en-US" altLang="zh-CN" dirty="0" smtClean="0"/>
              <a:t>PX</a:t>
            </a:r>
            <a:r>
              <a:rPr lang="zh-CN" altLang="en-US" dirty="0" smtClean="0"/>
              <a:t>和</a:t>
            </a:r>
            <a:r>
              <a:rPr lang="en-US" altLang="zh-CN" dirty="0" smtClean="0"/>
              <a:t>PTA</a:t>
            </a:r>
            <a:r>
              <a:rPr lang="zh-CN" altLang="en-US" dirty="0" smtClean="0"/>
              <a:t>前期的开工量下行，</a:t>
            </a:r>
            <a:r>
              <a:rPr lang="en-US" altLang="zh-CN" dirty="0" smtClean="0"/>
              <a:t>PX</a:t>
            </a:r>
            <a:r>
              <a:rPr lang="zh-CN" altLang="en-US" dirty="0" smtClean="0"/>
              <a:t>延续偏紧格局。</a:t>
            </a:r>
            <a:r>
              <a:rPr lang="zh-CN" altLang="en-US" dirty="0" smtClean="0"/>
              <a:t>前期部分检修装置将</a:t>
            </a:r>
            <a:r>
              <a:rPr lang="zh-CN" altLang="en-US" dirty="0" smtClean="0"/>
              <a:t>逐渐回归。在</a:t>
            </a:r>
            <a:r>
              <a:rPr lang="en-US" altLang="zh-CN" dirty="0" smtClean="0"/>
              <a:t>PX</a:t>
            </a:r>
            <a:r>
              <a:rPr lang="zh-CN" altLang="en-US" dirty="0" smtClean="0"/>
              <a:t>带动</a:t>
            </a:r>
            <a:r>
              <a:rPr lang="en-US" altLang="zh-CN" dirty="0" smtClean="0"/>
              <a:t>PTA</a:t>
            </a:r>
            <a:r>
              <a:rPr lang="zh-CN" altLang="en-US" dirty="0" smtClean="0"/>
              <a:t>开工可能阶段性走高的情况下，外盘继续冲击高位的驱动可能有限。由于石脑油价格强势，</a:t>
            </a:r>
            <a:r>
              <a:rPr lang="en-US" altLang="zh-CN" dirty="0" smtClean="0"/>
              <a:t>PXN</a:t>
            </a:r>
            <a:r>
              <a:rPr lang="zh-CN" altLang="en-US" dirty="0" smtClean="0"/>
              <a:t>价差保持</a:t>
            </a:r>
            <a:r>
              <a:rPr lang="en-US" altLang="zh-CN" dirty="0" smtClean="0"/>
              <a:t>280</a:t>
            </a:r>
            <a:r>
              <a:rPr lang="zh-CN" altLang="en-US" dirty="0" smtClean="0"/>
              <a:t>美金左右水平，并未进一步上行。</a:t>
            </a:r>
            <a:endParaRPr dirty="0"/>
          </a:p>
        </p:txBody>
      </p:sp>
      <p:sp>
        <p:nvSpPr>
          <p:cNvPr id="23" name="i$liḋe-Oval 17"/>
          <p:cNvSpPr/>
          <p:nvPr/>
        </p:nvSpPr>
        <p:spPr>
          <a:xfrm>
            <a:off x="522372" y="1128011"/>
            <a:ext cx="288000" cy="288000"/>
          </a:xfrm>
          <a:prstGeom prst="ellipse">
            <a:avLst/>
          </a:prstGeom>
          <a:solidFill>
            <a:schemeClr val="accent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none" anchor="ctr">
            <a:normAutofit fontScale="87500" lnSpcReduction="20000"/>
          </a:bodyPr>
          <a:lstStyle/>
          <a:p>
            <a:pPr algn="ctr" defTabSz="685800"/>
            <a:endParaRPr lang="en-US" altLang="zh-CN" sz="1050" dirty="0">
              <a:solidFill>
                <a:prstClr val="white"/>
              </a:solidFill>
              <a:latin typeface="+mj-lt"/>
              <a:ea typeface="微软雅黑" panose="020B0503020204020204" pitchFamily="34" charset="-122"/>
            </a:endParaRPr>
          </a:p>
        </p:txBody>
      </p:sp>
      <p:sp>
        <p:nvSpPr>
          <p:cNvPr id="2" name="文本占位符 1"/>
          <p:cNvSpPr>
            <a:spLocks noGrp="1"/>
          </p:cNvSpPr>
          <p:nvPr>
            <p:ph type="body" sz="quarter" idx="40"/>
          </p:nvPr>
        </p:nvSpPr>
        <p:spPr/>
        <p:txBody>
          <a:bodyPr/>
          <a:lstStyle/>
          <a:p>
            <a:r>
              <a:rPr lang="zh-CN" altLang="en-US" dirty="0"/>
              <a:t>PX投产计划</a:t>
            </a:r>
            <a:endParaRPr lang="zh-CN" altLang="en-US" dirty="0"/>
          </a:p>
        </p:txBody>
      </p:sp>
      <p:pic>
        <p:nvPicPr>
          <p:cNvPr id="8" name="图片占位符 7"/>
          <p:cNvPicPr>
            <a:picLocks noGrp="1" noChangeAspect="1"/>
          </p:cNvPicPr>
          <p:nvPr>
            <p:ph type="pic" sz="quarter" idx="36"/>
          </p:nvPr>
        </p:nvPicPr>
        <p:blipFill>
          <a:blip r:embed="rId3"/>
          <a:stretch>
            <a:fillRect/>
          </a:stretch>
        </p:blipFill>
        <p:spPr>
          <a:xfrm>
            <a:off x="6651625" y="3771900"/>
            <a:ext cx="4694555" cy="2339975"/>
          </a:xfrm>
          <a:prstGeom prst="rect">
            <a:avLst/>
          </a:prstGeom>
        </p:spPr>
      </p:pic>
      <p:sp>
        <p:nvSpPr>
          <p:cNvPr id="6" name="文本占位符 1"/>
          <p:cNvSpPr>
            <a:spLocks noGrp="1"/>
          </p:cNvSpPr>
          <p:nvPr/>
        </p:nvSpPr>
        <p:spPr>
          <a:xfrm>
            <a:off x="1138751" y="3542689"/>
            <a:ext cx="5040000" cy="228972"/>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1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dirty="0"/>
              <a:t>PX检修损失量</a:t>
            </a:r>
            <a:endParaRPr lang="zh-CN" altLang="en-US" dirty="0"/>
          </a:p>
        </p:txBody>
      </p:sp>
      <p:graphicFrame>
        <p:nvGraphicFramePr>
          <p:cNvPr id="13" name="图片占位符 12"/>
          <p:cNvGraphicFramePr>
            <a:graphicFrameLocks noGrp="1"/>
          </p:cNvGraphicFramePr>
          <p:nvPr>
            <p:ph type="pic" sz="quarter" idx="34"/>
          </p:nvPr>
        </p:nvGraphicFramePr>
        <p:xfrm>
          <a:off x="6480175" y="1014413"/>
          <a:ext cx="5038725" cy="2339975"/>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14" name="图表 13"/>
          <p:cNvGraphicFramePr/>
          <p:nvPr/>
        </p:nvGraphicFramePr>
        <p:xfrm>
          <a:off x="810372" y="3771661"/>
          <a:ext cx="5368379" cy="2514228"/>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
          <p:cNvSpPr>
            <a:spLocks noGrp="1"/>
          </p:cNvSpPr>
          <p:nvPr>
            <p:ph type="body" sz="quarter" idx="26"/>
          </p:nvPr>
        </p:nvSpPr>
        <p:spPr/>
        <p:txBody>
          <a:bodyPr/>
          <a:lstStyle/>
          <a:p>
            <a:r>
              <a:rPr dirty="0"/>
              <a:t>PTA基差情况</a:t>
            </a:r>
            <a:endParaRPr dirty="0"/>
          </a:p>
        </p:txBody>
      </p:sp>
      <p:sp>
        <p:nvSpPr>
          <p:cNvPr id="11" name="标题 10"/>
          <p:cNvSpPr>
            <a:spLocks noGrp="1"/>
          </p:cNvSpPr>
          <p:nvPr>
            <p:ph type="title"/>
          </p:nvPr>
        </p:nvSpPr>
        <p:spPr/>
        <p:txBody>
          <a:bodyPr/>
          <a:lstStyle/>
          <a:p>
            <a:r>
              <a:rPr lang="en-US" altLang="zh-CN" dirty="0" smtClean="0"/>
              <a:t>PTA</a:t>
            </a:r>
            <a:r>
              <a:rPr lang="zh-CN" altLang="en-US" dirty="0" smtClean="0"/>
              <a:t>装置回归明显</a:t>
            </a:r>
            <a:endParaRPr lang="zh-CN" altLang="en-US" dirty="0"/>
          </a:p>
        </p:txBody>
      </p:sp>
      <p:sp>
        <p:nvSpPr>
          <p:cNvPr id="12" name="文本占位符 11"/>
          <p:cNvSpPr>
            <a:spLocks noGrp="1"/>
          </p:cNvSpPr>
          <p:nvPr>
            <p:ph type="body" sz="quarter" idx="27"/>
          </p:nvPr>
        </p:nvSpPr>
        <p:spPr>
          <a:xfrm>
            <a:off x="9785985" y="6603365"/>
            <a:ext cx="2420620" cy="225425"/>
          </a:xfrm>
        </p:spPr>
        <p:txBody>
          <a:bodyPr/>
          <a:lstStyle/>
          <a:p>
            <a:r>
              <a:rPr lang="zh-CN" altLang="en-US" dirty="0">
                <a:sym typeface="+mn-ea"/>
              </a:rPr>
              <a:t>数据来源：</a:t>
            </a:r>
            <a:r>
              <a:rPr lang="en-US" altLang="zh-CN" dirty="0">
                <a:sym typeface="+mn-ea"/>
              </a:rPr>
              <a:t>iFind</a:t>
            </a:r>
            <a:r>
              <a:rPr lang="zh-CN" altLang="en-US" dirty="0">
                <a:sym typeface="+mn-ea"/>
              </a:rPr>
              <a:t>，钢联，东海期货研究所</a:t>
            </a:r>
            <a:endParaRPr lang="zh-CN" altLang="en-US" dirty="0"/>
          </a:p>
        </p:txBody>
      </p:sp>
      <p:sp>
        <p:nvSpPr>
          <p:cNvPr id="22" name="文本占位符 1"/>
          <p:cNvSpPr>
            <a:spLocks noGrp="1"/>
          </p:cNvSpPr>
          <p:nvPr>
            <p:ph type="body" sz="quarter" idx="19"/>
          </p:nvPr>
        </p:nvSpPr>
        <p:spPr>
          <a:xfrm>
            <a:off x="836295" y="1076960"/>
            <a:ext cx="5643880" cy="2374265"/>
          </a:xfrm>
        </p:spPr>
        <p:txBody>
          <a:bodyPr/>
          <a:lstStyle/>
          <a:p>
            <a:r>
              <a:rPr lang="en-US" altLang="zh-CN" dirty="0" smtClean="0"/>
              <a:t>PTA</a:t>
            </a:r>
            <a:r>
              <a:rPr lang="zh-CN" altLang="en-US" dirty="0"/>
              <a:t>绝对</a:t>
            </a:r>
            <a:r>
              <a:rPr lang="zh-CN" altLang="en-US" dirty="0" smtClean="0"/>
              <a:t>价格继续走高，目前仍在</a:t>
            </a:r>
            <a:r>
              <a:rPr lang="en-US" altLang="zh-CN" dirty="0" smtClean="0"/>
              <a:t>09+500</a:t>
            </a:r>
            <a:r>
              <a:rPr lang="zh-CN" altLang="en-US" dirty="0" smtClean="0"/>
              <a:t>左右</a:t>
            </a:r>
            <a:r>
              <a:rPr lang="zh-CN" altLang="en-US" dirty="0" smtClean="0"/>
              <a:t>，下游</a:t>
            </a:r>
            <a:r>
              <a:rPr lang="zh-CN" altLang="en-US" dirty="0" smtClean="0"/>
              <a:t>实际的</a:t>
            </a:r>
            <a:r>
              <a:rPr lang="zh-CN" altLang="en-US" dirty="0" smtClean="0"/>
              <a:t>接货阶段性跟随上行。</a:t>
            </a:r>
            <a:r>
              <a:rPr lang="zh-CN" altLang="en-US" dirty="0" smtClean="0"/>
              <a:t>供需两弱的格局下，</a:t>
            </a:r>
            <a:r>
              <a:rPr lang="zh-CN" altLang="en-US" dirty="0" smtClean="0"/>
              <a:t>加工费保持</a:t>
            </a:r>
            <a:r>
              <a:rPr lang="en-US" altLang="zh-CN" dirty="0" smtClean="0"/>
              <a:t>500</a:t>
            </a:r>
            <a:r>
              <a:rPr lang="zh-CN" altLang="en-US" dirty="0" smtClean="0"/>
              <a:t>左右</a:t>
            </a:r>
            <a:r>
              <a:rPr lang="zh-CN" altLang="en-US" dirty="0" smtClean="0"/>
              <a:t>。终端近期有区域性开工触</a:t>
            </a:r>
            <a:r>
              <a:rPr lang="zh-CN" altLang="en-US" dirty="0" smtClean="0"/>
              <a:t>底反弹的迹象，</a:t>
            </a:r>
            <a:r>
              <a:rPr lang="en-US" altLang="zh-CN" dirty="0" smtClean="0"/>
              <a:t>9</a:t>
            </a:r>
            <a:r>
              <a:rPr lang="zh-CN" altLang="en-US" dirty="0" smtClean="0"/>
              <a:t>月</a:t>
            </a:r>
            <a:r>
              <a:rPr lang="zh-CN" altLang="en-US" dirty="0" smtClean="0"/>
              <a:t>后</a:t>
            </a:r>
            <a:r>
              <a:rPr lang="en-US" altLang="zh-CN" dirty="0" smtClean="0"/>
              <a:t>PTA</a:t>
            </a:r>
            <a:r>
              <a:rPr lang="zh-CN" altLang="en-US" dirty="0" smtClean="0"/>
              <a:t>检修逐渐减少，</a:t>
            </a:r>
            <a:r>
              <a:rPr lang="en-US" altLang="zh-CN" dirty="0" smtClean="0"/>
              <a:t>PTA</a:t>
            </a:r>
            <a:r>
              <a:rPr lang="zh-CN" altLang="en-US" dirty="0" smtClean="0"/>
              <a:t>预计</a:t>
            </a:r>
            <a:r>
              <a:rPr lang="zh-CN" altLang="en-US" dirty="0"/>
              <a:t>将继续维持去</a:t>
            </a:r>
            <a:r>
              <a:rPr lang="zh-CN" altLang="en-US" dirty="0" smtClean="0"/>
              <a:t>库但幅度将逐渐减弱，</a:t>
            </a:r>
            <a:r>
              <a:rPr lang="en-US" altLang="zh-CN" dirty="0" smtClean="0"/>
              <a:t>PTA</a:t>
            </a:r>
            <a:r>
              <a:rPr lang="zh-CN" altLang="en-US" dirty="0" smtClean="0"/>
              <a:t>价格计价已经较为充分，后期继续上行空间可能有限。</a:t>
            </a:r>
            <a:endParaRPr lang="zh-CN" altLang="en-US" dirty="0"/>
          </a:p>
          <a:p>
            <a:endParaRPr dirty="0"/>
          </a:p>
        </p:txBody>
      </p:sp>
      <p:sp>
        <p:nvSpPr>
          <p:cNvPr id="23" name="i$liḋe-Oval 17"/>
          <p:cNvSpPr/>
          <p:nvPr/>
        </p:nvSpPr>
        <p:spPr>
          <a:xfrm>
            <a:off x="522372" y="1128011"/>
            <a:ext cx="288000" cy="288000"/>
          </a:xfrm>
          <a:prstGeom prst="ellipse">
            <a:avLst/>
          </a:prstGeom>
          <a:solidFill>
            <a:schemeClr val="accent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none" anchor="ctr">
            <a:normAutofit fontScale="87500" lnSpcReduction="20000"/>
          </a:bodyPr>
          <a:lstStyle/>
          <a:p>
            <a:pPr algn="ctr" defTabSz="685800"/>
            <a:endParaRPr lang="en-US" altLang="zh-CN" sz="1050" dirty="0">
              <a:solidFill>
                <a:prstClr val="white"/>
              </a:solidFill>
              <a:latin typeface="+mj-lt"/>
              <a:ea typeface="微软雅黑" panose="020B0503020204020204" pitchFamily="34" charset="-122"/>
            </a:endParaRPr>
          </a:p>
        </p:txBody>
      </p:sp>
      <p:sp>
        <p:nvSpPr>
          <p:cNvPr id="2" name="文本占位符 1"/>
          <p:cNvSpPr>
            <a:spLocks noGrp="1"/>
          </p:cNvSpPr>
          <p:nvPr>
            <p:ph type="body" sz="quarter" idx="40"/>
          </p:nvPr>
        </p:nvSpPr>
        <p:spPr/>
        <p:txBody>
          <a:bodyPr/>
          <a:lstStyle/>
          <a:p>
            <a:r>
              <a:rPr lang="zh-CN" altLang="en-US" dirty="0"/>
              <a:t>PTA加工费</a:t>
            </a:r>
            <a:endParaRPr lang="zh-CN" altLang="en-US" dirty="0"/>
          </a:p>
        </p:txBody>
      </p:sp>
      <p:sp>
        <p:nvSpPr>
          <p:cNvPr id="6" name="文本占位符 1"/>
          <p:cNvSpPr>
            <a:spLocks noGrp="1"/>
          </p:cNvSpPr>
          <p:nvPr/>
        </p:nvSpPr>
        <p:spPr>
          <a:xfrm>
            <a:off x="1138751" y="3542689"/>
            <a:ext cx="5040000" cy="228972"/>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1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dirty="0"/>
              <a:t>P</a:t>
            </a:r>
            <a:r>
              <a:rPr lang="en-US" altLang="zh-CN" dirty="0"/>
              <a:t>TA</a:t>
            </a:r>
            <a:r>
              <a:rPr lang="zh-CN" altLang="en-US" dirty="0"/>
              <a:t>检修损失量</a:t>
            </a:r>
            <a:endParaRPr lang="zh-CN" altLang="en-US" dirty="0"/>
          </a:p>
        </p:txBody>
      </p:sp>
      <p:graphicFrame>
        <p:nvGraphicFramePr>
          <p:cNvPr id="13" name="图片占位符 12"/>
          <p:cNvGraphicFramePr>
            <a:graphicFrameLocks noGrp="1"/>
          </p:cNvGraphicFramePr>
          <p:nvPr>
            <p:ph type="pic" sz="quarter" idx="36"/>
          </p:nvPr>
        </p:nvGraphicFramePr>
        <p:xfrm>
          <a:off x="6480175" y="3771900"/>
          <a:ext cx="5038725" cy="2339975"/>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15" name="图片占位符 14"/>
          <p:cNvGraphicFramePr>
            <a:graphicFrameLocks noGrp="1"/>
          </p:cNvGraphicFramePr>
          <p:nvPr>
            <p:ph type="pic" sz="quarter" idx="34"/>
          </p:nvPr>
        </p:nvGraphicFramePr>
        <p:xfrm>
          <a:off x="6480175" y="1014413"/>
          <a:ext cx="5038725" cy="233997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4" name="图表 13"/>
          <p:cNvGraphicFramePr/>
          <p:nvPr/>
        </p:nvGraphicFramePr>
        <p:xfrm>
          <a:off x="810371" y="3771661"/>
          <a:ext cx="5368380" cy="2382396"/>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
          <p:cNvSpPr>
            <a:spLocks noGrp="1"/>
          </p:cNvSpPr>
          <p:nvPr>
            <p:ph type="body" sz="quarter" idx="26"/>
          </p:nvPr>
        </p:nvSpPr>
        <p:spPr/>
        <p:txBody>
          <a:bodyPr/>
          <a:lstStyle/>
          <a:p>
            <a:r>
              <a:rPr lang="en-US" altLang="zh-CN" dirty="0" smtClean="0"/>
              <a:t>PTA</a:t>
            </a:r>
            <a:r>
              <a:rPr lang="zh-CN" altLang="en-US" dirty="0" smtClean="0"/>
              <a:t>总库存</a:t>
            </a:r>
            <a:endParaRPr lang="zh-CN" dirty="0"/>
          </a:p>
        </p:txBody>
      </p:sp>
      <p:sp>
        <p:nvSpPr>
          <p:cNvPr id="11" name="标题 10"/>
          <p:cNvSpPr>
            <a:spLocks noGrp="1"/>
          </p:cNvSpPr>
          <p:nvPr>
            <p:ph type="title"/>
          </p:nvPr>
        </p:nvSpPr>
        <p:spPr/>
        <p:txBody>
          <a:bodyPr/>
          <a:lstStyle/>
          <a:p>
            <a:r>
              <a:rPr lang="en-US" altLang="zh-CN" dirty="0" smtClean="0"/>
              <a:t>PTA</a:t>
            </a:r>
            <a:r>
              <a:rPr lang="zh-CN" altLang="en-US" dirty="0" smtClean="0"/>
              <a:t>库存大幅去</a:t>
            </a:r>
            <a:r>
              <a:rPr lang="zh-CN" altLang="en-US" dirty="0" smtClean="0"/>
              <a:t>化</a:t>
            </a:r>
            <a:endParaRPr lang="zh-CN" altLang="en-US" dirty="0"/>
          </a:p>
        </p:txBody>
      </p:sp>
      <p:sp>
        <p:nvSpPr>
          <p:cNvPr id="12" name="文本占位符 11"/>
          <p:cNvSpPr>
            <a:spLocks noGrp="1"/>
          </p:cNvSpPr>
          <p:nvPr>
            <p:ph type="body" sz="quarter" idx="27"/>
          </p:nvPr>
        </p:nvSpPr>
        <p:spPr>
          <a:xfrm>
            <a:off x="9854565" y="6603365"/>
            <a:ext cx="2352040" cy="254000"/>
          </a:xfrm>
        </p:spPr>
        <p:txBody>
          <a:bodyPr/>
          <a:lstStyle/>
          <a:p>
            <a:r>
              <a:rPr lang="zh-CN" altLang="en-US" dirty="0">
                <a:sym typeface="+mn-ea"/>
              </a:rPr>
              <a:t>数据来源：钢联</a:t>
            </a:r>
            <a:r>
              <a:rPr lang="en-US" altLang="zh-CN" dirty="0">
                <a:sym typeface="+mn-ea"/>
              </a:rPr>
              <a:t>,</a:t>
            </a:r>
            <a:r>
              <a:rPr lang="zh-CN" altLang="en-US" dirty="0">
                <a:sym typeface="+mn-ea"/>
              </a:rPr>
              <a:t>，</a:t>
            </a:r>
            <a:r>
              <a:rPr lang="en-US" altLang="zh-CN" dirty="0">
                <a:sym typeface="+mn-ea"/>
              </a:rPr>
              <a:t>CCF</a:t>
            </a:r>
            <a:r>
              <a:rPr lang="zh-CN" altLang="en-US" dirty="0">
                <a:sym typeface="+mn-ea"/>
              </a:rPr>
              <a:t>，东海期货研究所</a:t>
            </a:r>
            <a:endParaRPr lang="zh-CN" altLang="en-US" dirty="0"/>
          </a:p>
        </p:txBody>
      </p:sp>
      <p:sp>
        <p:nvSpPr>
          <p:cNvPr id="22" name="文本占位符 1"/>
          <p:cNvSpPr>
            <a:spLocks noGrp="1"/>
          </p:cNvSpPr>
          <p:nvPr>
            <p:ph type="body" sz="quarter" idx="19"/>
          </p:nvPr>
        </p:nvSpPr>
        <p:spPr>
          <a:xfrm>
            <a:off x="666371" y="1474379"/>
            <a:ext cx="5792485" cy="2374265"/>
          </a:xfrm>
        </p:spPr>
        <p:txBody>
          <a:bodyPr/>
          <a:lstStyle/>
          <a:p>
            <a:r>
              <a:rPr lang="zh-CN" altLang="en-US" dirty="0" smtClean="0"/>
              <a:t>前期</a:t>
            </a:r>
            <a:r>
              <a:rPr lang="en-US" altLang="zh-CN" dirty="0" smtClean="0"/>
              <a:t>PTA</a:t>
            </a:r>
            <a:r>
              <a:rPr lang="zh-CN" altLang="en-US" dirty="0" smtClean="0"/>
              <a:t>库存由于终端负反馈而明显增加，下游减产加深的情况下，</a:t>
            </a:r>
            <a:r>
              <a:rPr lang="en-US" altLang="zh-CN" dirty="0" smtClean="0"/>
              <a:t>PTA</a:t>
            </a:r>
            <a:r>
              <a:rPr lang="zh-CN" altLang="en-US" dirty="0" smtClean="0"/>
              <a:t>总库存略有去化，流通库存尤其是华东库存仍然开始小幅走低，华南，东北等其他区域库存上，去化仍有明显体现。总库存近一周基本去化，叠加能化板块集体进行低库存共振，基差走高至</a:t>
            </a:r>
            <a:r>
              <a:rPr lang="en-US" altLang="zh-CN" dirty="0" smtClean="0"/>
              <a:t>500</a:t>
            </a:r>
            <a:r>
              <a:rPr lang="zh-CN" altLang="en-US" dirty="0" smtClean="0"/>
              <a:t>以上。</a:t>
            </a:r>
            <a:endParaRPr dirty="0"/>
          </a:p>
        </p:txBody>
      </p:sp>
      <p:sp>
        <p:nvSpPr>
          <p:cNvPr id="23" name="i$liḋe-Oval 17"/>
          <p:cNvSpPr/>
          <p:nvPr/>
        </p:nvSpPr>
        <p:spPr>
          <a:xfrm>
            <a:off x="352449" y="1525430"/>
            <a:ext cx="288000" cy="288000"/>
          </a:xfrm>
          <a:prstGeom prst="ellipse">
            <a:avLst/>
          </a:prstGeom>
          <a:solidFill>
            <a:schemeClr val="accent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none" anchor="ctr">
            <a:normAutofit fontScale="85000" lnSpcReduction="20000"/>
          </a:bodyPr>
          <a:lstStyle/>
          <a:p>
            <a:pPr algn="ctr" defTabSz="685800"/>
            <a:endParaRPr lang="en-US" altLang="zh-CN" sz="1050" dirty="0">
              <a:solidFill>
                <a:prstClr val="white"/>
              </a:solidFill>
              <a:latin typeface="+mj-lt"/>
              <a:ea typeface="微软雅黑" panose="020B0503020204020204" pitchFamily="34" charset="-122"/>
            </a:endParaRPr>
          </a:p>
        </p:txBody>
      </p:sp>
      <p:sp>
        <p:nvSpPr>
          <p:cNvPr id="2" name="文本占位符 1"/>
          <p:cNvSpPr>
            <a:spLocks noGrp="1"/>
          </p:cNvSpPr>
          <p:nvPr>
            <p:ph type="body" sz="quarter" idx="40"/>
          </p:nvPr>
        </p:nvSpPr>
        <p:spPr/>
        <p:txBody>
          <a:bodyPr/>
          <a:lstStyle/>
          <a:p>
            <a:r>
              <a:rPr lang="en-US" altLang="zh-CN" dirty="0" smtClean="0"/>
              <a:t>PTA</a:t>
            </a:r>
            <a:r>
              <a:rPr lang="zh-CN" altLang="en-US" dirty="0" smtClean="0"/>
              <a:t>仓单情况</a:t>
            </a:r>
            <a:endParaRPr lang="zh-CN" altLang="en-US" dirty="0"/>
          </a:p>
        </p:txBody>
      </p:sp>
      <p:graphicFrame>
        <p:nvGraphicFramePr>
          <p:cNvPr id="14" name="图片占位符 13"/>
          <p:cNvGraphicFramePr>
            <a:graphicFrameLocks noGrp="1"/>
          </p:cNvGraphicFramePr>
          <p:nvPr>
            <p:ph type="pic" sz="quarter" idx="36"/>
          </p:nvPr>
        </p:nvGraphicFramePr>
        <p:xfrm>
          <a:off x="1130299" y="3817257"/>
          <a:ext cx="5096329" cy="2300968"/>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15" name="图片占位符 14"/>
          <p:cNvGraphicFramePr>
            <a:graphicFrameLocks noGrp="1"/>
          </p:cNvGraphicFramePr>
          <p:nvPr>
            <p:ph type="pic" sz="quarter" idx="36"/>
          </p:nvPr>
        </p:nvGraphicFramePr>
        <p:xfrm>
          <a:off x="6480175" y="3771900"/>
          <a:ext cx="5038725" cy="233997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6" name="图片占位符 15"/>
          <p:cNvGraphicFramePr>
            <a:graphicFrameLocks noGrp="1"/>
          </p:cNvGraphicFramePr>
          <p:nvPr>
            <p:ph type="pic" sz="quarter" idx="34"/>
          </p:nvPr>
        </p:nvGraphicFramePr>
        <p:xfrm>
          <a:off x="6480175" y="1014413"/>
          <a:ext cx="5038725" cy="2339975"/>
        </p:xfrm>
        <a:graphic>
          <a:graphicData uri="http://schemas.openxmlformats.org/drawingml/2006/chart">
            <c:chart xmlns:c="http://schemas.openxmlformats.org/drawingml/2006/chart" xmlns:r="http://schemas.openxmlformats.org/officeDocument/2006/relationships" r:id="rId3"/>
          </a:graphicData>
        </a:graphic>
      </p:graphicFrame>
      <p:sp>
        <p:nvSpPr>
          <p:cNvPr id="17" name="文本占位符 1"/>
          <p:cNvSpPr>
            <a:spLocks noGrp="1"/>
          </p:cNvSpPr>
          <p:nvPr>
            <p:ph type="body" sz="quarter" idx="40"/>
          </p:nvPr>
        </p:nvSpPr>
        <p:spPr>
          <a:xfrm>
            <a:off x="1262485" y="3584508"/>
            <a:ext cx="5040000" cy="228972"/>
          </a:xfrm>
        </p:spPr>
        <p:txBody>
          <a:bodyPr/>
          <a:lstStyle/>
          <a:p>
            <a:r>
              <a:rPr lang="en-US" altLang="zh-CN" dirty="0" smtClean="0"/>
              <a:t>PTA</a:t>
            </a:r>
            <a:r>
              <a:rPr lang="zh-CN" altLang="en-US" dirty="0" smtClean="0"/>
              <a:t>库存情况</a:t>
            </a:r>
            <a:endParaRPr lang="zh-CN" altLang="en-US" dirty="0"/>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
          <p:cNvSpPr>
            <a:spLocks noGrp="1"/>
          </p:cNvSpPr>
          <p:nvPr>
            <p:ph type="body" sz="quarter" idx="26"/>
          </p:nvPr>
        </p:nvSpPr>
        <p:spPr>
          <a:xfrm>
            <a:off x="7004176" y="881350"/>
            <a:ext cx="5040000" cy="228972"/>
          </a:xfrm>
        </p:spPr>
        <p:txBody>
          <a:bodyPr/>
          <a:lstStyle/>
          <a:p>
            <a:r>
              <a:rPr lang="en-US" altLang="zh-CN" dirty="0" smtClean="0"/>
              <a:t>DTY</a:t>
            </a:r>
            <a:r>
              <a:rPr lang="zh-CN" altLang="en-US" dirty="0" smtClean="0"/>
              <a:t>库存</a:t>
            </a:r>
            <a:endParaRPr lang="zh-CN" altLang="en-US" dirty="0"/>
          </a:p>
        </p:txBody>
      </p:sp>
      <p:sp>
        <p:nvSpPr>
          <p:cNvPr id="8" name="文本占位符 7"/>
          <p:cNvSpPr>
            <a:spLocks noGrp="1"/>
          </p:cNvSpPr>
          <p:nvPr>
            <p:ph type="body" sz="quarter" idx="40"/>
          </p:nvPr>
        </p:nvSpPr>
        <p:spPr>
          <a:xfrm>
            <a:off x="7005026" y="3620677"/>
            <a:ext cx="5040000" cy="228972"/>
          </a:xfrm>
        </p:spPr>
        <p:txBody>
          <a:bodyPr/>
          <a:lstStyle/>
          <a:p>
            <a:r>
              <a:rPr lang="zh-CN" altLang="en-US" dirty="0"/>
              <a:t>短纤</a:t>
            </a:r>
            <a:r>
              <a:rPr lang="zh-CN" altLang="en-US" dirty="0" smtClean="0"/>
              <a:t>库存</a:t>
            </a:r>
            <a:endParaRPr lang="zh-CN" altLang="en-US" dirty="0"/>
          </a:p>
        </p:txBody>
      </p:sp>
      <p:sp>
        <p:nvSpPr>
          <p:cNvPr id="10" name="文本占位符 9"/>
          <p:cNvSpPr>
            <a:spLocks noGrp="1"/>
          </p:cNvSpPr>
          <p:nvPr>
            <p:ph type="body" sz="quarter" idx="42"/>
          </p:nvPr>
        </p:nvSpPr>
        <p:spPr>
          <a:xfrm>
            <a:off x="2378224" y="895829"/>
            <a:ext cx="5040000" cy="228972"/>
          </a:xfrm>
        </p:spPr>
        <p:txBody>
          <a:bodyPr/>
          <a:lstStyle/>
          <a:p>
            <a:r>
              <a:rPr lang="en-US" altLang="zh-CN" dirty="0" smtClean="0"/>
              <a:t>POY</a:t>
            </a:r>
            <a:r>
              <a:rPr lang="zh-CN" altLang="en-US" dirty="0" smtClean="0"/>
              <a:t>库存</a:t>
            </a:r>
            <a:endParaRPr lang="zh-CN" altLang="en-US" dirty="0"/>
          </a:p>
        </p:txBody>
      </p:sp>
      <p:sp>
        <p:nvSpPr>
          <p:cNvPr id="11" name="标题 10"/>
          <p:cNvSpPr>
            <a:spLocks noGrp="1"/>
          </p:cNvSpPr>
          <p:nvPr>
            <p:ph type="title"/>
          </p:nvPr>
        </p:nvSpPr>
        <p:spPr>
          <a:xfrm>
            <a:off x="328071" y="107568"/>
            <a:ext cx="10632029" cy="458726"/>
          </a:xfrm>
        </p:spPr>
        <p:txBody>
          <a:bodyPr/>
          <a:lstStyle/>
          <a:p>
            <a:r>
              <a:rPr lang="zh-CN" altLang="en-US" dirty="0" smtClean="0"/>
              <a:t>下游库存压力减小，但需求仍提升有限</a:t>
            </a:r>
            <a:endParaRPr lang="zh-CN" altLang="en-US" dirty="0" smtClean="0"/>
          </a:p>
        </p:txBody>
      </p:sp>
      <p:sp>
        <p:nvSpPr>
          <p:cNvPr id="16" name="文本占位符 1"/>
          <p:cNvSpPr>
            <a:spLocks noGrp="1"/>
          </p:cNvSpPr>
          <p:nvPr>
            <p:ph type="body" sz="quarter" idx="19"/>
          </p:nvPr>
        </p:nvSpPr>
        <p:spPr>
          <a:xfrm>
            <a:off x="390863" y="1641372"/>
            <a:ext cx="2076566" cy="3453141"/>
          </a:xfrm>
        </p:spPr>
        <p:txBody>
          <a:bodyPr/>
          <a:lstStyle/>
          <a:p>
            <a:r>
              <a:rPr lang="zh-CN" altLang="en-US" dirty="0"/>
              <a:t>到目前为止，虽然下游产销尚可，利润也有一定恢复，但终端订单仍然没有真正起色，更多仍是情绪性囤库，所以开工短期提</a:t>
            </a:r>
            <a:r>
              <a:rPr lang="zh-CN" altLang="en-US" dirty="0" smtClean="0"/>
              <a:t>至</a:t>
            </a:r>
            <a:r>
              <a:rPr lang="en-US" altLang="zh-CN" dirty="0" smtClean="0"/>
              <a:t>83%</a:t>
            </a:r>
            <a:r>
              <a:rPr lang="zh-CN" altLang="en-US" dirty="0"/>
              <a:t>以上仍有</a:t>
            </a:r>
            <a:r>
              <a:rPr lang="zh-CN" altLang="en-US" dirty="0" smtClean="0"/>
              <a:t>难度。</a:t>
            </a:r>
            <a:endParaRPr lang="zh-CN" altLang="en-US" dirty="0"/>
          </a:p>
        </p:txBody>
      </p:sp>
      <p:sp>
        <p:nvSpPr>
          <p:cNvPr id="18" name="i$liḋe-Oval 17"/>
          <p:cNvSpPr/>
          <p:nvPr/>
        </p:nvSpPr>
        <p:spPr>
          <a:xfrm>
            <a:off x="77183" y="1692383"/>
            <a:ext cx="288000" cy="288000"/>
          </a:xfrm>
          <a:prstGeom prst="ellipse">
            <a:avLst/>
          </a:prstGeom>
          <a:solidFill>
            <a:schemeClr val="accent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none" anchor="ctr">
            <a:normAutofit fontScale="87500" lnSpcReduction="20000"/>
          </a:bodyPr>
          <a:lstStyle/>
          <a:p>
            <a:pPr algn="ctr" defTabSz="685800"/>
            <a:endParaRPr lang="en-US" altLang="zh-CN" sz="1050" dirty="0">
              <a:solidFill>
                <a:prstClr val="white"/>
              </a:solidFill>
            </a:endParaRPr>
          </a:p>
        </p:txBody>
      </p:sp>
      <p:sp>
        <p:nvSpPr>
          <p:cNvPr id="19" name="文本占位符 9"/>
          <p:cNvSpPr>
            <a:spLocks noGrp="1"/>
          </p:cNvSpPr>
          <p:nvPr>
            <p:ph type="body" sz="quarter" idx="42"/>
          </p:nvPr>
        </p:nvSpPr>
        <p:spPr>
          <a:xfrm>
            <a:off x="2275792" y="3716477"/>
            <a:ext cx="5040000" cy="228972"/>
          </a:xfrm>
        </p:spPr>
        <p:txBody>
          <a:bodyPr/>
          <a:lstStyle/>
          <a:p>
            <a:r>
              <a:rPr lang="zh-CN" altLang="en-US" dirty="0"/>
              <a:t>瓶片</a:t>
            </a:r>
            <a:r>
              <a:rPr lang="zh-CN" altLang="en-US" dirty="0" smtClean="0"/>
              <a:t>库存</a:t>
            </a:r>
            <a:endParaRPr lang="zh-CN" altLang="en-US" dirty="0"/>
          </a:p>
        </p:txBody>
      </p:sp>
      <p:sp>
        <p:nvSpPr>
          <p:cNvPr id="17" name="文本占位符 11"/>
          <p:cNvSpPr>
            <a:spLocks noGrp="1"/>
          </p:cNvSpPr>
          <p:nvPr>
            <p:ph type="body" sz="quarter" idx="27"/>
          </p:nvPr>
        </p:nvSpPr>
        <p:spPr>
          <a:xfrm>
            <a:off x="9743608" y="6580682"/>
            <a:ext cx="2462478" cy="247945"/>
          </a:xfrm>
        </p:spPr>
        <p:txBody>
          <a:bodyPr/>
          <a:lstStyle/>
          <a:p>
            <a:r>
              <a:rPr lang="zh-CN" altLang="en-US" dirty="0">
                <a:sym typeface="+mn-ea"/>
              </a:rPr>
              <a:t>数据来源：</a:t>
            </a:r>
            <a:r>
              <a:rPr lang="en-US" altLang="zh-CN" dirty="0">
                <a:sym typeface="+mn-ea"/>
              </a:rPr>
              <a:t>iFind,</a:t>
            </a:r>
            <a:r>
              <a:rPr lang="zh-CN" altLang="en-US" dirty="0">
                <a:sym typeface="+mn-ea"/>
              </a:rPr>
              <a:t>，</a:t>
            </a:r>
            <a:r>
              <a:rPr lang="en-US" altLang="zh-CN" dirty="0">
                <a:sym typeface="+mn-ea"/>
              </a:rPr>
              <a:t>CCF</a:t>
            </a:r>
            <a:r>
              <a:rPr lang="zh-CN" altLang="en-US" dirty="0">
                <a:sym typeface="+mn-ea"/>
              </a:rPr>
              <a:t>，东海期货研究所</a:t>
            </a:r>
            <a:endParaRPr lang="zh-CN" altLang="en-US" dirty="0"/>
          </a:p>
        </p:txBody>
      </p:sp>
      <p:graphicFrame>
        <p:nvGraphicFramePr>
          <p:cNvPr id="24" name="图表 23"/>
          <p:cNvGraphicFramePr/>
          <p:nvPr/>
        </p:nvGraphicFramePr>
        <p:xfrm>
          <a:off x="7416799" y="1139508"/>
          <a:ext cx="4323851" cy="2489063"/>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25" name="图表 24"/>
          <p:cNvGraphicFramePr/>
          <p:nvPr/>
        </p:nvGraphicFramePr>
        <p:xfrm>
          <a:off x="2481943" y="4034971"/>
          <a:ext cx="4586514" cy="200614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6" name="图表 25"/>
          <p:cNvGraphicFramePr/>
          <p:nvPr/>
        </p:nvGraphicFramePr>
        <p:xfrm>
          <a:off x="2367530" y="1145495"/>
          <a:ext cx="4715441" cy="243953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7" name="图表 26"/>
          <p:cNvGraphicFramePr/>
          <p:nvPr/>
        </p:nvGraphicFramePr>
        <p:xfrm>
          <a:off x="7503886" y="4049485"/>
          <a:ext cx="4255678" cy="1988547"/>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ransition spd="med"/>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smtClean="0"/>
              <a:t>乙二醇海外供应维持低位</a:t>
            </a:r>
            <a:endParaRPr lang="zh-CN" altLang="en-US" dirty="0"/>
          </a:p>
        </p:txBody>
      </p:sp>
      <p:sp>
        <p:nvSpPr>
          <p:cNvPr id="5" name="文本占位符 4"/>
          <p:cNvSpPr>
            <a:spLocks noGrp="1"/>
          </p:cNvSpPr>
          <p:nvPr>
            <p:ph type="body" sz="quarter" idx="42"/>
          </p:nvPr>
        </p:nvSpPr>
        <p:spPr>
          <a:xfrm>
            <a:off x="6154689" y="3689677"/>
            <a:ext cx="4009007" cy="242865"/>
          </a:xfrm>
        </p:spPr>
        <p:txBody>
          <a:bodyPr/>
          <a:lstStyle/>
          <a:p>
            <a:r>
              <a:rPr lang="zh-CN" altLang="en-US" dirty="0"/>
              <a:t>乙二醇供需预估</a:t>
            </a:r>
            <a:endParaRPr lang="zh-CN" altLang="en-US" dirty="0"/>
          </a:p>
        </p:txBody>
      </p:sp>
      <p:sp>
        <p:nvSpPr>
          <p:cNvPr id="7" name="文本占位符 6"/>
          <p:cNvSpPr>
            <a:spLocks noGrp="1"/>
          </p:cNvSpPr>
          <p:nvPr>
            <p:ph type="body" sz="quarter" idx="44"/>
          </p:nvPr>
        </p:nvSpPr>
        <p:spPr>
          <a:xfrm>
            <a:off x="6155507" y="946476"/>
            <a:ext cx="4009007" cy="242865"/>
          </a:xfrm>
        </p:spPr>
        <p:txBody>
          <a:bodyPr/>
          <a:lstStyle/>
          <a:p>
            <a:r>
              <a:rPr lang="zh-CN" altLang="en-US" dirty="0"/>
              <a:t>乙二醇到港情况</a:t>
            </a:r>
            <a:endParaRPr lang="en-US" altLang="zh-CN" dirty="0"/>
          </a:p>
        </p:txBody>
      </p:sp>
      <p:sp>
        <p:nvSpPr>
          <p:cNvPr id="15" name="i$liḋe-Oval 17"/>
          <p:cNvSpPr/>
          <p:nvPr/>
        </p:nvSpPr>
        <p:spPr>
          <a:xfrm>
            <a:off x="1066800" y="1431405"/>
            <a:ext cx="317692" cy="288000"/>
          </a:xfrm>
          <a:prstGeom prst="ellipse">
            <a:avLst/>
          </a:prstGeom>
          <a:solidFill>
            <a:schemeClr val="accent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none" anchor="ctr">
            <a:normAutofit fontScale="87500" lnSpcReduction="20000"/>
          </a:bodyPr>
          <a:lstStyle/>
          <a:p>
            <a:pPr algn="ctr" defTabSz="685800"/>
            <a:endParaRPr lang="en-US" altLang="zh-CN" sz="1050" dirty="0">
              <a:solidFill>
                <a:prstClr val="white"/>
              </a:solidFill>
            </a:endParaRPr>
          </a:p>
        </p:txBody>
      </p:sp>
      <p:sp>
        <p:nvSpPr>
          <p:cNvPr id="12" name="文本占位符 11"/>
          <p:cNvSpPr>
            <a:spLocks noGrp="1"/>
          </p:cNvSpPr>
          <p:nvPr>
            <p:ph type="body" sz="quarter" idx="27"/>
          </p:nvPr>
        </p:nvSpPr>
        <p:spPr>
          <a:xfrm>
            <a:off x="9608695" y="6565692"/>
            <a:ext cx="2597390" cy="262935"/>
          </a:xfrm>
        </p:spPr>
        <p:txBody>
          <a:bodyPr/>
          <a:lstStyle/>
          <a:p>
            <a:r>
              <a:rPr lang="zh-CN" altLang="en-US" dirty="0">
                <a:sym typeface="+mn-ea"/>
              </a:rPr>
              <a:t>数据来源：</a:t>
            </a:r>
            <a:r>
              <a:rPr lang="en-US" altLang="zh-CN" dirty="0">
                <a:sym typeface="+mn-ea"/>
              </a:rPr>
              <a:t>iFind,</a:t>
            </a:r>
            <a:r>
              <a:rPr lang="zh-CN" altLang="en-US" dirty="0">
                <a:sym typeface="+mn-ea"/>
              </a:rPr>
              <a:t>，</a:t>
            </a:r>
            <a:r>
              <a:rPr lang="en-US" altLang="zh-CN" dirty="0">
                <a:sym typeface="+mn-ea"/>
              </a:rPr>
              <a:t>CCF</a:t>
            </a:r>
            <a:r>
              <a:rPr lang="zh-CN" altLang="en-US" dirty="0">
                <a:sym typeface="+mn-ea"/>
              </a:rPr>
              <a:t>，东海期货研究所</a:t>
            </a:r>
            <a:endParaRPr lang="zh-CN" altLang="en-US" dirty="0"/>
          </a:p>
        </p:txBody>
      </p:sp>
      <p:sp>
        <p:nvSpPr>
          <p:cNvPr id="18" name="文本占位符 1"/>
          <p:cNvSpPr txBox="1"/>
          <p:nvPr/>
        </p:nvSpPr>
        <p:spPr>
          <a:xfrm>
            <a:off x="1478952" y="1342617"/>
            <a:ext cx="3484933" cy="4214121"/>
          </a:xfrm>
          <a:prstGeom prst="rect">
            <a:avLst/>
          </a:prstGeom>
        </p:spPr>
        <p:txBody>
          <a:bodyPr/>
          <a:lstStyle>
            <a:lvl1pPr marL="0" indent="0" algn="l" defTabSz="914400" rtl="0" eaLnBrk="1" latinLnBrk="0" hangingPunct="1">
              <a:lnSpc>
                <a:spcPts val="2000"/>
              </a:lnSpc>
              <a:spcBef>
                <a:spcPts val="1000"/>
              </a:spcBef>
              <a:buFont typeface="Arial" panose="020B0604020202020204" pitchFamily="34" charset="0"/>
              <a:buNone/>
              <a:defRPr sz="1400" b="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dirty="0"/>
              <a:t>伊朗大概率延续阶段有限放开，</a:t>
            </a:r>
            <a:r>
              <a:rPr lang="zh-CN" altLang="en-US" dirty="0" smtClean="0"/>
              <a:t>进实</a:t>
            </a:r>
            <a:r>
              <a:rPr lang="zh-CN" altLang="en-US" dirty="0"/>
              <a:t>具有较高不确定性</a:t>
            </a:r>
            <a:r>
              <a:rPr lang="zh-CN" altLang="en-US" dirty="0" smtClean="0"/>
              <a:t>，中东</a:t>
            </a:r>
            <a:r>
              <a:rPr lang="en-US" altLang="zh-CN" dirty="0" smtClean="0"/>
              <a:t>8</a:t>
            </a:r>
            <a:r>
              <a:rPr lang="zh-CN" altLang="en-US" dirty="0" smtClean="0"/>
              <a:t>月无</a:t>
            </a:r>
            <a:r>
              <a:rPr lang="zh-CN" altLang="en-US" dirty="0"/>
              <a:t>船货，</a:t>
            </a:r>
            <a:r>
              <a:rPr lang="en-US" altLang="zh-CN" dirty="0" smtClean="0"/>
              <a:t>9</a:t>
            </a:r>
            <a:r>
              <a:rPr lang="zh-CN" altLang="en-US" dirty="0" smtClean="0"/>
              <a:t>月部分船货可能出港，若能出海峡可能会对</a:t>
            </a:r>
            <a:r>
              <a:rPr lang="en-US" altLang="zh-CN" dirty="0" smtClean="0"/>
              <a:t>10</a:t>
            </a:r>
            <a:r>
              <a:rPr lang="zh-CN" altLang="en-US" dirty="0" smtClean="0"/>
              <a:t>月的进口产生影响，到港或有扭转低库存格局的驱动。</a:t>
            </a:r>
            <a:endParaRPr lang="zh-CN" altLang="en-US" dirty="0"/>
          </a:p>
        </p:txBody>
      </p:sp>
      <p:graphicFrame>
        <p:nvGraphicFramePr>
          <p:cNvPr id="11" name="图片占位符 10"/>
          <p:cNvGraphicFramePr>
            <a:graphicFrameLocks noGrp="1"/>
          </p:cNvGraphicFramePr>
          <p:nvPr>
            <p:ph type="pic" sz="quarter" idx="41"/>
          </p:nvPr>
        </p:nvGraphicFramePr>
        <p:xfrm>
          <a:off x="5470299" y="1349920"/>
          <a:ext cx="5531530" cy="2099757"/>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14" name="图片占位符 13"/>
          <p:cNvGraphicFramePr>
            <a:graphicFrameLocks noGrp="1"/>
          </p:cNvGraphicFramePr>
          <p:nvPr>
            <p:ph type="pic" sz="quarter" idx="43"/>
          </p:nvPr>
        </p:nvGraphicFramePr>
        <p:xfrm>
          <a:off x="5289550" y="3946525"/>
          <a:ext cx="5610225" cy="22225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smtClean="0"/>
              <a:t>流通库存维持</a:t>
            </a:r>
            <a:r>
              <a:rPr lang="en-US" altLang="zh-CN" dirty="0" smtClean="0"/>
              <a:t>5</a:t>
            </a:r>
            <a:r>
              <a:rPr lang="zh-CN" altLang="en-US" dirty="0" smtClean="0"/>
              <a:t>年低位</a:t>
            </a:r>
            <a:endParaRPr lang="zh-CN" altLang="en-US" dirty="0"/>
          </a:p>
        </p:txBody>
      </p:sp>
      <p:sp>
        <p:nvSpPr>
          <p:cNvPr id="5" name="文本占位符 4"/>
          <p:cNvSpPr>
            <a:spLocks noGrp="1"/>
          </p:cNvSpPr>
          <p:nvPr>
            <p:ph type="body" sz="quarter" idx="42"/>
          </p:nvPr>
        </p:nvSpPr>
        <p:spPr>
          <a:xfrm>
            <a:off x="6154689" y="3689677"/>
            <a:ext cx="4009007" cy="242865"/>
          </a:xfrm>
        </p:spPr>
        <p:txBody>
          <a:bodyPr/>
          <a:lstStyle/>
          <a:p>
            <a:r>
              <a:rPr lang="zh-CN" altLang="en-US" dirty="0" smtClean="0"/>
              <a:t>乙二醇厂家库存</a:t>
            </a:r>
            <a:endParaRPr lang="zh-CN" altLang="en-US" dirty="0"/>
          </a:p>
        </p:txBody>
      </p:sp>
      <p:sp>
        <p:nvSpPr>
          <p:cNvPr id="7" name="文本占位符 6"/>
          <p:cNvSpPr>
            <a:spLocks noGrp="1"/>
          </p:cNvSpPr>
          <p:nvPr>
            <p:ph type="body" sz="quarter" idx="44"/>
          </p:nvPr>
        </p:nvSpPr>
        <p:spPr>
          <a:xfrm>
            <a:off x="6155507" y="946476"/>
            <a:ext cx="4009007" cy="242865"/>
          </a:xfrm>
        </p:spPr>
        <p:txBody>
          <a:bodyPr/>
          <a:lstStyle/>
          <a:p>
            <a:r>
              <a:rPr lang="zh-CN" altLang="en-US" dirty="0" smtClean="0"/>
              <a:t>乙二醇港口库存</a:t>
            </a:r>
            <a:endParaRPr lang="en-US" altLang="zh-CN" dirty="0"/>
          </a:p>
        </p:txBody>
      </p:sp>
      <p:sp>
        <p:nvSpPr>
          <p:cNvPr id="15" name="i$liḋe-Oval 17"/>
          <p:cNvSpPr/>
          <p:nvPr/>
        </p:nvSpPr>
        <p:spPr>
          <a:xfrm>
            <a:off x="1066800" y="1431405"/>
            <a:ext cx="317692" cy="288000"/>
          </a:xfrm>
          <a:prstGeom prst="ellipse">
            <a:avLst/>
          </a:prstGeom>
          <a:solidFill>
            <a:schemeClr val="accent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none" anchor="ctr">
            <a:normAutofit fontScale="87500" lnSpcReduction="20000"/>
          </a:bodyPr>
          <a:lstStyle/>
          <a:p>
            <a:pPr algn="ctr" defTabSz="685800"/>
            <a:endParaRPr lang="en-US" altLang="zh-CN" sz="1050" dirty="0">
              <a:solidFill>
                <a:prstClr val="white"/>
              </a:solidFill>
            </a:endParaRPr>
          </a:p>
        </p:txBody>
      </p:sp>
      <p:sp>
        <p:nvSpPr>
          <p:cNvPr id="12" name="文本占位符 11"/>
          <p:cNvSpPr>
            <a:spLocks noGrp="1"/>
          </p:cNvSpPr>
          <p:nvPr>
            <p:ph type="body" sz="quarter" idx="27"/>
          </p:nvPr>
        </p:nvSpPr>
        <p:spPr>
          <a:xfrm>
            <a:off x="9608695" y="6565692"/>
            <a:ext cx="2597390" cy="262935"/>
          </a:xfrm>
        </p:spPr>
        <p:txBody>
          <a:bodyPr/>
          <a:lstStyle/>
          <a:p>
            <a:r>
              <a:rPr lang="zh-CN" altLang="en-US" dirty="0">
                <a:sym typeface="+mn-ea"/>
              </a:rPr>
              <a:t>数据来源：</a:t>
            </a:r>
            <a:r>
              <a:rPr lang="en-US" altLang="zh-CN" dirty="0">
                <a:sym typeface="+mn-ea"/>
              </a:rPr>
              <a:t>iFind,</a:t>
            </a:r>
            <a:r>
              <a:rPr lang="zh-CN" altLang="en-US" dirty="0">
                <a:sym typeface="+mn-ea"/>
              </a:rPr>
              <a:t>，</a:t>
            </a:r>
            <a:r>
              <a:rPr lang="en-US" altLang="zh-CN" dirty="0">
                <a:sym typeface="+mn-ea"/>
              </a:rPr>
              <a:t>CCF</a:t>
            </a:r>
            <a:r>
              <a:rPr lang="zh-CN" altLang="en-US" dirty="0">
                <a:sym typeface="+mn-ea"/>
              </a:rPr>
              <a:t>，东海期货研究所</a:t>
            </a:r>
            <a:endParaRPr lang="zh-CN" altLang="en-US" dirty="0"/>
          </a:p>
        </p:txBody>
      </p:sp>
      <p:sp>
        <p:nvSpPr>
          <p:cNvPr id="18" name="文本占位符 1"/>
          <p:cNvSpPr txBox="1"/>
          <p:nvPr/>
        </p:nvSpPr>
        <p:spPr>
          <a:xfrm>
            <a:off x="1478952" y="1342617"/>
            <a:ext cx="3905847" cy="4214121"/>
          </a:xfrm>
          <a:prstGeom prst="rect">
            <a:avLst/>
          </a:prstGeom>
        </p:spPr>
        <p:txBody>
          <a:bodyPr/>
          <a:lstStyle>
            <a:lvl1pPr marL="0" indent="0" algn="l" defTabSz="914400" rtl="0" eaLnBrk="1" latinLnBrk="0" hangingPunct="1">
              <a:lnSpc>
                <a:spcPts val="2000"/>
              </a:lnSpc>
              <a:spcBef>
                <a:spcPts val="1000"/>
              </a:spcBef>
              <a:buFont typeface="Arial" panose="020B0604020202020204" pitchFamily="34" charset="0"/>
              <a:buNone/>
              <a:defRPr sz="1400" b="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dirty="0"/>
              <a:t>港口库存的持续低位，进口的不确定性兑现，以及近期检修装置偏多，都使得货源偏</a:t>
            </a:r>
            <a:r>
              <a:rPr lang="zh-CN" altLang="en-US" dirty="0" smtClean="0"/>
              <a:t>紧，港口库存下降</a:t>
            </a:r>
            <a:r>
              <a:rPr lang="zh-CN" altLang="en-US" dirty="0" smtClean="0"/>
              <a:t>至</a:t>
            </a:r>
            <a:r>
              <a:rPr lang="en-US" altLang="zh-CN" dirty="0" smtClean="0"/>
              <a:t>14</a:t>
            </a:r>
            <a:r>
              <a:rPr lang="zh-CN" altLang="en-US" dirty="0" smtClean="0"/>
              <a:t>万</a:t>
            </a:r>
            <a:r>
              <a:rPr lang="zh-CN" altLang="en-US" dirty="0" smtClean="0"/>
              <a:t>吨，</a:t>
            </a:r>
            <a:r>
              <a:rPr lang="zh-CN" altLang="en-US" dirty="0"/>
              <a:t>盘面下跌带动基差走强，华东部分区库提货有困难。结合</a:t>
            </a:r>
            <a:r>
              <a:rPr lang="zh-CN" altLang="en-US" dirty="0" smtClean="0"/>
              <a:t>近期不到</a:t>
            </a:r>
            <a:r>
              <a:rPr lang="en-US" altLang="zh-CN" dirty="0" smtClean="0"/>
              <a:t>4</a:t>
            </a:r>
            <a:r>
              <a:rPr lang="zh-CN" altLang="en-US" dirty="0" smtClean="0"/>
              <a:t>万</a:t>
            </a:r>
            <a:r>
              <a:rPr lang="zh-CN" altLang="en-US" dirty="0"/>
              <a:t>吨左右的低位仓单，市场对</a:t>
            </a:r>
            <a:r>
              <a:rPr lang="en-US" altLang="zh-CN" dirty="0"/>
              <a:t>9</a:t>
            </a:r>
            <a:r>
              <a:rPr lang="zh-CN" altLang="en-US" dirty="0"/>
              <a:t>月左右的货源开始感到</a:t>
            </a:r>
            <a:r>
              <a:rPr lang="zh-CN" altLang="en-US" dirty="0" smtClean="0"/>
              <a:t>担忧，这也是近期化工板块整体共振上行的共性逻辑。但下游的接受程度仍需要观察，对高价货源的低忍受度可能会导致更多的减产，制约上行空间。</a:t>
            </a:r>
            <a:endParaRPr dirty="0"/>
          </a:p>
        </p:txBody>
      </p:sp>
      <p:graphicFrame>
        <p:nvGraphicFramePr>
          <p:cNvPr id="14" name="图片占位符 13"/>
          <p:cNvGraphicFramePr>
            <a:graphicFrameLocks noGrp="1"/>
          </p:cNvGraphicFramePr>
          <p:nvPr>
            <p:ph type="pic" sz="quarter" idx="43"/>
          </p:nvPr>
        </p:nvGraphicFramePr>
        <p:xfrm>
          <a:off x="5493202" y="4004129"/>
          <a:ext cx="5494111" cy="2048328"/>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16" name="图片占位符 15"/>
          <p:cNvGraphicFramePr>
            <a:graphicFrameLocks noGrp="1"/>
          </p:cNvGraphicFramePr>
          <p:nvPr>
            <p:ph type="pic" sz="quarter" idx="41"/>
          </p:nvPr>
        </p:nvGraphicFramePr>
        <p:xfrm>
          <a:off x="5542870" y="1188131"/>
          <a:ext cx="5328330" cy="2261546"/>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t>聚酯：结论及投资建议</a:t>
            </a:r>
            <a:endParaRPr lang="zh-CN" altLang="en-US" dirty="0"/>
          </a:p>
        </p:txBody>
      </p:sp>
      <p:sp>
        <p:nvSpPr>
          <p:cNvPr id="4" name="文本占位符 3"/>
          <p:cNvSpPr>
            <a:spLocks noGrp="1"/>
          </p:cNvSpPr>
          <p:nvPr>
            <p:ph type="body" sz="quarter" idx="51"/>
          </p:nvPr>
        </p:nvSpPr>
        <p:spPr/>
        <p:txBody>
          <a:bodyPr/>
          <a:lstStyle/>
          <a:p>
            <a:r>
              <a:rPr lang="en-US" altLang="zh-CN" dirty="0"/>
              <a:t>PX</a:t>
            </a:r>
            <a:r>
              <a:rPr lang="zh-CN" altLang="en-US" dirty="0"/>
              <a:t>装置开工继续维持低位，</a:t>
            </a:r>
            <a:r>
              <a:rPr lang="en-US" altLang="zh-CN" dirty="0"/>
              <a:t>PTA</a:t>
            </a:r>
            <a:r>
              <a:rPr lang="zh-CN" altLang="en-US" dirty="0"/>
              <a:t>检修装置回归，下游减产同时继续，维持供需两弱，乙二醇供应未见恢复，进口延续低位，关注中东船运宣港</a:t>
            </a:r>
            <a:r>
              <a:rPr lang="zh-CN" altLang="en-US" dirty="0"/>
              <a:t>情况。</a:t>
            </a:r>
            <a:endParaRPr lang="zh-CN" altLang="en-US" dirty="0"/>
          </a:p>
        </p:txBody>
      </p:sp>
      <p:sp>
        <p:nvSpPr>
          <p:cNvPr id="6" name="文本占位符 5"/>
          <p:cNvSpPr>
            <a:spLocks noGrp="1"/>
          </p:cNvSpPr>
          <p:nvPr>
            <p:ph type="body" sz="quarter" idx="53"/>
          </p:nvPr>
        </p:nvSpPr>
        <p:spPr/>
        <p:txBody>
          <a:bodyPr/>
          <a:lstStyle/>
          <a:p>
            <a:r>
              <a:rPr lang="zh-CN" altLang="en-US" dirty="0"/>
              <a:t>终端订单较差，长丝开工维持低位，短纤将继续加深减产，聚酯整体开工跌至春节时段的年内</a:t>
            </a:r>
            <a:r>
              <a:rPr lang="zh-CN" altLang="en-US" dirty="0"/>
              <a:t>低位，终端成品</a:t>
            </a:r>
            <a:r>
              <a:rPr lang="en-US" altLang="zh-CN" dirty="0"/>
              <a:t>/</a:t>
            </a:r>
            <a:r>
              <a:rPr lang="zh-CN" altLang="en-US" dirty="0"/>
              <a:t>原料库存双底，下游厂家原料采购意愿</a:t>
            </a:r>
            <a:r>
              <a:rPr lang="zh-CN" altLang="en-US" dirty="0"/>
              <a:t>仍较差。</a:t>
            </a:r>
            <a:endParaRPr lang="zh-CN" altLang="en-US" dirty="0"/>
          </a:p>
        </p:txBody>
      </p:sp>
      <p:sp>
        <p:nvSpPr>
          <p:cNvPr id="8" name="文本占位符 7"/>
          <p:cNvSpPr>
            <a:spLocks noGrp="1"/>
          </p:cNvSpPr>
          <p:nvPr>
            <p:ph type="body" sz="quarter" idx="55"/>
          </p:nvPr>
        </p:nvSpPr>
        <p:spPr/>
        <p:txBody>
          <a:bodyPr/>
          <a:lstStyle/>
          <a:p>
            <a:r>
              <a:rPr lang="zh-CN" altLang="en-US" dirty="0"/>
              <a:t>终端厂家原料库存仍然偏低，下游厂家前期产销阶段放量，库存压力</a:t>
            </a:r>
            <a:r>
              <a:rPr lang="zh-CN" altLang="en-US" dirty="0"/>
              <a:t>减小。</a:t>
            </a:r>
            <a:endParaRPr lang="zh-CN" altLang="en-US" dirty="0"/>
          </a:p>
        </p:txBody>
      </p:sp>
      <p:sp>
        <p:nvSpPr>
          <p:cNvPr id="10" name="文本占位符 9"/>
          <p:cNvSpPr>
            <a:spLocks noGrp="1"/>
          </p:cNvSpPr>
          <p:nvPr>
            <p:ph type="body" sz="quarter" idx="57"/>
          </p:nvPr>
        </p:nvSpPr>
        <p:spPr/>
        <p:txBody>
          <a:bodyPr/>
          <a:lstStyle/>
          <a:p>
            <a:r>
              <a:rPr lang="zh-CN" altLang="en-US" dirty="0"/>
              <a:t>全产业链利润均被挤压，原油价格大幅上行带动成本计价明显，中游利润部分恢复，下游利润仍就</a:t>
            </a:r>
            <a:r>
              <a:rPr lang="zh-CN" altLang="en-US" dirty="0"/>
              <a:t>偏低。</a:t>
            </a:r>
            <a:endParaRPr lang="zh-CN" altLang="en-US" dirty="0"/>
          </a:p>
        </p:txBody>
      </p:sp>
      <p:sp>
        <p:nvSpPr>
          <p:cNvPr id="12" name="文本占位符 11"/>
          <p:cNvSpPr>
            <a:spLocks noGrp="1"/>
          </p:cNvSpPr>
          <p:nvPr>
            <p:ph type="body" sz="quarter" idx="59"/>
          </p:nvPr>
        </p:nvSpPr>
        <p:spPr/>
        <p:txBody>
          <a:bodyPr/>
          <a:lstStyle/>
          <a:p>
            <a:r>
              <a:rPr lang="en-US" dirty="0"/>
              <a:t>PTA</a:t>
            </a:r>
            <a:r>
              <a:rPr lang="zh-CN" altLang="en-US" dirty="0"/>
              <a:t>加工差逢低做多。</a:t>
            </a:r>
            <a:endParaRPr lang="zh-CN" altLang="en-US" dirty="0"/>
          </a:p>
        </p:txBody>
      </p:sp>
      <p:sp>
        <p:nvSpPr>
          <p:cNvPr id="14" name="文本占位符 13"/>
          <p:cNvSpPr>
            <a:spLocks noGrp="1"/>
          </p:cNvSpPr>
          <p:nvPr>
            <p:ph type="body" sz="quarter" idx="61"/>
          </p:nvPr>
        </p:nvSpPr>
        <p:spPr>
          <a:xfrm>
            <a:off x="3570533" y="4248858"/>
            <a:ext cx="6997514" cy="717280"/>
          </a:xfrm>
        </p:spPr>
        <p:txBody>
          <a:bodyPr/>
          <a:lstStyle/>
          <a:p>
            <a:r>
              <a:rPr lang="zh-CN" altLang="en-US" dirty="0"/>
              <a:t>短期聚酯盘面均运行原油地缘逻辑，产业链品种继续跟随油价偏强</a:t>
            </a:r>
            <a:r>
              <a:rPr lang="zh-CN" altLang="en-US" dirty="0"/>
              <a:t>震荡。</a:t>
            </a:r>
            <a:endParaRPr lang="en-US" altLang="zh-CN" dirty="0"/>
          </a:p>
        </p:txBody>
      </p:sp>
      <p:sp>
        <p:nvSpPr>
          <p:cNvPr id="16" name="文本占位符 15"/>
          <p:cNvSpPr>
            <a:spLocks noGrp="1"/>
          </p:cNvSpPr>
          <p:nvPr>
            <p:ph type="body" sz="quarter" idx="63"/>
          </p:nvPr>
        </p:nvSpPr>
        <p:spPr/>
        <p:txBody>
          <a:bodyPr/>
          <a:lstStyle/>
          <a:p>
            <a:r>
              <a:rPr lang="en-US" dirty="0">
                <a:sym typeface="+mn-ea"/>
              </a:rPr>
              <a:t>PTA</a:t>
            </a:r>
            <a:r>
              <a:rPr lang="zh-CN" altLang="en-US" dirty="0">
                <a:sym typeface="+mn-ea"/>
              </a:rPr>
              <a:t>加工差逢低做多，乙二醇宽区间逢低多，高位远月</a:t>
            </a:r>
            <a:r>
              <a:rPr lang="zh-CN" altLang="en-US" dirty="0">
                <a:sym typeface="+mn-ea"/>
              </a:rPr>
              <a:t>买入看跌期权。</a:t>
            </a:r>
            <a:endParaRPr lang="zh-CN" altLang="en-US" dirty="0"/>
          </a:p>
        </p:txBody>
      </p:sp>
      <p:sp>
        <p:nvSpPr>
          <p:cNvPr id="18" name="文本占位符 17"/>
          <p:cNvSpPr>
            <a:spLocks noGrp="1"/>
          </p:cNvSpPr>
          <p:nvPr>
            <p:ph type="body" sz="quarter" idx="65"/>
          </p:nvPr>
        </p:nvSpPr>
        <p:spPr/>
        <p:txBody>
          <a:bodyPr/>
          <a:lstStyle/>
          <a:p>
            <a:r>
              <a:rPr lang="zh-CN" altLang="en-US" dirty="0"/>
              <a:t>原油价格大幅</a:t>
            </a:r>
            <a:r>
              <a:rPr lang="zh-CN" altLang="en-US" dirty="0"/>
              <a:t>走低；</a:t>
            </a:r>
            <a:r>
              <a:rPr lang="en-US" altLang="zh-CN" dirty="0"/>
              <a:t>9</a:t>
            </a:r>
            <a:r>
              <a:rPr lang="zh-CN" altLang="en-US" dirty="0"/>
              <a:t>月终端订单仍无明显转强；</a:t>
            </a:r>
            <a:r>
              <a:rPr lang="zh-CN" altLang="en-US" dirty="0"/>
              <a:t>下游装置出现更多减停产</a:t>
            </a:r>
            <a:r>
              <a:rPr lang="zh-CN" altLang="en-US" dirty="0"/>
              <a:t>情况。</a:t>
            </a:r>
            <a:endParaRPr lang="zh-CN" altLang="en-US" dirty="0"/>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4294967295"/>
          </p:nvPr>
        </p:nvSpPr>
        <p:spPr>
          <a:xfrm>
            <a:off x="9448800" y="6356350"/>
            <a:ext cx="2743200" cy="365125"/>
          </a:xfrm>
        </p:spPr>
        <p:txBody>
          <a:bodyPr/>
          <a:lstStyle/>
          <a:p>
            <a:fld id="{7D9BB5D0-35E4-459D-AEF3-FE4D7C45CC19}" type="slidenum">
              <a:rPr lang="zh-CN" altLang="en-US" smtClean="0"/>
            </a:fld>
            <a:endParaRPr lang="zh-CN" altLang="en-US"/>
          </a:p>
        </p:txBody>
      </p:sp>
      <p:sp>
        <p:nvSpPr>
          <p:cNvPr id="2" name="文本框 1"/>
          <p:cNvSpPr txBox="1"/>
          <p:nvPr/>
        </p:nvSpPr>
        <p:spPr>
          <a:xfrm>
            <a:off x="2458085" y="6042660"/>
            <a:ext cx="1436370" cy="245110"/>
          </a:xfrm>
          <a:prstGeom prst="rect">
            <a:avLst/>
          </a:prstGeom>
          <a:solidFill>
            <a:schemeClr val="bg1"/>
          </a:solidFill>
        </p:spPr>
        <p:txBody>
          <a:bodyPr wrap="square" rtlCol="0">
            <a:noAutofit/>
          </a:bodyPr>
          <a:p>
            <a:r>
              <a:rPr lang="zh-CN" altLang="en-US" sz="1000"/>
              <a:t>021-</a:t>
            </a:r>
            <a:r>
              <a:rPr sz="1000"/>
              <a:t>6875</a:t>
            </a:r>
            <a:r>
              <a:rPr lang="en-US" sz="1000"/>
              <a:t>6925</a:t>
            </a:r>
            <a:endParaRPr lang="en-US" sz="1000"/>
          </a:p>
        </p:txBody>
      </p:sp>
    </p:spTree>
  </p:cSld>
  <p:clrMapOvr>
    <a:masterClrMapping/>
  </p:clrMapOvr>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COMMONDATA" val="eyJoZGlkIjoiM2YxY2JlNjU3MjAwYWJlNDRmNmUyM2E1MTViMTJkZGQifQ=="/>
</p:tagLst>
</file>

<file path=ppt/theme/theme1.xml><?xml version="1.0" encoding="utf-8"?>
<a:theme xmlns:a="http://schemas.openxmlformats.org/drawingml/2006/main" name="Office 主题​​">
  <a:themeElements>
    <a:clrScheme name="自定义 1">
      <a:dk1>
        <a:srgbClr val="484848"/>
      </a:dk1>
      <a:lt1>
        <a:srgbClr val="FFFFFF"/>
      </a:lt1>
      <a:dk2>
        <a:srgbClr val="9E9E9E"/>
      </a:dk2>
      <a:lt2>
        <a:srgbClr val="FFFFFF"/>
      </a:lt2>
      <a:accent1>
        <a:srgbClr val="D32F2F"/>
      </a:accent1>
      <a:accent2>
        <a:srgbClr val="D32F2F"/>
      </a:accent2>
      <a:accent3>
        <a:srgbClr val="9E9E9E"/>
      </a:accent3>
      <a:accent4>
        <a:srgbClr val="E0E0E0"/>
      </a:accent4>
      <a:accent5>
        <a:srgbClr val="FFFFFF"/>
      </a:accent5>
      <a:accent6>
        <a:srgbClr val="D32F2F"/>
      </a:accent6>
      <a:hlink>
        <a:srgbClr val="D32F2F"/>
      </a:hlink>
      <a:folHlink>
        <a:srgbClr val="D32F2F"/>
      </a:folHlink>
    </a:clrScheme>
    <a:fontScheme name="自定义 1">
      <a:majorFont>
        <a:latin typeface="微软雅黑"/>
        <a:ea typeface="微软雅黑"/>
        <a:cs typeface=""/>
      </a:majorFont>
      <a:minorFont>
        <a:latin typeface="微软雅黑"/>
        <a:ea typeface="微软雅黑"/>
        <a:cs typeface=""/>
      </a:minorFont>
    </a:fontScheme>
    <a:fmtScheme name="极端阴影">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自定义 1">
      <a:dk1>
        <a:srgbClr val="484848"/>
      </a:dk1>
      <a:lt1>
        <a:srgbClr val="FFFFFF"/>
      </a:lt1>
      <a:dk2>
        <a:srgbClr val="9E9E9E"/>
      </a:dk2>
      <a:lt2>
        <a:srgbClr val="FFFFFF"/>
      </a:lt2>
      <a:accent1>
        <a:srgbClr val="D32F2F"/>
      </a:accent1>
      <a:accent2>
        <a:srgbClr val="D32F2F"/>
      </a:accent2>
      <a:accent3>
        <a:srgbClr val="9E9E9E"/>
      </a:accent3>
      <a:accent4>
        <a:srgbClr val="E0E0E0"/>
      </a:accent4>
      <a:accent5>
        <a:srgbClr val="FFFFFF"/>
      </a:accent5>
      <a:accent6>
        <a:srgbClr val="D32F2F"/>
      </a:accent6>
      <a:hlink>
        <a:srgbClr val="D32F2F"/>
      </a:hlink>
      <a:folHlink>
        <a:srgbClr val="D32F2F"/>
      </a:folHlink>
    </a:clrScheme>
    <a:fontScheme name="自定义 1">
      <a:majorFont>
        <a:latin typeface="微软雅黑"/>
        <a:ea typeface="微软雅黑"/>
        <a:cs typeface=""/>
      </a:majorFont>
      <a:minorFont>
        <a:latin typeface="微软雅黑"/>
        <a:ea typeface="微软雅黑"/>
        <a:cs typeface=""/>
      </a:minorFont>
    </a:fontScheme>
    <a:fmtScheme name="极端阴影">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2974</Words>
  <Application>WPS 演示</Application>
  <PresentationFormat>宽屏</PresentationFormat>
  <Paragraphs>195</Paragraphs>
  <Slides>16</Slides>
  <Notes>15</Notes>
  <HiddenSlides>0</HiddenSlides>
  <MMClips>0</MMClips>
  <ScaleCrop>false</ScaleCrop>
  <HeadingPairs>
    <vt:vector size="6" baseType="variant">
      <vt:variant>
        <vt:lpstr>已用的字体</vt:lpstr>
      </vt:variant>
      <vt:variant>
        <vt:i4>16</vt:i4>
      </vt:variant>
      <vt:variant>
        <vt:lpstr>主题</vt:lpstr>
      </vt:variant>
      <vt:variant>
        <vt:i4>2</vt:i4>
      </vt:variant>
      <vt:variant>
        <vt:lpstr>幻灯片标题</vt:lpstr>
      </vt:variant>
      <vt:variant>
        <vt:i4>16</vt:i4>
      </vt:variant>
    </vt:vector>
  </HeadingPairs>
  <TitlesOfParts>
    <vt:vector size="34" baseType="lpstr">
      <vt:lpstr>Arial</vt:lpstr>
      <vt:lpstr>宋体</vt:lpstr>
      <vt:lpstr>Wingdings</vt:lpstr>
      <vt:lpstr>Helvetica Neue Medium</vt:lpstr>
      <vt:lpstr>微软雅黑</vt:lpstr>
      <vt:lpstr>Arial Black</vt:lpstr>
      <vt:lpstr>楷体</vt:lpstr>
      <vt:lpstr>思源黑体</vt:lpstr>
      <vt:lpstr>黑体</vt:lpstr>
      <vt:lpstr>Times New Roman</vt:lpstr>
      <vt:lpstr>方正兰亭圆简体</vt:lpstr>
      <vt:lpstr>Arial</vt:lpstr>
      <vt:lpstr>Calibri</vt:lpstr>
      <vt:lpstr>Arial Unicode MS</vt:lpstr>
      <vt:lpstr>等线</vt:lpstr>
      <vt:lpstr>Courier New</vt:lpstr>
      <vt:lpstr>Office 主题​​</vt:lpstr>
      <vt:lpstr>1_Office 主题​​</vt:lpstr>
      <vt:lpstr>低库存叙事持续，关注下游承接抵触</vt:lpstr>
      <vt:lpstr>中东窗口买盘增加明显</vt:lpstr>
      <vt:lpstr>海峡运输风险仍然存在</vt:lpstr>
      <vt:lpstr>中东暗船通行增加，供应整体回升</vt:lpstr>
      <vt:lpstr>整体库存维持去化，但幅度有所放缓</vt:lpstr>
      <vt:lpstr>成品油利润继续保持强势</vt:lpstr>
      <vt:lpstr>原油：结论及投资建议</vt:lpstr>
      <vt:lpstr>油价高位震荡支撑化工上行</vt:lpstr>
      <vt:lpstr>PTA装置回归明显</vt:lpstr>
      <vt:lpstr>PTA库存大幅去化</vt:lpstr>
      <vt:lpstr>下游库存压力减小，但需求仍提升有限</vt:lpstr>
      <vt:lpstr>乙二醇海外供应维持低位</vt:lpstr>
      <vt:lpstr>流通库存维持5年低位</vt:lpstr>
      <vt:lpstr>聚酯：结论及投资建议</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k15664</dc:creator>
  <cp:lastModifiedBy>Administrator</cp:lastModifiedBy>
  <cp:revision>480</cp:revision>
  <dcterms:created xsi:type="dcterms:W3CDTF">2021-05-06T06:08:00Z</dcterms:created>
  <dcterms:modified xsi:type="dcterms:W3CDTF">2026-09-09T08:42:30Z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2052-11.8.2.12085</vt:lpwstr>
  </property>
  <property fmtid="{D5CDD505-2E9C-101B-9397-08002B2CF9AE}" pid="3" name="ICV">
    <vt:lpwstr>8A8326E492B54AF9A2147806811AACD6</vt:lpwstr>
  </property>
</Properties>
</file>